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6" r:id="rId3"/>
  </p:sldMasterIdLst>
  <p:notesMasterIdLst>
    <p:notesMasterId r:id="rId17"/>
  </p:notesMasterIdLst>
  <p:sldIdLst>
    <p:sldId id="919" r:id="rId4"/>
    <p:sldId id="900" r:id="rId5"/>
    <p:sldId id="896" r:id="rId6"/>
    <p:sldId id="897" r:id="rId7"/>
    <p:sldId id="901" r:id="rId8"/>
    <p:sldId id="898" r:id="rId9"/>
    <p:sldId id="899" r:id="rId10"/>
    <p:sldId id="880" r:id="rId11"/>
    <p:sldId id="929" r:id="rId12"/>
    <p:sldId id="930" r:id="rId13"/>
    <p:sldId id="908" r:id="rId14"/>
    <p:sldId id="907" r:id="rId15"/>
    <p:sldId id="931"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pos="5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FF66"/>
    <a:srgbClr val="00FFFF"/>
    <a:srgbClr val="0000FF"/>
    <a:srgbClr val="FF6600"/>
    <a:srgbClr val="53B0C9"/>
    <a:srgbClr val="FFFF99"/>
    <a:srgbClr val="953735"/>
    <a:srgbClr val="00CC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72" autoAdjust="0"/>
    <p:restoredTop sz="83883" autoAdjust="0"/>
  </p:normalViewPr>
  <p:slideViewPr>
    <p:cSldViewPr>
      <p:cViewPr varScale="1">
        <p:scale>
          <a:sx n="149" d="100"/>
          <a:sy n="149" d="100"/>
        </p:scale>
        <p:origin x="126" y="144"/>
      </p:cViewPr>
      <p:guideLst>
        <p:guide orient="horz" pos="708"/>
        <p:guide pos="5520"/>
      </p:guideLst>
    </p:cSldViewPr>
  </p:slideViewPr>
  <p:outlineViewPr>
    <p:cViewPr>
      <p:scale>
        <a:sx n="33" d="100"/>
        <a:sy n="33" d="100"/>
      </p:scale>
      <p:origin x="0" y="1962"/>
    </p:cViewPr>
  </p:outlin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D48555-18CF-40D6-9E4D-8B90BBF072F2}" type="datetimeFigureOut">
              <a:rPr lang="en-US" smtClean="0"/>
              <a:pPr/>
              <a:t>4/23/2022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DA6647-7CE1-40E8-B790-00A458F1253F}" type="slidenum">
              <a:rPr lang="en-US" smtClean="0"/>
              <a:pPr/>
              <a:t>‹#›</a:t>
            </a:fld>
            <a:endParaRPr lang="en-US"/>
          </a:p>
        </p:txBody>
      </p:sp>
    </p:spTree>
    <p:extLst>
      <p:ext uri="{BB962C8B-B14F-4D97-AF65-F5344CB8AC3E}">
        <p14:creationId xmlns:p14="http://schemas.microsoft.com/office/powerpoint/2010/main" val="291317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161511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161511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E8C0A7-8683-4972-81D0-E951579AB07A}" type="slidenum">
              <a:rPr lang="en-US" smtClean="0">
                <a:solidFill>
                  <a:prstClr val="black"/>
                </a:solidFill>
              </a:rPr>
              <a:pPr/>
              <a:t>12</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19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AE174FD0-1C92-4D35-985B-E4C83D6A35C1}" type="datetimeFigureOut">
              <a:rPr lang="en-US" smtClean="0"/>
              <a:pPr/>
              <a:t>4/23/2022</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989731BF-078E-4AD3-B3ED-C32D2D769311}" type="slidenum">
              <a:rPr lang="en-US" smtClean="0"/>
              <a:pPr/>
              <a:t>‹#›</a:t>
            </a:fld>
            <a:endParaRPr lang="en-US"/>
          </a:p>
        </p:txBody>
      </p:sp>
    </p:spTree>
    <p:extLst>
      <p:ext uri="{BB962C8B-B14F-4D97-AF65-F5344CB8AC3E}">
        <p14:creationId xmlns:p14="http://schemas.microsoft.com/office/powerpoint/2010/main" val="22598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AE174FD0-1C92-4D35-985B-E4C83D6A35C1}" type="datetimeFigureOut">
              <a:rPr lang="en-US" smtClean="0"/>
              <a:pPr/>
              <a:t>4/23/2022</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989731BF-078E-4AD3-B3ED-C32D2D769311}" type="slidenum">
              <a:rPr lang="en-US" smtClean="0"/>
              <a:pPr/>
              <a:t>‹#›</a:t>
            </a:fld>
            <a:endParaRPr lang="en-US"/>
          </a:p>
        </p:txBody>
      </p:sp>
    </p:spTree>
    <p:extLst>
      <p:ext uri="{BB962C8B-B14F-4D97-AF65-F5344CB8AC3E}">
        <p14:creationId xmlns:p14="http://schemas.microsoft.com/office/powerpoint/2010/main" val="9711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6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064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2024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000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574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791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1639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4882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211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AE174FD0-1C92-4D35-985B-E4C83D6A35C1}" type="datetimeFigureOut">
              <a:rPr lang="en-US" smtClean="0"/>
              <a:pPr/>
              <a:t>4/23/2022</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989731BF-078E-4AD3-B3ED-C32D2D769311}" type="slidenum">
              <a:rPr lang="en-US" smtClean="0"/>
              <a:pPr/>
              <a:t>‹#›</a:t>
            </a:fld>
            <a:endParaRPr lang="en-US"/>
          </a:p>
        </p:txBody>
      </p:sp>
    </p:spTree>
    <p:extLst>
      <p:ext uri="{BB962C8B-B14F-4D97-AF65-F5344CB8AC3E}">
        <p14:creationId xmlns:p14="http://schemas.microsoft.com/office/powerpoint/2010/main" val="28077842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AE174FD0-1C92-4D35-985B-E4C83D6A35C1}" type="datetimeFigureOut">
              <a:rPr lang="en-US" smtClean="0"/>
              <a:pPr/>
              <a:t>4/23/2022</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989731BF-078E-4AD3-B3ED-C32D2D769311}" type="slidenum">
              <a:rPr lang="en-US" smtClean="0"/>
              <a:pPr/>
              <a:t>‹#›</a:t>
            </a:fld>
            <a:endParaRPr lang="en-US"/>
          </a:p>
        </p:txBody>
      </p:sp>
    </p:spTree>
    <p:extLst>
      <p:ext uri="{BB962C8B-B14F-4D97-AF65-F5344CB8AC3E}">
        <p14:creationId xmlns:p14="http://schemas.microsoft.com/office/powerpoint/2010/main" val="2373474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AE174FD0-1C92-4D35-985B-E4C83D6A35C1}" type="datetimeFigureOut">
              <a:rPr lang="en-US" smtClean="0"/>
              <a:pPr/>
              <a:t>4/23/2022</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989731BF-078E-4AD3-B3ED-C32D2D769311}" type="slidenum">
              <a:rPr lang="en-US" smtClean="0"/>
              <a:pPr/>
              <a:t>‹#›</a:t>
            </a:fld>
            <a:endParaRPr lang="en-US"/>
          </a:p>
        </p:txBody>
      </p:sp>
    </p:spTree>
    <p:extLst>
      <p:ext uri="{BB962C8B-B14F-4D97-AF65-F5344CB8AC3E}">
        <p14:creationId xmlns:p14="http://schemas.microsoft.com/office/powerpoint/2010/main" val="31017014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AE174FD0-1C92-4D35-985B-E4C83D6A35C1}" type="datetimeFigureOut">
              <a:rPr lang="en-US" smtClean="0"/>
              <a:pPr/>
              <a:t>4/23/2022</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989731BF-078E-4AD3-B3ED-C32D2D769311}" type="slidenum">
              <a:rPr lang="en-US" smtClean="0"/>
              <a:pPr/>
              <a:t>‹#›</a:t>
            </a:fld>
            <a:endParaRPr lang="en-US"/>
          </a:p>
        </p:txBody>
      </p:sp>
    </p:spTree>
    <p:extLst>
      <p:ext uri="{BB962C8B-B14F-4D97-AF65-F5344CB8AC3E}">
        <p14:creationId xmlns:p14="http://schemas.microsoft.com/office/powerpoint/2010/main" val="2993947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AE174FD0-1C92-4D35-985B-E4C83D6A35C1}" type="datetimeFigureOut">
              <a:rPr lang="en-US" smtClean="0"/>
              <a:pPr/>
              <a:t>4/23/2022</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989731BF-078E-4AD3-B3ED-C32D2D769311}" type="slidenum">
              <a:rPr lang="en-US" smtClean="0"/>
              <a:pPr/>
              <a:t>‹#›</a:t>
            </a:fld>
            <a:endParaRPr lang="en-US"/>
          </a:p>
        </p:txBody>
      </p:sp>
    </p:spTree>
    <p:extLst>
      <p:ext uri="{BB962C8B-B14F-4D97-AF65-F5344CB8AC3E}">
        <p14:creationId xmlns:p14="http://schemas.microsoft.com/office/powerpoint/2010/main" val="9592327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22562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2094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39243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9432AE-3146-44BA-82FF-3E8BBD4CA11F}" type="datetimeFigureOut">
              <a:rPr lang="en-US" smtClean="0">
                <a:solidFill>
                  <a:prstClr val="black">
                    <a:tint val="75000"/>
                  </a:prstClr>
                </a:solidFill>
              </a:rPr>
              <a:pPr/>
              <a:t>4/23/2022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47553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9432AE-3146-44BA-82FF-3E8BBD4CA11F}" type="datetimeFigureOut">
              <a:rPr lang="en-US" smtClean="0">
                <a:solidFill>
                  <a:prstClr val="black">
                    <a:tint val="75000"/>
                  </a:prstClr>
                </a:solidFill>
              </a:rPr>
              <a:pPr/>
              <a:t>4/23/2022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35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4215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9432AE-3146-44BA-82FF-3E8BBD4CA11F}" type="datetimeFigureOut">
              <a:rPr lang="en-US" smtClean="0">
                <a:solidFill>
                  <a:prstClr val="black">
                    <a:tint val="75000"/>
                  </a:prstClr>
                </a:solidFill>
              </a:rPr>
              <a:pPr/>
              <a:t>4/23/2022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2088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432AE-3146-44BA-82FF-3E8BBD4CA11F}" type="datetimeFigureOut">
              <a:rPr lang="en-US" smtClean="0">
                <a:solidFill>
                  <a:prstClr val="black">
                    <a:tint val="75000"/>
                  </a:prstClr>
                </a:solidFill>
              </a:rPr>
              <a:pPr/>
              <a:t>4/23/2022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183559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9432AE-3146-44BA-82FF-3E8BBD4CA11F}" type="datetimeFigureOut">
              <a:rPr lang="en-US" smtClean="0">
                <a:solidFill>
                  <a:prstClr val="black">
                    <a:tint val="75000"/>
                  </a:prstClr>
                </a:solidFill>
              </a:rPr>
              <a:pPr/>
              <a:t>4/23/2022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4918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9432AE-3146-44BA-82FF-3E8BBD4CA11F}" type="datetimeFigureOut">
              <a:rPr lang="en-US" smtClean="0">
                <a:solidFill>
                  <a:prstClr val="black">
                    <a:tint val="75000"/>
                  </a:prstClr>
                </a:solidFill>
              </a:rPr>
              <a:pPr/>
              <a:t>4/23/2022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19375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24378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3074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384628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401710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48711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40687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1517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06433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36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66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AE174FD0-1C92-4D35-985B-E4C83D6A35C1}" type="datetimeFigureOut">
              <a:rPr lang="en-US" smtClean="0"/>
              <a:pPr/>
              <a:t>4/23/2022</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989731BF-078E-4AD3-B3ED-C32D2D769311}" type="slidenum">
              <a:rPr lang="en-US" smtClean="0"/>
              <a:pPr/>
              <a:t>‹#›</a:t>
            </a:fld>
            <a:endParaRPr lang="en-US"/>
          </a:p>
        </p:txBody>
      </p:sp>
    </p:spTree>
    <p:extLst>
      <p:ext uri="{BB962C8B-B14F-4D97-AF65-F5344CB8AC3E}">
        <p14:creationId xmlns:p14="http://schemas.microsoft.com/office/powerpoint/2010/main" val="129204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AE174FD0-1C92-4D35-985B-E4C83D6A35C1}" type="datetimeFigureOut">
              <a:rPr lang="en-US" smtClean="0"/>
              <a:pPr/>
              <a:t>4/23/2022</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989731BF-078E-4AD3-B3ED-C32D2D769311}" type="slidenum">
              <a:rPr lang="en-US" smtClean="0"/>
              <a:pPr/>
              <a:t>‹#›</a:t>
            </a:fld>
            <a:endParaRPr lang="en-US"/>
          </a:p>
        </p:txBody>
      </p:sp>
    </p:spTree>
    <p:extLst>
      <p:ext uri="{BB962C8B-B14F-4D97-AF65-F5344CB8AC3E}">
        <p14:creationId xmlns:p14="http://schemas.microsoft.com/office/powerpoint/2010/main" val="410126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AE174FD0-1C92-4D35-985B-E4C83D6A35C1}" type="datetimeFigureOut">
              <a:rPr lang="en-US" smtClean="0"/>
              <a:pPr/>
              <a:t>4/23/2022</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989731BF-078E-4AD3-B3ED-C32D2D769311}" type="slidenum">
              <a:rPr lang="en-US" smtClean="0"/>
              <a:pPr/>
              <a:t>‹#›</a:t>
            </a:fld>
            <a:endParaRPr lang="en-US"/>
          </a:p>
        </p:txBody>
      </p:sp>
    </p:spTree>
    <p:extLst>
      <p:ext uri="{BB962C8B-B14F-4D97-AF65-F5344CB8AC3E}">
        <p14:creationId xmlns:p14="http://schemas.microsoft.com/office/powerpoint/2010/main" val="283900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microsoft.com/office/2007/relationships/hdphoto" Target="../media/hdphoto1.wdp"/><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0544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4" r:id="rId12"/>
    <p:sldLayoutId id="2147483685"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9774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Related image"/>
          <p:cNvPicPr>
            <a:picLocks noChangeAspect="1" noChangeArrowheads="1"/>
          </p:cNvPicPr>
          <p:nvPr userDrawn="1"/>
        </p:nvPicPr>
        <p:blipFill>
          <a:blip r:embed="rId18" cstate="print">
            <a:extLst>
              <a:ext uri="{BEBA8EAE-BF5A-486C-A8C5-ECC9F3942E4B}">
                <a14:imgProps xmlns:a14="http://schemas.microsoft.com/office/drawing/2010/main">
                  <a14:imgLayer r:embed="rId19">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9739" y="-77926"/>
            <a:ext cx="9244428" cy="52993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B09432AE-3146-44BA-82FF-3E8BBD4CA11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55534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104.png"/><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 Id="rId9"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2360882" y="1971586"/>
            <a:ext cx="4422236"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b="1" dirty="0" smtClean="0">
                <a:solidFill>
                  <a:prstClr val="black"/>
                </a:solidFill>
              </a:rPr>
              <a:t>Lecture_11</a:t>
            </a:r>
            <a:endParaRPr lang="en-US" sz="2000" b="1" dirty="0">
              <a:solidFill>
                <a:prstClr val="black"/>
              </a:solidFill>
            </a:endParaRPr>
          </a:p>
        </p:txBody>
      </p:sp>
    </p:spTree>
    <p:extLst>
      <p:ext uri="{BB962C8B-B14F-4D97-AF65-F5344CB8AC3E}">
        <p14:creationId xmlns:p14="http://schemas.microsoft.com/office/powerpoint/2010/main" val="1921910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ounded Rectangle 110"/>
          <p:cNvSpPr/>
          <p:nvPr/>
        </p:nvSpPr>
        <p:spPr>
          <a:xfrm>
            <a:off x="139700" y="666750"/>
            <a:ext cx="761549" cy="461665"/>
          </a:xfrm>
          <a:prstGeom prst="roundRect">
            <a:avLst>
              <a:gd name="adj" fmla="val 0"/>
            </a:avLst>
          </a:prstGeom>
          <a:noFill/>
          <a:ln>
            <a:noFill/>
          </a:ln>
          <a:effectLst>
            <a:glow rad="139700">
              <a:schemeClr val="accent4">
                <a:satMod val="175000"/>
                <a:alpha val="40000"/>
              </a:schemeClr>
            </a:glo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n w="9525">
                  <a:solidFill>
                    <a:srgbClr val="1F497D">
                      <a:tint val="1000"/>
                    </a:srgbClr>
                  </a:solidFill>
                  <a:prstDash val="solid"/>
                </a:ln>
                <a:solidFill>
                  <a:srgbClr val="00FFFF"/>
                </a:solidFill>
                <a:effectLst>
                  <a:outerShdw blurRad="50000" dist="50800" dir="7500000" algn="tl">
                    <a:srgbClr val="000000">
                      <a:shade val="5000"/>
                      <a:alpha val="35000"/>
                    </a:srgbClr>
                  </a:outerShdw>
                </a:effectLst>
                <a:latin typeface="Tw Cen MT" panose="020B0602020104020603" pitchFamily="34" charset="0"/>
              </a:rPr>
              <a:t>Sol.</a:t>
            </a:r>
          </a:p>
        </p:txBody>
      </p:sp>
      <p:sp>
        <p:nvSpPr>
          <p:cNvPr id="110" name="Rectangle 109"/>
          <p:cNvSpPr/>
          <p:nvPr/>
        </p:nvSpPr>
        <p:spPr>
          <a:xfrm>
            <a:off x="263525" y="79897"/>
            <a:ext cx="7610475" cy="738664"/>
          </a:xfrm>
          <a:prstGeom prst="rect">
            <a:avLst/>
          </a:prstGeom>
          <a:effectLst>
            <a:outerShdw blurRad="50800" dist="38100" dir="2700000" algn="tl" rotWithShape="0">
              <a:prstClr val="black">
                <a:alpha val="40000"/>
              </a:prstClr>
            </a:outerShdw>
          </a:effectLst>
        </p:spPr>
        <p:txBody>
          <a:bodyPr wrap="square">
            <a:spAutoFit/>
          </a:bodyPr>
          <a:lstStyle/>
          <a:p>
            <a:pPr marL="688975" indent="-688975">
              <a:defRPr/>
            </a:pPr>
            <a:r>
              <a:rPr lang="en-US" sz="2800" b="1" dirty="0" smtClean="0">
                <a:solidFill>
                  <a:srgbClr val="FFFF66"/>
                </a:solidFill>
                <a:effectLst>
                  <a:outerShdw blurRad="38100" dist="38100" dir="2700000" algn="tl">
                    <a:srgbClr val="000000">
                      <a:alpha val="43137"/>
                    </a:srgbClr>
                  </a:outerShdw>
                </a:effectLst>
                <a:latin typeface="Book Antiqua" panose="02040602050305030304" pitchFamily="18" charset="0"/>
              </a:rPr>
              <a:t>Q</a:t>
            </a:r>
            <a:r>
              <a:rPr lang="en-US" sz="2400" b="1" kern="0" spc="-20" dirty="0" smtClean="0">
                <a:solidFill>
                  <a:srgbClr val="FFFF66"/>
                </a:solidFill>
                <a:effectLst>
                  <a:outerShdw blurRad="38100" dist="38100" dir="2700000" algn="tl">
                    <a:srgbClr val="000000">
                      <a:alpha val="43137"/>
                    </a:srgbClr>
                  </a:outerShdw>
                </a:effectLst>
                <a:latin typeface="Tw Cen MT" pitchFamily="34" charset="0"/>
              </a:rPr>
              <a:t>.</a:t>
            </a:r>
            <a:r>
              <a:rPr lang="en-US" b="1" kern="0" spc="-20" dirty="0" smtClean="0">
                <a:solidFill>
                  <a:srgbClr val="FFFF66"/>
                </a:solidFill>
                <a:effectLst>
                  <a:outerShdw blurRad="38100" dist="38100" dir="2700000" algn="tl">
                    <a:srgbClr val="000000">
                      <a:alpha val="43137"/>
                    </a:srgbClr>
                  </a:outerShdw>
                </a:effectLst>
                <a:latin typeface="Tw Cen MT" pitchFamily="34" charset="0"/>
              </a:rPr>
              <a:t> </a:t>
            </a:r>
            <a:r>
              <a:rPr lang="en-US" sz="1400" b="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The ratio of sum of </a:t>
            </a:r>
            <a:r>
              <a:rPr lang="en-US" sz="1400" b="1" i="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n</a:t>
            </a:r>
            <a:r>
              <a:rPr lang="en-US" sz="1400" b="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 term of two A.P </a:t>
            </a:r>
            <a:r>
              <a:rPr lang="en-US" sz="1400" b="1" kern="0" spc="-20" dirty="0" smtClean="0">
                <a:solidFill>
                  <a:srgbClr val="FFFF66"/>
                </a:solidFill>
                <a:effectLst>
                  <a:outerShdw blurRad="38100" dist="38100" dir="2700000" algn="tl">
                    <a:srgbClr val="000000">
                      <a:alpha val="43137"/>
                    </a:srgbClr>
                  </a:outerShdw>
                </a:effectLst>
                <a:latin typeface="Lucida Sans" panose="020B0602030504020204" pitchFamily="34" charset="0"/>
              </a:rPr>
              <a:t>’</a:t>
            </a:r>
            <a:r>
              <a:rPr lang="en-US" sz="1400" b="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s is (7</a:t>
            </a:r>
            <a:r>
              <a:rPr lang="en-US" sz="1400" b="1" i="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n</a:t>
            </a:r>
            <a:r>
              <a:rPr lang="en-US" sz="1400" b="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 + 1) : (4</a:t>
            </a:r>
            <a:r>
              <a:rPr lang="en-US" sz="1400" b="1" i="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n</a:t>
            </a:r>
            <a:r>
              <a:rPr lang="en-US" sz="1400" b="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 + 27). </a:t>
            </a:r>
          </a:p>
          <a:p>
            <a:pPr marL="688975" indent="-688975">
              <a:defRPr/>
            </a:pPr>
            <a:r>
              <a:rPr lang="en-US" sz="1400" b="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         Find the ratio of their </a:t>
            </a:r>
            <a:r>
              <a:rPr lang="en-US" sz="1400" b="1" i="1" kern="0" spc="-20" dirty="0" err="1" smtClean="0">
                <a:solidFill>
                  <a:srgbClr val="FFFF66"/>
                </a:solidFill>
                <a:effectLst>
                  <a:outerShdw blurRad="38100" dist="38100" dir="2700000" algn="tl">
                    <a:srgbClr val="000000">
                      <a:alpha val="43137"/>
                    </a:srgbClr>
                  </a:outerShdw>
                </a:effectLst>
                <a:latin typeface="Century Schoolbook" panose="02040604050505020304" pitchFamily="18" charset="0"/>
              </a:rPr>
              <a:t>m</a:t>
            </a:r>
            <a:r>
              <a:rPr lang="en-US" sz="1400" b="1" kern="0" spc="-20" baseline="30000" dirty="0" err="1" smtClean="0">
                <a:solidFill>
                  <a:srgbClr val="FFFF66"/>
                </a:solidFill>
                <a:effectLst>
                  <a:outerShdw blurRad="38100" dist="38100" dir="2700000" algn="tl">
                    <a:srgbClr val="000000">
                      <a:alpha val="43137"/>
                    </a:srgbClr>
                  </a:outerShdw>
                </a:effectLst>
                <a:latin typeface="Century Schoolbook" panose="02040604050505020304" pitchFamily="18" charset="0"/>
              </a:rPr>
              <a:t>th</a:t>
            </a:r>
            <a:r>
              <a:rPr lang="en-US" sz="1400" b="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 terms.</a:t>
            </a:r>
            <a:endParaRPr lang="en-US" sz="1400" b="1" kern="0" spc="-20" dirty="0">
              <a:solidFill>
                <a:srgbClr val="FFFF66"/>
              </a:solidFill>
              <a:effectLst>
                <a:outerShdw blurRad="38100" dist="38100" dir="2700000" algn="tl">
                  <a:srgbClr val="000000">
                    <a:alpha val="43137"/>
                  </a:srgbClr>
                </a:outerShdw>
              </a:effectLst>
              <a:latin typeface="Century Schoolbook" panose="02040604050505020304" pitchFamily="18" charset="0"/>
            </a:endParaRPr>
          </a:p>
        </p:txBody>
      </p:sp>
      <p:cxnSp>
        <p:nvCxnSpPr>
          <p:cNvPr id="318" name="Straight Connector 317"/>
          <p:cNvCxnSpPr/>
          <p:nvPr/>
        </p:nvCxnSpPr>
        <p:spPr>
          <a:xfrm>
            <a:off x="1431365" y="3033227"/>
            <a:ext cx="14007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19" name="Rectangle 318"/>
          <p:cNvSpPr/>
          <p:nvPr/>
        </p:nvSpPr>
        <p:spPr>
          <a:xfrm>
            <a:off x="1371600" y="2724150"/>
            <a:ext cx="503062"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a</a:t>
            </a:r>
            <a:r>
              <a:rPr lang="en-US" sz="1400" b="1" baseline="-25000" dirty="0" smtClean="0">
                <a:solidFill>
                  <a:prstClr val="white"/>
                </a:solidFill>
                <a:latin typeface="Century Schoolbook" panose="02040604050505020304" pitchFamily="18" charset="0"/>
                <a:sym typeface="Symbol"/>
              </a:rPr>
              <a:t>1</a:t>
            </a:r>
            <a:endParaRPr lang="en-US" sz="1400" b="1" baseline="-25000" dirty="0">
              <a:solidFill>
                <a:prstClr val="white"/>
              </a:solidFill>
              <a:latin typeface="Century Schoolbook" panose="02040604050505020304" pitchFamily="18" charset="0"/>
            </a:endParaRPr>
          </a:p>
        </p:txBody>
      </p:sp>
      <p:sp>
        <p:nvSpPr>
          <p:cNvPr id="320" name="Rectangle 319"/>
          <p:cNvSpPr/>
          <p:nvPr/>
        </p:nvSpPr>
        <p:spPr>
          <a:xfrm>
            <a:off x="1707973" y="2724150"/>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321" name="Rectangle 320"/>
          <p:cNvSpPr/>
          <p:nvPr/>
        </p:nvSpPr>
        <p:spPr>
          <a:xfrm>
            <a:off x="1848530" y="2724150"/>
            <a:ext cx="528011"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m</a:t>
            </a:r>
            <a:endParaRPr lang="en-US" sz="1400" b="1" baseline="-25000" dirty="0" smtClean="0">
              <a:solidFill>
                <a:prstClr val="white"/>
              </a:solidFill>
              <a:latin typeface="Century Schoolbook" panose="02040604050505020304" pitchFamily="18" charset="0"/>
            </a:endParaRPr>
          </a:p>
        </p:txBody>
      </p:sp>
      <p:sp>
        <p:nvSpPr>
          <p:cNvPr id="322" name="Rectangle 321"/>
          <p:cNvSpPr/>
          <p:nvPr/>
        </p:nvSpPr>
        <p:spPr>
          <a:xfrm>
            <a:off x="2554735" y="2724150"/>
            <a:ext cx="389444"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sym typeface="Symbol"/>
              </a:rPr>
              <a:t>d</a:t>
            </a:r>
            <a:r>
              <a:rPr lang="en-US" sz="1400" b="1" baseline="-25000" dirty="0" smtClean="0">
                <a:solidFill>
                  <a:prstClr val="white"/>
                </a:solidFill>
                <a:latin typeface="Century Schoolbook" panose="02040604050505020304" pitchFamily="18" charset="0"/>
                <a:sym typeface="Symbol"/>
              </a:rPr>
              <a:t>1</a:t>
            </a:r>
            <a:endParaRPr lang="en-US" sz="1400" b="1" baseline="-25000" dirty="0" smtClean="0">
              <a:solidFill>
                <a:prstClr val="white"/>
              </a:solidFill>
              <a:latin typeface="Century Schoolbook" panose="02040604050505020304" pitchFamily="18" charset="0"/>
            </a:endParaRPr>
          </a:p>
        </p:txBody>
      </p:sp>
      <p:sp>
        <p:nvSpPr>
          <p:cNvPr id="323" name="Rectangle 322"/>
          <p:cNvSpPr/>
          <p:nvPr/>
        </p:nvSpPr>
        <p:spPr>
          <a:xfrm>
            <a:off x="1371600" y="3010824"/>
            <a:ext cx="503062"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a</a:t>
            </a:r>
            <a:r>
              <a:rPr lang="en-US" sz="1400" b="1" baseline="-25000"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324" name="Rectangle 323"/>
          <p:cNvSpPr/>
          <p:nvPr/>
        </p:nvSpPr>
        <p:spPr>
          <a:xfrm>
            <a:off x="1707973" y="3010824"/>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325" name="Rectangle 324"/>
          <p:cNvSpPr/>
          <p:nvPr/>
        </p:nvSpPr>
        <p:spPr>
          <a:xfrm>
            <a:off x="1848530" y="3010824"/>
            <a:ext cx="528011"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m</a:t>
            </a:r>
            <a:endParaRPr lang="en-US" sz="1400" b="1" baseline="-25000" dirty="0" smtClean="0">
              <a:solidFill>
                <a:prstClr val="white"/>
              </a:solidFill>
              <a:latin typeface="Century Schoolbook" panose="02040604050505020304" pitchFamily="18" charset="0"/>
            </a:endParaRPr>
          </a:p>
        </p:txBody>
      </p:sp>
      <p:sp>
        <p:nvSpPr>
          <p:cNvPr id="326" name="Rectangle 325"/>
          <p:cNvSpPr/>
          <p:nvPr/>
        </p:nvSpPr>
        <p:spPr>
          <a:xfrm>
            <a:off x="2554735" y="3010824"/>
            <a:ext cx="389444"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sym typeface="Symbol"/>
              </a:rPr>
              <a:t>d</a:t>
            </a:r>
            <a:r>
              <a:rPr lang="en-US" sz="1400" b="1" baseline="-25000" dirty="0" smtClean="0">
                <a:solidFill>
                  <a:prstClr val="white"/>
                </a:solidFill>
                <a:latin typeface="Century Schoolbook" panose="02040604050505020304" pitchFamily="18" charset="0"/>
                <a:sym typeface="Symbol"/>
              </a:rPr>
              <a:t>2</a:t>
            </a:r>
            <a:endParaRPr lang="en-US" sz="1400" b="1" baseline="-25000" dirty="0" smtClean="0">
              <a:solidFill>
                <a:prstClr val="white"/>
              </a:solidFill>
              <a:latin typeface="Century Schoolbook" panose="02040604050505020304" pitchFamily="18" charset="0"/>
            </a:endParaRPr>
          </a:p>
        </p:txBody>
      </p:sp>
      <p:sp>
        <p:nvSpPr>
          <p:cNvPr id="335" name="Rectangle 334"/>
          <p:cNvSpPr/>
          <p:nvPr/>
        </p:nvSpPr>
        <p:spPr>
          <a:xfrm>
            <a:off x="731520" y="4509968"/>
            <a:ext cx="510428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rPr>
              <a:t>Hence, the ratio of the </a:t>
            </a:r>
            <a:r>
              <a:rPr lang="en-US" sz="1400" b="1" i="1" dirty="0" err="1" smtClean="0">
                <a:solidFill>
                  <a:prstClr val="white"/>
                </a:solidFill>
                <a:latin typeface="Century Schoolbook" panose="02040604050505020304" pitchFamily="18" charset="0"/>
              </a:rPr>
              <a:t>m</a:t>
            </a:r>
            <a:r>
              <a:rPr lang="en-US" sz="1400" b="1" baseline="30000" dirty="0" err="1" smtClean="0">
                <a:solidFill>
                  <a:prstClr val="white"/>
                </a:solidFill>
                <a:latin typeface="Century Schoolbook" panose="02040604050505020304" pitchFamily="18" charset="0"/>
              </a:rPr>
              <a:t>th</a:t>
            </a:r>
            <a:r>
              <a:rPr lang="en-US" sz="1400" b="1" dirty="0" smtClean="0">
                <a:solidFill>
                  <a:prstClr val="white"/>
                </a:solidFill>
                <a:latin typeface="Century Schoolbook" panose="02040604050505020304" pitchFamily="18" charset="0"/>
              </a:rPr>
              <a:t>  terms of the two A.P</a:t>
            </a:r>
            <a:r>
              <a:rPr lang="en-US" sz="1400" b="1" dirty="0" smtClean="0">
                <a:solidFill>
                  <a:prstClr val="white"/>
                </a:solidFill>
                <a:latin typeface="Lucida Sans" panose="020B0602030504020204" pitchFamily="34" charset="0"/>
              </a:rPr>
              <a:t>’</a:t>
            </a:r>
            <a:r>
              <a:rPr lang="en-US" sz="1400" b="1" dirty="0" smtClean="0">
                <a:solidFill>
                  <a:prstClr val="white"/>
                </a:solidFill>
                <a:latin typeface="Century Schoolbook" panose="02040604050505020304" pitchFamily="18" charset="0"/>
              </a:rPr>
              <a:t>s is</a:t>
            </a:r>
            <a:endParaRPr lang="en-US" sz="1400" b="1" baseline="30000" dirty="0">
              <a:solidFill>
                <a:prstClr val="white"/>
              </a:solidFill>
              <a:latin typeface="Lucida Sans" panose="020B0602030504020204" pitchFamily="34" charset="0"/>
            </a:endParaRPr>
          </a:p>
        </p:txBody>
      </p:sp>
      <p:sp>
        <p:nvSpPr>
          <p:cNvPr id="90" name="Rectangle 89"/>
          <p:cNvSpPr/>
          <p:nvPr/>
        </p:nvSpPr>
        <p:spPr>
          <a:xfrm>
            <a:off x="413709" y="2816380"/>
            <a:ext cx="39021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91" name="Rectangle 90"/>
          <p:cNvSpPr/>
          <p:nvPr/>
        </p:nvSpPr>
        <p:spPr>
          <a:xfrm>
            <a:off x="2964473" y="2876184"/>
            <a:ext cx="29240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cxnSp>
        <p:nvCxnSpPr>
          <p:cNvPr id="92" name="Straight Connector 91"/>
          <p:cNvCxnSpPr/>
          <p:nvPr/>
        </p:nvCxnSpPr>
        <p:spPr>
          <a:xfrm flipV="1">
            <a:off x="3317425" y="3032547"/>
            <a:ext cx="1069075" cy="6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3252588" y="2724150"/>
            <a:ext cx="57743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14</a:t>
            </a:r>
            <a:r>
              <a:rPr lang="en-US" sz="1400" b="1" i="1" dirty="0" smtClean="0">
                <a:solidFill>
                  <a:prstClr val="white"/>
                </a:solidFill>
                <a:latin typeface="Century Schoolbook" panose="02040604050505020304" pitchFamily="18" charset="0"/>
                <a:sym typeface="Symbol"/>
              </a:rPr>
              <a:t>m</a:t>
            </a:r>
            <a:endParaRPr lang="en-US" sz="1400" b="1" baseline="-25000" dirty="0" smtClean="0">
              <a:solidFill>
                <a:prstClr val="white"/>
              </a:solidFill>
              <a:latin typeface="Century Schoolbook" panose="02040604050505020304" pitchFamily="18" charset="0"/>
            </a:endParaRPr>
          </a:p>
        </p:txBody>
      </p:sp>
      <p:sp>
        <p:nvSpPr>
          <p:cNvPr id="103" name="Rectangle 102"/>
          <p:cNvSpPr/>
          <p:nvPr/>
        </p:nvSpPr>
        <p:spPr>
          <a:xfrm>
            <a:off x="3267075" y="3010824"/>
            <a:ext cx="466726"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8</a:t>
            </a:r>
            <a:r>
              <a:rPr lang="en-US" sz="1400" b="1" i="1" dirty="0" smtClean="0">
                <a:solidFill>
                  <a:prstClr val="white"/>
                </a:solidFill>
                <a:latin typeface="Century Schoolbook" panose="02040604050505020304" pitchFamily="18" charset="0"/>
                <a:sym typeface="Symbol"/>
              </a:rPr>
              <a:t>m</a:t>
            </a:r>
            <a:endParaRPr lang="en-US" sz="1400" b="1" baseline="-25000" dirty="0" smtClean="0">
              <a:solidFill>
                <a:prstClr val="white"/>
              </a:solidFill>
              <a:latin typeface="Century Schoolbook" panose="02040604050505020304" pitchFamily="18" charset="0"/>
            </a:endParaRPr>
          </a:p>
        </p:txBody>
      </p:sp>
      <p:sp>
        <p:nvSpPr>
          <p:cNvPr id="108" name="Rectangle 107"/>
          <p:cNvSpPr/>
          <p:nvPr/>
        </p:nvSpPr>
        <p:spPr>
          <a:xfrm>
            <a:off x="413709" y="4012411"/>
            <a:ext cx="390218"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a:t>
            </a:r>
            <a:endParaRPr lang="en-US" sz="1400" b="1" baseline="-25000" dirty="0">
              <a:solidFill>
                <a:prstClr val="white"/>
              </a:solidFill>
              <a:latin typeface="Century Schoolbook" panose="02040604050505020304" pitchFamily="18" charset="0"/>
            </a:endParaRPr>
          </a:p>
        </p:txBody>
      </p:sp>
      <p:cxnSp>
        <p:nvCxnSpPr>
          <p:cNvPr id="109" name="Straight Connector 108"/>
          <p:cNvCxnSpPr/>
          <p:nvPr/>
        </p:nvCxnSpPr>
        <p:spPr>
          <a:xfrm>
            <a:off x="1431629" y="4188403"/>
            <a:ext cx="15319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1483694" y="3867348"/>
            <a:ext cx="1602801"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i="1" dirty="0" smtClean="0">
                <a:solidFill>
                  <a:prstClr val="white"/>
                </a:solidFill>
                <a:latin typeface="Century Schoolbook" panose="02040604050505020304" pitchFamily="18" charset="0"/>
                <a:sym typeface="Symbol"/>
              </a:rPr>
              <a:t>a</a:t>
            </a:r>
            <a:r>
              <a:rPr lang="en-US" sz="1400" b="1" baseline="-25000" dirty="0" smtClean="0">
                <a:solidFill>
                  <a:prstClr val="white"/>
                </a:solidFill>
                <a:latin typeface="Century Schoolbook" panose="02040604050505020304" pitchFamily="18" charset="0"/>
                <a:sym typeface="Symbol"/>
              </a:rPr>
              <a:t>1 </a:t>
            </a:r>
            <a:r>
              <a:rPr lang="en-US" sz="1400" b="1" dirty="0">
                <a:solidFill>
                  <a:prstClr val="white"/>
                </a:solidFill>
                <a:latin typeface="Century Schoolbook" panose="02040604050505020304" pitchFamily="18" charset="0"/>
                <a:sym typeface="Symbol"/>
              </a:rPr>
              <a:t>+ (</a:t>
            </a:r>
            <a:r>
              <a:rPr lang="en-US" sz="1400" b="1" i="1" dirty="0">
                <a:solidFill>
                  <a:prstClr val="white"/>
                </a:solidFill>
                <a:latin typeface="Century Schoolbook" panose="02040604050505020304" pitchFamily="18" charset="0"/>
                <a:sym typeface="Symbol"/>
              </a:rPr>
              <a:t>m</a:t>
            </a:r>
            <a:r>
              <a:rPr lang="en-US" sz="1400" b="1" dirty="0">
                <a:solidFill>
                  <a:prstClr val="white"/>
                </a:solidFill>
                <a:latin typeface="Century Schoolbook" panose="02040604050505020304" pitchFamily="18" charset="0"/>
                <a:sym typeface="Symbol"/>
              </a:rPr>
              <a:t> – </a:t>
            </a:r>
            <a:r>
              <a:rPr lang="en-US" sz="1400" b="1" dirty="0" smtClean="0">
                <a:solidFill>
                  <a:prstClr val="white"/>
                </a:solidFill>
                <a:latin typeface="Century Schoolbook" panose="02040604050505020304" pitchFamily="18" charset="0"/>
                <a:sym typeface="Symbol"/>
              </a:rPr>
              <a:t>1) </a:t>
            </a:r>
            <a:r>
              <a:rPr lang="en-US" sz="1400" b="1" i="1" dirty="0" smtClean="0">
                <a:solidFill>
                  <a:prstClr val="white"/>
                </a:solidFill>
                <a:latin typeface="Century Schoolbook" panose="02040604050505020304" pitchFamily="18" charset="0"/>
                <a:sym typeface="Symbol"/>
              </a:rPr>
              <a:t>d</a:t>
            </a:r>
            <a:r>
              <a:rPr lang="en-US" sz="1400" b="1" baseline="-25000" dirty="0" smtClean="0">
                <a:solidFill>
                  <a:prstClr val="white"/>
                </a:solidFill>
                <a:latin typeface="Century Schoolbook" panose="02040604050505020304" pitchFamily="18" charset="0"/>
                <a:sym typeface="Symbol"/>
              </a:rPr>
              <a:t>1</a:t>
            </a:r>
            <a:r>
              <a:rPr lang="en-US" sz="1400" b="1" dirty="0" smtClean="0">
                <a:solidFill>
                  <a:prstClr val="white"/>
                </a:solidFill>
                <a:latin typeface="Century Schoolbook" panose="02040604050505020304" pitchFamily="18" charset="0"/>
                <a:sym typeface="Symbol"/>
              </a:rPr>
              <a:t>]</a:t>
            </a:r>
            <a:endParaRPr lang="en-US" sz="1400" b="1" dirty="0">
              <a:solidFill>
                <a:prstClr val="white"/>
              </a:solidFill>
              <a:latin typeface="Century Schoolbook" panose="02040604050505020304" pitchFamily="18" charset="0"/>
            </a:endParaRPr>
          </a:p>
        </p:txBody>
      </p:sp>
      <p:sp>
        <p:nvSpPr>
          <p:cNvPr id="113" name="Rectangle 112"/>
          <p:cNvSpPr/>
          <p:nvPr/>
        </p:nvSpPr>
        <p:spPr>
          <a:xfrm>
            <a:off x="1363895" y="3886398"/>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endParaRPr lang="en-US" sz="1400" b="1" baseline="-25000" dirty="0" smtClean="0">
              <a:solidFill>
                <a:prstClr val="white"/>
              </a:solidFill>
              <a:latin typeface="Century Schoolbook" panose="02040604050505020304" pitchFamily="18" charset="0"/>
            </a:endParaRPr>
          </a:p>
        </p:txBody>
      </p:sp>
      <p:sp>
        <p:nvSpPr>
          <p:cNvPr id="116" name="Rectangle 115"/>
          <p:cNvSpPr/>
          <p:nvPr/>
        </p:nvSpPr>
        <p:spPr>
          <a:xfrm>
            <a:off x="1364307" y="4164415"/>
            <a:ext cx="359174"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118" name="Rectangle 117"/>
          <p:cNvSpPr/>
          <p:nvPr/>
        </p:nvSpPr>
        <p:spPr>
          <a:xfrm>
            <a:off x="1492072" y="4164415"/>
            <a:ext cx="1552401"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a:t>
            </a:r>
            <a:r>
              <a:rPr lang="en-US" sz="1400" b="1" i="1" dirty="0">
                <a:solidFill>
                  <a:prstClr val="white"/>
                </a:solidFill>
                <a:latin typeface="Century Schoolbook" panose="02040604050505020304" pitchFamily="18" charset="0"/>
                <a:sym typeface="Symbol"/>
              </a:rPr>
              <a:t>a</a:t>
            </a:r>
            <a:r>
              <a:rPr lang="en-US" sz="1400" b="1" baseline="-25000" dirty="0">
                <a:solidFill>
                  <a:prstClr val="white"/>
                </a:solidFill>
                <a:latin typeface="Century Schoolbook" panose="02040604050505020304" pitchFamily="18" charset="0"/>
                <a:sym typeface="Symbol"/>
              </a:rPr>
              <a:t>1 </a:t>
            </a:r>
            <a:r>
              <a:rPr lang="en-US" sz="1400" b="1" dirty="0">
                <a:solidFill>
                  <a:prstClr val="white"/>
                </a:solidFill>
                <a:latin typeface="Century Schoolbook" panose="02040604050505020304" pitchFamily="18" charset="0"/>
                <a:sym typeface="Symbol"/>
              </a:rPr>
              <a:t>+ (</a:t>
            </a:r>
            <a:r>
              <a:rPr lang="en-US" sz="1400" b="1" i="1" dirty="0">
                <a:solidFill>
                  <a:prstClr val="white"/>
                </a:solidFill>
                <a:latin typeface="Century Schoolbook" panose="02040604050505020304" pitchFamily="18" charset="0"/>
                <a:sym typeface="Symbol"/>
              </a:rPr>
              <a:t>m</a:t>
            </a:r>
            <a:r>
              <a:rPr lang="en-US" sz="1400" b="1" dirty="0">
                <a:solidFill>
                  <a:prstClr val="white"/>
                </a:solidFill>
                <a:latin typeface="Century Schoolbook" panose="02040604050505020304" pitchFamily="18" charset="0"/>
                <a:sym typeface="Symbol"/>
              </a:rPr>
              <a:t> – 1) </a:t>
            </a:r>
            <a:r>
              <a:rPr lang="en-US" sz="1400" b="1" i="1" dirty="0">
                <a:solidFill>
                  <a:prstClr val="white"/>
                </a:solidFill>
                <a:latin typeface="Century Schoolbook" panose="02040604050505020304" pitchFamily="18" charset="0"/>
                <a:sym typeface="Symbol"/>
              </a:rPr>
              <a:t>d</a:t>
            </a:r>
            <a:r>
              <a:rPr lang="en-US" sz="1400" b="1" baseline="-25000" dirty="0">
                <a:solidFill>
                  <a:prstClr val="white"/>
                </a:solidFill>
                <a:latin typeface="Century Schoolbook" panose="02040604050505020304" pitchFamily="18" charset="0"/>
                <a:sym typeface="Symbol"/>
              </a:rPr>
              <a:t>1</a:t>
            </a:r>
            <a:r>
              <a:rPr lang="en-US" sz="1400" b="1" dirty="0">
                <a:solidFill>
                  <a:prstClr val="white"/>
                </a:solidFill>
                <a:latin typeface="Century Schoolbook" panose="02040604050505020304" pitchFamily="18" charset="0"/>
                <a:sym typeface="Symbol"/>
              </a:rPr>
              <a:t>]</a:t>
            </a:r>
            <a:endParaRPr lang="en-US" sz="1400" b="1" dirty="0">
              <a:solidFill>
                <a:prstClr val="white"/>
              </a:solidFill>
              <a:latin typeface="Century Schoolbook" panose="02040604050505020304" pitchFamily="18" charset="0"/>
            </a:endParaRPr>
          </a:p>
        </p:txBody>
      </p:sp>
      <p:sp>
        <p:nvSpPr>
          <p:cNvPr id="120" name="Rectangle 119"/>
          <p:cNvSpPr/>
          <p:nvPr/>
        </p:nvSpPr>
        <p:spPr>
          <a:xfrm>
            <a:off x="2964473" y="4031461"/>
            <a:ext cx="29240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28" name="Rectangle 127"/>
          <p:cNvSpPr/>
          <p:nvPr/>
        </p:nvSpPr>
        <p:spPr>
          <a:xfrm>
            <a:off x="746282" y="4786193"/>
            <a:ext cx="112344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rPr>
              <a:t>(14</a:t>
            </a:r>
            <a:r>
              <a:rPr lang="en-US" sz="1400" b="1" i="1" dirty="0" smtClean="0">
                <a:solidFill>
                  <a:prstClr val="white"/>
                </a:solidFill>
                <a:latin typeface="Century Schoolbook" panose="02040604050505020304" pitchFamily="18" charset="0"/>
              </a:rPr>
              <a:t>m</a:t>
            </a:r>
            <a:r>
              <a:rPr lang="en-US" sz="1400" b="1" dirty="0" smtClean="0">
                <a:solidFill>
                  <a:prstClr val="white"/>
                </a:solidFill>
                <a:latin typeface="Century Schoolbook" panose="02040604050505020304" pitchFamily="18" charset="0"/>
              </a:rPr>
              <a:t> – 6) : </a:t>
            </a:r>
            <a:endParaRPr lang="en-US" sz="1400" b="1" baseline="30000" dirty="0">
              <a:solidFill>
                <a:prstClr val="white"/>
              </a:solidFill>
              <a:latin typeface="Lucida Sans" panose="020B0602030504020204" pitchFamily="34" charset="0"/>
            </a:endParaRPr>
          </a:p>
        </p:txBody>
      </p:sp>
      <p:sp>
        <p:nvSpPr>
          <p:cNvPr id="129" name="Rectangle 128"/>
          <p:cNvSpPr/>
          <p:nvPr/>
        </p:nvSpPr>
        <p:spPr>
          <a:xfrm>
            <a:off x="1717539" y="4786193"/>
            <a:ext cx="112344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rPr>
              <a:t>(8</a:t>
            </a:r>
            <a:r>
              <a:rPr lang="en-US" sz="1400" b="1" i="1" dirty="0" smtClean="0">
                <a:solidFill>
                  <a:prstClr val="white"/>
                </a:solidFill>
                <a:latin typeface="Century Schoolbook" panose="02040604050505020304" pitchFamily="18" charset="0"/>
              </a:rPr>
              <a:t>m</a:t>
            </a:r>
            <a:r>
              <a:rPr lang="en-US" sz="1400" b="1" dirty="0" smtClean="0">
                <a:solidFill>
                  <a:prstClr val="white"/>
                </a:solidFill>
                <a:latin typeface="Century Schoolbook" panose="02040604050505020304" pitchFamily="18" charset="0"/>
              </a:rPr>
              <a:t> + 23).</a:t>
            </a:r>
            <a:endParaRPr lang="en-US" sz="1400" b="1" baseline="30000" dirty="0">
              <a:solidFill>
                <a:prstClr val="white"/>
              </a:solidFill>
              <a:latin typeface="Lucida Sans" panose="020B0602030504020204" pitchFamily="34" charset="0"/>
            </a:endParaRPr>
          </a:p>
        </p:txBody>
      </p:sp>
      <p:sp>
        <p:nvSpPr>
          <p:cNvPr id="46" name="Rectangle 45"/>
          <p:cNvSpPr/>
          <p:nvPr/>
        </p:nvSpPr>
        <p:spPr>
          <a:xfrm>
            <a:off x="733425" y="1552575"/>
            <a:ext cx="4267200" cy="523220"/>
          </a:xfrm>
          <a:prstGeom prst="rect">
            <a:avLst/>
          </a:prstGeom>
        </p:spPr>
        <p:txBody>
          <a:bodyPr wrap="square">
            <a:spAutoFit/>
          </a:bodyPr>
          <a:lstStyle/>
          <a:p>
            <a:r>
              <a:rPr lang="en-US" sz="1400" b="1" dirty="0" smtClean="0">
                <a:solidFill>
                  <a:prstClr val="white"/>
                </a:solidFill>
                <a:latin typeface="Century Schoolbook" panose="02040604050505020304" pitchFamily="18" charset="0"/>
              </a:rPr>
              <a:t>To find the ratio of the </a:t>
            </a:r>
            <a:r>
              <a:rPr lang="en-US" sz="1400" b="1" i="1" dirty="0" err="1" smtClean="0">
                <a:solidFill>
                  <a:prstClr val="white"/>
                </a:solidFill>
                <a:latin typeface="Century Schoolbook" panose="02040604050505020304" pitchFamily="18" charset="0"/>
              </a:rPr>
              <a:t>m</a:t>
            </a:r>
            <a:r>
              <a:rPr lang="en-US" sz="1400" b="1" baseline="30000" dirty="0" err="1" smtClean="0">
                <a:solidFill>
                  <a:prstClr val="white"/>
                </a:solidFill>
                <a:latin typeface="Century Schoolbook" panose="02040604050505020304" pitchFamily="18" charset="0"/>
              </a:rPr>
              <a:t>th</a:t>
            </a:r>
            <a:r>
              <a:rPr lang="en-US" sz="1400" b="1" baseline="30000" dirty="0" smtClean="0">
                <a:solidFill>
                  <a:prstClr val="white"/>
                </a:solidFill>
                <a:latin typeface="Century Schoolbook" panose="02040604050505020304" pitchFamily="18" charset="0"/>
              </a:rPr>
              <a:t> </a:t>
            </a:r>
            <a:r>
              <a:rPr lang="en-US" sz="1400" b="1" dirty="0" smtClean="0">
                <a:solidFill>
                  <a:prstClr val="white"/>
                </a:solidFill>
                <a:latin typeface="Century Schoolbook" panose="02040604050505020304" pitchFamily="18" charset="0"/>
              </a:rPr>
              <a:t>of the two A.P</a:t>
            </a:r>
            <a:r>
              <a:rPr lang="en-US" sz="1400" b="1" dirty="0" smtClean="0">
                <a:solidFill>
                  <a:prstClr val="white"/>
                </a:solidFill>
                <a:latin typeface="Lucida Sans" panose="020B0602030504020204" pitchFamily="34" charset="0"/>
              </a:rPr>
              <a:t>’ </a:t>
            </a:r>
            <a:r>
              <a:rPr lang="en-US" sz="1400" b="1" dirty="0" smtClean="0">
                <a:solidFill>
                  <a:prstClr val="white"/>
                </a:solidFill>
                <a:latin typeface="Century Schoolbook" panose="02040604050505020304" pitchFamily="18" charset="0"/>
              </a:rPr>
              <a:t>s, </a:t>
            </a:r>
          </a:p>
          <a:p>
            <a:r>
              <a:rPr lang="en-US" sz="1400" b="1" dirty="0" smtClean="0">
                <a:solidFill>
                  <a:prstClr val="white"/>
                </a:solidFill>
                <a:latin typeface="Century Schoolbook" panose="02040604050505020304" pitchFamily="18" charset="0"/>
              </a:rPr>
              <a:t>we replace </a:t>
            </a:r>
            <a:r>
              <a:rPr lang="en-US" sz="1400" b="1" i="1" dirty="0" smtClean="0">
                <a:solidFill>
                  <a:prstClr val="white"/>
                </a:solidFill>
                <a:latin typeface="Century Schoolbook" panose="02040604050505020304" pitchFamily="18" charset="0"/>
              </a:rPr>
              <a:t>n</a:t>
            </a:r>
            <a:r>
              <a:rPr lang="en-US" sz="1400" b="1" dirty="0" smtClean="0">
                <a:solidFill>
                  <a:prstClr val="white"/>
                </a:solidFill>
                <a:latin typeface="Century Schoolbook" panose="02040604050505020304" pitchFamily="18" charset="0"/>
              </a:rPr>
              <a:t> by (2</a:t>
            </a:r>
            <a:r>
              <a:rPr lang="en-US" sz="1400" b="1" i="1" dirty="0" smtClean="0">
                <a:solidFill>
                  <a:prstClr val="white"/>
                </a:solidFill>
                <a:latin typeface="Century Schoolbook" panose="02040604050505020304" pitchFamily="18" charset="0"/>
              </a:rPr>
              <a:t>m</a:t>
            </a:r>
            <a:r>
              <a:rPr lang="en-US" sz="1400" b="1" dirty="0" smtClean="0">
                <a:solidFill>
                  <a:prstClr val="white"/>
                </a:solidFill>
                <a:latin typeface="Century Schoolbook" panose="02040604050505020304" pitchFamily="18" charset="0"/>
              </a:rPr>
              <a:t> – 1) in equation (i)</a:t>
            </a:r>
            <a:endParaRPr lang="en-US" sz="1400" b="1" baseline="30000" dirty="0">
              <a:solidFill>
                <a:prstClr val="white"/>
              </a:solidFill>
              <a:latin typeface="Lucida Sans" panose="020B0602030504020204" pitchFamily="34" charset="0"/>
            </a:endParaRPr>
          </a:p>
        </p:txBody>
      </p:sp>
      <p:grpSp>
        <p:nvGrpSpPr>
          <p:cNvPr id="4" name="Group 3"/>
          <p:cNvGrpSpPr/>
          <p:nvPr/>
        </p:nvGrpSpPr>
        <p:grpSpPr>
          <a:xfrm>
            <a:off x="352425" y="912014"/>
            <a:ext cx="3990975" cy="621511"/>
            <a:chOff x="352425" y="912014"/>
            <a:chExt cx="3990975" cy="621511"/>
          </a:xfrm>
        </p:grpSpPr>
        <p:grpSp>
          <p:nvGrpSpPr>
            <p:cNvPr id="3" name="Group 2"/>
            <p:cNvGrpSpPr/>
            <p:nvPr/>
          </p:nvGrpSpPr>
          <p:grpSpPr>
            <a:xfrm>
              <a:off x="352425" y="912014"/>
              <a:ext cx="3106631" cy="621511"/>
              <a:chOff x="733425" y="807239"/>
              <a:chExt cx="3106631" cy="621511"/>
            </a:xfrm>
          </p:grpSpPr>
          <p:sp>
            <p:nvSpPr>
              <p:cNvPr id="47" name="Rectangle 46"/>
              <p:cNvSpPr/>
              <p:nvPr/>
            </p:nvSpPr>
            <p:spPr>
              <a:xfrm>
                <a:off x="733425" y="962898"/>
                <a:ext cx="39021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grpSp>
            <p:nvGrpSpPr>
              <p:cNvPr id="48" name="Group 47"/>
              <p:cNvGrpSpPr/>
              <p:nvPr/>
            </p:nvGrpSpPr>
            <p:grpSpPr>
              <a:xfrm>
                <a:off x="1138132" y="807239"/>
                <a:ext cx="1463337" cy="621511"/>
                <a:chOff x="1157642" y="4470514"/>
                <a:chExt cx="1463337" cy="621511"/>
              </a:xfrm>
            </p:grpSpPr>
            <p:cxnSp>
              <p:nvCxnSpPr>
                <p:cNvPr id="49" name="Straight Connector 48"/>
                <p:cNvCxnSpPr/>
                <p:nvPr/>
              </p:nvCxnSpPr>
              <p:spPr>
                <a:xfrm>
                  <a:off x="1211394" y="4790157"/>
                  <a:ext cx="13460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1157642" y="4470514"/>
                  <a:ext cx="1463337" cy="307777"/>
                  <a:chOff x="1157642" y="4470514"/>
                  <a:chExt cx="1463337" cy="307777"/>
                </a:xfrm>
              </p:grpSpPr>
              <p:sp>
                <p:nvSpPr>
                  <p:cNvPr id="56" name="Rectangle 55"/>
                  <p:cNvSpPr/>
                  <p:nvPr/>
                </p:nvSpPr>
                <p:spPr>
                  <a:xfrm>
                    <a:off x="1157642" y="4470514"/>
                    <a:ext cx="503062"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a</a:t>
                    </a:r>
                    <a:r>
                      <a:rPr lang="en-US" sz="1400" b="1" baseline="-25000" dirty="0" smtClean="0">
                        <a:solidFill>
                          <a:prstClr val="white"/>
                        </a:solidFill>
                        <a:latin typeface="Century Schoolbook" panose="02040604050505020304" pitchFamily="18" charset="0"/>
                        <a:sym typeface="Symbol"/>
                      </a:rPr>
                      <a:t>1</a:t>
                    </a:r>
                    <a:endParaRPr lang="en-US" sz="1400" b="1" baseline="-25000" dirty="0">
                      <a:solidFill>
                        <a:prstClr val="white"/>
                      </a:solidFill>
                      <a:latin typeface="Century Schoolbook" panose="02040604050505020304" pitchFamily="18" charset="0"/>
                    </a:endParaRPr>
                  </a:p>
                </p:txBody>
              </p:sp>
              <p:sp>
                <p:nvSpPr>
                  <p:cNvPr id="57" name="Rectangle 56"/>
                  <p:cNvSpPr/>
                  <p:nvPr/>
                </p:nvSpPr>
                <p:spPr>
                  <a:xfrm>
                    <a:off x="1494015" y="4470514"/>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58" name="Rectangle 57"/>
                  <p:cNvSpPr/>
                  <p:nvPr/>
                </p:nvSpPr>
                <p:spPr>
                  <a:xfrm>
                    <a:off x="1634572" y="4470514"/>
                    <a:ext cx="74197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i="1" dirty="0" smtClean="0">
                        <a:solidFill>
                          <a:prstClr val="white"/>
                        </a:solidFill>
                        <a:latin typeface="Century Schoolbook" panose="02040604050505020304" pitchFamily="18" charset="0"/>
                        <a:sym typeface="Symbol"/>
                      </a:rPr>
                      <a:t>n</a:t>
                    </a:r>
                    <a:r>
                      <a:rPr lang="en-US" sz="1400" b="1" dirty="0" smtClean="0">
                        <a:solidFill>
                          <a:prstClr val="white"/>
                        </a:solidFill>
                        <a:latin typeface="Century Schoolbook" panose="02040604050505020304" pitchFamily="18" charset="0"/>
                        <a:sym typeface="Symbol"/>
                      </a:rPr>
                      <a:t> – 1)</a:t>
                    </a:r>
                    <a:endParaRPr lang="en-US" sz="1400" b="1" baseline="-25000" dirty="0" smtClean="0">
                      <a:solidFill>
                        <a:prstClr val="white"/>
                      </a:solidFill>
                      <a:latin typeface="Century Schoolbook" panose="02040604050505020304" pitchFamily="18" charset="0"/>
                    </a:endParaRPr>
                  </a:p>
                </p:txBody>
              </p:sp>
              <p:sp>
                <p:nvSpPr>
                  <p:cNvPr id="59" name="Rectangle 58"/>
                  <p:cNvSpPr/>
                  <p:nvPr/>
                </p:nvSpPr>
                <p:spPr>
                  <a:xfrm>
                    <a:off x="2231535" y="4470514"/>
                    <a:ext cx="389444"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sym typeface="Symbol"/>
                      </a:rPr>
                      <a:t>d</a:t>
                    </a:r>
                    <a:r>
                      <a:rPr lang="en-US" sz="1400" b="1" baseline="-25000" dirty="0" smtClean="0">
                        <a:solidFill>
                          <a:prstClr val="white"/>
                        </a:solidFill>
                        <a:latin typeface="Century Schoolbook" panose="02040604050505020304" pitchFamily="18" charset="0"/>
                        <a:sym typeface="Symbol"/>
                      </a:rPr>
                      <a:t>1</a:t>
                    </a:r>
                    <a:endParaRPr lang="en-US" sz="1400" b="1" baseline="-25000" dirty="0" smtClean="0">
                      <a:solidFill>
                        <a:prstClr val="white"/>
                      </a:solidFill>
                      <a:latin typeface="Century Schoolbook" panose="02040604050505020304" pitchFamily="18" charset="0"/>
                    </a:endParaRPr>
                  </a:p>
                </p:txBody>
              </p:sp>
            </p:grpSp>
            <p:grpSp>
              <p:nvGrpSpPr>
                <p:cNvPr id="51" name="Group 50"/>
                <p:cNvGrpSpPr/>
                <p:nvPr/>
              </p:nvGrpSpPr>
              <p:grpSpPr>
                <a:xfrm>
                  <a:off x="1157642" y="4784248"/>
                  <a:ext cx="1463337" cy="307777"/>
                  <a:chOff x="1157642" y="4784248"/>
                  <a:chExt cx="1463337" cy="307777"/>
                </a:xfrm>
              </p:grpSpPr>
              <p:sp>
                <p:nvSpPr>
                  <p:cNvPr id="52" name="Rectangle 51"/>
                  <p:cNvSpPr/>
                  <p:nvPr/>
                </p:nvSpPr>
                <p:spPr>
                  <a:xfrm>
                    <a:off x="1157642" y="4784248"/>
                    <a:ext cx="503062"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a</a:t>
                    </a:r>
                    <a:r>
                      <a:rPr lang="en-US" sz="1400" b="1" baseline="-25000"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53" name="Rectangle 52"/>
                  <p:cNvSpPr/>
                  <p:nvPr/>
                </p:nvSpPr>
                <p:spPr>
                  <a:xfrm>
                    <a:off x="1494015" y="4784248"/>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54" name="Rectangle 53"/>
                  <p:cNvSpPr/>
                  <p:nvPr/>
                </p:nvSpPr>
                <p:spPr>
                  <a:xfrm>
                    <a:off x="1634572" y="4784248"/>
                    <a:ext cx="74197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i="1" dirty="0" smtClean="0">
                        <a:solidFill>
                          <a:prstClr val="white"/>
                        </a:solidFill>
                        <a:latin typeface="Century Schoolbook" panose="02040604050505020304" pitchFamily="18" charset="0"/>
                        <a:sym typeface="Symbol"/>
                      </a:rPr>
                      <a:t>n</a:t>
                    </a:r>
                    <a:r>
                      <a:rPr lang="en-US" sz="1400" b="1" dirty="0" smtClean="0">
                        <a:solidFill>
                          <a:prstClr val="white"/>
                        </a:solidFill>
                        <a:latin typeface="Century Schoolbook" panose="02040604050505020304" pitchFamily="18" charset="0"/>
                        <a:sym typeface="Symbol"/>
                      </a:rPr>
                      <a:t> – 1)</a:t>
                    </a:r>
                    <a:endParaRPr lang="en-US" sz="1400" b="1" baseline="-25000" dirty="0" smtClean="0">
                      <a:solidFill>
                        <a:prstClr val="white"/>
                      </a:solidFill>
                      <a:latin typeface="Century Schoolbook" panose="02040604050505020304" pitchFamily="18" charset="0"/>
                    </a:endParaRPr>
                  </a:p>
                </p:txBody>
              </p:sp>
              <p:sp>
                <p:nvSpPr>
                  <p:cNvPr id="55" name="Rectangle 54"/>
                  <p:cNvSpPr/>
                  <p:nvPr/>
                </p:nvSpPr>
                <p:spPr>
                  <a:xfrm>
                    <a:off x="2231535" y="4784248"/>
                    <a:ext cx="389444"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sym typeface="Symbol"/>
                      </a:rPr>
                      <a:t>d</a:t>
                    </a:r>
                    <a:r>
                      <a:rPr lang="en-US" sz="1400" b="1" baseline="-25000" dirty="0" smtClean="0">
                        <a:solidFill>
                          <a:prstClr val="white"/>
                        </a:solidFill>
                        <a:latin typeface="Century Schoolbook" panose="02040604050505020304" pitchFamily="18" charset="0"/>
                        <a:sym typeface="Symbol"/>
                      </a:rPr>
                      <a:t>2</a:t>
                    </a:r>
                    <a:endParaRPr lang="en-US" sz="1400" b="1" baseline="-25000" dirty="0" smtClean="0">
                      <a:solidFill>
                        <a:prstClr val="white"/>
                      </a:solidFill>
                      <a:latin typeface="Century Schoolbook" panose="02040604050505020304" pitchFamily="18" charset="0"/>
                    </a:endParaRPr>
                  </a:p>
                </p:txBody>
              </p:sp>
            </p:grpSp>
          </p:grpSp>
          <p:sp>
            <p:nvSpPr>
              <p:cNvPr id="60" name="Rectangle 59"/>
              <p:cNvSpPr/>
              <p:nvPr/>
            </p:nvSpPr>
            <p:spPr>
              <a:xfrm>
                <a:off x="2629494" y="951845"/>
                <a:ext cx="331689"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grpSp>
            <p:nvGrpSpPr>
              <p:cNvPr id="61" name="Group 60"/>
              <p:cNvGrpSpPr/>
              <p:nvPr/>
            </p:nvGrpSpPr>
            <p:grpSpPr>
              <a:xfrm>
                <a:off x="2888767" y="840575"/>
                <a:ext cx="951289" cy="573886"/>
                <a:chOff x="2908277" y="4503850"/>
                <a:chExt cx="951289" cy="573886"/>
              </a:xfrm>
            </p:grpSpPr>
            <p:cxnSp>
              <p:nvCxnSpPr>
                <p:cNvPr id="62" name="Straight Connector 61"/>
                <p:cNvCxnSpPr/>
                <p:nvPr/>
              </p:nvCxnSpPr>
              <p:spPr>
                <a:xfrm flipV="1">
                  <a:off x="2983938" y="4792184"/>
                  <a:ext cx="6527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2908277" y="4503850"/>
                  <a:ext cx="41204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7</a:t>
                  </a:r>
                  <a:r>
                    <a:rPr lang="en-US" sz="1400" b="1" i="1" dirty="0" smtClean="0">
                      <a:solidFill>
                        <a:prstClr val="white"/>
                      </a:solidFill>
                      <a:latin typeface="Century Schoolbook" panose="02040604050505020304" pitchFamily="18" charset="0"/>
                      <a:sym typeface="Symbol"/>
                    </a:rPr>
                    <a:t>n</a:t>
                  </a:r>
                  <a:endParaRPr lang="en-US" sz="1400" b="1" i="1" baseline="-25000" dirty="0">
                    <a:solidFill>
                      <a:prstClr val="white"/>
                    </a:solidFill>
                    <a:latin typeface="Century Schoolbook" panose="02040604050505020304" pitchFamily="18" charset="0"/>
                  </a:endParaRPr>
                </a:p>
              </p:txBody>
            </p:sp>
            <p:sp>
              <p:nvSpPr>
                <p:cNvPr id="64" name="Rectangle 63"/>
                <p:cNvSpPr/>
                <p:nvPr/>
              </p:nvSpPr>
              <p:spPr>
                <a:xfrm>
                  <a:off x="3205140" y="4503850"/>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65" name="Rectangle 64"/>
                <p:cNvSpPr/>
                <p:nvPr/>
              </p:nvSpPr>
              <p:spPr>
                <a:xfrm>
                  <a:off x="3385207" y="4503850"/>
                  <a:ext cx="336733"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1</a:t>
                  </a:r>
                  <a:endParaRPr lang="en-US" sz="1400" b="1" baseline="-25000" dirty="0" smtClean="0">
                    <a:solidFill>
                      <a:prstClr val="white"/>
                    </a:solidFill>
                    <a:latin typeface="Century Schoolbook" panose="02040604050505020304" pitchFamily="18" charset="0"/>
                  </a:endParaRPr>
                </a:p>
              </p:txBody>
            </p:sp>
            <p:sp>
              <p:nvSpPr>
                <p:cNvPr id="66" name="Rectangle 65"/>
                <p:cNvSpPr/>
                <p:nvPr/>
              </p:nvSpPr>
              <p:spPr>
                <a:xfrm>
                  <a:off x="2908277" y="4769959"/>
                  <a:ext cx="41204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4</a:t>
                  </a:r>
                  <a:r>
                    <a:rPr lang="en-US" sz="1400" b="1" i="1" dirty="0" smtClean="0">
                      <a:solidFill>
                        <a:prstClr val="white"/>
                      </a:solidFill>
                      <a:latin typeface="Century Schoolbook" panose="02040604050505020304" pitchFamily="18" charset="0"/>
                      <a:sym typeface="Symbol"/>
                    </a:rPr>
                    <a:t>n</a:t>
                  </a:r>
                  <a:endParaRPr lang="en-US" sz="1400" b="1" baseline="-25000" dirty="0">
                    <a:solidFill>
                      <a:prstClr val="white"/>
                    </a:solidFill>
                    <a:latin typeface="Century Schoolbook" panose="02040604050505020304" pitchFamily="18" charset="0"/>
                  </a:endParaRPr>
                </a:p>
              </p:txBody>
            </p:sp>
            <p:sp>
              <p:nvSpPr>
                <p:cNvPr id="67" name="Rectangle 66"/>
                <p:cNvSpPr/>
                <p:nvPr/>
              </p:nvSpPr>
              <p:spPr>
                <a:xfrm>
                  <a:off x="3206546" y="4769959"/>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68" name="Rectangle 67"/>
                <p:cNvSpPr/>
                <p:nvPr/>
              </p:nvSpPr>
              <p:spPr>
                <a:xfrm>
                  <a:off x="3385208" y="4769959"/>
                  <a:ext cx="47435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27</a:t>
                  </a:r>
                  <a:endParaRPr lang="en-US" sz="1400" b="1" baseline="-25000" dirty="0" smtClean="0">
                    <a:solidFill>
                      <a:prstClr val="white"/>
                    </a:solidFill>
                    <a:latin typeface="Century Schoolbook" panose="02040604050505020304" pitchFamily="18" charset="0"/>
                  </a:endParaRPr>
                </a:p>
              </p:txBody>
            </p:sp>
          </p:grpSp>
        </p:grpSp>
        <p:sp>
          <p:nvSpPr>
            <p:cNvPr id="71" name="Rectangle 70"/>
            <p:cNvSpPr/>
            <p:nvPr/>
          </p:nvSpPr>
          <p:spPr>
            <a:xfrm>
              <a:off x="3733800" y="1010962"/>
              <a:ext cx="609600"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…(i)</a:t>
              </a:r>
              <a:endParaRPr lang="en-US" sz="1400" b="1" baseline="-25000" dirty="0" smtClean="0">
                <a:solidFill>
                  <a:prstClr val="white"/>
                </a:solidFill>
                <a:latin typeface="Century Schoolbook" panose="02040604050505020304" pitchFamily="18" charset="0"/>
              </a:endParaRPr>
            </a:p>
          </p:txBody>
        </p:sp>
      </p:grpSp>
      <p:cxnSp>
        <p:nvCxnSpPr>
          <p:cNvPr id="73" name="Straight Connector 72"/>
          <p:cNvCxnSpPr/>
          <p:nvPr/>
        </p:nvCxnSpPr>
        <p:spPr>
          <a:xfrm>
            <a:off x="985167" y="2429588"/>
            <a:ext cx="185986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20156" y="2117531"/>
            <a:ext cx="503062"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a</a:t>
            </a:r>
            <a:r>
              <a:rPr lang="en-US" sz="1400" b="1" baseline="-25000" dirty="0" smtClean="0">
                <a:solidFill>
                  <a:prstClr val="white"/>
                </a:solidFill>
                <a:latin typeface="Century Schoolbook" panose="02040604050505020304" pitchFamily="18" charset="0"/>
                <a:sym typeface="Symbol"/>
              </a:rPr>
              <a:t>1</a:t>
            </a:r>
            <a:endParaRPr lang="en-US" sz="1400" b="1" baseline="-25000" dirty="0">
              <a:solidFill>
                <a:prstClr val="white"/>
              </a:solidFill>
              <a:latin typeface="Century Schoolbook" panose="02040604050505020304" pitchFamily="18" charset="0"/>
            </a:endParaRPr>
          </a:p>
        </p:txBody>
      </p:sp>
      <p:sp>
        <p:nvSpPr>
          <p:cNvPr id="75" name="Rectangle 74"/>
          <p:cNvSpPr/>
          <p:nvPr/>
        </p:nvSpPr>
        <p:spPr>
          <a:xfrm>
            <a:off x="1289870" y="2117531"/>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77" name="Rectangle 76"/>
          <p:cNvSpPr/>
          <p:nvPr/>
        </p:nvSpPr>
        <p:spPr>
          <a:xfrm>
            <a:off x="2557912" y="2117531"/>
            <a:ext cx="389444"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sym typeface="Symbol"/>
              </a:rPr>
              <a:t>d</a:t>
            </a:r>
            <a:r>
              <a:rPr lang="en-US" sz="1400" b="1" baseline="-25000" dirty="0" smtClean="0">
                <a:solidFill>
                  <a:prstClr val="white"/>
                </a:solidFill>
                <a:latin typeface="Century Schoolbook" panose="02040604050505020304" pitchFamily="18" charset="0"/>
                <a:sym typeface="Symbol"/>
              </a:rPr>
              <a:t>1</a:t>
            </a:r>
            <a:endParaRPr lang="en-US" sz="1400" b="1" baseline="-25000" dirty="0" smtClean="0">
              <a:solidFill>
                <a:prstClr val="white"/>
              </a:solidFill>
              <a:latin typeface="Century Schoolbook" panose="02040604050505020304" pitchFamily="18" charset="0"/>
            </a:endParaRPr>
          </a:p>
        </p:txBody>
      </p:sp>
      <p:sp>
        <p:nvSpPr>
          <p:cNvPr id="78" name="Rectangle 77"/>
          <p:cNvSpPr/>
          <p:nvPr/>
        </p:nvSpPr>
        <p:spPr>
          <a:xfrm>
            <a:off x="920156" y="2407794"/>
            <a:ext cx="503062"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a</a:t>
            </a:r>
            <a:r>
              <a:rPr lang="en-US" sz="1400" b="1" baseline="-25000"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79" name="Rectangle 78"/>
          <p:cNvSpPr/>
          <p:nvPr/>
        </p:nvSpPr>
        <p:spPr>
          <a:xfrm>
            <a:off x="1289870" y="2407794"/>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81" name="Rectangle 80"/>
          <p:cNvSpPr/>
          <p:nvPr/>
        </p:nvSpPr>
        <p:spPr>
          <a:xfrm>
            <a:off x="2549023" y="2407794"/>
            <a:ext cx="389444"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sym typeface="Symbol"/>
              </a:rPr>
              <a:t>d</a:t>
            </a:r>
            <a:r>
              <a:rPr lang="en-US" sz="1400" b="1" baseline="-25000" dirty="0" smtClean="0">
                <a:solidFill>
                  <a:prstClr val="white"/>
                </a:solidFill>
                <a:latin typeface="Century Schoolbook" panose="02040604050505020304" pitchFamily="18" charset="0"/>
                <a:sym typeface="Symbol"/>
              </a:rPr>
              <a:t>2</a:t>
            </a:r>
            <a:endParaRPr lang="en-US" sz="1400" b="1" baseline="-25000" dirty="0" smtClean="0">
              <a:solidFill>
                <a:prstClr val="white"/>
              </a:solidFill>
              <a:latin typeface="Century Schoolbook" panose="02040604050505020304" pitchFamily="18" charset="0"/>
            </a:endParaRPr>
          </a:p>
        </p:txBody>
      </p:sp>
      <p:sp>
        <p:nvSpPr>
          <p:cNvPr id="82" name="Rectangle 81"/>
          <p:cNvSpPr/>
          <p:nvPr/>
        </p:nvSpPr>
        <p:spPr>
          <a:xfrm>
            <a:off x="413709" y="2212741"/>
            <a:ext cx="39021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83" name="Rectangle 82"/>
          <p:cNvSpPr/>
          <p:nvPr/>
        </p:nvSpPr>
        <p:spPr>
          <a:xfrm>
            <a:off x="2964473" y="2260460"/>
            <a:ext cx="29240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cxnSp>
        <p:nvCxnSpPr>
          <p:cNvPr id="84" name="Straight Connector 83"/>
          <p:cNvCxnSpPr/>
          <p:nvPr/>
        </p:nvCxnSpPr>
        <p:spPr>
          <a:xfrm flipV="1">
            <a:off x="3326709" y="2419350"/>
            <a:ext cx="1338159" cy="1018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263900" y="2117336"/>
            <a:ext cx="336373"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7</a:t>
            </a:r>
            <a:endParaRPr lang="en-US" sz="1400" b="1" baseline="-25000" dirty="0">
              <a:solidFill>
                <a:prstClr val="white"/>
              </a:solidFill>
              <a:latin typeface="Century Schoolbook" panose="02040604050505020304" pitchFamily="18" charset="0"/>
            </a:endParaRPr>
          </a:p>
        </p:txBody>
      </p:sp>
      <p:sp>
        <p:nvSpPr>
          <p:cNvPr id="87" name="Rectangle 86"/>
          <p:cNvSpPr/>
          <p:nvPr/>
        </p:nvSpPr>
        <p:spPr>
          <a:xfrm>
            <a:off x="4182621" y="2117336"/>
            <a:ext cx="297536"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88" name="Rectangle 87"/>
          <p:cNvSpPr/>
          <p:nvPr/>
        </p:nvSpPr>
        <p:spPr>
          <a:xfrm>
            <a:off x="4336709" y="2117336"/>
            <a:ext cx="297536"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1</a:t>
            </a:r>
            <a:endParaRPr lang="en-US" sz="1400" b="1" baseline="-25000" dirty="0" smtClean="0">
              <a:solidFill>
                <a:prstClr val="white"/>
              </a:solidFill>
              <a:latin typeface="Century Schoolbook" panose="02040604050505020304" pitchFamily="18" charset="0"/>
            </a:endParaRPr>
          </a:p>
        </p:txBody>
      </p:sp>
      <p:sp>
        <p:nvSpPr>
          <p:cNvPr id="99" name="Rectangle 98"/>
          <p:cNvSpPr/>
          <p:nvPr/>
        </p:nvSpPr>
        <p:spPr>
          <a:xfrm>
            <a:off x="3397250" y="2117336"/>
            <a:ext cx="897611"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dirty="0">
                <a:solidFill>
                  <a:prstClr val="white"/>
                </a:solidFill>
                <a:latin typeface="Century Schoolbook" panose="02040604050505020304" pitchFamily="18" charset="0"/>
                <a:sym typeface="Symbol"/>
              </a:rPr>
              <a:t>2</a:t>
            </a:r>
            <a:r>
              <a:rPr lang="en-US" sz="1400" b="1" i="1" dirty="0">
                <a:solidFill>
                  <a:prstClr val="white"/>
                </a:solidFill>
                <a:latin typeface="Century Schoolbook" panose="02040604050505020304" pitchFamily="18" charset="0"/>
                <a:sym typeface="Symbol"/>
              </a:rPr>
              <a:t>m </a:t>
            </a:r>
            <a:r>
              <a:rPr lang="en-US" sz="1400" b="1" dirty="0">
                <a:solidFill>
                  <a:prstClr val="white"/>
                </a:solidFill>
                <a:latin typeface="Century Schoolbook" panose="02040604050505020304" pitchFamily="18" charset="0"/>
                <a:sym typeface="Symbol"/>
              </a:rPr>
              <a:t>–</a:t>
            </a:r>
            <a:r>
              <a:rPr lang="en-US" sz="1400" b="1" i="1" dirty="0">
                <a:solidFill>
                  <a:prstClr val="white"/>
                </a:solidFill>
                <a:latin typeface="Century Schoolbook" panose="02040604050505020304" pitchFamily="18" charset="0"/>
                <a:sym typeface="Symbol"/>
              </a:rPr>
              <a:t> </a:t>
            </a:r>
            <a:r>
              <a:rPr lang="en-US" sz="1400" b="1" dirty="0">
                <a:solidFill>
                  <a:prstClr val="white"/>
                </a:solidFill>
                <a:latin typeface="Century Schoolbook" panose="02040604050505020304" pitchFamily="18" charset="0"/>
                <a:sym typeface="Symbol"/>
              </a:rPr>
              <a:t>1</a:t>
            </a:r>
            <a:r>
              <a:rPr lang="en-US" sz="1400" b="1" dirty="0" smtClean="0">
                <a:solidFill>
                  <a:prstClr val="white"/>
                </a:solidFill>
                <a:latin typeface="Century Schoolbook" panose="02040604050505020304" pitchFamily="18" charset="0"/>
                <a:sym typeface="Symbol"/>
              </a:rPr>
              <a:t>)</a:t>
            </a:r>
            <a:endParaRPr lang="en-US" sz="1400" b="1" baseline="-25000" dirty="0">
              <a:solidFill>
                <a:prstClr val="white"/>
              </a:solidFill>
              <a:latin typeface="Century Schoolbook" panose="02040604050505020304" pitchFamily="18" charset="0"/>
            </a:endParaRPr>
          </a:p>
        </p:txBody>
      </p:sp>
      <p:sp>
        <p:nvSpPr>
          <p:cNvPr id="107" name="Rectangle 106"/>
          <p:cNvSpPr/>
          <p:nvPr/>
        </p:nvSpPr>
        <p:spPr>
          <a:xfrm>
            <a:off x="3245027" y="2419350"/>
            <a:ext cx="336373"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4</a:t>
            </a:r>
            <a:endParaRPr lang="en-US" sz="1400" b="1" baseline="-25000" dirty="0">
              <a:solidFill>
                <a:prstClr val="white"/>
              </a:solidFill>
              <a:latin typeface="Century Schoolbook" panose="02040604050505020304" pitchFamily="18" charset="0"/>
            </a:endParaRPr>
          </a:p>
        </p:txBody>
      </p:sp>
      <p:sp>
        <p:nvSpPr>
          <p:cNvPr id="131" name="Rectangle 130"/>
          <p:cNvSpPr/>
          <p:nvPr/>
        </p:nvSpPr>
        <p:spPr>
          <a:xfrm>
            <a:off x="4161762" y="2419350"/>
            <a:ext cx="297536"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32" name="Rectangle 131"/>
          <p:cNvSpPr/>
          <p:nvPr/>
        </p:nvSpPr>
        <p:spPr>
          <a:xfrm>
            <a:off x="4332392" y="2419350"/>
            <a:ext cx="39200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27</a:t>
            </a:r>
            <a:endParaRPr lang="en-US" sz="1400" b="1" baseline="-25000" dirty="0" smtClean="0">
              <a:solidFill>
                <a:prstClr val="white"/>
              </a:solidFill>
              <a:latin typeface="Century Schoolbook" panose="02040604050505020304" pitchFamily="18" charset="0"/>
            </a:endParaRPr>
          </a:p>
        </p:txBody>
      </p:sp>
      <p:sp>
        <p:nvSpPr>
          <p:cNvPr id="133" name="Rectangle 132"/>
          <p:cNvSpPr/>
          <p:nvPr/>
        </p:nvSpPr>
        <p:spPr>
          <a:xfrm>
            <a:off x="3381375" y="2419350"/>
            <a:ext cx="913486"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dirty="0">
                <a:solidFill>
                  <a:prstClr val="white"/>
                </a:solidFill>
                <a:latin typeface="Century Schoolbook" panose="02040604050505020304" pitchFamily="18" charset="0"/>
                <a:sym typeface="Symbol"/>
              </a:rPr>
              <a:t>2</a:t>
            </a:r>
            <a:r>
              <a:rPr lang="en-US" sz="1400" b="1" i="1" dirty="0">
                <a:solidFill>
                  <a:prstClr val="white"/>
                </a:solidFill>
                <a:latin typeface="Century Schoolbook" panose="02040604050505020304" pitchFamily="18" charset="0"/>
                <a:sym typeface="Symbol"/>
              </a:rPr>
              <a:t>m </a:t>
            </a:r>
            <a:r>
              <a:rPr lang="en-US" sz="1400" b="1" dirty="0">
                <a:solidFill>
                  <a:prstClr val="white"/>
                </a:solidFill>
                <a:latin typeface="Century Schoolbook" panose="02040604050505020304" pitchFamily="18" charset="0"/>
                <a:sym typeface="Symbol"/>
              </a:rPr>
              <a:t>–</a:t>
            </a:r>
            <a:r>
              <a:rPr lang="en-US" sz="1400" b="1" i="1" dirty="0">
                <a:solidFill>
                  <a:prstClr val="white"/>
                </a:solidFill>
                <a:latin typeface="Century Schoolbook" panose="02040604050505020304" pitchFamily="18" charset="0"/>
                <a:sym typeface="Symbol"/>
              </a:rPr>
              <a:t> </a:t>
            </a:r>
            <a:r>
              <a:rPr lang="en-US" sz="1400" b="1" dirty="0">
                <a:solidFill>
                  <a:prstClr val="white"/>
                </a:solidFill>
                <a:latin typeface="Century Schoolbook" panose="02040604050505020304" pitchFamily="18" charset="0"/>
                <a:sym typeface="Symbol"/>
              </a:rPr>
              <a:t>1</a:t>
            </a:r>
            <a:r>
              <a:rPr lang="en-US" sz="1400" b="1" dirty="0" smtClean="0">
                <a:solidFill>
                  <a:prstClr val="white"/>
                </a:solidFill>
                <a:latin typeface="Century Schoolbook" panose="02040604050505020304" pitchFamily="18" charset="0"/>
                <a:sym typeface="Symbol"/>
              </a:rPr>
              <a:t>)</a:t>
            </a:r>
            <a:endParaRPr lang="en-US" sz="1400" b="1" baseline="-25000" dirty="0">
              <a:solidFill>
                <a:prstClr val="white"/>
              </a:solidFill>
              <a:latin typeface="Century Schoolbook" panose="02040604050505020304" pitchFamily="18" charset="0"/>
            </a:endParaRPr>
          </a:p>
        </p:txBody>
      </p:sp>
      <p:sp>
        <p:nvSpPr>
          <p:cNvPr id="139" name="Rectangle 138"/>
          <p:cNvSpPr/>
          <p:nvPr/>
        </p:nvSpPr>
        <p:spPr>
          <a:xfrm>
            <a:off x="1491657" y="2117531"/>
            <a:ext cx="870543"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m </a:t>
            </a:r>
            <a:r>
              <a:rPr lang="en-US" sz="1400" b="1" i="1" dirty="0">
                <a:solidFill>
                  <a:prstClr val="white"/>
                </a:solidFill>
                <a:latin typeface="Century Schoolbook" panose="02040604050505020304" pitchFamily="18" charset="0"/>
                <a:sym typeface="Symbol"/>
              </a:rPr>
              <a:t>– </a:t>
            </a:r>
            <a:r>
              <a:rPr lang="en-US" sz="1400" b="1" dirty="0" smtClean="0">
                <a:solidFill>
                  <a:prstClr val="white"/>
                </a:solidFill>
                <a:latin typeface="Century Schoolbook" panose="02040604050505020304" pitchFamily="18" charset="0"/>
                <a:sym typeface="Symbol"/>
              </a:rPr>
              <a:t>1</a:t>
            </a:r>
            <a:endParaRPr lang="en-US" sz="1400" b="1" baseline="-25000" dirty="0">
              <a:solidFill>
                <a:prstClr val="white"/>
              </a:solidFill>
              <a:latin typeface="Century Schoolbook" panose="02040604050505020304" pitchFamily="18" charset="0"/>
            </a:endParaRPr>
          </a:p>
        </p:txBody>
      </p:sp>
      <p:sp>
        <p:nvSpPr>
          <p:cNvPr id="140" name="Rectangle 139"/>
          <p:cNvSpPr/>
          <p:nvPr/>
        </p:nvSpPr>
        <p:spPr>
          <a:xfrm>
            <a:off x="2224879" y="2117531"/>
            <a:ext cx="543721"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 1]</a:t>
            </a:r>
            <a:endParaRPr lang="en-US" sz="1400" b="1" baseline="-25000" dirty="0">
              <a:solidFill>
                <a:prstClr val="white"/>
              </a:solidFill>
              <a:latin typeface="Century Schoolbook" panose="02040604050505020304" pitchFamily="18" charset="0"/>
            </a:endParaRPr>
          </a:p>
        </p:txBody>
      </p:sp>
      <p:sp>
        <p:nvSpPr>
          <p:cNvPr id="142" name="Rectangle 141"/>
          <p:cNvSpPr/>
          <p:nvPr/>
        </p:nvSpPr>
        <p:spPr>
          <a:xfrm>
            <a:off x="1491657" y="2405094"/>
            <a:ext cx="853083"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m </a:t>
            </a:r>
            <a:r>
              <a:rPr lang="en-US" sz="1400" b="1" i="1" dirty="0">
                <a:solidFill>
                  <a:prstClr val="white"/>
                </a:solidFill>
                <a:latin typeface="Century Schoolbook" panose="02040604050505020304" pitchFamily="18" charset="0"/>
                <a:sym typeface="Symbol"/>
              </a:rPr>
              <a:t>– </a:t>
            </a:r>
            <a:r>
              <a:rPr lang="en-US" sz="1400" b="1" dirty="0" smtClean="0">
                <a:solidFill>
                  <a:prstClr val="white"/>
                </a:solidFill>
                <a:latin typeface="Century Schoolbook" panose="02040604050505020304" pitchFamily="18" charset="0"/>
                <a:sym typeface="Symbol"/>
              </a:rPr>
              <a:t>1</a:t>
            </a:r>
            <a:endParaRPr lang="en-US" sz="1400" b="1" baseline="-25000" dirty="0">
              <a:solidFill>
                <a:prstClr val="white"/>
              </a:solidFill>
              <a:latin typeface="Century Schoolbook" panose="02040604050505020304" pitchFamily="18" charset="0"/>
            </a:endParaRPr>
          </a:p>
        </p:txBody>
      </p:sp>
      <p:sp>
        <p:nvSpPr>
          <p:cNvPr id="143" name="Rectangle 142"/>
          <p:cNvSpPr/>
          <p:nvPr/>
        </p:nvSpPr>
        <p:spPr>
          <a:xfrm>
            <a:off x="2224879" y="2405094"/>
            <a:ext cx="543721"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 1]</a:t>
            </a:r>
            <a:endParaRPr lang="en-US" sz="1400" b="1" baseline="-25000" dirty="0">
              <a:solidFill>
                <a:prstClr val="white"/>
              </a:solidFill>
              <a:latin typeface="Century Schoolbook" panose="02040604050505020304" pitchFamily="18" charset="0"/>
            </a:endParaRPr>
          </a:p>
        </p:txBody>
      </p:sp>
      <p:cxnSp>
        <p:nvCxnSpPr>
          <p:cNvPr id="144" name="Straight Connector 143"/>
          <p:cNvCxnSpPr/>
          <p:nvPr/>
        </p:nvCxnSpPr>
        <p:spPr>
          <a:xfrm>
            <a:off x="1434553" y="3602385"/>
            <a:ext cx="14288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1372198" y="3301496"/>
            <a:ext cx="476930"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a</a:t>
            </a:r>
            <a:r>
              <a:rPr lang="en-US" sz="1400" b="1" baseline="-25000" dirty="0" smtClean="0">
                <a:solidFill>
                  <a:prstClr val="white"/>
                </a:solidFill>
                <a:latin typeface="Century Schoolbook" panose="02040604050505020304" pitchFamily="18" charset="0"/>
                <a:sym typeface="Symbol"/>
              </a:rPr>
              <a:t>1</a:t>
            </a:r>
            <a:endParaRPr lang="en-US" sz="1400" b="1" baseline="-25000" dirty="0">
              <a:solidFill>
                <a:prstClr val="white"/>
              </a:solidFill>
              <a:latin typeface="Century Schoolbook" panose="02040604050505020304" pitchFamily="18" charset="0"/>
            </a:endParaRPr>
          </a:p>
        </p:txBody>
      </p:sp>
      <p:sp>
        <p:nvSpPr>
          <p:cNvPr id="147" name="Rectangle 146"/>
          <p:cNvSpPr/>
          <p:nvPr/>
        </p:nvSpPr>
        <p:spPr>
          <a:xfrm>
            <a:off x="1980548" y="3301496"/>
            <a:ext cx="802494"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i="1" dirty="0" smtClean="0">
                <a:solidFill>
                  <a:prstClr val="white"/>
                </a:solidFill>
                <a:latin typeface="Century Schoolbook" panose="02040604050505020304" pitchFamily="18" charset="0"/>
                <a:sym typeface="Symbol"/>
              </a:rPr>
              <a:t>m</a:t>
            </a:r>
            <a:r>
              <a:rPr lang="en-US" sz="1400" b="1" dirty="0" smtClean="0">
                <a:solidFill>
                  <a:prstClr val="white"/>
                </a:solidFill>
                <a:latin typeface="Century Schoolbook" panose="02040604050505020304" pitchFamily="18" charset="0"/>
                <a:sym typeface="Symbol"/>
              </a:rPr>
              <a:t> – 1)</a:t>
            </a:r>
            <a:endParaRPr lang="en-US" sz="1400" b="1" baseline="-25000" dirty="0" smtClean="0">
              <a:solidFill>
                <a:prstClr val="white"/>
              </a:solidFill>
              <a:latin typeface="Century Schoolbook" panose="02040604050505020304" pitchFamily="18" charset="0"/>
            </a:endParaRPr>
          </a:p>
        </p:txBody>
      </p:sp>
      <p:sp>
        <p:nvSpPr>
          <p:cNvPr id="148" name="Rectangle 147"/>
          <p:cNvSpPr/>
          <p:nvPr/>
        </p:nvSpPr>
        <p:spPr>
          <a:xfrm>
            <a:off x="2577998" y="3301496"/>
            <a:ext cx="389444"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sym typeface="Symbol"/>
              </a:rPr>
              <a:t>d</a:t>
            </a:r>
            <a:r>
              <a:rPr lang="en-US" sz="1400" b="1" baseline="-25000" dirty="0" smtClean="0">
                <a:solidFill>
                  <a:prstClr val="white"/>
                </a:solidFill>
                <a:latin typeface="Century Schoolbook" panose="02040604050505020304" pitchFamily="18" charset="0"/>
                <a:sym typeface="Symbol"/>
              </a:rPr>
              <a:t>1</a:t>
            </a:r>
            <a:endParaRPr lang="en-US" sz="1400" b="1" baseline="-25000" dirty="0" smtClean="0">
              <a:solidFill>
                <a:prstClr val="white"/>
              </a:solidFill>
              <a:latin typeface="Century Schoolbook" panose="02040604050505020304" pitchFamily="18" charset="0"/>
            </a:endParaRPr>
          </a:p>
        </p:txBody>
      </p:sp>
      <p:sp>
        <p:nvSpPr>
          <p:cNvPr id="149" name="Rectangle 148"/>
          <p:cNvSpPr/>
          <p:nvPr/>
        </p:nvSpPr>
        <p:spPr>
          <a:xfrm>
            <a:off x="1372198" y="3586283"/>
            <a:ext cx="503062"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a</a:t>
            </a:r>
            <a:r>
              <a:rPr lang="en-US" sz="1400" b="1" baseline="-25000"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150" name="Rectangle 149"/>
          <p:cNvSpPr/>
          <p:nvPr/>
        </p:nvSpPr>
        <p:spPr>
          <a:xfrm>
            <a:off x="1708571" y="3586283"/>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51" name="Rectangle 150"/>
          <p:cNvSpPr/>
          <p:nvPr/>
        </p:nvSpPr>
        <p:spPr>
          <a:xfrm>
            <a:off x="1960738" y="3586283"/>
            <a:ext cx="794944"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i="1" dirty="0">
                <a:solidFill>
                  <a:prstClr val="white"/>
                </a:solidFill>
                <a:latin typeface="Century Schoolbook" panose="02040604050505020304" pitchFamily="18" charset="0"/>
                <a:sym typeface="Symbol"/>
              </a:rPr>
              <a:t>m</a:t>
            </a:r>
            <a:r>
              <a:rPr lang="en-US" sz="1400" b="1" dirty="0">
                <a:solidFill>
                  <a:prstClr val="white"/>
                </a:solidFill>
                <a:latin typeface="Century Schoolbook" panose="02040604050505020304" pitchFamily="18" charset="0"/>
                <a:sym typeface="Symbol"/>
              </a:rPr>
              <a:t> – </a:t>
            </a:r>
            <a:r>
              <a:rPr lang="en-US" sz="1400" b="1" dirty="0" smtClean="0">
                <a:solidFill>
                  <a:prstClr val="white"/>
                </a:solidFill>
                <a:latin typeface="Century Schoolbook" panose="02040604050505020304" pitchFamily="18" charset="0"/>
                <a:sym typeface="Symbol"/>
              </a:rPr>
              <a:t>1)</a:t>
            </a:r>
            <a:endParaRPr lang="en-US" sz="1400" b="1" baseline="-25000" dirty="0">
              <a:solidFill>
                <a:prstClr val="white"/>
              </a:solidFill>
              <a:latin typeface="Century Schoolbook" panose="02040604050505020304" pitchFamily="18" charset="0"/>
            </a:endParaRPr>
          </a:p>
        </p:txBody>
      </p:sp>
      <p:sp>
        <p:nvSpPr>
          <p:cNvPr id="152" name="Rectangle 151"/>
          <p:cNvSpPr/>
          <p:nvPr/>
        </p:nvSpPr>
        <p:spPr>
          <a:xfrm>
            <a:off x="2563711" y="3586283"/>
            <a:ext cx="389444"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sym typeface="Symbol"/>
              </a:rPr>
              <a:t>d</a:t>
            </a:r>
            <a:r>
              <a:rPr lang="en-US" sz="1400" b="1" baseline="-25000" dirty="0" smtClean="0">
                <a:solidFill>
                  <a:prstClr val="white"/>
                </a:solidFill>
                <a:latin typeface="Century Schoolbook" panose="02040604050505020304" pitchFamily="18" charset="0"/>
                <a:sym typeface="Symbol"/>
              </a:rPr>
              <a:t>2</a:t>
            </a:r>
            <a:endParaRPr lang="en-US" sz="1400" b="1" baseline="-25000" dirty="0" smtClean="0">
              <a:solidFill>
                <a:prstClr val="white"/>
              </a:solidFill>
              <a:latin typeface="Century Schoolbook" panose="02040604050505020304" pitchFamily="18" charset="0"/>
            </a:endParaRPr>
          </a:p>
        </p:txBody>
      </p:sp>
      <p:sp>
        <p:nvSpPr>
          <p:cNvPr id="153" name="Rectangle 152"/>
          <p:cNvSpPr/>
          <p:nvPr/>
        </p:nvSpPr>
        <p:spPr>
          <a:xfrm>
            <a:off x="413709" y="3385538"/>
            <a:ext cx="39021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54" name="Rectangle 153"/>
          <p:cNvSpPr/>
          <p:nvPr/>
        </p:nvSpPr>
        <p:spPr>
          <a:xfrm>
            <a:off x="2964473" y="3445957"/>
            <a:ext cx="29240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cxnSp>
        <p:nvCxnSpPr>
          <p:cNvPr id="155" name="Straight Connector 154"/>
          <p:cNvCxnSpPr/>
          <p:nvPr/>
        </p:nvCxnSpPr>
        <p:spPr>
          <a:xfrm flipV="1">
            <a:off x="3305979" y="3602248"/>
            <a:ext cx="807866" cy="7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232748" y="3297402"/>
            <a:ext cx="568103"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14</a:t>
            </a:r>
            <a:r>
              <a:rPr lang="en-US" sz="1400" b="1" i="1" dirty="0" smtClean="0">
                <a:solidFill>
                  <a:prstClr val="white"/>
                </a:solidFill>
                <a:latin typeface="Century Schoolbook" panose="02040604050505020304" pitchFamily="18" charset="0"/>
                <a:sym typeface="Symbol"/>
              </a:rPr>
              <a:t>m</a:t>
            </a:r>
            <a:endParaRPr lang="en-US" sz="1400" b="1" i="1" baseline="-25000" dirty="0">
              <a:solidFill>
                <a:prstClr val="white"/>
              </a:solidFill>
              <a:latin typeface="Century Schoolbook" panose="02040604050505020304" pitchFamily="18" charset="0"/>
            </a:endParaRPr>
          </a:p>
        </p:txBody>
      </p:sp>
      <p:sp>
        <p:nvSpPr>
          <p:cNvPr id="157" name="Rectangle 156"/>
          <p:cNvSpPr/>
          <p:nvPr/>
        </p:nvSpPr>
        <p:spPr>
          <a:xfrm>
            <a:off x="3685031" y="3297402"/>
            <a:ext cx="481483"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  6</a:t>
            </a:r>
            <a:endParaRPr lang="en-US" sz="1400" b="1" baseline="-25000" dirty="0">
              <a:solidFill>
                <a:prstClr val="white"/>
              </a:solidFill>
              <a:latin typeface="Century Schoolbook" panose="02040604050505020304" pitchFamily="18" charset="0"/>
            </a:endParaRPr>
          </a:p>
        </p:txBody>
      </p:sp>
      <p:sp>
        <p:nvSpPr>
          <p:cNvPr id="164" name="Rectangle 163"/>
          <p:cNvSpPr/>
          <p:nvPr/>
        </p:nvSpPr>
        <p:spPr>
          <a:xfrm>
            <a:off x="1718016" y="3301496"/>
            <a:ext cx="33003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a:solidFill>
                <a:prstClr val="white"/>
              </a:solidFill>
              <a:latin typeface="Century Schoolbook" panose="02040604050505020304" pitchFamily="18" charset="0"/>
            </a:endParaRPr>
          </a:p>
        </p:txBody>
      </p:sp>
      <p:sp>
        <p:nvSpPr>
          <p:cNvPr id="167" name="Rectangle 166"/>
          <p:cNvSpPr/>
          <p:nvPr/>
        </p:nvSpPr>
        <p:spPr>
          <a:xfrm>
            <a:off x="3245647" y="3586283"/>
            <a:ext cx="45978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8</a:t>
            </a:r>
            <a:r>
              <a:rPr lang="en-US" sz="1400" b="1" i="1" dirty="0" smtClean="0">
                <a:solidFill>
                  <a:prstClr val="white"/>
                </a:solidFill>
                <a:latin typeface="Century Schoolbook" panose="02040604050505020304" pitchFamily="18" charset="0"/>
                <a:sym typeface="Symbol"/>
              </a:rPr>
              <a:t>m</a:t>
            </a:r>
            <a:endParaRPr lang="en-US" sz="1400" b="1" i="1" baseline="-25000" dirty="0">
              <a:solidFill>
                <a:prstClr val="white"/>
              </a:solidFill>
              <a:latin typeface="Century Schoolbook" panose="02040604050505020304" pitchFamily="18" charset="0"/>
            </a:endParaRPr>
          </a:p>
        </p:txBody>
      </p:sp>
      <p:sp>
        <p:nvSpPr>
          <p:cNvPr id="168" name="Rectangle 167"/>
          <p:cNvSpPr/>
          <p:nvPr/>
        </p:nvSpPr>
        <p:spPr>
          <a:xfrm>
            <a:off x="3604061" y="3586283"/>
            <a:ext cx="66087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  23</a:t>
            </a:r>
            <a:endParaRPr lang="en-US" sz="1400" b="1" baseline="-25000" dirty="0">
              <a:solidFill>
                <a:prstClr val="white"/>
              </a:solidFill>
              <a:latin typeface="Century Schoolbook" panose="02040604050505020304" pitchFamily="18" charset="0"/>
            </a:endParaRPr>
          </a:p>
        </p:txBody>
      </p:sp>
      <p:sp>
        <p:nvSpPr>
          <p:cNvPr id="172" name="Rectangle 171"/>
          <p:cNvSpPr/>
          <p:nvPr/>
        </p:nvSpPr>
        <p:spPr>
          <a:xfrm>
            <a:off x="3997325" y="2724150"/>
            <a:ext cx="297536"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73" name="Rectangle 172"/>
          <p:cNvSpPr/>
          <p:nvPr/>
        </p:nvSpPr>
        <p:spPr>
          <a:xfrm>
            <a:off x="4154085" y="2724150"/>
            <a:ext cx="297536"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1</a:t>
            </a:r>
            <a:endParaRPr lang="en-US" sz="1400" b="1" baseline="-25000" dirty="0" smtClean="0">
              <a:solidFill>
                <a:prstClr val="white"/>
              </a:solidFill>
              <a:latin typeface="Century Schoolbook" panose="02040604050505020304" pitchFamily="18" charset="0"/>
            </a:endParaRPr>
          </a:p>
        </p:txBody>
      </p:sp>
      <p:sp>
        <p:nvSpPr>
          <p:cNvPr id="174" name="Rectangle 173"/>
          <p:cNvSpPr/>
          <p:nvPr/>
        </p:nvSpPr>
        <p:spPr>
          <a:xfrm>
            <a:off x="3908425" y="3010824"/>
            <a:ext cx="297536"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75" name="Rectangle 174"/>
          <p:cNvSpPr/>
          <p:nvPr/>
        </p:nvSpPr>
        <p:spPr>
          <a:xfrm>
            <a:off x="4066331" y="3010956"/>
            <a:ext cx="441374"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27</a:t>
            </a:r>
            <a:endParaRPr lang="en-US" sz="1400" b="1" baseline="-25000" dirty="0" smtClean="0">
              <a:solidFill>
                <a:prstClr val="white"/>
              </a:solidFill>
              <a:latin typeface="Century Schoolbook" panose="02040604050505020304" pitchFamily="18" charset="0"/>
            </a:endParaRPr>
          </a:p>
        </p:txBody>
      </p:sp>
      <p:sp>
        <p:nvSpPr>
          <p:cNvPr id="186" name="Rectangle 185"/>
          <p:cNvSpPr/>
          <p:nvPr/>
        </p:nvSpPr>
        <p:spPr>
          <a:xfrm>
            <a:off x="3699009" y="2724150"/>
            <a:ext cx="491991"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 7</a:t>
            </a:r>
            <a:endParaRPr lang="en-US" sz="1400" b="1" baseline="-25000" dirty="0" smtClean="0">
              <a:solidFill>
                <a:prstClr val="white"/>
              </a:solidFill>
              <a:latin typeface="Century Schoolbook" panose="02040604050505020304" pitchFamily="18" charset="0"/>
            </a:endParaRPr>
          </a:p>
        </p:txBody>
      </p:sp>
      <p:sp>
        <p:nvSpPr>
          <p:cNvPr id="187" name="Rectangle 186"/>
          <p:cNvSpPr/>
          <p:nvPr/>
        </p:nvSpPr>
        <p:spPr>
          <a:xfrm>
            <a:off x="3609975" y="3010824"/>
            <a:ext cx="491991"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 4</a:t>
            </a:r>
            <a:endParaRPr lang="en-US" sz="1400" b="1" baseline="-25000" dirty="0" smtClean="0">
              <a:solidFill>
                <a:prstClr val="white"/>
              </a:solidFill>
              <a:latin typeface="Century Schoolbook" panose="02040604050505020304" pitchFamily="18" charset="0"/>
            </a:endParaRPr>
          </a:p>
        </p:txBody>
      </p:sp>
      <p:grpSp>
        <p:nvGrpSpPr>
          <p:cNvPr id="20" name="Group 19"/>
          <p:cNvGrpSpPr/>
          <p:nvPr/>
        </p:nvGrpSpPr>
        <p:grpSpPr>
          <a:xfrm>
            <a:off x="3235010" y="3883068"/>
            <a:ext cx="1032190" cy="596658"/>
            <a:chOff x="3235010" y="3883068"/>
            <a:chExt cx="1032190" cy="596658"/>
          </a:xfrm>
        </p:grpSpPr>
        <p:cxnSp>
          <p:nvCxnSpPr>
            <p:cNvPr id="190" name="Straight Connector 189"/>
            <p:cNvCxnSpPr/>
            <p:nvPr/>
          </p:nvCxnSpPr>
          <p:spPr>
            <a:xfrm flipV="1">
              <a:off x="3308241" y="4187914"/>
              <a:ext cx="807866" cy="7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1" name="Rectangle 190"/>
            <p:cNvSpPr/>
            <p:nvPr/>
          </p:nvSpPr>
          <p:spPr>
            <a:xfrm>
              <a:off x="3235010" y="3883068"/>
              <a:ext cx="568103"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14</a:t>
              </a:r>
              <a:r>
                <a:rPr lang="en-US" sz="1400" b="1" i="1" dirty="0" smtClean="0">
                  <a:solidFill>
                    <a:prstClr val="white"/>
                  </a:solidFill>
                  <a:latin typeface="Century Schoolbook" panose="02040604050505020304" pitchFamily="18" charset="0"/>
                  <a:sym typeface="Symbol"/>
                </a:rPr>
                <a:t>m</a:t>
              </a:r>
              <a:endParaRPr lang="en-US" sz="1400" b="1" i="1" baseline="-25000" dirty="0">
                <a:solidFill>
                  <a:prstClr val="white"/>
                </a:solidFill>
                <a:latin typeface="Century Schoolbook" panose="02040604050505020304" pitchFamily="18" charset="0"/>
              </a:endParaRPr>
            </a:p>
          </p:txBody>
        </p:sp>
        <p:sp>
          <p:nvSpPr>
            <p:cNvPr id="192" name="Rectangle 191"/>
            <p:cNvSpPr/>
            <p:nvPr/>
          </p:nvSpPr>
          <p:spPr>
            <a:xfrm>
              <a:off x="3687293" y="3883068"/>
              <a:ext cx="481483"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  6</a:t>
              </a:r>
              <a:endParaRPr lang="en-US" sz="1400" b="1" baseline="-25000" dirty="0">
                <a:solidFill>
                  <a:prstClr val="white"/>
                </a:solidFill>
                <a:latin typeface="Century Schoolbook" panose="02040604050505020304" pitchFamily="18" charset="0"/>
              </a:endParaRPr>
            </a:p>
          </p:txBody>
        </p:sp>
        <p:sp>
          <p:nvSpPr>
            <p:cNvPr id="193" name="Rectangle 192"/>
            <p:cNvSpPr/>
            <p:nvPr/>
          </p:nvSpPr>
          <p:spPr>
            <a:xfrm>
              <a:off x="3247909" y="4171949"/>
              <a:ext cx="45978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8</a:t>
              </a:r>
              <a:r>
                <a:rPr lang="en-US" sz="1400" b="1" i="1" dirty="0" smtClean="0">
                  <a:solidFill>
                    <a:prstClr val="white"/>
                  </a:solidFill>
                  <a:latin typeface="Century Schoolbook" panose="02040604050505020304" pitchFamily="18" charset="0"/>
                  <a:sym typeface="Symbol"/>
                </a:rPr>
                <a:t>m</a:t>
              </a:r>
              <a:endParaRPr lang="en-US" sz="1400" b="1" i="1" baseline="-25000" dirty="0">
                <a:solidFill>
                  <a:prstClr val="white"/>
                </a:solidFill>
                <a:latin typeface="Century Schoolbook" panose="02040604050505020304" pitchFamily="18" charset="0"/>
              </a:endParaRPr>
            </a:p>
          </p:txBody>
        </p:sp>
        <p:sp>
          <p:nvSpPr>
            <p:cNvPr id="194" name="Rectangle 193"/>
            <p:cNvSpPr/>
            <p:nvPr/>
          </p:nvSpPr>
          <p:spPr>
            <a:xfrm>
              <a:off x="3606323" y="4171949"/>
              <a:ext cx="66087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  23</a:t>
              </a:r>
              <a:endParaRPr lang="en-US" sz="1400" b="1" baseline="-25000" dirty="0">
                <a:solidFill>
                  <a:prstClr val="white"/>
                </a:solidFill>
                <a:latin typeface="Century Schoolbook" panose="02040604050505020304" pitchFamily="18" charset="0"/>
              </a:endParaRPr>
            </a:p>
          </p:txBody>
        </p:sp>
      </p:grpSp>
      <p:sp>
        <p:nvSpPr>
          <p:cNvPr id="195" name="Oval 194"/>
          <p:cNvSpPr/>
          <p:nvPr/>
        </p:nvSpPr>
        <p:spPr>
          <a:xfrm>
            <a:off x="1344430" y="979961"/>
            <a:ext cx="213453" cy="216673"/>
          </a:xfrm>
          <a:prstGeom prst="ellipse">
            <a:avLst/>
          </a:prstGeom>
          <a:noFill/>
          <a:ln w="19050">
            <a:solidFill>
              <a:srgbClr val="00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latin typeface="Century Schoolbook" pitchFamily="18" charset="0"/>
            </a:endParaRPr>
          </a:p>
        </p:txBody>
      </p:sp>
      <p:cxnSp>
        <p:nvCxnSpPr>
          <p:cNvPr id="196" name="Straight Connector 195"/>
          <p:cNvCxnSpPr/>
          <p:nvPr/>
        </p:nvCxnSpPr>
        <p:spPr>
          <a:xfrm>
            <a:off x="1146317" y="2038350"/>
            <a:ext cx="1876887" cy="0"/>
          </a:xfrm>
          <a:prstGeom prst="line">
            <a:avLst/>
          </a:prstGeom>
          <a:ln w="19050">
            <a:solidFill>
              <a:srgbClr val="FF0066"/>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1344430" y="1288274"/>
            <a:ext cx="213453" cy="216673"/>
          </a:xfrm>
          <a:prstGeom prst="ellipse">
            <a:avLst/>
          </a:prstGeom>
          <a:noFill/>
          <a:ln w="19050">
            <a:solidFill>
              <a:srgbClr val="00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latin typeface="Century Schoolbook" pitchFamily="18" charset="0"/>
            </a:endParaRPr>
          </a:p>
        </p:txBody>
      </p:sp>
      <p:sp>
        <p:nvSpPr>
          <p:cNvPr id="198" name="Oval 197"/>
          <p:cNvSpPr/>
          <p:nvPr/>
        </p:nvSpPr>
        <p:spPr>
          <a:xfrm>
            <a:off x="2671257" y="1012060"/>
            <a:ext cx="191324" cy="200094"/>
          </a:xfrm>
          <a:prstGeom prst="ellipse">
            <a:avLst/>
          </a:prstGeom>
          <a:noFill/>
          <a:ln w="19050">
            <a:solidFill>
              <a:srgbClr val="00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latin typeface="Century Schoolbook" pitchFamily="18" charset="0"/>
            </a:endParaRPr>
          </a:p>
        </p:txBody>
      </p:sp>
      <p:sp>
        <p:nvSpPr>
          <p:cNvPr id="199" name="Oval 198"/>
          <p:cNvSpPr/>
          <p:nvPr/>
        </p:nvSpPr>
        <p:spPr>
          <a:xfrm>
            <a:off x="2664114" y="1287039"/>
            <a:ext cx="191324" cy="200094"/>
          </a:xfrm>
          <a:prstGeom prst="ellipse">
            <a:avLst/>
          </a:prstGeom>
          <a:noFill/>
          <a:ln w="19050">
            <a:solidFill>
              <a:srgbClr val="00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latin typeface="Century Schoolbook" pitchFamily="18" charset="0"/>
            </a:endParaRPr>
          </a:p>
        </p:txBody>
      </p:sp>
      <p:sp>
        <p:nvSpPr>
          <p:cNvPr id="200" name="Rectangle 199"/>
          <p:cNvSpPr/>
          <p:nvPr/>
        </p:nvSpPr>
        <p:spPr>
          <a:xfrm>
            <a:off x="2231034" y="2724150"/>
            <a:ext cx="55454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 2)</a:t>
            </a:r>
            <a:endParaRPr lang="en-US" sz="1400" b="1" baseline="-25000" dirty="0" smtClean="0">
              <a:solidFill>
                <a:prstClr val="white"/>
              </a:solidFill>
              <a:latin typeface="Century Schoolbook" panose="02040604050505020304" pitchFamily="18" charset="0"/>
            </a:endParaRPr>
          </a:p>
        </p:txBody>
      </p:sp>
      <p:sp>
        <p:nvSpPr>
          <p:cNvPr id="201" name="Rectangle 200"/>
          <p:cNvSpPr/>
          <p:nvPr/>
        </p:nvSpPr>
        <p:spPr>
          <a:xfrm>
            <a:off x="2231034" y="3013999"/>
            <a:ext cx="55454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 2)</a:t>
            </a:r>
            <a:endParaRPr lang="en-US" sz="1400" b="1" baseline="-25000" dirty="0" smtClean="0">
              <a:solidFill>
                <a:prstClr val="white"/>
              </a:solidFill>
              <a:latin typeface="Century Schoolbook" panose="02040604050505020304" pitchFamily="18" charset="0"/>
            </a:endParaRPr>
          </a:p>
        </p:txBody>
      </p:sp>
      <p:sp>
        <p:nvSpPr>
          <p:cNvPr id="203" name="Rectangle 202"/>
          <p:cNvSpPr/>
          <p:nvPr/>
        </p:nvSpPr>
        <p:spPr>
          <a:xfrm>
            <a:off x="1882264" y="2117725"/>
            <a:ext cx="48390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i="1" dirty="0" smtClean="0">
                <a:solidFill>
                  <a:prstClr val="white"/>
                </a:solidFill>
                <a:latin typeface="Century Schoolbook" panose="02040604050505020304" pitchFamily="18" charset="0"/>
                <a:sym typeface="Symbol"/>
              </a:rPr>
              <a:t> </a:t>
            </a:r>
            <a:r>
              <a:rPr lang="en-US" sz="1400" b="1" dirty="0" smtClean="0">
                <a:solidFill>
                  <a:prstClr val="white"/>
                </a:solidFill>
                <a:latin typeface="Century Schoolbook" panose="02040604050505020304" pitchFamily="18" charset="0"/>
                <a:sym typeface="Symbol"/>
              </a:rPr>
              <a:t>1</a:t>
            </a:r>
            <a:endParaRPr lang="en-US" sz="1400" b="1" baseline="-25000" dirty="0">
              <a:solidFill>
                <a:prstClr val="white"/>
              </a:solidFill>
              <a:latin typeface="Century Schoolbook" panose="02040604050505020304" pitchFamily="18" charset="0"/>
            </a:endParaRPr>
          </a:p>
        </p:txBody>
      </p:sp>
      <p:sp>
        <p:nvSpPr>
          <p:cNvPr id="204" name="Rectangle 203"/>
          <p:cNvSpPr/>
          <p:nvPr/>
        </p:nvSpPr>
        <p:spPr>
          <a:xfrm>
            <a:off x="2222375" y="2115344"/>
            <a:ext cx="48390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i="1" dirty="0" smtClean="0">
                <a:solidFill>
                  <a:prstClr val="white"/>
                </a:solidFill>
                <a:latin typeface="Century Schoolbook" panose="02040604050505020304" pitchFamily="18" charset="0"/>
                <a:sym typeface="Symbol"/>
              </a:rPr>
              <a:t> </a:t>
            </a:r>
            <a:r>
              <a:rPr lang="en-US" sz="1400" b="1" dirty="0" smtClean="0">
                <a:solidFill>
                  <a:prstClr val="white"/>
                </a:solidFill>
                <a:latin typeface="Century Schoolbook" panose="02040604050505020304" pitchFamily="18" charset="0"/>
                <a:sym typeface="Symbol"/>
              </a:rPr>
              <a:t>1</a:t>
            </a:r>
            <a:endParaRPr lang="en-US" sz="1400" b="1" baseline="-25000" dirty="0">
              <a:solidFill>
                <a:prstClr val="white"/>
              </a:solidFill>
              <a:latin typeface="Century Schoolbook" panose="02040604050505020304" pitchFamily="18" charset="0"/>
            </a:endParaRPr>
          </a:p>
        </p:txBody>
      </p:sp>
      <p:sp>
        <p:nvSpPr>
          <p:cNvPr id="205" name="Rectangle 204"/>
          <p:cNvSpPr/>
          <p:nvPr/>
        </p:nvSpPr>
        <p:spPr>
          <a:xfrm>
            <a:off x="1882264" y="2407825"/>
            <a:ext cx="48390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i="1" dirty="0" smtClean="0">
                <a:solidFill>
                  <a:prstClr val="white"/>
                </a:solidFill>
                <a:latin typeface="Century Schoolbook" panose="02040604050505020304" pitchFamily="18" charset="0"/>
                <a:sym typeface="Symbol"/>
              </a:rPr>
              <a:t> </a:t>
            </a:r>
            <a:r>
              <a:rPr lang="en-US" sz="1400" b="1" dirty="0" smtClean="0">
                <a:solidFill>
                  <a:prstClr val="white"/>
                </a:solidFill>
                <a:latin typeface="Century Schoolbook" panose="02040604050505020304" pitchFamily="18" charset="0"/>
                <a:sym typeface="Symbol"/>
              </a:rPr>
              <a:t>1</a:t>
            </a:r>
            <a:endParaRPr lang="en-US" sz="1400" b="1" baseline="-25000" dirty="0">
              <a:solidFill>
                <a:prstClr val="white"/>
              </a:solidFill>
              <a:latin typeface="Century Schoolbook" panose="02040604050505020304" pitchFamily="18" charset="0"/>
            </a:endParaRPr>
          </a:p>
        </p:txBody>
      </p:sp>
      <p:sp>
        <p:nvSpPr>
          <p:cNvPr id="206" name="Rectangle 205"/>
          <p:cNvSpPr/>
          <p:nvPr/>
        </p:nvSpPr>
        <p:spPr>
          <a:xfrm>
            <a:off x="2222375" y="2405444"/>
            <a:ext cx="48390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i="1" dirty="0" smtClean="0">
                <a:solidFill>
                  <a:prstClr val="white"/>
                </a:solidFill>
                <a:latin typeface="Century Schoolbook" panose="02040604050505020304" pitchFamily="18" charset="0"/>
                <a:sym typeface="Symbol"/>
              </a:rPr>
              <a:t> </a:t>
            </a:r>
            <a:r>
              <a:rPr lang="en-US" sz="1400" b="1" dirty="0" smtClean="0">
                <a:solidFill>
                  <a:prstClr val="white"/>
                </a:solidFill>
                <a:latin typeface="Century Schoolbook" panose="02040604050505020304" pitchFamily="18" charset="0"/>
                <a:sym typeface="Symbol"/>
              </a:rPr>
              <a:t>1</a:t>
            </a:r>
            <a:endParaRPr lang="en-US" sz="1400" b="1" baseline="-25000" dirty="0">
              <a:solidFill>
                <a:prstClr val="white"/>
              </a:solidFill>
              <a:latin typeface="Century Schoolbook" panose="02040604050505020304" pitchFamily="18" charset="0"/>
            </a:endParaRPr>
          </a:p>
        </p:txBody>
      </p:sp>
      <p:sp>
        <p:nvSpPr>
          <p:cNvPr id="207" name="Curved Right Arrow 206"/>
          <p:cNvSpPr/>
          <p:nvPr/>
        </p:nvSpPr>
        <p:spPr>
          <a:xfrm rot="5400000" flipV="1">
            <a:off x="3491863" y="1925461"/>
            <a:ext cx="156037" cy="367065"/>
          </a:xfrm>
          <a:prstGeom prst="curvedRightArrow">
            <a:avLst>
              <a:gd name="adj1" fmla="val 35782"/>
              <a:gd name="adj2" fmla="val 73441"/>
              <a:gd name="adj3" fmla="val 28881"/>
            </a:avLst>
          </a:prstGeom>
          <a:solidFill>
            <a:srgbClr val="00B0F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black"/>
              </a:solidFill>
            </a:endParaRPr>
          </a:p>
        </p:txBody>
      </p:sp>
      <p:sp>
        <p:nvSpPr>
          <p:cNvPr id="208" name="Curved Right Arrow 207"/>
          <p:cNvSpPr/>
          <p:nvPr/>
        </p:nvSpPr>
        <p:spPr>
          <a:xfrm rot="5400000" flipV="1">
            <a:off x="3666031" y="1751077"/>
            <a:ext cx="156037" cy="715833"/>
          </a:xfrm>
          <a:prstGeom prst="curvedRightArrow">
            <a:avLst>
              <a:gd name="adj1" fmla="val 35782"/>
              <a:gd name="adj2" fmla="val 73441"/>
              <a:gd name="adj3" fmla="val 28881"/>
            </a:avLst>
          </a:prstGeom>
          <a:solidFill>
            <a:srgbClr val="00B0F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black"/>
              </a:solidFill>
            </a:endParaRPr>
          </a:p>
        </p:txBody>
      </p:sp>
      <p:sp>
        <p:nvSpPr>
          <p:cNvPr id="209" name="Curved Right Arrow 208"/>
          <p:cNvSpPr/>
          <p:nvPr/>
        </p:nvSpPr>
        <p:spPr>
          <a:xfrm rot="5400000" flipV="1">
            <a:off x="3491863" y="2264184"/>
            <a:ext cx="156037" cy="367065"/>
          </a:xfrm>
          <a:prstGeom prst="curvedRightArrow">
            <a:avLst>
              <a:gd name="adj1" fmla="val 35782"/>
              <a:gd name="adj2" fmla="val 73441"/>
              <a:gd name="adj3" fmla="val 28881"/>
            </a:avLst>
          </a:prstGeom>
          <a:solidFill>
            <a:srgbClr val="00B0F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black"/>
              </a:solidFill>
            </a:endParaRPr>
          </a:p>
        </p:txBody>
      </p:sp>
      <p:sp>
        <p:nvSpPr>
          <p:cNvPr id="210" name="Curved Right Arrow 209"/>
          <p:cNvSpPr/>
          <p:nvPr/>
        </p:nvSpPr>
        <p:spPr>
          <a:xfrm rot="5400000" flipV="1">
            <a:off x="3666031" y="2089800"/>
            <a:ext cx="156037" cy="715833"/>
          </a:xfrm>
          <a:prstGeom prst="curvedRightArrow">
            <a:avLst>
              <a:gd name="adj1" fmla="val 35782"/>
              <a:gd name="adj2" fmla="val 73441"/>
              <a:gd name="adj3" fmla="val 28881"/>
            </a:avLst>
          </a:prstGeom>
          <a:solidFill>
            <a:srgbClr val="00B0F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black"/>
              </a:solidFill>
            </a:endParaRPr>
          </a:p>
        </p:txBody>
      </p:sp>
      <p:sp>
        <p:nvSpPr>
          <p:cNvPr id="211" name="Rectangle 210"/>
          <p:cNvSpPr/>
          <p:nvPr/>
        </p:nvSpPr>
        <p:spPr>
          <a:xfrm>
            <a:off x="1874999" y="3301496"/>
            <a:ext cx="33003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212" name="Rectangle 211"/>
          <p:cNvSpPr/>
          <p:nvPr/>
        </p:nvSpPr>
        <p:spPr>
          <a:xfrm>
            <a:off x="1851184" y="3597477"/>
            <a:ext cx="33003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213" name="Rectangle 212"/>
          <p:cNvSpPr/>
          <p:nvPr/>
        </p:nvSpPr>
        <p:spPr>
          <a:xfrm>
            <a:off x="1921881" y="2724150"/>
            <a:ext cx="33003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214" name="Rectangle 213"/>
          <p:cNvSpPr/>
          <p:nvPr/>
        </p:nvSpPr>
        <p:spPr>
          <a:xfrm>
            <a:off x="2372770" y="2724150"/>
            <a:ext cx="33003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215" name="Rectangle 214"/>
          <p:cNvSpPr/>
          <p:nvPr/>
        </p:nvSpPr>
        <p:spPr>
          <a:xfrm>
            <a:off x="1921881" y="3011002"/>
            <a:ext cx="33003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216" name="Rectangle 215"/>
          <p:cNvSpPr/>
          <p:nvPr/>
        </p:nvSpPr>
        <p:spPr>
          <a:xfrm>
            <a:off x="2375945" y="3011002"/>
            <a:ext cx="33003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217" name="Rectangle 216"/>
          <p:cNvSpPr/>
          <p:nvPr/>
        </p:nvSpPr>
        <p:spPr>
          <a:xfrm>
            <a:off x="3699649" y="2724150"/>
            <a:ext cx="468498"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 7</a:t>
            </a:r>
            <a:endParaRPr lang="en-US" sz="1400" b="1" baseline="-25000" dirty="0">
              <a:solidFill>
                <a:prstClr val="white"/>
              </a:solidFill>
              <a:latin typeface="Century Schoolbook" panose="02040604050505020304" pitchFamily="18" charset="0"/>
            </a:endParaRPr>
          </a:p>
        </p:txBody>
      </p:sp>
      <p:sp>
        <p:nvSpPr>
          <p:cNvPr id="218" name="Rectangle 217"/>
          <p:cNvSpPr/>
          <p:nvPr/>
        </p:nvSpPr>
        <p:spPr>
          <a:xfrm>
            <a:off x="3997178" y="2723554"/>
            <a:ext cx="503384"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+ 1</a:t>
            </a:r>
            <a:endParaRPr lang="en-US" sz="1400" b="1" baseline="-25000" dirty="0">
              <a:solidFill>
                <a:prstClr val="white"/>
              </a:solidFill>
              <a:latin typeface="Century Schoolbook" panose="02040604050505020304" pitchFamily="18" charset="0"/>
            </a:endParaRPr>
          </a:p>
        </p:txBody>
      </p:sp>
      <p:sp>
        <p:nvSpPr>
          <p:cNvPr id="219" name="Rectangle 218"/>
          <p:cNvSpPr/>
          <p:nvPr/>
        </p:nvSpPr>
        <p:spPr>
          <a:xfrm>
            <a:off x="3605825" y="3010757"/>
            <a:ext cx="468498"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 </a:t>
            </a:r>
            <a:r>
              <a:rPr lang="en-US" sz="1400" b="1" dirty="0" smtClean="0">
                <a:solidFill>
                  <a:prstClr val="white"/>
                </a:solidFill>
                <a:latin typeface="Century Schoolbook" panose="02040604050505020304" pitchFamily="18" charset="0"/>
                <a:sym typeface="Symbol"/>
              </a:rPr>
              <a:t>4</a:t>
            </a:r>
            <a:endParaRPr lang="en-US" sz="1400" b="1" baseline="-25000" dirty="0">
              <a:solidFill>
                <a:prstClr val="white"/>
              </a:solidFill>
              <a:latin typeface="Century Schoolbook" panose="02040604050505020304" pitchFamily="18" charset="0"/>
            </a:endParaRPr>
          </a:p>
        </p:txBody>
      </p:sp>
      <p:sp>
        <p:nvSpPr>
          <p:cNvPr id="220" name="Rectangle 219"/>
          <p:cNvSpPr/>
          <p:nvPr/>
        </p:nvSpPr>
        <p:spPr>
          <a:xfrm>
            <a:off x="3906296" y="3011002"/>
            <a:ext cx="652610"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 </a:t>
            </a:r>
            <a:r>
              <a:rPr lang="en-US" sz="1400" b="1" dirty="0" smtClean="0">
                <a:solidFill>
                  <a:prstClr val="white"/>
                </a:solidFill>
                <a:latin typeface="Century Schoolbook" panose="02040604050505020304" pitchFamily="18" charset="0"/>
                <a:sym typeface="Symbol"/>
              </a:rPr>
              <a:t>27</a:t>
            </a:r>
            <a:endParaRPr lang="en-US" sz="1400" b="1" baseline="-25000" dirty="0">
              <a:solidFill>
                <a:prstClr val="white"/>
              </a:solidFill>
              <a:latin typeface="Century Schoolbook" panose="02040604050505020304" pitchFamily="18" charset="0"/>
            </a:endParaRPr>
          </a:p>
        </p:txBody>
      </p:sp>
      <p:sp>
        <p:nvSpPr>
          <p:cNvPr id="221" name="Rectangle 220"/>
          <p:cNvSpPr/>
          <p:nvPr/>
        </p:nvSpPr>
        <p:spPr>
          <a:xfrm>
            <a:off x="1373981" y="3302797"/>
            <a:ext cx="33003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222" name="Rectangle 221"/>
          <p:cNvSpPr/>
          <p:nvPr/>
        </p:nvSpPr>
        <p:spPr>
          <a:xfrm>
            <a:off x="1875892" y="3302797"/>
            <a:ext cx="33003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223" name="Rectangle 222"/>
          <p:cNvSpPr/>
          <p:nvPr/>
        </p:nvSpPr>
        <p:spPr>
          <a:xfrm>
            <a:off x="1373981" y="3585762"/>
            <a:ext cx="33003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224" name="Rectangle 223"/>
          <p:cNvSpPr/>
          <p:nvPr/>
        </p:nvSpPr>
        <p:spPr>
          <a:xfrm>
            <a:off x="1852610" y="3600048"/>
            <a:ext cx="33003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225" name="Rounded Rectangle 224"/>
          <p:cNvSpPr/>
          <p:nvPr/>
        </p:nvSpPr>
        <p:spPr>
          <a:xfrm>
            <a:off x="755788" y="4521383"/>
            <a:ext cx="4858719" cy="568408"/>
          </a:xfrm>
          <a:prstGeom prst="roundRect">
            <a:avLst/>
          </a:prstGeom>
          <a:noFill/>
          <a:ln w="19050">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72247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8.33333E-7 -4.32099E-6 L -0.00417 0.7213 " pathEditMode="relative" rAng="0" ptsTypes="AA">
                                      <p:cBhvr>
                                        <p:cTn id="8" dur="500" spd="-100000" fill="hold"/>
                                        <p:tgtEl>
                                          <p:spTgt spid="4"/>
                                        </p:tgtEl>
                                        <p:attrNameLst>
                                          <p:attrName>ppt_x</p:attrName>
                                          <p:attrName>ppt_y</p:attrName>
                                        </p:attrNameLst>
                                      </p:cBhvr>
                                      <p:rCtr x="-208" y="36049"/>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wipe(left)">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wipe(left)">
                                      <p:cBhvr>
                                        <p:cTn id="18" dur="500"/>
                                        <p:tgtEl>
                                          <p:spTgt spid="8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wipe(left)">
                                      <p:cBhvr>
                                        <p:cTn id="23" dur="500"/>
                                        <p:tgtEl>
                                          <p:spTgt spid="7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wipe(left)">
                                      <p:cBhvr>
                                        <p:cTn id="28" dur="500"/>
                                        <p:tgtEl>
                                          <p:spTgt spid="7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95"/>
                                        </p:tgtEl>
                                        <p:attrNameLst>
                                          <p:attrName>style.visibility</p:attrName>
                                        </p:attrNameLst>
                                      </p:cBhvr>
                                      <p:to>
                                        <p:strVal val="visible"/>
                                      </p:to>
                                    </p:set>
                                    <p:anim calcmode="lin" valueType="num">
                                      <p:cBhvr>
                                        <p:cTn id="33" dur="500" fill="hold"/>
                                        <p:tgtEl>
                                          <p:spTgt spid="195"/>
                                        </p:tgtEl>
                                        <p:attrNameLst>
                                          <p:attrName>ppt_w</p:attrName>
                                        </p:attrNameLst>
                                      </p:cBhvr>
                                      <p:tavLst>
                                        <p:tav tm="0">
                                          <p:val>
                                            <p:fltVal val="0"/>
                                          </p:val>
                                        </p:tav>
                                        <p:tav tm="100000">
                                          <p:val>
                                            <p:strVal val="#ppt_w"/>
                                          </p:val>
                                        </p:tav>
                                      </p:tavLst>
                                    </p:anim>
                                    <p:anim calcmode="lin" valueType="num">
                                      <p:cBhvr>
                                        <p:cTn id="34" dur="500" fill="hold"/>
                                        <p:tgtEl>
                                          <p:spTgt spid="195"/>
                                        </p:tgtEl>
                                        <p:attrNameLst>
                                          <p:attrName>ppt_h</p:attrName>
                                        </p:attrNameLst>
                                      </p:cBhvr>
                                      <p:tavLst>
                                        <p:tav tm="0">
                                          <p:val>
                                            <p:fltVal val="0"/>
                                          </p:val>
                                        </p:tav>
                                        <p:tav tm="100000">
                                          <p:val>
                                            <p:strVal val="#ppt_h"/>
                                          </p:val>
                                        </p:tav>
                                      </p:tavLst>
                                    </p:anim>
                                    <p:animEffect transition="in" filter="fade">
                                      <p:cBhvr>
                                        <p:cTn id="35" dur="500"/>
                                        <p:tgtEl>
                                          <p:spTgt spid="19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96"/>
                                        </p:tgtEl>
                                        <p:attrNameLst>
                                          <p:attrName>style.visibility</p:attrName>
                                        </p:attrNameLst>
                                      </p:cBhvr>
                                      <p:to>
                                        <p:strVal val="visible"/>
                                      </p:to>
                                    </p:set>
                                    <p:animEffect transition="in" filter="wipe(left)">
                                      <p:cBhvr>
                                        <p:cTn id="40" dur="250"/>
                                        <p:tgtEl>
                                          <p:spTgt spid="19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9"/>
                                        </p:tgtEl>
                                        <p:attrNameLst>
                                          <p:attrName>style.visibility</p:attrName>
                                        </p:attrNameLst>
                                      </p:cBhvr>
                                      <p:to>
                                        <p:strVal val="visible"/>
                                      </p:to>
                                    </p:set>
                                    <p:animEffect transition="in" filter="wipe(left)">
                                      <p:cBhvr>
                                        <p:cTn id="45" dur="500"/>
                                        <p:tgtEl>
                                          <p:spTgt spid="139"/>
                                        </p:tgtEl>
                                      </p:cBhvr>
                                    </p:animEffect>
                                  </p:childTnLst>
                                </p:cTn>
                              </p:par>
                            </p:childTnLst>
                          </p:cTn>
                        </p:par>
                        <p:par>
                          <p:cTn id="46" fill="hold">
                            <p:stCondLst>
                              <p:cond delay="500"/>
                            </p:stCondLst>
                            <p:childTnLst>
                              <p:par>
                                <p:cTn id="47" presetID="10" presetClass="exit" presetSubtype="0" fill="hold" grpId="1" nodeType="afterEffect">
                                  <p:stCondLst>
                                    <p:cond delay="0"/>
                                  </p:stCondLst>
                                  <p:childTnLst>
                                    <p:animEffect transition="out" filter="fade">
                                      <p:cBhvr>
                                        <p:cTn id="48" dur="500"/>
                                        <p:tgtEl>
                                          <p:spTgt spid="195"/>
                                        </p:tgtEl>
                                      </p:cBhvr>
                                    </p:animEffect>
                                    <p:set>
                                      <p:cBhvr>
                                        <p:cTn id="49" dur="1" fill="hold">
                                          <p:stCondLst>
                                            <p:cond delay="499"/>
                                          </p:stCondLst>
                                        </p:cTn>
                                        <p:tgtEl>
                                          <p:spTgt spid="19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40"/>
                                        </p:tgtEl>
                                        <p:attrNameLst>
                                          <p:attrName>style.visibility</p:attrName>
                                        </p:attrNameLst>
                                      </p:cBhvr>
                                      <p:to>
                                        <p:strVal val="visible"/>
                                      </p:to>
                                    </p:set>
                                    <p:animEffect transition="in" filter="wipe(left)">
                                      <p:cBhvr>
                                        <p:cTn id="54" dur="500"/>
                                        <p:tgtEl>
                                          <p:spTgt spid="1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left)">
                                      <p:cBhvr>
                                        <p:cTn id="59" dur="500"/>
                                        <p:tgtEl>
                                          <p:spTgt spid="77"/>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wipe(left)">
                                      <p:cBhvr>
                                        <p:cTn id="63" dur="250"/>
                                        <p:tgtEl>
                                          <p:spTgt spid="7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78"/>
                                        </p:tgtEl>
                                        <p:attrNameLst>
                                          <p:attrName>style.visibility</p:attrName>
                                        </p:attrNameLst>
                                      </p:cBhvr>
                                      <p:to>
                                        <p:strVal val="visible"/>
                                      </p:to>
                                    </p:set>
                                    <p:animEffect transition="in" filter="wipe(left)">
                                      <p:cBhvr>
                                        <p:cTn id="68" dur="500"/>
                                        <p:tgtEl>
                                          <p:spTgt spid="7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wipe(left)">
                                      <p:cBhvr>
                                        <p:cTn id="73" dur="500"/>
                                        <p:tgtEl>
                                          <p:spTgt spid="79"/>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197"/>
                                        </p:tgtEl>
                                        <p:attrNameLst>
                                          <p:attrName>style.visibility</p:attrName>
                                        </p:attrNameLst>
                                      </p:cBhvr>
                                      <p:to>
                                        <p:strVal val="visible"/>
                                      </p:to>
                                    </p:set>
                                    <p:anim calcmode="lin" valueType="num">
                                      <p:cBhvr>
                                        <p:cTn id="78" dur="500" fill="hold"/>
                                        <p:tgtEl>
                                          <p:spTgt spid="197"/>
                                        </p:tgtEl>
                                        <p:attrNameLst>
                                          <p:attrName>ppt_w</p:attrName>
                                        </p:attrNameLst>
                                      </p:cBhvr>
                                      <p:tavLst>
                                        <p:tav tm="0">
                                          <p:val>
                                            <p:fltVal val="0"/>
                                          </p:val>
                                        </p:tav>
                                        <p:tav tm="100000">
                                          <p:val>
                                            <p:strVal val="#ppt_w"/>
                                          </p:val>
                                        </p:tav>
                                      </p:tavLst>
                                    </p:anim>
                                    <p:anim calcmode="lin" valueType="num">
                                      <p:cBhvr>
                                        <p:cTn id="79" dur="500" fill="hold"/>
                                        <p:tgtEl>
                                          <p:spTgt spid="197"/>
                                        </p:tgtEl>
                                        <p:attrNameLst>
                                          <p:attrName>ppt_h</p:attrName>
                                        </p:attrNameLst>
                                      </p:cBhvr>
                                      <p:tavLst>
                                        <p:tav tm="0">
                                          <p:val>
                                            <p:fltVal val="0"/>
                                          </p:val>
                                        </p:tav>
                                        <p:tav tm="100000">
                                          <p:val>
                                            <p:strVal val="#ppt_h"/>
                                          </p:val>
                                        </p:tav>
                                      </p:tavLst>
                                    </p:anim>
                                    <p:animEffect transition="in" filter="fade">
                                      <p:cBhvr>
                                        <p:cTn id="80" dur="500"/>
                                        <p:tgtEl>
                                          <p:spTgt spid="19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42"/>
                                        </p:tgtEl>
                                        <p:attrNameLst>
                                          <p:attrName>style.visibility</p:attrName>
                                        </p:attrNameLst>
                                      </p:cBhvr>
                                      <p:to>
                                        <p:strVal val="visible"/>
                                      </p:to>
                                    </p:set>
                                    <p:animEffect transition="in" filter="wipe(left)">
                                      <p:cBhvr>
                                        <p:cTn id="85" dur="500"/>
                                        <p:tgtEl>
                                          <p:spTgt spid="142"/>
                                        </p:tgtEl>
                                      </p:cBhvr>
                                    </p:animEffect>
                                  </p:childTnLst>
                                </p:cTn>
                              </p:par>
                            </p:childTnLst>
                          </p:cTn>
                        </p:par>
                        <p:par>
                          <p:cTn id="86" fill="hold">
                            <p:stCondLst>
                              <p:cond delay="500"/>
                            </p:stCondLst>
                            <p:childTnLst>
                              <p:par>
                                <p:cTn id="87" presetID="10" presetClass="exit" presetSubtype="0" fill="hold" grpId="1" nodeType="afterEffect">
                                  <p:stCondLst>
                                    <p:cond delay="0"/>
                                  </p:stCondLst>
                                  <p:childTnLst>
                                    <p:animEffect transition="out" filter="fade">
                                      <p:cBhvr>
                                        <p:cTn id="88" dur="500"/>
                                        <p:tgtEl>
                                          <p:spTgt spid="197"/>
                                        </p:tgtEl>
                                      </p:cBhvr>
                                    </p:animEffect>
                                    <p:set>
                                      <p:cBhvr>
                                        <p:cTn id="89" dur="1" fill="hold">
                                          <p:stCondLst>
                                            <p:cond delay="499"/>
                                          </p:stCondLst>
                                        </p:cTn>
                                        <p:tgtEl>
                                          <p:spTgt spid="197"/>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43"/>
                                        </p:tgtEl>
                                        <p:attrNameLst>
                                          <p:attrName>style.visibility</p:attrName>
                                        </p:attrNameLst>
                                      </p:cBhvr>
                                      <p:to>
                                        <p:strVal val="visible"/>
                                      </p:to>
                                    </p:set>
                                    <p:animEffect transition="in" filter="wipe(left)">
                                      <p:cBhvr>
                                        <p:cTn id="94" dur="500"/>
                                        <p:tgtEl>
                                          <p:spTgt spid="14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wipe(left)">
                                      <p:cBhvr>
                                        <p:cTn id="99" dur="500"/>
                                        <p:tgtEl>
                                          <p:spTgt spid="81"/>
                                        </p:tgtEl>
                                      </p:cBhvr>
                                    </p:animEffect>
                                  </p:childTnLst>
                                </p:cTn>
                              </p:par>
                            </p:childTnLst>
                          </p:cTn>
                        </p:par>
                        <p:par>
                          <p:cTn id="100" fill="hold">
                            <p:stCondLst>
                              <p:cond delay="500"/>
                            </p:stCondLst>
                            <p:childTnLst>
                              <p:par>
                                <p:cTn id="101" presetID="22" presetClass="exit" presetSubtype="4" fill="hold" nodeType="afterEffect">
                                  <p:stCondLst>
                                    <p:cond delay="0"/>
                                  </p:stCondLst>
                                  <p:childTnLst>
                                    <p:animEffect transition="out" filter="wipe(down)">
                                      <p:cBhvr>
                                        <p:cTn id="102" dur="500"/>
                                        <p:tgtEl>
                                          <p:spTgt spid="196"/>
                                        </p:tgtEl>
                                      </p:cBhvr>
                                    </p:animEffect>
                                    <p:set>
                                      <p:cBhvr>
                                        <p:cTn id="103" dur="1" fill="hold">
                                          <p:stCondLst>
                                            <p:cond delay="499"/>
                                          </p:stCondLst>
                                        </p:cTn>
                                        <p:tgtEl>
                                          <p:spTgt spid="19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83"/>
                                        </p:tgtEl>
                                        <p:attrNameLst>
                                          <p:attrName>style.visibility</p:attrName>
                                        </p:attrNameLst>
                                      </p:cBhvr>
                                      <p:to>
                                        <p:strVal val="visible"/>
                                      </p:to>
                                    </p:set>
                                    <p:animEffect transition="in" filter="wipe(left)">
                                      <p:cBhvr>
                                        <p:cTn id="108" dur="500"/>
                                        <p:tgtEl>
                                          <p:spTgt spid="83"/>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85"/>
                                        </p:tgtEl>
                                        <p:attrNameLst>
                                          <p:attrName>style.visibility</p:attrName>
                                        </p:attrNameLst>
                                      </p:cBhvr>
                                      <p:to>
                                        <p:strVal val="visible"/>
                                      </p:to>
                                    </p:set>
                                    <p:animEffect transition="in" filter="wipe(left)">
                                      <p:cBhvr>
                                        <p:cTn id="113" dur="500"/>
                                        <p:tgtEl>
                                          <p:spTgt spid="85"/>
                                        </p:tgtEl>
                                      </p:cBhvr>
                                    </p:animEffect>
                                  </p:childTnLst>
                                </p:cTn>
                              </p:par>
                            </p:childTnLst>
                          </p:cTn>
                        </p:par>
                      </p:childTnLst>
                    </p:cTn>
                  </p:par>
                  <p:par>
                    <p:cTn id="114" fill="hold">
                      <p:stCondLst>
                        <p:cond delay="indefinite"/>
                      </p:stCondLst>
                      <p:childTnLst>
                        <p:par>
                          <p:cTn id="115" fill="hold">
                            <p:stCondLst>
                              <p:cond delay="0"/>
                            </p:stCondLst>
                            <p:childTnLst>
                              <p:par>
                                <p:cTn id="116" presetID="53" presetClass="entr" presetSubtype="16" fill="hold" grpId="0" nodeType="clickEffect">
                                  <p:stCondLst>
                                    <p:cond delay="0"/>
                                  </p:stCondLst>
                                  <p:childTnLst>
                                    <p:set>
                                      <p:cBhvr>
                                        <p:cTn id="117" dur="1" fill="hold">
                                          <p:stCondLst>
                                            <p:cond delay="0"/>
                                          </p:stCondLst>
                                        </p:cTn>
                                        <p:tgtEl>
                                          <p:spTgt spid="198"/>
                                        </p:tgtEl>
                                        <p:attrNameLst>
                                          <p:attrName>style.visibility</p:attrName>
                                        </p:attrNameLst>
                                      </p:cBhvr>
                                      <p:to>
                                        <p:strVal val="visible"/>
                                      </p:to>
                                    </p:set>
                                    <p:anim calcmode="lin" valueType="num">
                                      <p:cBhvr>
                                        <p:cTn id="118" dur="500" fill="hold"/>
                                        <p:tgtEl>
                                          <p:spTgt spid="198"/>
                                        </p:tgtEl>
                                        <p:attrNameLst>
                                          <p:attrName>ppt_w</p:attrName>
                                        </p:attrNameLst>
                                      </p:cBhvr>
                                      <p:tavLst>
                                        <p:tav tm="0">
                                          <p:val>
                                            <p:fltVal val="0"/>
                                          </p:val>
                                        </p:tav>
                                        <p:tav tm="100000">
                                          <p:val>
                                            <p:strVal val="#ppt_w"/>
                                          </p:val>
                                        </p:tav>
                                      </p:tavLst>
                                    </p:anim>
                                    <p:anim calcmode="lin" valueType="num">
                                      <p:cBhvr>
                                        <p:cTn id="119" dur="500" fill="hold"/>
                                        <p:tgtEl>
                                          <p:spTgt spid="198"/>
                                        </p:tgtEl>
                                        <p:attrNameLst>
                                          <p:attrName>ppt_h</p:attrName>
                                        </p:attrNameLst>
                                      </p:cBhvr>
                                      <p:tavLst>
                                        <p:tav tm="0">
                                          <p:val>
                                            <p:fltVal val="0"/>
                                          </p:val>
                                        </p:tav>
                                        <p:tav tm="100000">
                                          <p:val>
                                            <p:strVal val="#ppt_h"/>
                                          </p:val>
                                        </p:tav>
                                      </p:tavLst>
                                    </p:anim>
                                    <p:animEffect transition="in" filter="fade">
                                      <p:cBhvr>
                                        <p:cTn id="120" dur="500"/>
                                        <p:tgtEl>
                                          <p:spTgt spid="198"/>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99"/>
                                        </p:tgtEl>
                                        <p:attrNameLst>
                                          <p:attrName>style.visibility</p:attrName>
                                        </p:attrNameLst>
                                      </p:cBhvr>
                                      <p:to>
                                        <p:strVal val="visible"/>
                                      </p:to>
                                    </p:set>
                                    <p:animEffect transition="in" filter="wipe(left)">
                                      <p:cBhvr>
                                        <p:cTn id="125" dur="500"/>
                                        <p:tgtEl>
                                          <p:spTgt spid="99"/>
                                        </p:tgtEl>
                                      </p:cBhvr>
                                    </p:animEffect>
                                  </p:childTnLst>
                                </p:cTn>
                              </p:par>
                            </p:childTnLst>
                          </p:cTn>
                        </p:par>
                        <p:par>
                          <p:cTn id="126" fill="hold">
                            <p:stCondLst>
                              <p:cond delay="500"/>
                            </p:stCondLst>
                            <p:childTnLst>
                              <p:par>
                                <p:cTn id="127" presetID="10" presetClass="exit" presetSubtype="0" fill="hold" grpId="1" nodeType="afterEffect">
                                  <p:stCondLst>
                                    <p:cond delay="0"/>
                                  </p:stCondLst>
                                  <p:childTnLst>
                                    <p:animEffect transition="out" filter="fade">
                                      <p:cBhvr>
                                        <p:cTn id="128" dur="500"/>
                                        <p:tgtEl>
                                          <p:spTgt spid="198"/>
                                        </p:tgtEl>
                                      </p:cBhvr>
                                    </p:animEffect>
                                    <p:set>
                                      <p:cBhvr>
                                        <p:cTn id="129" dur="1" fill="hold">
                                          <p:stCondLst>
                                            <p:cond delay="499"/>
                                          </p:stCondLst>
                                        </p:cTn>
                                        <p:tgtEl>
                                          <p:spTgt spid="198"/>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wipe(left)">
                                      <p:cBhvr>
                                        <p:cTn id="134" dur="500"/>
                                        <p:tgtEl>
                                          <p:spTgt spid="87"/>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88"/>
                                        </p:tgtEl>
                                        <p:attrNameLst>
                                          <p:attrName>style.visibility</p:attrName>
                                        </p:attrNameLst>
                                      </p:cBhvr>
                                      <p:to>
                                        <p:strVal val="visible"/>
                                      </p:to>
                                    </p:set>
                                    <p:animEffect transition="in" filter="wipe(left)">
                                      <p:cBhvr>
                                        <p:cTn id="139" dur="500"/>
                                        <p:tgtEl>
                                          <p:spTgt spid="88"/>
                                        </p:tgtEl>
                                      </p:cBhvr>
                                    </p:animEffect>
                                  </p:childTnLst>
                                </p:cTn>
                              </p:par>
                            </p:childTnLst>
                          </p:cTn>
                        </p:par>
                        <p:par>
                          <p:cTn id="140" fill="hold">
                            <p:stCondLst>
                              <p:cond delay="500"/>
                            </p:stCondLst>
                            <p:childTnLst>
                              <p:par>
                                <p:cTn id="141" presetID="22" presetClass="entr" presetSubtype="8" fill="hold" nodeType="afterEffect">
                                  <p:stCondLst>
                                    <p:cond delay="0"/>
                                  </p:stCondLst>
                                  <p:childTnLst>
                                    <p:set>
                                      <p:cBhvr>
                                        <p:cTn id="142" dur="1" fill="hold">
                                          <p:stCondLst>
                                            <p:cond delay="0"/>
                                          </p:stCondLst>
                                        </p:cTn>
                                        <p:tgtEl>
                                          <p:spTgt spid="84"/>
                                        </p:tgtEl>
                                        <p:attrNameLst>
                                          <p:attrName>style.visibility</p:attrName>
                                        </p:attrNameLst>
                                      </p:cBhvr>
                                      <p:to>
                                        <p:strVal val="visible"/>
                                      </p:to>
                                    </p:set>
                                    <p:animEffect transition="in" filter="wipe(left)">
                                      <p:cBhvr>
                                        <p:cTn id="143" dur="250"/>
                                        <p:tgtEl>
                                          <p:spTgt spid="84"/>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107"/>
                                        </p:tgtEl>
                                        <p:attrNameLst>
                                          <p:attrName>style.visibility</p:attrName>
                                        </p:attrNameLst>
                                      </p:cBhvr>
                                      <p:to>
                                        <p:strVal val="visible"/>
                                      </p:to>
                                    </p:set>
                                    <p:animEffect transition="in" filter="wipe(left)">
                                      <p:cBhvr>
                                        <p:cTn id="148" dur="500"/>
                                        <p:tgtEl>
                                          <p:spTgt spid="107"/>
                                        </p:tgtEl>
                                      </p:cBhvr>
                                    </p:animEffect>
                                  </p:childTnLst>
                                </p:cTn>
                              </p:par>
                            </p:childTnLst>
                          </p:cTn>
                        </p:par>
                      </p:childTnLst>
                    </p:cTn>
                  </p:par>
                  <p:par>
                    <p:cTn id="149" fill="hold">
                      <p:stCondLst>
                        <p:cond delay="indefinite"/>
                      </p:stCondLst>
                      <p:childTnLst>
                        <p:par>
                          <p:cTn id="150" fill="hold">
                            <p:stCondLst>
                              <p:cond delay="0"/>
                            </p:stCondLst>
                            <p:childTnLst>
                              <p:par>
                                <p:cTn id="151" presetID="53" presetClass="entr" presetSubtype="16" fill="hold" grpId="0" nodeType="clickEffect">
                                  <p:stCondLst>
                                    <p:cond delay="0"/>
                                  </p:stCondLst>
                                  <p:childTnLst>
                                    <p:set>
                                      <p:cBhvr>
                                        <p:cTn id="152" dur="1" fill="hold">
                                          <p:stCondLst>
                                            <p:cond delay="0"/>
                                          </p:stCondLst>
                                        </p:cTn>
                                        <p:tgtEl>
                                          <p:spTgt spid="199"/>
                                        </p:tgtEl>
                                        <p:attrNameLst>
                                          <p:attrName>style.visibility</p:attrName>
                                        </p:attrNameLst>
                                      </p:cBhvr>
                                      <p:to>
                                        <p:strVal val="visible"/>
                                      </p:to>
                                    </p:set>
                                    <p:anim calcmode="lin" valueType="num">
                                      <p:cBhvr>
                                        <p:cTn id="153" dur="500" fill="hold"/>
                                        <p:tgtEl>
                                          <p:spTgt spid="199"/>
                                        </p:tgtEl>
                                        <p:attrNameLst>
                                          <p:attrName>ppt_w</p:attrName>
                                        </p:attrNameLst>
                                      </p:cBhvr>
                                      <p:tavLst>
                                        <p:tav tm="0">
                                          <p:val>
                                            <p:fltVal val="0"/>
                                          </p:val>
                                        </p:tav>
                                        <p:tav tm="100000">
                                          <p:val>
                                            <p:strVal val="#ppt_w"/>
                                          </p:val>
                                        </p:tav>
                                      </p:tavLst>
                                    </p:anim>
                                    <p:anim calcmode="lin" valueType="num">
                                      <p:cBhvr>
                                        <p:cTn id="154" dur="500" fill="hold"/>
                                        <p:tgtEl>
                                          <p:spTgt spid="199"/>
                                        </p:tgtEl>
                                        <p:attrNameLst>
                                          <p:attrName>ppt_h</p:attrName>
                                        </p:attrNameLst>
                                      </p:cBhvr>
                                      <p:tavLst>
                                        <p:tav tm="0">
                                          <p:val>
                                            <p:fltVal val="0"/>
                                          </p:val>
                                        </p:tav>
                                        <p:tav tm="100000">
                                          <p:val>
                                            <p:strVal val="#ppt_h"/>
                                          </p:val>
                                        </p:tav>
                                      </p:tavLst>
                                    </p:anim>
                                    <p:animEffect transition="in" filter="fade">
                                      <p:cBhvr>
                                        <p:cTn id="155" dur="500"/>
                                        <p:tgtEl>
                                          <p:spTgt spid="199"/>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133"/>
                                        </p:tgtEl>
                                        <p:attrNameLst>
                                          <p:attrName>style.visibility</p:attrName>
                                        </p:attrNameLst>
                                      </p:cBhvr>
                                      <p:to>
                                        <p:strVal val="visible"/>
                                      </p:to>
                                    </p:set>
                                    <p:animEffect transition="in" filter="wipe(left)">
                                      <p:cBhvr>
                                        <p:cTn id="160" dur="500"/>
                                        <p:tgtEl>
                                          <p:spTgt spid="133"/>
                                        </p:tgtEl>
                                      </p:cBhvr>
                                    </p:animEffect>
                                  </p:childTnLst>
                                </p:cTn>
                              </p:par>
                            </p:childTnLst>
                          </p:cTn>
                        </p:par>
                        <p:par>
                          <p:cTn id="161" fill="hold">
                            <p:stCondLst>
                              <p:cond delay="500"/>
                            </p:stCondLst>
                            <p:childTnLst>
                              <p:par>
                                <p:cTn id="162" presetID="10" presetClass="exit" presetSubtype="0" fill="hold" grpId="1" nodeType="afterEffect">
                                  <p:stCondLst>
                                    <p:cond delay="0"/>
                                  </p:stCondLst>
                                  <p:childTnLst>
                                    <p:animEffect transition="out" filter="fade">
                                      <p:cBhvr>
                                        <p:cTn id="163" dur="500"/>
                                        <p:tgtEl>
                                          <p:spTgt spid="199"/>
                                        </p:tgtEl>
                                      </p:cBhvr>
                                    </p:animEffect>
                                    <p:set>
                                      <p:cBhvr>
                                        <p:cTn id="164" dur="1" fill="hold">
                                          <p:stCondLst>
                                            <p:cond delay="499"/>
                                          </p:stCondLst>
                                        </p:cTn>
                                        <p:tgtEl>
                                          <p:spTgt spid="199"/>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131"/>
                                        </p:tgtEl>
                                        <p:attrNameLst>
                                          <p:attrName>style.visibility</p:attrName>
                                        </p:attrNameLst>
                                      </p:cBhvr>
                                      <p:to>
                                        <p:strVal val="visible"/>
                                      </p:to>
                                    </p:set>
                                    <p:animEffect transition="in" filter="wipe(left)">
                                      <p:cBhvr>
                                        <p:cTn id="169" dur="500"/>
                                        <p:tgtEl>
                                          <p:spTgt spid="131"/>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132"/>
                                        </p:tgtEl>
                                        <p:attrNameLst>
                                          <p:attrName>style.visibility</p:attrName>
                                        </p:attrNameLst>
                                      </p:cBhvr>
                                      <p:to>
                                        <p:strVal val="visible"/>
                                      </p:to>
                                    </p:set>
                                    <p:animEffect transition="in" filter="wipe(left)">
                                      <p:cBhvr>
                                        <p:cTn id="174" dur="500"/>
                                        <p:tgtEl>
                                          <p:spTgt spid="132"/>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90"/>
                                        </p:tgtEl>
                                        <p:attrNameLst>
                                          <p:attrName>style.visibility</p:attrName>
                                        </p:attrNameLst>
                                      </p:cBhvr>
                                      <p:to>
                                        <p:strVal val="visible"/>
                                      </p:to>
                                    </p:set>
                                    <p:animEffect transition="in" filter="wipe(left)">
                                      <p:cBhvr>
                                        <p:cTn id="179" dur="500"/>
                                        <p:tgtEl>
                                          <p:spTgt spid="90"/>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319"/>
                                        </p:tgtEl>
                                        <p:attrNameLst>
                                          <p:attrName>style.visibility</p:attrName>
                                        </p:attrNameLst>
                                      </p:cBhvr>
                                      <p:to>
                                        <p:strVal val="visible"/>
                                      </p:to>
                                    </p:set>
                                    <p:animEffect transition="in" filter="wipe(left)">
                                      <p:cBhvr>
                                        <p:cTn id="184" dur="500"/>
                                        <p:tgtEl>
                                          <p:spTgt spid="319"/>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320"/>
                                        </p:tgtEl>
                                        <p:attrNameLst>
                                          <p:attrName>style.visibility</p:attrName>
                                        </p:attrNameLst>
                                      </p:cBhvr>
                                      <p:to>
                                        <p:strVal val="visible"/>
                                      </p:to>
                                    </p:set>
                                    <p:animEffect transition="in" filter="wipe(left)">
                                      <p:cBhvr>
                                        <p:cTn id="189" dur="500"/>
                                        <p:tgtEl>
                                          <p:spTgt spid="320"/>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grpId="0" nodeType="clickEffect">
                                  <p:stCondLst>
                                    <p:cond delay="0"/>
                                  </p:stCondLst>
                                  <p:childTnLst>
                                    <p:set>
                                      <p:cBhvr>
                                        <p:cTn id="193" dur="1" fill="hold">
                                          <p:stCondLst>
                                            <p:cond delay="0"/>
                                          </p:stCondLst>
                                        </p:cTn>
                                        <p:tgtEl>
                                          <p:spTgt spid="321"/>
                                        </p:tgtEl>
                                        <p:attrNameLst>
                                          <p:attrName>style.visibility</p:attrName>
                                        </p:attrNameLst>
                                      </p:cBhvr>
                                      <p:to>
                                        <p:strVal val="visible"/>
                                      </p:to>
                                    </p:set>
                                    <p:animEffect transition="in" filter="wipe(left)">
                                      <p:cBhvr>
                                        <p:cTn id="194" dur="500"/>
                                        <p:tgtEl>
                                          <p:spTgt spid="321"/>
                                        </p:tgtEl>
                                      </p:cBhvr>
                                    </p:animEffec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203"/>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204"/>
                                        </p:tgtEl>
                                        <p:attrNameLst>
                                          <p:attrName>style.visibility</p:attrName>
                                        </p:attrNameLst>
                                      </p:cBhvr>
                                      <p:to>
                                        <p:strVal val="visible"/>
                                      </p:to>
                                    </p:set>
                                  </p:childTnLst>
                                </p:cTn>
                              </p:par>
                              <p:par>
                                <p:cTn id="201" presetID="3" presetClass="emph" presetSubtype="1" grpId="1" nodeType="withEffect">
                                  <p:stCondLst>
                                    <p:cond delay="0"/>
                                  </p:stCondLst>
                                  <p:childTnLst>
                                    <p:set>
                                      <p:cBhvr override="childStyle">
                                        <p:cTn id="202" dur="indefinite"/>
                                        <p:tgtEl>
                                          <p:spTgt spid="203"/>
                                        </p:tgtEl>
                                        <p:attrNameLst>
                                          <p:attrName>style.color</p:attrName>
                                        </p:attrNameLst>
                                      </p:cBhvr>
                                      <p:to>
                                        <p:clrVal>
                                          <a:srgbClr val="FF0066"/>
                                        </p:clrVal>
                                      </p:to>
                                    </p:set>
                                  </p:childTnLst>
                                </p:cTn>
                              </p:par>
                              <p:par>
                                <p:cTn id="203" presetID="3" presetClass="emph" presetSubtype="1" grpId="1" nodeType="withEffect">
                                  <p:stCondLst>
                                    <p:cond delay="0"/>
                                  </p:stCondLst>
                                  <p:childTnLst>
                                    <p:set>
                                      <p:cBhvr override="childStyle">
                                        <p:cTn id="204" dur="indefinite"/>
                                        <p:tgtEl>
                                          <p:spTgt spid="204"/>
                                        </p:tgtEl>
                                        <p:attrNameLst>
                                          <p:attrName>style.color</p:attrName>
                                        </p:attrNameLst>
                                      </p:cBhvr>
                                      <p:to>
                                        <p:clrVal>
                                          <a:srgbClr val="FF0066"/>
                                        </p:clrVal>
                                      </p:to>
                                    </p:set>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grpId="0" nodeType="clickEffect">
                                  <p:stCondLst>
                                    <p:cond delay="0"/>
                                  </p:stCondLst>
                                  <p:childTnLst>
                                    <p:set>
                                      <p:cBhvr>
                                        <p:cTn id="208" dur="1" fill="hold">
                                          <p:stCondLst>
                                            <p:cond delay="0"/>
                                          </p:stCondLst>
                                        </p:cTn>
                                        <p:tgtEl>
                                          <p:spTgt spid="200"/>
                                        </p:tgtEl>
                                        <p:attrNameLst>
                                          <p:attrName>style.visibility</p:attrName>
                                        </p:attrNameLst>
                                      </p:cBhvr>
                                      <p:to>
                                        <p:strVal val="visible"/>
                                      </p:to>
                                    </p:set>
                                    <p:animEffect transition="in" filter="wipe(left)">
                                      <p:cBhvr>
                                        <p:cTn id="209" dur="500"/>
                                        <p:tgtEl>
                                          <p:spTgt spid="200"/>
                                        </p:tgtEl>
                                      </p:cBhvr>
                                    </p:animEffect>
                                  </p:childTnLst>
                                </p:cTn>
                              </p:par>
                            </p:childTnLst>
                          </p:cTn>
                        </p:par>
                        <p:par>
                          <p:cTn id="210" fill="hold">
                            <p:stCondLst>
                              <p:cond delay="500"/>
                            </p:stCondLst>
                            <p:childTnLst>
                              <p:par>
                                <p:cTn id="211" presetID="3" presetClass="emph" presetSubtype="1" grpId="2" nodeType="afterEffect">
                                  <p:stCondLst>
                                    <p:cond delay="0"/>
                                  </p:stCondLst>
                                  <p:childTnLst>
                                    <p:set>
                                      <p:cBhvr override="childStyle">
                                        <p:cTn id="212" dur="indefinite"/>
                                        <p:tgtEl>
                                          <p:spTgt spid="203"/>
                                        </p:tgtEl>
                                        <p:attrNameLst>
                                          <p:attrName>style.color</p:attrName>
                                        </p:attrNameLst>
                                      </p:cBhvr>
                                      <p:to>
                                        <p:clrVal>
                                          <a:schemeClr val="bg1"/>
                                        </p:clrVal>
                                      </p:to>
                                    </p:set>
                                  </p:childTnLst>
                                </p:cTn>
                              </p:par>
                              <p:par>
                                <p:cTn id="213" presetID="3" presetClass="emph" presetSubtype="1" grpId="2" nodeType="withEffect">
                                  <p:stCondLst>
                                    <p:cond delay="0"/>
                                  </p:stCondLst>
                                  <p:childTnLst>
                                    <p:set>
                                      <p:cBhvr override="childStyle">
                                        <p:cTn id="214" dur="indefinite"/>
                                        <p:tgtEl>
                                          <p:spTgt spid="204"/>
                                        </p:tgtEl>
                                        <p:attrNameLst>
                                          <p:attrName>style.color</p:attrName>
                                        </p:attrNameLst>
                                      </p:cBhvr>
                                      <p:to>
                                        <p:clrVal>
                                          <a:schemeClr val="bg1"/>
                                        </p:clrVal>
                                      </p:to>
                                    </p:se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322"/>
                                        </p:tgtEl>
                                        <p:attrNameLst>
                                          <p:attrName>style.visibility</p:attrName>
                                        </p:attrNameLst>
                                      </p:cBhvr>
                                      <p:to>
                                        <p:strVal val="visible"/>
                                      </p:to>
                                    </p:set>
                                    <p:animEffect transition="in" filter="wipe(left)">
                                      <p:cBhvr>
                                        <p:cTn id="219" dur="500"/>
                                        <p:tgtEl>
                                          <p:spTgt spid="322"/>
                                        </p:tgtEl>
                                      </p:cBhvr>
                                    </p:animEffect>
                                  </p:childTnLst>
                                </p:cTn>
                              </p:par>
                            </p:childTnLst>
                          </p:cTn>
                        </p:par>
                        <p:par>
                          <p:cTn id="220" fill="hold">
                            <p:stCondLst>
                              <p:cond delay="500"/>
                            </p:stCondLst>
                            <p:childTnLst>
                              <p:par>
                                <p:cTn id="221" presetID="22" presetClass="entr" presetSubtype="8" fill="hold" nodeType="afterEffect">
                                  <p:stCondLst>
                                    <p:cond delay="0"/>
                                  </p:stCondLst>
                                  <p:childTnLst>
                                    <p:set>
                                      <p:cBhvr>
                                        <p:cTn id="222" dur="1" fill="hold">
                                          <p:stCondLst>
                                            <p:cond delay="0"/>
                                          </p:stCondLst>
                                        </p:cTn>
                                        <p:tgtEl>
                                          <p:spTgt spid="318"/>
                                        </p:tgtEl>
                                        <p:attrNameLst>
                                          <p:attrName>style.visibility</p:attrName>
                                        </p:attrNameLst>
                                      </p:cBhvr>
                                      <p:to>
                                        <p:strVal val="visible"/>
                                      </p:to>
                                    </p:set>
                                    <p:animEffect transition="in" filter="wipe(left)">
                                      <p:cBhvr>
                                        <p:cTn id="223" dur="250"/>
                                        <p:tgtEl>
                                          <p:spTgt spid="318"/>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8" fill="hold" grpId="0" nodeType="clickEffect">
                                  <p:stCondLst>
                                    <p:cond delay="0"/>
                                  </p:stCondLst>
                                  <p:childTnLst>
                                    <p:set>
                                      <p:cBhvr>
                                        <p:cTn id="227" dur="1" fill="hold">
                                          <p:stCondLst>
                                            <p:cond delay="0"/>
                                          </p:stCondLst>
                                        </p:cTn>
                                        <p:tgtEl>
                                          <p:spTgt spid="323"/>
                                        </p:tgtEl>
                                        <p:attrNameLst>
                                          <p:attrName>style.visibility</p:attrName>
                                        </p:attrNameLst>
                                      </p:cBhvr>
                                      <p:to>
                                        <p:strVal val="visible"/>
                                      </p:to>
                                    </p:set>
                                    <p:animEffect transition="in" filter="wipe(left)">
                                      <p:cBhvr>
                                        <p:cTn id="228" dur="500"/>
                                        <p:tgtEl>
                                          <p:spTgt spid="323"/>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grpId="0" nodeType="clickEffect">
                                  <p:stCondLst>
                                    <p:cond delay="0"/>
                                  </p:stCondLst>
                                  <p:childTnLst>
                                    <p:set>
                                      <p:cBhvr>
                                        <p:cTn id="232" dur="1" fill="hold">
                                          <p:stCondLst>
                                            <p:cond delay="0"/>
                                          </p:stCondLst>
                                        </p:cTn>
                                        <p:tgtEl>
                                          <p:spTgt spid="324"/>
                                        </p:tgtEl>
                                        <p:attrNameLst>
                                          <p:attrName>style.visibility</p:attrName>
                                        </p:attrNameLst>
                                      </p:cBhvr>
                                      <p:to>
                                        <p:strVal val="visible"/>
                                      </p:to>
                                    </p:set>
                                    <p:animEffect transition="in" filter="wipe(left)">
                                      <p:cBhvr>
                                        <p:cTn id="233" dur="500"/>
                                        <p:tgtEl>
                                          <p:spTgt spid="324"/>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8" fill="hold" grpId="0" nodeType="clickEffect">
                                  <p:stCondLst>
                                    <p:cond delay="0"/>
                                  </p:stCondLst>
                                  <p:childTnLst>
                                    <p:set>
                                      <p:cBhvr>
                                        <p:cTn id="237" dur="1" fill="hold">
                                          <p:stCondLst>
                                            <p:cond delay="0"/>
                                          </p:stCondLst>
                                        </p:cTn>
                                        <p:tgtEl>
                                          <p:spTgt spid="325"/>
                                        </p:tgtEl>
                                        <p:attrNameLst>
                                          <p:attrName>style.visibility</p:attrName>
                                        </p:attrNameLst>
                                      </p:cBhvr>
                                      <p:to>
                                        <p:strVal val="visible"/>
                                      </p:to>
                                    </p:set>
                                    <p:animEffect transition="in" filter="wipe(left)">
                                      <p:cBhvr>
                                        <p:cTn id="238" dur="500"/>
                                        <p:tgtEl>
                                          <p:spTgt spid="325"/>
                                        </p:tgtEl>
                                      </p:cBhvr>
                                    </p:animEffec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205"/>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206"/>
                                        </p:tgtEl>
                                        <p:attrNameLst>
                                          <p:attrName>style.visibility</p:attrName>
                                        </p:attrNameLst>
                                      </p:cBhvr>
                                      <p:to>
                                        <p:strVal val="visible"/>
                                      </p:to>
                                    </p:set>
                                  </p:childTnLst>
                                </p:cTn>
                              </p:par>
                              <p:par>
                                <p:cTn id="245" presetID="3" presetClass="emph" presetSubtype="1" grpId="1" nodeType="withEffect">
                                  <p:stCondLst>
                                    <p:cond delay="0"/>
                                  </p:stCondLst>
                                  <p:childTnLst>
                                    <p:set>
                                      <p:cBhvr override="childStyle">
                                        <p:cTn id="246" dur="indefinite"/>
                                        <p:tgtEl>
                                          <p:spTgt spid="205"/>
                                        </p:tgtEl>
                                        <p:attrNameLst>
                                          <p:attrName>style.color</p:attrName>
                                        </p:attrNameLst>
                                      </p:cBhvr>
                                      <p:to>
                                        <p:clrVal>
                                          <a:srgbClr val="FF0066"/>
                                        </p:clrVal>
                                      </p:to>
                                    </p:set>
                                  </p:childTnLst>
                                </p:cTn>
                              </p:par>
                              <p:par>
                                <p:cTn id="247" presetID="3" presetClass="emph" presetSubtype="1" grpId="1" nodeType="withEffect">
                                  <p:stCondLst>
                                    <p:cond delay="0"/>
                                  </p:stCondLst>
                                  <p:childTnLst>
                                    <p:set>
                                      <p:cBhvr override="childStyle">
                                        <p:cTn id="248" dur="indefinite"/>
                                        <p:tgtEl>
                                          <p:spTgt spid="206"/>
                                        </p:tgtEl>
                                        <p:attrNameLst>
                                          <p:attrName>style.color</p:attrName>
                                        </p:attrNameLst>
                                      </p:cBhvr>
                                      <p:to>
                                        <p:clrVal>
                                          <a:srgbClr val="FF0066"/>
                                        </p:clrVal>
                                      </p:to>
                                    </p:set>
                                  </p:childTnLst>
                                </p:cTn>
                              </p:par>
                            </p:childTnLst>
                          </p:cTn>
                        </p:par>
                      </p:childTnLst>
                    </p:cTn>
                  </p:par>
                  <p:par>
                    <p:cTn id="249" fill="hold">
                      <p:stCondLst>
                        <p:cond delay="indefinite"/>
                      </p:stCondLst>
                      <p:childTnLst>
                        <p:par>
                          <p:cTn id="250" fill="hold">
                            <p:stCondLst>
                              <p:cond delay="0"/>
                            </p:stCondLst>
                            <p:childTnLst>
                              <p:par>
                                <p:cTn id="251" presetID="22" presetClass="entr" presetSubtype="8" fill="hold" grpId="0" nodeType="clickEffect">
                                  <p:stCondLst>
                                    <p:cond delay="0"/>
                                  </p:stCondLst>
                                  <p:childTnLst>
                                    <p:set>
                                      <p:cBhvr>
                                        <p:cTn id="252" dur="1" fill="hold">
                                          <p:stCondLst>
                                            <p:cond delay="0"/>
                                          </p:stCondLst>
                                        </p:cTn>
                                        <p:tgtEl>
                                          <p:spTgt spid="201"/>
                                        </p:tgtEl>
                                        <p:attrNameLst>
                                          <p:attrName>style.visibility</p:attrName>
                                        </p:attrNameLst>
                                      </p:cBhvr>
                                      <p:to>
                                        <p:strVal val="visible"/>
                                      </p:to>
                                    </p:set>
                                    <p:animEffect transition="in" filter="wipe(left)">
                                      <p:cBhvr>
                                        <p:cTn id="253" dur="500"/>
                                        <p:tgtEl>
                                          <p:spTgt spid="201"/>
                                        </p:tgtEl>
                                      </p:cBhvr>
                                    </p:animEffect>
                                  </p:childTnLst>
                                </p:cTn>
                              </p:par>
                            </p:childTnLst>
                          </p:cTn>
                        </p:par>
                        <p:par>
                          <p:cTn id="254" fill="hold">
                            <p:stCondLst>
                              <p:cond delay="500"/>
                            </p:stCondLst>
                            <p:childTnLst>
                              <p:par>
                                <p:cTn id="255" presetID="3" presetClass="emph" presetSubtype="1" grpId="2" nodeType="afterEffect">
                                  <p:stCondLst>
                                    <p:cond delay="0"/>
                                  </p:stCondLst>
                                  <p:childTnLst>
                                    <p:set>
                                      <p:cBhvr override="childStyle">
                                        <p:cTn id="256" dur="indefinite"/>
                                        <p:tgtEl>
                                          <p:spTgt spid="205"/>
                                        </p:tgtEl>
                                        <p:attrNameLst>
                                          <p:attrName>style.color</p:attrName>
                                        </p:attrNameLst>
                                      </p:cBhvr>
                                      <p:to>
                                        <p:clrVal>
                                          <a:schemeClr val="bg1"/>
                                        </p:clrVal>
                                      </p:to>
                                    </p:set>
                                  </p:childTnLst>
                                </p:cTn>
                              </p:par>
                              <p:par>
                                <p:cTn id="257" presetID="3" presetClass="emph" presetSubtype="1" grpId="2" nodeType="withEffect">
                                  <p:stCondLst>
                                    <p:cond delay="0"/>
                                  </p:stCondLst>
                                  <p:childTnLst>
                                    <p:set>
                                      <p:cBhvr override="childStyle">
                                        <p:cTn id="258" dur="indefinite"/>
                                        <p:tgtEl>
                                          <p:spTgt spid="206"/>
                                        </p:tgtEl>
                                        <p:attrNameLst>
                                          <p:attrName>style.color</p:attrName>
                                        </p:attrNameLst>
                                      </p:cBhvr>
                                      <p:to>
                                        <p:clrVal>
                                          <a:schemeClr val="bg1"/>
                                        </p:clrVal>
                                      </p:to>
                                    </p:set>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326"/>
                                        </p:tgtEl>
                                        <p:attrNameLst>
                                          <p:attrName>style.visibility</p:attrName>
                                        </p:attrNameLst>
                                      </p:cBhvr>
                                      <p:to>
                                        <p:strVal val="visible"/>
                                      </p:to>
                                    </p:set>
                                    <p:animEffect transition="in" filter="wipe(left)">
                                      <p:cBhvr>
                                        <p:cTn id="263" dur="500"/>
                                        <p:tgtEl>
                                          <p:spTgt spid="326"/>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8" fill="hold" grpId="0" nodeType="clickEffect">
                                  <p:stCondLst>
                                    <p:cond delay="0"/>
                                  </p:stCondLst>
                                  <p:childTnLst>
                                    <p:set>
                                      <p:cBhvr>
                                        <p:cTn id="267" dur="1" fill="hold">
                                          <p:stCondLst>
                                            <p:cond delay="0"/>
                                          </p:stCondLst>
                                        </p:cTn>
                                        <p:tgtEl>
                                          <p:spTgt spid="91"/>
                                        </p:tgtEl>
                                        <p:attrNameLst>
                                          <p:attrName>style.visibility</p:attrName>
                                        </p:attrNameLst>
                                      </p:cBhvr>
                                      <p:to>
                                        <p:strVal val="visible"/>
                                      </p:to>
                                    </p:set>
                                    <p:animEffect transition="in" filter="wipe(left)">
                                      <p:cBhvr>
                                        <p:cTn id="268" dur="500"/>
                                        <p:tgtEl>
                                          <p:spTgt spid="91"/>
                                        </p:tgtEl>
                                      </p:cBhvr>
                                    </p:animEffect>
                                  </p:childTnLst>
                                </p:cTn>
                              </p:par>
                            </p:childTnLst>
                          </p:cTn>
                        </p:par>
                      </p:childTnLst>
                    </p:cTn>
                  </p:par>
                  <p:par>
                    <p:cTn id="269" fill="hold">
                      <p:stCondLst>
                        <p:cond delay="indefinite"/>
                      </p:stCondLst>
                      <p:childTnLst>
                        <p:par>
                          <p:cTn id="270" fill="hold">
                            <p:stCondLst>
                              <p:cond delay="0"/>
                            </p:stCondLst>
                            <p:childTnLst>
                              <p:par>
                                <p:cTn id="271" presetID="22" presetClass="entr" presetSubtype="8" fill="hold" grpId="0" nodeType="clickEffect">
                                  <p:stCondLst>
                                    <p:cond delay="0"/>
                                  </p:stCondLst>
                                  <p:childTnLst>
                                    <p:set>
                                      <p:cBhvr>
                                        <p:cTn id="272" dur="1" fill="hold">
                                          <p:stCondLst>
                                            <p:cond delay="0"/>
                                          </p:stCondLst>
                                        </p:cTn>
                                        <p:tgtEl>
                                          <p:spTgt spid="207"/>
                                        </p:tgtEl>
                                        <p:attrNameLst>
                                          <p:attrName>style.visibility</p:attrName>
                                        </p:attrNameLst>
                                      </p:cBhvr>
                                      <p:to>
                                        <p:strVal val="visible"/>
                                      </p:to>
                                    </p:set>
                                    <p:animEffect transition="in" filter="wipe(left)">
                                      <p:cBhvr>
                                        <p:cTn id="273" dur="500"/>
                                        <p:tgtEl>
                                          <p:spTgt spid="207"/>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ntr" presetSubtype="8" fill="hold" grpId="0" nodeType="clickEffect">
                                  <p:stCondLst>
                                    <p:cond delay="0"/>
                                  </p:stCondLst>
                                  <p:childTnLst>
                                    <p:set>
                                      <p:cBhvr>
                                        <p:cTn id="277" dur="1" fill="hold">
                                          <p:stCondLst>
                                            <p:cond delay="0"/>
                                          </p:stCondLst>
                                        </p:cTn>
                                        <p:tgtEl>
                                          <p:spTgt spid="95"/>
                                        </p:tgtEl>
                                        <p:attrNameLst>
                                          <p:attrName>style.visibility</p:attrName>
                                        </p:attrNameLst>
                                      </p:cBhvr>
                                      <p:to>
                                        <p:strVal val="visible"/>
                                      </p:to>
                                    </p:set>
                                    <p:animEffect transition="in" filter="wipe(left)">
                                      <p:cBhvr>
                                        <p:cTn id="278" dur="500"/>
                                        <p:tgtEl>
                                          <p:spTgt spid="95"/>
                                        </p:tgtEl>
                                      </p:cBhvr>
                                    </p:animEffect>
                                  </p:childTnLst>
                                </p:cTn>
                              </p:par>
                            </p:childTnLst>
                          </p:cTn>
                        </p:par>
                        <p:par>
                          <p:cTn id="279" fill="hold">
                            <p:stCondLst>
                              <p:cond delay="500"/>
                            </p:stCondLst>
                            <p:childTnLst>
                              <p:par>
                                <p:cTn id="280" presetID="1" presetClass="exit" presetSubtype="0" fill="hold" grpId="1" nodeType="afterEffect">
                                  <p:stCondLst>
                                    <p:cond delay="0"/>
                                  </p:stCondLst>
                                  <p:childTnLst>
                                    <p:set>
                                      <p:cBhvr>
                                        <p:cTn id="281" dur="1" fill="hold">
                                          <p:stCondLst>
                                            <p:cond delay="0"/>
                                          </p:stCondLst>
                                        </p:cTn>
                                        <p:tgtEl>
                                          <p:spTgt spid="207"/>
                                        </p:tgtEl>
                                        <p:attrNameLst>
                                          <p:attrName>style.visibility</p:attrName>
                                        </p:attrNameLst>
                                      </p:cBhvr>
                                      <p:to>
                                        <p:strVal val="hidden"/>
                                      </p:to>
                                    </p:set>
                                  </p:childTnLst>
                                </p:cTn>
                              </p:par>
                            </p:childTnLst>
                          </p:cTn>
                        </p:par>
                      </p:childTnLst>
                    </p:cTn>
                  </p:par>
                  <p:par>
                    <p:cTn id="282" fill="hold">
                      <p:stCondLst>
                        <p:cond delay="indefinite"/>
                      </p:stCondLst>
                      <p:childTnLst>
                        <p:par>
                          <p:cTn id="283" fill="hold">
                            <p:stCondLst>
                              <p:cond delay="0"/>
                            </p:stCondLst>
                            <p:childTnLst>
                              <p:par>
                                <p:cTn id="284" presetID="22" presetClass="entr" presetSubtype="8" fill="hold" grpId="0" nodeType="clickEffect">
                                  <p:stCondLst>
                                    <p:cond delay="0"/>
                                  </p:stCondLst>
                                  <p:childTnLst>
                                    <p:set>
                                      <p:cBhvr>
                                        <p:cTn id="285" dur="1" fill="hold">
                                          <p:stCondLst>
                                            <p:cond delay="0"/>
                                          </p:stCondLst>
                                        </p:cTn>
                                        <p:tgtEl>
                                          <p:spTgt spid="208"/>
                                        </p:tgtEl>
                                        <p:attrNameLst>
                                          <p:attrName>style.visibility</p:attrName>
                                        </p:attrNameLst>
                                      </p:cBhvr>
                                      <p:to>
                                        <p:strVal val="visible"/>
                                      </p:to>
                                    </p:set>
                                    <p:animEffect transition="in" filter="wipe(left)">
                                      <p:cBhvr>
                                        <p:cTn id="286" dur="500"/>
                                        <p:tgtEl>
                                          <p:spTgt spid="208"/>
                                        </p:tgtEl>
                                      </p:cBhvr>
                                    </p:animEffect>
                                  </p:childTnLst>
                                </p:cTn>
                              </p:par>
                            </p:childTnLst>
                          </p:cTn>
                        </p:par>
                      </p:childTnLst>
                    </p:cTn>
                  </p:par>
                  <p:par>
                    <p:cTn id="287" fill="hold">
                      <p:stCondLst>
                        <p:cond delay="indefinite"/>
                      </p:stCondLst>
                      <p:childTnLst>
                        <p:par>
                          <p:cTn id="288" fill="hold">
                            <p:stCondLst>
                              <p:cond delay="0"/>
                            </p:stCondLst>
                            <p:childTnLst>
                              <p:par>
                                <p:cTn id="289" presetID="22" presetClass="entr" presetSubtype="8" fill="hold" grpId="0" nodeType="clickEffect">
                                  <p:stCondLst>
                                    <p:cond delay="0"/>
                                  </p:stCondLst>
                                  <p:childTnLst>
                                    <p:set>
                                      <p:cBhvr>
                                        <p:cTn id="290" dur="1" fill="hold">
                                          <p:stCondLst>
                                            <p:cond delay="0"/>
                                          </p:stCondLst>
                                        </p:cTn>
                                        <p:tgtEl>
                                          <p:spTgt spid="186"/>
                                        </p:tgtEl>
                                        <p:attrNameLst>
                                          <p:attrName>style.visibility</p:attrName>
                                        </p:attrNameLst>
                                      </p:cBhvr>
                                      <p:to>
                                        <p:strVal val="visible"/>
                                      </p:to>
                                    </p:set>
                                    <p:animEffect transition="in" filter="wipe(left)">
                                      <p:cBhvr>
                                        <p:cTn id="291" dur="500"/>
                                        <p:tgtEl>
                                          <p:spTgt spid="186"/>
                                        </p:tgtEl>
                                      </p:cBhvr>
                                    </p:animEffect>
                                  </p:childTnLst>
                                </p:cTn>
                              </p:par>
                            </p:childTnLst>
                          </p:cTn>
                        </p:par>
                        <p:par>
                          <p:cTn id="292" fill="hold">
                            <p:stCondLst>
                              <p:cond delay="500"/>
                            </p:stCondLst>
                            <p:childTnLst>
                              <p:par>
                                <p:cTn id="293" presetID="1" presetClass="exit" presetSubtype="0" fill="hold" grpId="1" nodeType="afterEffect">
                                  <p:stCondLst>
                                    <p:cond delay="0"/>
                                  </p:stCondLst>
                                  <p:childTnLst>
                                    <p:set>
                                      <p:cBhvr>
                                        <p:cTn id="294" dur="1" fill="hold">
                                          <p:stCondLst>
                                            <p:cond delay="0"/>
                                          </p:stCondLst>
                                        </p:cTn>
                                        <p:tgtEl>
                                          <p:spTgt spid="208"/>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22" presetClass="entr" presetSubtype="8" fill="hold" grpId="0" nodeType="clickEffect">
                                  <p:stCondLst>
                                    <p:cond delay="0"/>
                                  </p:stCondLst>
                                  <p:childTnLst>
                                    <p:set>
                                      <p:cBhvr>
                                        <p:cTn id="298" dur="1" fill="hold">
                                          <p:stCondLst>
                                            <p:cond delay="0"/>
                                          </p:stCondLst>
                                        </p:cTn>
                                        <p:tgtEl>
                                          <p:spTgt spid="172"/>
                                        </p:tgtEl>
                                        <p:attrNameLst>
                                          <p:attrName>style.visibility</p:attrName>
                                        </p:attrNameLst>
                                      </p:cBhvr>
                                      <p:to>
                                        <p:strVal val="visible"/>
                                      </p:to>
                                    </p:set>
                                    <p:animEffect transition="in" filter="wipe(left)">
                                      <p:cBhvr>
                                        <p:cTn id="299" dur="500"/>
                                        <p:tgtEl>
                                          <p:spTgt spid="172"/>
                                        </p:tgtEl>
                                      </p:cBhvr>
                                    </p:animEffect>
                                  </p:childTnLst>
                                </p:cTn>
                              </p:par>
                            </p:childTnLst>
                          </p:cTn>
                        </p:par>
                      </p:childTnLst>
                    </p:cTn>
                  </p:par>
                  <p:par>
                    <p:cTn id="300" fill="hold">
                      <p:stCondLst>
                        <p:cond delay="indefinite"/>
                      </p:stCondLst>
                      <p:childTnLst>
                        <p:par>
                          <p:cTn id="301" fill="hold">
                            <p:stCondLst>
                              <p:cond delay="0"/>
                            </p:stCondLst>
                            <p:childTnLst>
                              <p:par>
                                <p:cTn id="302" presetID="22" presetClass="entr" presetSubtype="8" fill="hold" grpId="0" nodeType="clickEffect">
                                  <p:stCondLst>
                                    <p:cond delay="0"/>
                                  </p:stCondLst>
                                  <p:childTnLst>
                                    <p:set>
                                      <p:cBhvr>
                                        <p:cTn id="303" dur="1" fill="hold">
                                          <p:stCondLst>
                                            <p:cond delay="0"/>
                                          </p:stCondLst>
                                        </p:cTn>
                                        <p:tgtEl>
                                          <p:spTgt spid="173"/>
                                        </p:tgtEl>
                                        <p:attrNameLst>
                                          <p:attrName>style.visibility</p:attrName>
                                        </p:attrNameLst>
                                      </p:cBhvr>
                                      <p:to>
                                        <p:strVal val="visible"/>
                                      </p:to>
                                    </p:set>
                                    <p:animEffect transition="in" filter="wipe(left)">
                                      <p:cBhvr>
                                        <p:cTn id="304" dur="500"/>
                                        <p:tgtEl>
                                          <p:spTgt spid="173"/>
                                        </p:tgtEl>
                                      </p:cBhvr>
                                    </p:animEffect>
                                  </p:childTnLst>
                                </p:cTn>
                              </p:par>
                            </p:childTnLst>
                          </p:cTn>
                        </p:par>
                        <p:par>
                          <p:cTn id="305" fill="hold">
                            <p:stCondLst>
                              <p:cond delay="500"/>
                            </p:stCondLst>
                            <p:childTnLst>
                              <p:par>
                                <p:cTn id="306" presetID="22" presetClass="entr" presetSubtype="8" fill="hold" nodeType="afterEffect">
                                  <p:stCondLst>
                                    <p:cond delay="0"/>
                                  </p:stCondLst>
                                  <p:childTnLst>
                                    <p:set>
                                      <p:cBhvr>
                                        <p:cTn id="307" dur="1" fill="hold">
                                          <p:stCondLst>
                                            <p:cond delay="0"/>
                                          </p:stCondLst>
                                        </p:cTn>
                                        <p:tgtEl>
                                          <p:spTgt spid="92"/>
                                        </p:tgtEl>
                                        <p:attrNameLst>
                                          <p:attrName>style.visibility</p:attrName>
                                        </p:attrNameLst>
                                      </p:cBhvr>
                                      <p:to>
                                        <p:strVal val="visible"/>
                                      </p:to>
                                    </p:set>
                                    <p:animEffect transition="in" filter="wipe(left)">
                                      <p:cBhvr>
                                        <p:cTn id="308" dur="250"/>
                                        <p:tgtEl>
                                          <p:spTgt spid="92"/>
                                        </p:tgtEl>
                                      </p:cBhvr>
                                    </p:animEffect>
                                  </p:childTnLst>
                                </p:cTn>
                              </p:par>
                            </p:childTnLst>
                          </p:cTn>
                        </p:par>
                      </p:childTnLst>
                    </p:cTn>
                  </p:par>
                  <p:par>
                    <p:cTn id="309" fill="hold">
                      <p:stCondLst>
                        <p:cond delay="indefinite"/>
                      </p:stCondLst>
                      <p:childTnLst>
                        <p:par>
                          <p:cTn id="310" fill="hold">
                            <p:stCondLst>
                              <p:cond delay="0"/>
                            </p:stCondLst>
                            <p:childTnLst>
                              <p:par>
                                <p:cTn id="311" presetID="22" presetClass="entr" presetSubtype="8" fill="hold" grpId="0" nodeType="clickEffect">
                                  <p:stCondLst>
                                    <p:cond delay="0"/>
                                  </p:stCondLst>
                                  <p:childTnLst>
                                    <p:set>
                                      <p:cBhvr>
                                        <p:cTn id="312" dur="1" fill="hold">
                                          <p:stCondLst>
                                            <p:cond delay="0"/>
                                          </p:stCondLst>
                                        </p:cTn>
                                        <p:tgtEl>
                                          <p:spTgt spid="209"/>
                                        </p:tgtEl>
                                        <p:attrNameLst>
                                          <p:attrName>style.visibility</p:attrName>
                                        </p:attrNameLst>
                                      </p:cBhvr>
                                      <p:to>
                                        <p:strVal val="visible"/>
                                      </p:to>
                                    </p:set>
                                    <p:animEffect transition="in" filter="wipe(left)">
                                      <p:cBhvr>
                                        <p:cTn id="313" dur="500"/>
                                        <p:tgtEl>
                                          <p:spTgt spid="209"/>
                                        </p:tgtEl>
                                      </p:cBhvr>
                                    </p:animEffect>
                                  </p:childTnLst>
                                </p:cTn>
                              </p:par>
                            </p:childTnLst>
                          </p:cTn>
                        </p:par>
                      </p:childTnLst>
                    </p:cTn>
                  </p:par>
                  <p:par>
                    <p:cTn id="314" fill="hold">
                      <p:stCondLst>
                        <p:cond delay="indefinite"/>
                      </p:stCondLst>
                      <p:childTnLst>
                        <p:par>
                          <p:cTn id="315" fill="hold">
                            <p:stCondLst>
                              <p:cond delay="0"/>
                            </p:stCondLst>
                            <p:childTnLst>
                              <p:par>
                                <p:cTn id="316" presetID="22" presetClass="entr" presetSubtype="8" fill="hold" grpId="0" nodeType="clickEffect">
                                  <p:stCondLst>
                                    <p:cond delay="0"/>
                                  </p:stCondLst>
                                  <p:childTnLst>
                                    <p:set>
                                      <p:cBhvr>
                                        <p:cTn id="317" dur="1" fill="hold">
                                          <p:stCondLst>
                                            <p:cond delay="0"/>
                                          </p:stCondLst>
                                        </p:cTn>
                                        <p:tgtEl>
                                          <p:spTgt spid="103"/>
                                        </p:tgtEl>
                                        <p:attrNameLst>
                                          <p:attrName>style.visibility</p:attrName>
                                        </p:attrNameLst>
                                      </p:cBhvr>
                                      <p:to>
                                        <p:strVal val="visible"/>
                                      </p:to>
                                    </p:set>
                                    <p:animEffect transition="in" filter="wipe(left)">
                                      <p:cBhvr>
                                        <p:cTn id="318" dur="500"/>
                                        <p:tgtEl>
                                          <p:spTgt spid="103"/>
                                        </p:tgtEl>
                                      </p:cBhvr>
                                    </p:animEffect>
                                  </p:childTnLst>
                                </p:cTn>
                              </p:par>
                            </p:childTnLst>
                          </p:cTn>
                        </p:par>
                        <p:par>
                          <p:cTn id="319" fill="hold">
                            <p:stCondLst>
                              <p:cond delay="500"/>
                            </p:stCondLst>
                            <p:childTnLst>
                              <p:par>
                                <p:cTn id="320" presetID="1" presetClass="exit" presetSubtype="0" fill="hold" grpId="1" nodeType="afterEffect">
                                  <p:stCondLst>
                                    <p:cond delay="0"/>
                                  </p:stCondLst>
                                  <p:childTnLst>
                                    <p:set>
                                      <p:cBhvr>
                                        <p:cTn id="321" dur="1" fill="hold">
                                          <p:stCondLst>
                                            <p:cond delay="0"/>
                                          </p:stCondLst>
                                        </p:cTn>
                                        <p:tgtEl>
                                          <p:spTgt spid="209"/>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22" presetClass="entr" presetSubtype="8" fill="hold" grpId="0" nodeType="clickEffect">
                                  <p:stCondLst>
                                    <p:cond delay="0"/>
                                  </p:stCondLst>
                                  <p:childTnLst>
                                    <p:set>
                                      <p:cBhvr>
                                        <p:cTn id="325" dur="1" fill="hold">
                                          <p:stCondLst>
                                            <p:cond delay="0"/>
                                          </p:stCondLst>
                                        </p:cTn>
                                        <p:tgtEl>
                                          <p:spTgt spid="210"/>
                                        </p:tgtEl>
                                        <p:attrNameLst>
                                          <p:attrName>style.visibility</p:attrName>
                                        </p:attrNameLst>
                                      </p:cBhvr>
                                      <p:to>
                                        <p:strVal val="visible"/>
                                      </p:to>
                                    </p:set>
                                    <p:animEffect transition="in" filter="wipe(left)">
                                      <p:cBhvr>
                                        <p:cTn id="326" dur="500"/>
                                        <p:tgtEl>
                                          <p:spTgt spid="210"/>
                                        </p:tgtEl>
                                      </p:cBhvr>
                                    </p:animEffec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grpId="0" nodeType="clickEffect">
                                  <p:stCondLst>
                                    <p:cond delay="0"/>
                                  </p:stCondLst>
                                  <p:childTnLst>
                                    <p:set>
                                      <p:cBhvr>
                                        <p:cTn id="330" dur="1" fill="hold">
                                          <p:stCondLst>
                                            <p:cond delay="0"/>
                                          </p:stCondLst>
                                        </p:cTn>
                                        <p:tgtEl>
                                          <p:spTgt spid="187"/>
                                        </p:tgtEl>
                                        <p:attrNameLst>
                                          <p:attrName>style.visibility</p:attrName>
                                        </p:attrNameLst>
                                      </p:cBhvr>
                                      <p:to>
                                        <p:strVal val="visible"/>
                                      </p:to>
                                    </p:set>
                                    <p:animEffect transition="in" filter="wipe(left)">
                                      <p:cBhvr>
                                        <p:cTn id="331" dur="500"/>
                                        <p:tgtEl>
                                          <p:spTgt spid="187"/>
                                        </p:tgtEl>
                                      </p:cBhvr>
                                    </p:animEffect>
                                  </p:childTnLst>
                                </p:cTn>
                              </p:par>
                            </p:childTnLst>
                          </p:cTn>
                        </p:par>
                        <p:par>
                          <p:cTn id="332" fill="hold">
                            <p:stCondLst>
                              <p:cond delay="500"/>
                            </p:stCondLst>
                            <p:childTnLst>
                              <p:par>
                                <p:cTn id="333" presetID="1" presetClass="exit" presetSubtype="0" fill="hold" grpId="1" nodeType="afterEffect">
                                  <p:stCondLst>
                                    <p:cond delay="0"/>
                                  </p:stCondLst>
                                  <p:childTnLst>
                                    <p:set>
                                      <p:cBhvr>
                                        <p:cTn id="334" dur="1" fill="hold">
                                          <p:stCondLst>
                                            <p:cond delay="0"/>
                                          </p:stCondLst>
                                        </p:cTn>
                                        <p:tgtEl>
                                          <p:spTgt spid="210"/>
                                        </p:tgtEl>
                                        <p:attrNameLst>
                                          <p:attrName>style.visibility</p:attrName>
                                        </p:attrNameLst>
                                      </p:cBhvr>
                                      <p:to>
                                        <p:strVal val="hidden"/>
                                      </p:to>
                                    </p:set>
                                  </p:childTnLst>
                                </p:cTn>
                              </p:par>
                            </p:childTnLst>
                          </p:cTn>
                        </p:par>
                      </p:childTnLst>
                    </p:cTn>
                  </p:par>
                  <p:par>
                    <p:cTn id="335" fill="hold">
                      <p:stCondLst>
                        <p:cond delay="indefinite"/>
                      </p:stCondLst>
                      <p:childTnLst>
                        <p:par>
                          <p:cTn id="336" fill="hold">
                            <p:stCondLst>
                              <p:cond delay="0"/>
                            </p:stCondLst>
                            <p:childTnLst>
                              <p:par>
                                <p:cTn id="337" presetID="22" presetClass="entr" presetSubtype="8" fill="hold" grpId="0" nodeType="clickEffect">
                                  <p:stCondLst>
                                    <p:cond delay="0"/>
                                  </p:stCondLst>
                                  <p:childTnLst>
                                    <p:set>
                                      <p:cBhvr>
                                        <p:cTn id="338" dur="1" fill="hold">
                                          <p:stCondLst>
                                            <p:cond delay="0"/>
                                          </p:stCondLst>
                                        </p:cTn>
                                        <p:tgtEl>
                                          <p:spTgt spid="174"/>
                                        </p:tgtEl>
                                        <p:attrNameLst>
                                          <p:attrName>style.visibility</p:attrName>
                                        </p:attrNameLst>
                                      </p:cBhvr>
                                      <p:to>
                                        <p:strVal val="visible"/>
                                      </p:to>
                                    </p:set>
                                    <p:animEffect transition="in" filter="wipe(left)">
                                      <p:cBhvr>
                                        <p:cTn id="339" dur="500"/>
                                        <p:tgtEl>
                                          <p:spTgt spid="174"/>
                                        </p:tgtEl>
                                      </p:cBhvr>
                                    </p:animEffect>
                                  </p:childTnLst>
                                </p:cTn>
                              </p:par>
                            </p:childTnLst>
                          </p:cTn>
                        </p:par>
                      </p:childTnLst>
                    </p:cTn>
                  </p:par>
                  <p:par>
                    <p:cTn id="340" fill="hold">
                      <p:stCondLst>
                        <p:cond delay="indefinite"/>
                      </p:stCondLst>
                      <p:childTnLst>
                        <p:par>
                          <p:cTn id="341" fill="hold">
                            <p:stCondLst>
                              <p:cond delay="0"/>
                            </p:stCondLst>
                            <p:childTnLst>
                              <p:par>
                                <p:cTn id="342" presetID="22" presetClass="entr" presetSubtype="8" fill="hold" grpId="0" nodeType="clickEffect">
                                  <p:stCondLst>
                                    <p:cond delay="0"/>
                                  </p:stCondLst>
                                  <p:childTnLst>
                                    <p:set>
                                      <p:cBhvr>
                                        <p:cTn id="343" dur="1" fill="hold">
                                          <p:stCondLst>
                                            <p:cond delay="0"/>
                                          </p:stCondLst>
                                        </p:cTn>
                                        <p:tgtEl>
                                          <p:spTgt spid="175"/>
                                        </p:tgtEl>
                                        <p:attrNameLst>
                                          <p:attrName>style.visibility</p:attrName>
                                        </p:attrNameLst>
                                      </p:cBhvr>
                                      <p:to>
                                        <p:strVal val="visible"/>
                                      </p:to>
                                    </p:set>
                                    <p:animEffect transition="in" filter="wipe(left)">
                                      <p:cBhvr>
                                        <p:cTn id="344" dur="500"/>
                                        <p:tgtEl>
                                          <p:spTgt spid="175"/>
                                        </p:tgtEl>
                                      </p:cBhvr>
                                    </p:animEffect>
                                  </p:childTnLst>
                                </p:cTn>
                              </p:par>
                            </p:childTnLst>
                          </p:cTn>
                        </p:par>
                      </p:childTnLst>
                    </p:cTn>
                  </p:par>
                  <p:par>
                    <p:cTn id="345" fill="hold">
                      <p:stCondLst>
                        <p:cond delay="indefinite"/>
                      </p:stCondLst>
                      <p:childTnLst>
                        <p:par>
                          <p:cTn id="346" fill="hold">
                            <p:stCondLst>
                              <p:cond delay="0"/>
                            </p:stCondLst>
                            <p:childTnLst>
                              <p:par>
                                <p:cTn id="347" presetID="22" presetClass="entr" presetSubtype="8" fill="hold" grpId="0" nodeType="clickEffect">
                                  <p:stCondLst>
                                    <p:cond delay="0"/>
                                  </p:stCondLst>
                                  <p:childTnLst>
                                    <p:set>
                                      <p:cBhvr>
                                        <p:cTn id="348" dur="1" fill="hold">
                                          <p:stCondLst>
                                            <p:cond delay="0"/>
                                          </p:stCondLst>
                                        </p:cTn>
                                        <p:tgtEl>
                                          <p:spTgt spid="153"/>
                                        </p:tgtEl>
                                        <p:attrNameLst>
                                          <p:attrName>style.visibility</p:attrName>
                                        </p:attrNameLst>
                                      </p:cBhvr>
                                      <p:to>
                                        <p:strVal val="visible"/>
                                      </p:to>
                                    </p:set>
                                    <p:animEffect transition="in" filter="wipe(left)">
                                      <p:cBhvr>
                                        <p:cTn id="349" dur="500"/>
                                        <p:tgtEl>
                                          <p:spTgt spid="153"/>
                                        </p:tgtEl>
                                      </p:cBhvr>
                                    </p:animEffect>
                                  </p:childTnLst>
                                </p:cTn>
                              </p:par>
                            </p:childTnLst>
                          </p:cTn>
                        </p:par>
                      </p:childTnLst>
                    </p:cTn>
                  </p:par>
                  <p:par>
                    <p:cTn id="350" fill="hold">
                      <p:stCondLst>
                        <p:cond delay="indefinite"/>
                      </p:stCondLst>
                      <p:childTnLst>
                        <p:par>
                          <p:cTn id="351" fill="hold">
                            <p:stCondLst>
                              <p:cond delay="0"/>
                            </p:stCondLst>
                            <p:childTnLst>
                              <p:par>
                                <p:cTn id="352" presetID="22" presetClass="entr" presetSubtype="8" fill="hold" grpId="0" nodeType="clickEffect">
                                  <p:stCondLst>
                                    <p:cond delay="0"/>
                                  </p:stCondLst>
                                  <p:childTnLst>
                                    <p:set>
                                      <p:cBhvr>
                                        <p:cTn id="353" dur="1" fill="hold">
                                          <p:stCondLst>
                                            <p:cond delay="0"/>
                                          </p:stCondLst>
                                        </p:cTn>
                                        <p:tgtEl>
                                          <p:spTgt spid="145"/>
                                        </p:tgtEl>
                                        <p:attrNameLst>
                                          <p:attrName>style.visibility</p:attrName>
                                        </p:attrNameLst>
                                      </p:cBhvr>
                                      <p:to>
                                        <p:strVal val="visible"/>
                                      </p:to>
                                    </p:set>
                                    <p:animEffect transition="in" filter="wipe(left)">
                                      <p:cBhvr>
                                        <p:cTn id="354" dur="500"/>
                                        <p:tgtEl>
                                          <p:spTgt spid="145"/>
                                        </p:tgtEl>
                                      </p:cBhvr>
                                    </p:animEffect>
                                  </p:childTnLst>
                                </p:cTn>
                              </p:par>
                            </p:childTnLst>
                          </p:cTn>
                        </p:par>
                      </p:childTnLst>
                    </p:cTn>
                  </p:par>
                  <p:par>
                    <p:cTn id="355" fill="hold">
                      <p:stCondLst>
                        <p:cond delay="indefinite"/>
                      </p:stCondLst>
                      <p:childTnLst>
                        <p:par>
                          <p:cTn id="356" fill="hold">
                            <p:stCondLst>
                              <p:cond delay="0"/>
                            </p:stCondLst>
                            <p:childTnLst>
                              <p:par>
                                <p:cTn id="357" presetID="22" presetClass="entr" presetSubtype="8" fill="hold" grpId="0" nodeType="clickEffect">
                                  <p:stCondLst>
                                    <p:cond delay="0"/>
                                  </p:stCondLst>
                                  <p:childTnLst>
                                    <p:set>
                                      <p:cBhvr>
                                        <p:cTn id="358" dur="1" fill="hold">
                                          <p:stCondLst>
                                            <p:cond delay="0"/>
                                          </p:stCondLst>
                                        </p:cTn>
                                        <p:tgtEl>
                                          <p:spTgt spid="164"/>
                                        </p:tgtEl>
                                        <p:attrNameLst>
                                          <p:attrName>style.visibility</p:attrName>
                                        </p:attrNameLst>
                                      </p:cBhvr>
                                      <p:to>
                                        <p:strVal val="visible"/>
                                      </p:to>
                                    </p:set>
                                    <p:animEffect transition="in" filter="wipe(left)">
                                      <p:cBhvr>
                                        <p:cTn id="359" dur="500"/>
                                        <p:tgtEl>
                                          <p:spTgt spid="164"/>
                                        </p:tgtEl>
                                      </p:cBhvr>
                                    </p:animEffect>
                                  </p:childTnLst>
                                </p:cTn>
                              </p:par>
                            </p:childTnLst>
                          </p:cTn>
                        </p:par>
                      </p:childTnLst>
                    </p:cTn>
                  </p:par>
                  <p:par>
                    <p:cTn id="360" fill="hold">
                      <p:stCondLst>
                        <p:cond delay="indefinite"/>
                      </p:stCondLst>
                      <p:childTnLst>
                        <p:par>
                          <p:cTn id="361" fill="hold">
                            <p:stCondLst>
                              <p:cond delay="0"/>
                            </p:stCondLst>
                            <p:childTnLst>
                              <p:par>
                                <p:cTn id="362" presetID="1" presetClass="entr" presetSubtype="0" fill="hold" grpId="0" nodeType="clickEffect">
                                  <p:stCondLst>
                                    <p:cond delay="0"/>
                                  </p:stCondLst>
                                  <p:childTnLst>
                                    <p:set>
                                      <p:cBhvr>
                                        <p:cTn id="363" dur="1" fill="hold">
                                          <p:stCondLst>
                                            <p:cond delay="0"/>
                                          </p:stCondLst>
                                        </p:cTn>
                                        <p:tgtEl>
                                          <p:spTgt spid="213"/>
                                        </p:tgtEl>
                                        <p:attrNameLst>
                                          <p:attrName>style.visibility</p:attrName>
                                        </p:attrNameLst>
                                      </p:cBhvr>
                                      <p:to>
                                        <p:strVal val="visible"/>
                                      </p:to>
                                    </p:set>
                                  </p:childTnLst>
                                </p:cTn>
                              </p:par>
                              <p:par>
                                <p:cTn id="364" presetID="1" presetClass="entr" presetSubtype="0" fill="hold" grpId="0" nodeType="withEffect">
                                  <p:stCondLst>
                                    <p:cond delay="0"/>
                                  </p:stCondLst>
                                  <p:childTnLst>
                                    <p:set>
                                      <p:cBhvr>
                                        <p:cTn id="365" dur="1" fill="hold">
                                          <p:stCondLst>
                                            <p:cond delay="0"/>
                                          </p:stCondLst>
                                        </p:cTn>
                                        <p:tgtEl>
                                          <p:spTgt spid="214"/>
                                        </p:tgtEl>
                                        <p:attrNameLst>
                                          <p:attrName>style.visibility</p:attrName>
                                        </p:attrNameLst>
                                      </p:cBhvr>
                                      <p:to>
                                        <p:strVal val="visible"/>
                                      </p:to>
                                    </p:set>
                                  </p:childTnLst>
                                </p:cTn>
                              </p:par>
                              <p:par>
                                <p:cTn id="366" presetID="3" presetClass="emph" presetSubtype="1" grpId="1" nodeType="withEffect">
                                  <p:stCondLst>
                                    <p:cond delay="0"/>
                                  </p:stCondLst>
                                  <p:childTnLst>
                                    <p:set>
                                      <p:cBhvr override="childStyle">
                                        <p:cTn id="367" dur="indefinite"/>
                                        <p:tgtEl>
                                          <p:spTgt spid="213"/>
                                        </p:tgtEl>
                                        <p:attrNameLst>
                                          <p:attrName>style.color</p:attrName>
                                        </p:attrNameLst>
                                      </p:cBhvr>
                                      <p:to>
                                        <p:clrVal>
                                          <a:srgbClr val="FF0066"/>
                                        </p:clrVal>
                                      </p:to>
                                    </p:set>
                                  </p:childTnLst>
                                </p:cTn>
                              </p:par>
                              <p:par>
                                <p:cTn id="368" presetID="3" presetClass="emph" presetSubtype="1" grpId="1" nodeType="withEffect">
                                  <p:stCondLst>
                                    <p:cond delay="0"/>
                                  </p:stCondLst>
                                  <p:childTnLst>
                                    <p:set>
                                      <p:cBhvr override="childStyle">
                                        <p:cTn id="369" dur="indefinite"/>
                                        <p:tgtEl>
                                          <p:spTgt spid="214"/>
                                        </p:tgtEl>
                                        <p:attrNameLst>
                                          <p:attrName>style.color</p:attrName>
                                        </p:attrNameLst>
                                      </p:cBhvr>
                                      <p:to>
                                        <p:clrVal>
                                          <a:srgbClr val="FF0066"/>
                                        </p:clrVal>
                                      </p:to>
                                    </p:set>
                                  </p:childTnLst>
                                </p:cTn>
                              </p:par>
                            </p:childTnLst>
                          </p:cTn>
                        </p:par>
                      </p:childTnLst>
                    </p:cTn>
                  </p:par>
                  <p:par>
                    <p:cTn id="370" fill="hold">
                      <p:stCondLst>
                        <p:cond delay="indefinite"/>
                      </p:stCondLst>
                      <p:childTnLst>
                        <p:par>
                          <p:cTn id="371" fill="hold">
                            <p:stCondLst>
                              <p:cond delay="0"/>
                            </p:stCondLst>
                            <p:childTnLst>
                              <p:par>
                                <p:cTn id="372" presetID="22" presetClass="entr" presetSubtype="8" fill="hold" grpId="0" nodeType="clickEffect">
                                  <p:stCondLst>
                                    <p:cond delay="0"/>
                                  </p:stCondLst>
                                  <p:childTnLst>
                                    <p:set>
                                      <p:cBhvr>
                                        <p:cTn id="373" dur="1" fill="hold">
                                          <p:stCondLst>
                                            <p:cond delay="0"/>
                                          </p:stCondLst>
                                        </p:cTn>
                                        <p:tgtEl>
                                          <p:spTgt spid="211"/>
                                        </p:tgtEl>
                                        <p:attrNameLst>
                                          <p:attrName>style.visibility</p:attrName>
                                        </p:attrNameLst>
                                      </p:cBhvr>
                                      <p:to>
                                        <p:strVal val="visible"/>
                                      </p:to>
                                    </p:set>
                                    <p:animEffect transition="in" filter="wipe(left)">
                                      <p:cBhvr>
                                        <p:cTn id="374" dur="500"/>
                                        <p:tgtEl>
                                          <p:spTgt spid="211"/>
                                        </p:tgtEl>
                                      </p:cBhvr>
                                    </p:animEffect>
                                  </p:childTnLst>
                                </p:cTn>
                              </p:par>
                            </p:childTnLst>
                          </p:cTn>
                        </p:par>
                      </p:childTnLst>
                    </p:cTn>
                  </p:par>
                  <p:par>
                    <p:cTn id="375" fill="hold">
                      <p:stCondLst>
                        <p:cond delay="indefinite"/>
                      </p:stCondLst>
                      <p:childTnLst>
                        <p:par>
                          <p:cTn id="376" fill="hold">
                            <p:stCondLst>
                              <p:cond delay="0"/>
                            </p:stCondLst>
                            <p:childTnLst>
                              <p:par>
                                <p:cTn id="377" presetID="22" presetClass="entr" presetSubtype="8" fill="hold" grpId="0" nodeType="clickEffect">
                                  <p:stCondLst>
                                    <p:cond delay="0"/>
                                  </p:stCondLst>
                                  <p:childTnLst>
                                    <p:set>
                                      <p:cBhvr>
                                        <p:cTn id="378" dur="1" fill="hold">
                                          <p:stCondLst>
                                            <p:cond delay="0"/>
                                          </p:stCondLst>
                                        </p:cTn>
                                        <p:tgtEl>
                                          <p:spTgt spid="147"/>
                                        </p:tgtEl>
                                        <p:attrNameLst>
                                          <p:attrName>style.visibility</p:attrName>
                                        </p:attrNameLst>
                                      </p:cBhvr>
                                      <p:to>
                                        <p:strVal val="visible"/>
                                      </p:to>
                                    </p:set>
                                    <p:animEffect transition="in" filter="wipe(left)">
                                      <p:cBhvr>
                                        <p:cTn id="379" dur="500"/>
                                        <p:tgtEl>
                                          <p:spTgt spid="147"/>
                                        </p:tgtEl>
                                      </p:cBhvr>
                                    </p:animEffect>
                                  </p:childTnLst>
                                </p:cTn>
                              </p:par>
                            </p:childTnLst>
                          </p:cTn>
                        </p:par>
                        <p:par>
                          <p:cTn id="380" fill="hold">
                            <p:stCondLst>
                              <p:cond delay="500"/>
                            </p:stCondLst>
                            <p:childTnLst>
                              <p:par>
                                <p:cTn id="381" presetID="3" presetClass="emph" presetSubtype="1" grpId="2" nodeType="afterEffect">
                                  <p:stCondLst>
                                    <p:cond delay="0"/>
                                  </p:stCondLst>
                                  <p:childTnLst>
                                    <p:set>
                                      <p:cBhvr override="childStyle">
                                        <p:cTn id="382" dur="indefinite"/>
                                        <p:tgtEl>
                                          <p:spTgt spid="213"/>
                                        </p:tgtEl>
                                        <p:attrNameLst>
                                          <p:attrName>style.color</p:attrName>
                                        </p:attrNameLst>
                                      </p:cBhvr>
                                      <p:to>
                                        <p:clrVal>
                                          <a:schemeClr val="bg1"/>
                                        </p:clrVal>
                                      </p:to>
                                    </p:set>
                                  </p:childTnLst>
                                </p:cTn>
                              </p:par>
                              <p:par>
                                <p:cTn id="383" presetID="3" presetClass="emph" presetSubtype="1" grpId="2" nodeType="withEffect">
                                  <p:stCondLst>
                                    <p:cond delay="0"/>
                                  </p:stCondLst>
                                  <p:childTnLst>
                                    <p:set>
                                      <p:cBhvr override="childStyle">
                                        <p:cTn id="384" dur="indefinite"/>
                                        <p:tgtEl>
                                          <p:spTgt spid="214"/>
                                        </p:tgtEl>
                                        <p:attrNameLst>
                                          <p:attrName>style.color</p:attrName>
                                        </p:attrNameLst>
                                      </p:cBhvr>
                                      <p:to>
                                        <p:clrVal>
                                          <a:schemeClr val="bg1"/>
                                        </p:clrVal>
                                      </p:to>
                                    </p:set>
                                  </p:childTnLst>
                                </p:cTn>
                              </p:par>
                            </p:childTnLst>
                          </p:cTn>
                        </p:par>
                      </p:childTnLst>
                    </p:cTn>
                  </p:par>
                  <p:par>
                    <p:cTn id="385" fill="hold">
                      <p:stCondLst>
                        <p:cond delay="indefinite"/>
                      </p:stCondLst>
                      <p:childTnLst>
                        <p:par>
                          <p:cTn id="386" fill="hold">
                            <p:stCondLst>
                              <p:cond delay="0"/>
                            </p:stCondLst>
                            <p:childTnLst>
                              <p:par>
                                <p:cTn id="387" presetID="22" presetClass="entr" presetSubtype="8" fill="hold" grpId="0" nodeType="clickEffect">
                                  <p:stCondLst>
                                    <p:cond delay="0"/>
                                  </p:stCondLst>
                                  <p:childTnLst>
                                    <p:set>
                                      <p:cBhvr>
                                        <p:cTn id="388" dur="1" fill="hold">
                                          <p:stCondLst>
                                            <p:cond delay="0"/>
                                          </p:stCondLst>
                                        </p:cTn>
                                        <p:tgtEl>
                                          <p:spTgt spid="148"/>
                                        </p:tgtEl>
                                        <p:attrNameLst>
                                          <p:attrName>style.visibility</p:attrName>
                                        </p:attrNameLst>
                                      </p:cBhvr>
                                      <p:to>
                                        <p:strVal val="visible"/>
                                      </p:to>
                                    </p:set>
                                    <p:animEffect transition="in" filter="wipe(left)">
                                      <p:cBhvr>
                                        <p:cTn id="389" dur="500"/>
                                        <p:tgtEl>
                                          <p:spTgt spid="148"/>
                                        </p:tgtEl>
                                      </p:cBhvr>
                                    </p:animEffect>
                                  </p:childTnLst>
                                </p:cTn>
                              </p:par>
                            </p:childTnLst>
                          </p:cTn>
                        </p:par>
                        <p:par>
                          <p:cTn id="390" fill="hold">
                            <p:stCondLst>
                              <p:cond delay="500"/>
                            </p:stCondLst>
                            <p:childTnLst>
                              <p:par>
                                <p:cTn id="391" presetID="22" presetClass="entr" presetSubtype="8" fill="hold" nodeType="afterEffect">
                                  <p:stCondLst>
                                    <p:cond delay="0"/>
                                  </p:stCondLst>
                                  <p:childTnLst>
                                    <p:set>
                                      <p:cBhvr>
                                        <p:cTn id="392" dur="1" fill="hold">
                                          <p:stCondLst>
                                            <p:cond delay="0"/>
                                          </p:stCondLst>
                                        </p:cTn>
                                        <p:tgtEl>
                                          <p:spTgt spid="144"/>
                                        </p:tgtEl>
                                        <p:attrNameLst>
                                          <p:attrName>style.visibility</p:attrName>
                                        </p:attrNameLst>
                                      </p:cBhvr>
                                      <p:to>
                                        <p:strVal val="visible"/>
                                      </p:to>
                                    </p:set>
                                    <p:animEffect transition="in" filter="wipe(left)">
                                      <p:cBhvr>
                                        <p:cTn id="393" dur="250"/>
                                        <p:tgtEl>
                                          <p:spTgt spid="144"/>
                                        </p:tgtEl>
                                      </p:cBhvr>
                                    </p:animEffect>
                                  </p:childTnLst>
                                </p:cTn>
                              </p:par>
                            </p:childTnLst>
                          </p:cTn>
                        </p:par>
                      </p:childTnLst>
                    </p:cTn>
                  </p:par>
                  <p:par>
                    <p:cTn id="394" fill="hold">
                      <p:stCondLst>
                        <p:cond delay="indefinite"/>
                      </p:stCondLst>
                      <p:childTnLst>
                        <p:par>
                          <p:cTn id="395" fill="hold">
                            <p:stCondLst>
                              <p:cond delay="0"/>
                            </p:stCondLst>
                            <p:childTnLst>
                              <p:par>
                                <p:cTn id="396" presetID="22" presetClass="entr" presetSubtype="8" fill="hold" grpId="0" nodeType="clickEffect">
                                  <p:stCondLst>
                                    <p:cond delay="0"/>
                                  </p:stCondLst>
                                  <p:childTnLst>
                                    <p:set>
                                      <p:cBhvr>
                                        <p:cTn id="397" dur="1" fill="hold">
                                          <p:stCondLst>
                                            <p:cond delay="0"/>
                                          </p:stCondLst>
                                        </p:cTn>
                                        <p:tgtEl>
                                          <p:spTgt spid="149"/>
                                        </p:tgtEl>
                                        <p:attrNameLst>
                                          <p:attrName>style.visibility</p:attrName>
                                        </p:attrNameLst>
                                      </p:cBhvr>
                                      <p:to>
                                        <p:strVal val="visible"/>
                                      </p:to>
                                    </p:set>
                                    <p:animEffect transition="in" filter="wipe(left)">
                                      <p:cBhvr>
                                        <p:cTn id="398" dur="500"/>
                                        <p:tgtEl>
                                          <p:spTgt spid="149"/>
                                        </p:tgtEl>
                                      </p:cBhvr>
                                    </p:animEffect>
                                  </p:childTnLst>
                                </p:cTn>
                              </p:par>
                            </p:childTnLst>
                          </p:cTn>
                        </p:par>
                      </p:childTnLst>
                    </p:cTn>
                  </p:par>
                  <p:par>
                    <p:cTn id="399" fill="hold">
                      <p:stCondLst>
                        <p:cond delay="indefinite"/>
                      </p:stCondLst>
                      <p:childTnLst>
                        <p:par>
                          <p:cTn id="400" fill="hold">
                            <p:stCondLst>
                              <p:cond delay="0"/>
                            </p:stCondLst>
                            <p:childTnLst>
                              <p:par>
                                <p:cTn id="401" presetID="22" presetClass="entr" presetSubtype="8" fill="hold" grpId="0" nodeType="clickEffect">
                                  <p:stCondLst>
                                    <p:cond delay="0"/>
                                  </p:stCondLst>
                                  <p:childTnLst>
                                    <p:set>
                                      <p:cBhvr>
                                        <p:cTn id="402" dur="1" fill="hold">
                                          <p:stCondLst>
                                            <p:cond delay="0"/>
                                          </p:stCondLst>
                                        </p:cTn>
                                        <p:tgtEl>
                                          <p:spTgt spid="150"/>
                                        </p:tgtEl>
                                        <p:attrNameLst>
                                          <p:attrName>style.visibility</p:attrName>
                                        </p:attrNameLst>
                                      </p:cBhvr>
                                      <p:to>
                                        <p:strVal val="visible"/>
                                      </p:to>
                                    </p:set>
                                    <p:animEffect transition="in" filter="wipe(left)">
                                      <p:cBhvr>
                                        <p:cTn id="403" dur="500"/>
                                        <p:tgtEl>
                                          <p:spTgt spid="150"/>
                                        </p:tgtEl>
                                      </p:cBhvr>
                                    </p:animEffect>
                                  </p:childTnLst>
                                </p:cTn>
                              </p:par>
                            </p:childTnLst>
                          </p:cTn>
                        </p:par>
                      </p:childTnLst>
                    </p:cTn>
                  </p:par>
                  <p:par>
                    <p:cTn id="404" fill="hold">
                      <p:stCondLst>
                        <p:cond delay="indefinite"/>
                      </p:stCondLst>
                      <p:childTnLst>
                        <p:par>
                          <p:cTn id="405" fill="hold">
                            <p:stCondLst>
                              <p:cond delay="0"/>
                            </p:stCondLst>
                            <p:childTnLst>
                              <p:par>
                                <p:cTn id="406" presetID="1" presetClass="entr" presetSubtype="0" fill="hold" grpId="0" nodeType="clickEffect">
                                  <p:stCondLst>
                                    <p:cond delay="0"/>
                                  </p:stCondLst>
                                  <p:childTnLst>
                                    <p:set>
                                      <p:cBhvr>
                                        <p:cTn id="407" dur="1" fill="hold">
                                          <p:stCondLst>
                                            <p:cond delay="0"/>
                                          </p:stCondLst>
                                        </p:cTn>
                                        <p:tgtEl>
                                          <p:spTgt spid="215"/>
                                        </p:tgtEl>
                                        <p:attrNameLst>
                                          <p:attrName>style.visibility</p:attrName>
                                        </p:attrNameLst>
                                      </p:cBhvr>
                                      <p:to>
                                        <p:strVal val="visible"/>
                                      </p:to>
                                    </p:set>
                                  </p:childTnLst>
                                </p:cTn>
                              </p:par>
                              <p:par>
                                <p:cTn id="408" presetID="1" presetClass="entr" presetSubtype="0" fill="hold" grpId="0" nodeType="withEffect">
                                  <p:stCondLst>
                                    <p:cond delay="0"/>
                                  </p:stCondLst>
                                  <p:childTnLst>
                                    <p:set>
                                      <p:cBhvr>
                                        <p:cTn id="409" dur="1" fill="hold">
                                          <p:stCondLst>
                                            <p:cond delay="0"/>
                                          </p:stCondLst>
                                        </p:cTn>
                                        <p:tgtEl>
                                          <p:spTgt spid="216"/>
                                        </p:tgtEl>
                                        <p:attrNameLst>
                                          <p:attrName>style.visibility</p:attrName>
                                        </p:attrNameLst>
                                      </p:cBhvr>
                                      <p:to>
                                        <p:strVal val="visible"/>
                                      </p:to>
                                    </p:set>
                                  </p:childTnLst>
                                </p:cTn>
                              </p:par>
                              <p:par>
                                <p:cTn id="410" presetID="3" presetClass="emph" presetSubtype="1" grpId="1" nodeType="withEffect">
                                  <p:stCondLst>
                                    <p:cond delay="0"/>
                                  </p:stCondLst>
                                  <p:childTnLst>
                                    <p:set>
                                      <p:cBhvr override="childStyle">
                                        <p:cTn id="411" dur="indefinite"/>
                                        <p:tgtEl>
                                          <p:spTgt spid="215"/>
                                        </p:tgtEl>
                                        <p:attrNameLst>
                                          <p:attrName>style.color</p:attrName>
                                        </p:attrNameLst>
                                      </p:cBhvr>
                                      <p:to>
                                        <p:clrVal>
                                          <a:srgbClr val="FF0066"/>
                                        </p:clrVal>
                                      </p:to>
                                    </p:set>
                                  </p:childTnLst>
                                </p:cTn>
                              </p:par>
                              <p:par>
                                <p:cTn id="412" presetID="3" presetClass="emph" presetSubtype="1" grpId="1" nodeType="withEffect">
                                  <p:stCondLst>
                                    <p:cond delay="0"/>
                                  </p:stCondLst>
                                  <p:childTnLst>
                                    <p:set>
                                      <p:cBhvr override="childStyle">
                                        <p:cTn id="413" dur="indefinite"/>
                                        <p:tgtEl>
                                          <p:spTgt spid="216"/>
                                        </p:tgtEl>
                                        <p:attrNameLst>
                                          <p:attrName>style.color</p:attrName>
                                        </p:attrNameLst>
                                      </p:cBhvr>
                                      <p:to>
                                        <p:clrVal>
                                          <a:srgbClr val="FF0066"/>
                                        </p:clrVal>
                                      </p:to>
                                    </p:set>
                                  </p:childTnLst>
                                </p:cTn>
                              </p:par>
                            </p:childTnLst>
                          </p:cTn>
                        </p:par>
                      </p:childTnLst>
                    </p:cTn>
                  </p:par>
                  <p:par>
                    <p:cTn id="414" fill="hold">
                      <p:stCondLst>
                        <p:cond delay="indefinite"/>
                      </p:stCondLst>
                      <p:childTnLst>
                        <p:par>
                          <p:cTn id="415" fill="hold">
                            <p:stCondLst>
                              <p:cond delay="0"/>
                            </p:stCondLst>
                            <p:childTnLst>
                              <p:par>
                                <p:cTn id="416" presetID="22" presetClass="entr" presetSubtype="8" fill="hold" grpId="0" nodeType="clickEffect">
                                  <p:stCondLst>
                                    <p:cond delay="0"/>
                                  </p:stCondLst>
                                  <p:childTnLst>
                                    <p:set>
                                      <p:cBhvr>
                                        <p:cTn id="417" dur="1" fill="hold">
                                          <p:stCondLst>
                                            <p:cond delay="0"/>
                                          </p:stCondLst>
                                        </p:cTn>
                                        <p:tgtEl>
                                          <p:spTgt spid="212"/>
                                        </p:tgtEl>
                                        <p:attrNameLst>
                                          <p:attrName>style.visibility</p:attrName>
                                        </p:attrNameLst>
                                      </p:cBhvr>
                                      <p:to>
                                        <p:strVal val="visible"/>
                                      </p:to>
                                    </p:set>
                                    <p:animEffect transition="in" filter="wipe(left)">
                                      <p:cBhvr>
                                        <p:cTn id="418" dur="500"/>
                                        <p:tgtEl>
                                          <p:spTgt spid="212"/>
                                        </p:tgtEl>
                                      </p:cBhvr>
                                    </p:animEffect>
                                  </p:childTnLst>
                                </p:cTn>
                              </p:par>
                            </p:childTnLst>
                          </p:cTn>
                        </p:par>
                      </p:childTnLst>
                    </p:cTn>
                  </p:par>
                  <p:par>
                    <p:cTn id="419" fill="hold">
                      <p:stCondLst>
                        <p:cond delay="indefinite"/>
                      </p:stCondLst>
                      <p:childTnLst>
                        <p:par>
                          <p:cTn id="420" fill="hold">
                            <p:stCondLst>
                              <p:cond delay="0"/>
                            </p:stCondLst>
                            <p:childTnLst>
                              <p:par>
                                <p:cTn id="421" presetID="22" presetClass="entr" presetSubtype="8" fill="hold" grpId="0" nodeType="clickEffect">
                                  <p:stCondLst>
                                    <p:cond delay="0"/>
                                  </p:stCondLst>
                                  <p:childTnLst>
                                    <p:set>
                                      <p:cBhvr>
                                        <p:cTn id="422" dur="1" fill="hold">
                                          <p:stCondLst>
                                            <p:cond delay="0"/>
                                          </p:stCondLst>
                                        </p:cTn>
                                        <p:tgtEl>
                                          <p:spTgt spid="151"/>
                                        </p:tgtEl>
                                        <p:attrNameLst>
                                          <p:attrName>style.visibility</p:attrName>
                                        </p:attrNameLst>
                                      </p:cBhvr>
                                      <p:to>
                                        <p:strVal val="visible"/>
                                      </p:to>
                                    </p:set>
                                    <p:animEffect transition="in" filter="wipe(left)">
                                      <p:cBhvr>
                                        <p:cTn id="423" dur="500"/>
                                        <p:tgtEl>
                                          <p:spTgt spid="151"/>
                                        </p:tgtEl>
                                      </p:cBhvr>
                                    </p:animEffect>
                                  </p:childTnLst>
                                </p:cTn>
                              </p:par>
                            </p:childTnLst>
                          </p:cTn>
                        </p:par>
                        <p:par>
                          <p:cTn id="424" fill="hold">
                            <p:stCondLst>
                              <p:cond delay="500"/>
                            </p:stCondLst>
                            <p:childTnLst>
                              <p:par>
                                <p:cTn id="425" presetID="3" presetClass="emph" presetSubtype="1" grpId="2" nodeType="afterEffect">
                                  <p:stCondLst>
                                    <p:cond delay="0"/>
                                  </p:stCondLst>
                                  <p:childTnLst>
                                    <p:set>
                                      <p:cBhvr override="childStyle">
                                        <p:cTn id="426" dur="indefinite"/>
                                        <p:tgtEl>
                                          <p:spTgt spid="215"/>
                                        </p:tgtEl>
                                        <p:attrNameLst>
                                          <p:attrName>style.color</p:attrName>
                                        </p:attrNameLst>
                                      </p:cBhvr>
                                      <p:to>
                                        <p:clrVal>
                                          <a:schemeClr val="bg1"/>
                                        </p:clrVal>
                                      </p:to>
                                    </p:set>
                                  </p:childTnLst>
                                </p:cTn>
                              </p:par>
                              <p:par>
                                <p:cTn id="427" presetID="3" presetClass="emph" presetSubtype="1" grpId="2" nodeType="withEffect">
                                  <p:stCondLst>
                                    <p:cond delay="0"/>
                                  </p:stCondLst>
                                  <p:childTnLst>
                                    <p:set>
                                      <p:cBhvr override="childStyle">
                                        <p:cTn id="428" dur="indefinite"/>
                                        <p:tgtEl>
                                          <p:spTgt spid="216"/>
                                        </p:tgtEl>
                                        <p:attrNameLst>
                                          <p:attrName>style.color</p:attrName>
                                        </p:attrNameLst>
                                      </p:cBhvr>
                                      <p:to>
                                        <p:clrVal>
                                          <a:schemeClr val="bg1"/>
                                        </p:clrVal>
                                      </p:to>
                                    </p:set>
                                  </p:childTnLst>
                                </p:cTn>
                              </p:par>
                            </p:childTnLst>
                          </p:cTn>
                        </p:par>
                      </p:childTnLst>
                    </p:cTn>
                  </p:par>
                  <p:par>
                    <p:cTn id="429" fill="hold">
                      <p:stCondLst>
                        <p:cond delay="indefinite"/>
                      </p:stCondLst>
                      <p:childTnLst>
                        <p:par>
                          <p:cTn id="430" fill="hold">
                            <p:stCondLst>
                              <p:cond delay="0"/>
                            </p:stCondLst>
                            <p:childTnLst>
                              <p:par>
                                <p:cTn id="431" presetID="22" presetClass="entr" presetSubtype="8" fill="hold" grpId="0" nodeType="clickEffect">
                                  <p:stCondLst>
                                    <p:cond delay="0"/>
                                  </p:stCondLst>
                                  <p:childTnLst>
                                    <p:set>
                                      <p:cBhvr>
                                        <p:cTn id="432" dur="1" fill="hold">
                                          <p:stCondLst>
                                            <p:cond delay="0"/>
                                          </p:stCondLst>
                                        </p:cTn>
                                        <p:tgtEl>
                                          <p:spTgt spid="152"/>
                                        </p:tgtEl>
                                        <p:attrNameLst>
                                          <p:attrName>style.visibility</p:attrName>
                                        </p:attrNameLst>
                                      </p:cBhvr>
                                      <p:to>
                                        <p:strVal val="visible"/>
                                      </p:to>
                                    </p:set>
                                    <p:animEffect transition="in" filter="wipe(left)">
                                      <p:cBhvr>
                                        <p:cTn id="433" dur="500"/>
                                        <p:tgtEl>
                                          <p:spTgt spid="152"/>
                                        </p:tgtEl>
                                      </p:cBhvr>
                                    </p:animEffect>
                                  </p:childTnLst>
                                </p:cTn>
                              </p:par>
                            </p:childTnLst>
                          </p:cTn>
                        </p:par>
                      </p:childTnLst>
                    </p:cTn>
                  </p:par>
                  <p:par>
                    <p:cTn id="434" fill="hold">
                      <p:stCondLst>
                        <p:cond delay="indefinite"/>
                      </p:stCondLst>
                      <p:childTnLst>
                        <p:par>
                          <p:cTn id="435" fill="hold">
                            <p:stCondLst>
                              <p:cond delay="0"/>
                            </p:stCondLst>
                            <p:childTnLst>
                              <p:par>
                                <p:cTn id="436" presetID="22" presetClass="entr" presetSubtype="8" fill="hold" grpId="0" nodeType="clickEffect">
                                  <p:stCondLst>
                                    <p:cond delay="0"/>
                                  </p:stCondLst>
                                  <p:childTnLst>
                                    <p:set>
                                      <p:cBhvr>
                                        <p:cTn id="437" dur="1" fill="hold">
                                          <p:stCondLst>
                                            <p:cond delay="0"/>
                                          </p:stCondLst>
                                        </p:cTn>
                                        <p:tgtEl>
                                          <p:spTgt spid="154"/>
                                        </p:tgtEl>
                                        <p:attrNameLst>
                                          <p:attrName>style.visibility</p:attrName>
                                        </p:attrNameLst>
                                      </p:cBhvr>
                                      <p:to>
                                        <p:strVal val="visible"/>
                                      </p:to>
                                    </p:set>
                                    <p:animEffect transition="in" filter="wipe(left)">
                                      <p:cBhvr>
                                        <p:cTn id="438" dur="500"/>
                                        <p:tgtEl>
                                          <p:spTgt spid="154"/>
                                        </p:tgtEl>
                                      </p:cBhvr>
                                    </p:animEffect>
                                  </p:childTnLst>
                                </p:cTn>
                              </p:par>
                            </p:childTnLst>
                          </p:cTn>
                        </p:par>
                      </p:childTnLst>
                    </p:cTn>
                  </p:par>
                  <p:par>
                    <p:cTn id="439" fill="hold">
                      <p:stCondLst>
                        <p:cond delay="indefinite"/>
                      </p:stCondLst>
                      <p:childTnLst>
                        <p:par>
                          <p:cTn id="440" fill="hold">
                            <p:stCondLst>
                              <p:cond delay="0"/>
                            </p:stCondLst>
                            <p:childTnLst>
                              <p:par>
                                <p:cTn id="441" presetID="22" presetClass="entr" presetSubtype="8" fill="hold" grpId="0" nodeType="clickEffect">
                                  <p:stCondLst>
                                    <p:cond delay="0"/>
                                  </p:stCondLst>
                                  <p:childTnLst>
                                    <p:set>
                                      <p:cBhvr>
                                        <p:cTn id="442" dur="1" fill="hold">
                                          <p:stCondLst>
                                            <p:cond delay="0"/>
                                          </p:stCondLst>
                                        </p:cTn>
                                        <p:tgtEl>
                                          <p:spTgt spid="156"/>
                                        </p:tgtEl>
                                        <p:attrNameLst>
                                          <p:attrName>style.visibility</p:attrName>
                                        </p:attrNameLst>
                                      </p:cBhvr>
                                      <p:to>
                                        <p:strVal val="visible"/>
                                      </p:to>
                                    </p:set>
                                    <p:animEffect transition="in" filter="wipe(left)">
                                      <p:cBhvr>
                                        <p:cTn id="443" dur="500"/>
                                        <p:tgtEl>
                                          <p:spTgt spid="156"/>
                                        </p:tgtEl>
                                      </p:cBhvr>
                                    </p:animEffect>
                                  </p:childTnLst>
                                </p:cTn>
                              </p:par>
                            </p:childTnLst>
                          </p:cTn>
                        </p:par>
                      </p:childTnLst>
                    </p:cTn>
                  </p:par>
                  <p:par>
                    <p:cTn id="444" fill="hold">
                      <p:stCondLst>
                        <p:cond delay="indefinite"/>
                      </p:stCondLst>
                      <p:childTnLst>
                        <p:par>
                          <p:cTn id="445" fill="hold">
                            <p:stCondLst>
                              <p:cond delay="0"/>
                            </p:stCondLst>
                            <p:childTnLst>
                              <p:par>
                                <p:cTn id="446" presetID="1" presetClass="entr" presetSubtype="0" fill="hold" grpId="0" nodeType="clickEffect">
                                  <p:stCondLst>
                                    <p:cond delay="0"/>
                                  </p:stCondLst>
                                  <p:childTnLst>
                                    <p:set>
                                      <p:cBhvr>
                                        <p:cTn id="447" dur="1" fill="hold">
                                          <p:stCondLst>
                                            <p:cond delay="0"/>
                                          </p:stCondLst>
                                        </p:cTn>
                                        <p:tgtEl>
                                          <p:spTgt spid="217"/>
                                        </p:tgtEl>
                                        <p:attrNameLst>
                                          <p:attrName>style.visibility</p:attrName>
                                        </p:attrNameLst>
                                      </p:cBhvr>
                                      <p:to>
                                        <p:strVal val="visible"/>
                                      </p:to>
                                    </p:set>
                                  </p:childTnLst>
                                </p:cTn>
                              </p:par>
                              <p:par>
                                <p:cTn id="448" presetID="1" presetClass="entr" presetSubtype="0" fill="hold" grpId="0" nodeType="withEffect">
                                  <p:stCondLst>
                                    <p:cond delay="0"/>
                                  </p:stCondLst>
                                  <p:childTnLst>
                                    <p:set>
                                      <p:cBhvr>
                                        <p:cTn id="449" dur="1" fill="hold">
                                          <p:stCondLst>
                                            <p:cond delay="0"/>
                                          </p:stCondLst>
                                        </p:cTn>
                                        <p:tgtEl>
                                          <p:spTgt spid="218"/>
                                        </p:tgtEl>
                                        <p:attrNameLst>
                                          <p:attrName>style.visibility</p:attrName>
                                        </p:attrNameLst>
                                      </p:cBhvr>
                                      <p:to>
                                        <p:strVal val="visible"/>
                                      </p:to>
                                    </p:set>
                                  </p:childTnLst>
                                </p:cTn>
                              </p:par>
                              <p:par>
                                <p:cTn id="450" presetID="3" presetClass="emph" presetSubtype="1" grpId="1" nodeType="withEffect">
                                  <p:stCondLst>
                                    <p:cond delay="0"/>
                                  </p:stCondLst>
                                  <p:childTnLst>
                                    <p:set>
                                      <p:cBhvr override="childStyle">
                                        <p:cTn id="451" dur="indefinite"/>
                                        <p:tgtEl>
                                          <p:spTgt spid="217"/>
                                        </p:tgtEl>
                                        <p:attrNameLst>
                                          <p:attrName>style.color</p:attrName>
                                        </p:attrNameLst>
                                      </p:cBhvr>
                                      <p:to>
                                        <p:clrVal>
                                          <a:srgbClr val="FF0066"/>
                                        </p:clrVal>
                                      </p:to>
                                    </p:set>
                                  </p:childTnLst>
                                </p:cTn>
                              </p:par>
                              <p:par>
                                <p:cTn id="452" presetID="3" presetClass="emph" presetSubtype="1" grpId="1" nodeType="withEffect">
                                  <p:stCondLst>
                                    <p:cond delay="0"/>
                                  </p:stCondLst>
                                  <p:childTnLst>
                                    <p:set>
                                      <p:cBhvr override="childStyle">
                                        <p:cTn id="453" dur="indefinite"/>
                                        <p:tgtEl>
                                          <p:spTgt spid="218"/>
                                        </p:tgtEl>
                                        <p:attrNameLst>
                                          <p:attrName>style.color</p:attrName>
                                        </p:attrNameLst>
                                      </p:cBhvr>
                                      <p:to>
                                        <p:clrVal>
                                          <a:srgbClr val="FF0066"/>
                                        </p:clrVal>
                                      </p:to>
                                    </p:set>
                                  </p:childTnLst>
                                </p:cTn>
                              </p:par>
                            </p:childTnLst>
                          </p:cTn>
                        </p:par>
                      </p:childTnLst>
                    </p:cTn>
                  </p:par>
                  <p:par>
                    <p:cTn id="454" fill="hold">
                      <p:stCondLst>
                        <p:cond delay="indefinite"/>
                      </p:stCondLst>
                      <p:childTnLst>
                        <p:par>
                          <p:cTn id="455" fill="hold">
                            <p:stCondLst>
                              <p:cond delay="0"/>
                            </p:stCondLst>
                            <p:childTnLst>
                              <p:par>
                                <p:cTn id="456" presetID="22" presetClass="entr" presetSubtype="8" fill="hold" grpId="0" nodeType="clickEffect">
                                  <p:stCondLst>
                                    <p:cond delay="0"/>
                                  </p:stCondLst>
                                  <p:childTnLst>
                                    <p:set>
                                      <p:cBhvr>
                                        <p:cTn id="457" dur="1" fill="hold">
                                          <p:stCondLst>
                                            <p:cond delay="0"/>
                                          </p:stCondLst>
                                        </p:cTn>
                                        <p:tgtEl>
                                          <p:spTgt spid="157"/>
                                        </p:tgtEl>
                                        <p:attrNameLst>
                                          <p:attrName>style.visibility</p:attrName>
                                        </p:attrNameLst>
                                      </p:cBhvr>
                                      <p:to>
                                        <p:strVal val="visible"/>
                                      </p:to>
                                    </p:set>
                                    <p:animEffect transition="in" filter="wipe(left)">
                                      <p:cBhvr>
                                        <p:cTn id="458" dur="500"/>
                                        <p:tgtEl>
                                          <p:spTgt spid="157"/>
                                        </p:tgtEl>
                                      </p:cBhvr>
                                    </p:animEffect>
                                  </p:childTnLst>
                                </p:cTn>
                              </p:par>
                            </p:childTnLst>
                          </p:cTn>
                        </p:par>
                        <p:par>
                          <p:cTn id="459" fill="hold">
                            <p:stCondLst>
                              <p:cond delay="500"/>
                            </p:stCondLst>
                            <p:childTnLst>
                              <p:par>
                                <p:cTn id="460" presetID="3" presetClass="emph" presetSubtype="1" grpId="2" nodeType="afterEffect">
                                  <p:stCondLst>
                                    <p:cond delay="0"/>
                                  </p:stCondLst>
                                  <p:childTnLst>
                                    <p:set>
                                      <p:cBhvr override="childStyle">
                                        <p:cTn id="461" dur="indefinite"/>
                                        <p:tgtEl>
                                          <p:spTgt spid="217"/>
                                        </p:tgtEl>
                                        <p:attrNameLst>
                                          <p:attrName>style.color</p:attrName>
                                        </p:attrNameLst>
                                      </p:cBhvr>
                                      <p:to>
                                        <p:clrVal>
                                          <a:schemeClr val="bg1"/>
                                        </p:clrVal>
                                      </p:to>
                                    </p:set>
                                  </p:childTnLst>
                                </p:cTn>
                              </p:par>
                              <p:par>
                                <p:cTn id="462" presetID="3" presetClass="emph" presetSubtype="1" grpId="2" nodeType="withEffect">
                                  <p:stCondLst>
                                    <p:cond delay="0"/>
                                  </p:stCondLst>
                                  <p:childTnLst>
                                    <p:set>
                                      <p:cBhvr override="childStyle">
                                        <p:cTn id="463" dur="indefinite"/>
                                        <p:tgtEl>
                                          <p:spTgt spid="218"/>
                                        </p:tgtEl>
                                        <p:attrNameLst>
                                          <p:attrName>style.color</p:attrName>
                                        </p:attrNameLst>
                                      </p:cBhvr>
                                      <p:to>
                                        <p:clrVal>
                                          <a:schemeClr val="bg1"/>
                                        </p:clrVal>
                                      </p:to>
                                    </p:set>
                                  </p:childTnLst>
                                </p:cTn>
                              </p:par>
                            </p:childTnLst>
                          </p:cTn>
                        </p:par>
                        <p:par>
                          <p:cTn id="464" fill="hold">
                            <p:stCondLst>
                              <p:cond delay="500"/>
                            </p:stCondLst>
                            <p:childTnLst>
                              <p:par>
                                <p:cTn id="465" presetID="22" presetClass="entr" presetSubtype="8" fill="hold" nodeType="afterEffect">
                                  <p:stCondLst>
                                    <p:cond delay="0"/>
                                  </p:stCondLst>
                                  <p:childTnLst>
                                    <p:set>
                                      <p:cBhvr>
                                        <p:cTn id="466" dur="1" fill="hold">
                                          <p:stCondLst>
                                            <p:cond delay="0"/>
                                          </p:stCondLst>
                                        </p:cTn>
                                        <p:tgtEl>
                                          <p:spTgt spid="155"/>
                                        </p:tgtEl>
                                        <p:attrNameLst>
                                          <p:attrName>style.visibility</p:attrName>
                                        </p:attrNameLst>
                                      </p:cBhvr>
                                      <p:to>
                                        <p:strVal val="visible"/>
                                      </p:to>
                                    </p:set>
                                    <p:animEffect transition="in" filter="wipe(left)">
                                      <p:cBhvr>
                                        <p:cTn id="467" dur="250"/>
                                        <p:tgtEl>
                                          <p:spTgt spid="155"/>
                                        </p:tgtEl>
                                      </p:cBhvr>
                                    </p:animEffect>
                                  </p:childTnLst>
                                </p:cTn>
                              </p:par>
                            </p:childTnLst>
                          </p:cTn>
                        </p:par>
                      </p:childTnLst>
                    </p:cTn>
                  </p:par>
                  <p:par>
                    <p:cTn id="468" fill="hold">
                      <p:stCondLst>
                        <p:cond delay="indefinite"/>
                      </p:stCondLst>
                      <p:childTnLst>
                        <p:par>
                          <p:cTn id="469" fill="hold">
                            <p:stCondLst>
                              <p:cond delay="0"/>
                            </p:stCondLst>
                            <p:childTnLst>
                              <p:par>
                                <p:cTn id="470" presetID="22" presetClass="entr" presetSubtype="8" fill="hold" grpId="0" nodeType="clickEffect">
                                  <p:stCondLst>
                                    <p:cond delay="0"/>
                                  </p:stCondLst>
                                  <p:childTnLst>
                                    <p:set>
                                      <p:cBhvr>
                                        <p:cTn id="471" dur="1" fill="hold">
                                          <p:stCondLst>
                                            <p:cond delay="0"/>
                                          </p:stCondLst>
                                        </p:cTn>
                                        <p:tgtEl>
                                          <p:spTgt spid="167"/>
                                        </p:tgtEl>
                                        <p:attrNameLst>
                                          <p:attrName>style.visibility</p:attrName>
                                        </p:attrNameLst>
                                      </p:cBhvr>
                                      <p:to>
                                        <p:strVal val="visible"/>
                                      </p:to>
                                    </p:set>
                                    <p:animEffect transition="in" filter="wipe(left)">
                                      <p:cBhvr>
                                        <p:cTn id="472" dur="500"/>
                                        <p:tgtEl>
                                          <p:spTgt spid="167"/>
                                        </p:tgtEl>
                                      </p:cBhvr>
                                    </p:animEffect>
                                  </p:childTnLst>
                                </p:cTn>
                              </p:par>
                            </p:childTnLst>
                          </p:cTn>
                        </p:par>
                      </p:childTnLst>
                    </p:cTn>
                  </p:par>
                  <p:par>
                    <p:cTn id="473" fill="hold">
                      <p:stCondLst>
                        <p:cond delay="indefinite"/>
                      </p:stCondLst>
                      <p:childTnLst>
                        <p:par>
                          <p:cTn id="474" fill="hold">
                            <p:stCondLst>
                              <p:cond delay="0"/>
                            </p:stCondLst>
                            <p:childTnLst>
                              <p:par>
                                <p:cTn id="475" presetID="1" presetClass="entr" presetSubtype="0" fill="hold" grpId="0" nodeType="clickEffect">
                                  <p:stCondLst>
                                    <p:cond delay="0"/>
                                  </p:stCondLst>
                                  <p:childTnLst>
                                    <p:set>
                                      <p:cBhvr>
                                        <p:cTn id="476" dur="1" fill="hold">
                                          <p:stCondLst>
                                            <p:cond delay="0"/>
                                          </p:stCondLst>
                                        </p:cTn>
                                        <p:tgtEl>
                                          <p:spTgt spid="219"/>
                                        </p:tgtEl>
                                        <p:attrNameLst>
                                          <p:attrName>style.visibility</p:attrName>
                                        </p:attrNameLst>
                                      </p:cBhvr>
                                      <p:to>
                                        <p:strVal val="visible"/>
                                      </p:to>
                                    </p:set>
                                  </p:childTnLst>
                                </p:cTn>
                              </p:par>
                              <p:par>
                                <p:cTn id="477" presetID="1" presetClass="entr" presetSubtype="0" fill="hold" grpId="0" nodeType="withEffect">
                                  <p:stCondLst>
                                    <p:cond delay="0"/>
                                  </p:stCondLst>
                                  <p:childTnLst>
                                    <p:set>
                                      <p:cBhvr>
                                        <p:cTn id="478" dur="1" fill="hold">
                                          <p:stCondLst>
                                            <p:cond delay="0"/>
                                          </p:stCondLst>
                                        </p:cTn>
                                        <p:tgtEl>
                                          <p:spTgt spid="220"/>
                                        </p:tgtEl>
                                        <p:attrNameLst>
                                          <p:attrName>style.visibility</p:attrName>
                                        </p:attrNameLst>
                                      </p:cBhvr>
                                      <p:to>
                                        <p:strVal val="visible"/>
                                      </p:to>
                                    </p:set>
                                  </p:childTnLst>
                                </p:cTn>
                              </p:par>
                              <p:par>
                                <p:cTn id="479" presetID="3" presetClass="emph" presetSubtype="1" grpId="1" nodeType="withEffect">
                                  <p:stCondLst>
                                    <p:cond delay="0"/>
                                  </p:stCondLst>
                                  <p:childTnLst>
                                    <p:set>
                                      <p:cBhvr override="childStyle">
                                        <p:cTn id="480" dur="indefinite"/>
                                        <p:tgtEl>
                                          <p:spTgt spid="219"/>
                                        </p:tgtEl>
                                        <p:attrNameLst>
                                          <p:attrName>style.color</p:attrName>
                                        </p:attrNameLst>
                                      </p:cBhvr>
                                      <p:to>
                                        <p:clrVal>
                                          <a:srgbClr val="FF0066"/>
                                        </p:clrVal>
                                      </p:to>
                                    </p:set>
                                  </p:childTnLst>
                                </p:cTn>
                              </p:par>
                              <p:par>
                                <p:cTn id="481" presetID="3" presetClass="emph" presetSubtype="1" grpId="1" nodeType="withEffect">
                                  <p:stCondLst>
                                    <p:cond delay="0"/>
                                  </p:stCondLst>
                                  <p:childTnLst>
                                    <p:set>
                                      <p:cBhvr override="childStyle">
                                        <p:cTn id="482" dur="indefinite"/>
                                        <p:tgtEl>
                                          <p:spTgt spid="220"/>
                                        </p:tgtEl>
                                        <p:attrNameLst>
                                          <p:attrName>style.color</p:attrName>
                                        </p:attrNameLst>
                                      </p:cBhvr>
                                      <p:to>
                                        <p:clrVal>
                                          <a:srgbClr val="FF0066"/>
                                        </p:clrVal>
                                      </p:to>
                                    </p:set>
                                  </p:childTnLst>
                                </p:cTn>
                              </p:par>
                            </p:childTnLst>
                          </p:cTn>
                        </p:par>
                      </p:childTnLst>
                    </p:cTn>
                  </p:par>
                  <p:par>
                    <p:cTn id="483" fill="hold">
                      <p:stCondLst>
                        <p:cond delay="indefinite"/>
                      </p:stCondLst>
                      <p:childTnLst>
                        <p:par>
                          <p:cTn id="484" fill="hold">
                            <p:stCondLst>
                              <p:cond delay="0"/>
                            </p:stCondLst>
                            <p:childTnLst>
                              <p:par>
                                <p:cTn id="485" presetID="22" presetClass="entr" presetSubtype="8" fill="hold" grpId="0" nodeType="clickEffect">
                                  <p:stCondLst>
                                    <p:cond delay="0"/>
                                  </p:stCondLst>
                                  <p:childTnLst>
                                    <p:set>
                                      <p:cBhvr>
                                        <p:cTn id="486" dur="1" fill="hold">
                                          <p:stCondLst>
                                            <p:cond delay="0"/>
                                          </p:stCondLst>
                                        </p:cTn>
                                        <p:tgtEl>
                                          <p:spTgt spid="168"/>
                                        </p:tgtEl>
                                        <p:attrNameLst>
                                          <p:attrName>style.visibility</p:attrName>
                                        </p:attrNameLst>
                                      </p:cBhvr>
                                      <p:to>
                                        <p:strVal val="visible"/>
                                      </p:to>
                                    </p:set>
                                    <p:animEffect transition="in" filter="wipe(left)">
                                      <p:cBhvr>
                                        <p:cTn id="487" dur="500"/>
                                        <p:tgtEl>
                                          <p:spTgt spid="168"/>
                                        </p:tgtEl>
                                      </p:cBhvr>
                                    </p:animEffect>
                                  </p:childTnLst>
                                </p:cTn>
                              </p:par>
                            </p:childTnLst>
                          </p:cTn>
                        </p:par>
                        <p:par>
                          <p:cTn id="488" fill="hold">
                            <p:stCondLst>
                              <p:cond delay="500"/>
                            </p:stCondLst>
                            <p:childTnLst>
                              <p:par>
                                <p:cTn id="489" presetID="3" presetClass="emph" presetSubtype="1" grpId="2" nodeType="afterEffect">
                                  <p:stCondLst>
                                    <p:cond delay="0"/>
                                  </p:stCondLst>
                                  <p:childTnLst>
                                    <p:set>
                                      <p:cBhvr override="childStyle">
                                        <p:cTn id="490" dur="indefinite"/>
                                        <p:tgtEl>
                                          <p:spTgt spid="219"/>
                                        </p:tgtEl>
                                        <p:attrNameLst>
                                          <p:attrName>style.color</p:attrName>
                                        </p:attrNameLst>
                                      </p:cBhvr>
                                      <p:to>
                                        <p:clrVal>
                                          <a:schemeClr val="bg1"/>
                                        </p:clrVal>
                                      </p:to>
                                    </p:set>
                                  </p:childTnLst>
                                </p:cTn>
                              </p:par>
                              <p:par>
                                <p:cTn id="491" presetID="3" presetClass="emph" presetSubtype="1" grpId="2" nodeType="withEffect">
                                  <p:stCondLst>
                                    <p:cond delay="0"/>
                                  </p:stCondLst>
                                  <p:childTnLst>
                                    <p:set>
                                      <p:cBhvr override="childStyle">
                                        <p:cTn id="492" dur="indefinite"/>
                                        <p:tgtEl>
                                          <p:spTgt spid="220"/>
                                        </p:tgtEl>
                                        <p:attrNameLst>
                                          <p:attrName>style.color</p:attrName>
                                        </p:attrNameLst>
                                      </p:cBhvr>
                                      <p:to>
                                        <p:clrVal>
                                          <a:schemeClr val="bg1"/>
                                        </p:clrVal>
                                      </p:to>
                                    </p:set>
                                  </p:childTnLst>
                                </p:cTn>
                              </p:par>
                            </p:childTnLst>
                          </p:cTn>
                        </p:par>
                      </p:childTnLst>
                    </p:cTn>
                  </p:par>
                  <p:par>
                    <p:cTn id="493" fill="hold">
                      <p:stCondLst>
                        <p:cond delay="indefinite"/>
                      </p:stCondLst>
                      <p:childTnLst>
                        <p:par>
                          <p:cTn id="494" fill="hold">
                            <p:stCondLst>
                              <p:cond delay="0"/>
                            </p:stCondLst>
                            <p:childTnLst>
                              <p:par>
                                <p:cTn id="495" presetID="22" presetClass="entr" presetSubtype="8" fill="hold" grpId="0" nodeType="clickEffect">
                                  <p:stCondLst>
                                    <p:cond delay="0"/>
                                  </p:stCondLst>
                                  <p:childTnLst>
                                    <p:set>
                                      <p:cBhvr>
                                        <p:cTn id="496" dur="1" fill="hold">
                                          <p:stCondLst>
                                            <p:cond delay="0"/>
                                          </p:stCondLst>
                                        </p:cTn>
                                        <p:tgtEl>
                                          <p:spTgt spid="108"/>
                                        </p:tgtEl>
                                        <p:attrNameLst>
                                          <p:attrName>style.visibility</p:attrName>
                                        </p:attrNameLst>
                                      </p:cBhvr>
                                      <p:to>
                                        <p:strVal val="visible"/>
                                      </p:to>
                                    </p:set>
                                    <p:animEffect transition="in" filter="wipe(left)">
                                      <p:cBhvr>
                                        <p:cTn id="497" dur="500"/>
                                        <p:tgtEl>
                                          <p:spTgt spid="108"/>
                                        </p:tgtEl>
                                      </p:cBhvr>
                                    </p:animEffect>
                                  </p:childTnLst>
                                </p:cTn>
                              </p:par>
                            </p:childTnLst>
                          </p:cTn>
                        </p:par>
                      </p:childTnLst>
                    </p:cTn>
                  </p:par>
                  <p:par>
                    <p:cTn id="498" fill="hold">
                      <p:stCondLst>
                        <p:cond delay="indefinite"/>
                      </p:stCondLst>
                      <p:childTnLst>
                        <p:par>
                          <p:cTn id="499" fill="hold">
                            <p:stCondLst>
                              <p:cond delay="0"/>
                            </p:stCondLst>
                            <p:childTnLst>
                              <p:par>
                                <p:cTn id="500" presetID="1" presetClass="entr" presetSubtype="0" fill="hold" grpId="0" nodeType="clickEffect">
                                  <p:stCondLst>
                                    <p:cond delay="0"/>
                                  </p:stCondLst>
                                  <p:childTnLst>
                                    <p:set>
                                      <p:cBhvr>
                                        <p:cTn id="501" dur="1" fill="hold">
                                          <p:stCondLst>
                                            <p:cond delay="0"/>
                                          </p:stCondLst>
                                        </p:cTn>
                                        <p:tgtEl>
                                          <p:spTgt spid="221"/>
                                        </p:tgtEl>
                                        <p:attrNameLst>
                                          <p:attrName>style.visibility</p:attrName>
                                        </p:attrNameLst>
                                      </p:cBhvr>
                                      <p:to>
                                        <p:strVal val="visible"/>
                                      </p:to>
                                    </p:set>
                                  </p:childTnLst>
                                </p:cTn>
                              </p:par>
                              <p:par>
                                <p:cTn id="502" presetID="1" presetClass="entr" presetSubtype="0" fill="hold" grpId="0" nodeType="withEffect">
                                  <p:stCondLst>
                                    <p:cond delay="0"/>
                                  </p:stCondLst>
                                  <p:childTnLst>
                                    <p:set>
                                      <p:cBhvr>
                                        <p:cTn id="503" dur="1" fill="hold">
                                          <p:stCondLst>
                                            <p:cond delay="0"/>
                                          </p:stCondLst>
                                        </p:cTn>
                                        <p:tgtEl>
                                          <p:spTgt spid="222"/>
                                        </p:tgtEl>
                                        <p:attrNameLst>
                                          <p:attrName>style.visibility</p:attrName>
                                        </p:attrNameLst>
                                      </p:cBhvr>
                                      <p:to>
                                        <p:strVal val="visible"/>
                                      </p:to>
                                    </p:set>
                                  </p:childTnLst>
                                </p:cTn>
                              </p:par>
                              <p:par>
                                <p:cTn id="504" presetID="3" presetClass="emph" presetSubtype="1" grpId="1" nodeType="withEffect">
                                  <p:stCondLst>
                                    <p:cond delay="0"/>
                                  </p:stCondLst>
                                  <p:childTnLst>
                                    <p:set>
                                      <p:cBhvr override="childStyle">
                                        <p:cTn id="505" dur="indefinite"/>
                                        <p:tgtEl>
                                          <p:spTgt spid="222"/>
                                        </p:tgtEl>
                                        <p:attrNameLst>
                                          <p:attrName>style.color</p:attrName>
                                        </p:attrNameLst>
                                      </p:cBhvr>
                                      <p:to>
                                        <p:clrVal>
                                          <a:srgbClr val="FF0066"/>
                                        </p:clrVal>
                                      </p:to>
                                    </p:set>
                                  </p:childTnLst>
                                </p:cTn>
                              </p:par>
                              <p:par>
                                <p:cTn id="506" presetID="3" presetClass="emph" presetSubtype="1" grpId="1" nodeType="withEffect">
                                  <p:stCondLst>
                                    <p:cond delay="0"/>
                                  </p:stCondLst>
                                  <p:childTnLst>
                                    <p:set>
                                      <p:cBhvr override="childStyle">
                                        <p:cTn id="507" dur="indefinite"/>
                                        <p:tgtEl>
                                          <p:spTgt spid="221"/>
                                        </p:tgtEl>
                                        <p:attrNameLst>
                                          <p:attrName>style.color</p:attrName>
                                        </p:attrNameLst>
                                      </p:cBhvr>
                                      <p:to>
                                        <p:clrVal>
                                          <a:srgbClr val="FF0066"/>
                                        </p:clrVal>
                                      </p:to>
                                    </p:set>
                                  </p:childTnLst>
                                </p:cTn>
                              </p:par>
                            </p:childTnLst>
                          </p:cTn>
                        </p:par>
                      </p:childTnLst>
                    </p:cTn>
                  </p:par>
                  <p:par>
                    <p:cTn id="508" fill="hold">
                      <p:stCondLst>
                        <p:cond delay="indefinite"/>
                      </p:stCondLst>
                      <p:childTnLst>
                        <p:par>
                          <p:cTn id="509" fill="hold">
                            <p:stCondLst>
                              <p:cond delay="0"/>
                            </p:stCondLst>
                            <p:childTnLst>
                              <p:par>
                                <p:cTn id="510" presetID="22" presetClass="entr" presetSubtype="8" fill="hold" grpId="0" nodeType="clickEffect">
                                  <p:stCondLst>
                                    <p:cond delay="0"/>
                                  </p:stCondLst>
                                  <p:childTnLst>
                                    <p:set>
                                      <p:cBhvr>
                                        <p:cTn id="511" dur="1" fill="hold">
                                          <p:stCondLst>
                                            <p:cond delay="0"/>
                                          </p:stCondLst>
                                        </p:cTn>
                                        <p:tgtEl>
                                          <p:spTgt spid="113"/>
                                        </p:tgtEl>
                                        <p:attrNameLst>
                                          <p:attrName>style.visibility</p:attrName>
                                        </p:attrNameLst>
                                      </p:cBhvr>
                                      <p:to>
                                        <p:strVal val="visible"/>
                                      </p:to>
                                    </p:set>
                                    <p:animEffect transition="in" filter="wipe(left)">
                                      <p:cBhvr>
                                        <p:cTn id="512" dur="500"/>
                                        <p:tgtEl>
                                          <p:spTgt spid="113"/>
                                        </p:tgtEl>
                                      </p:cBhvr>
                                    </p:animEffect>
                                  </p:childTnLst>
                                </p:cTn>
                              </p:par>
                            </p:childTnLst>
                          </p:cTn>
                        </p:par>
                        <p:par>
                          <p:cTn id="513" fill="hold">
                            <p:stCondLst>
                              <p:cond delay="500"/>
                            </p:stCondLst>
                            <p:childTnLst>
                              <p:par>
                                <p:cTn id="514" presetID="3" presetClass="emph" presetSubtype="1" grpId="2" nodeType="afterEffect">
                                  <p:stCondLst>
                                    <p:cond delay="0"/>
                                  </p:stCondLst>
                                  <p:childTnLst>
                                    <p:set>
                                      <p:cBhvr override="childStyle">
                                        <p:cTn id="515" dur="indefinite"/>
                                        <p:tgtEl>
                                          <p:spTgt spid="221"/>
                                        </p:tgtEl>
                                        <p:attrNameLst>
                                          <p:attrName>style.color</p:attrName>
                                        </p:attrNameLst>
                                      </p:cBhvr>
                                      <p:to>
                                        <p:clrVal>
                                          <a:schemeClr val="bg1"/>
                                        </p:clrVal>
                                      </p:to>
                                    </p:set>
                                  </p:childTnLst>
                                </p:cTn>
                              </p:par>
                              <p:par>
                                <p:cTn id="516" presetID="3" presetClass="emph" presetSubtype="1" grpId="2" nodeType="withEffect">
                                  <p:stCondLst>
                                    <p:cond delay="0"/>
                                  </p:stCondLst>
                                  <p:childTnLst>
                                    <p:set>
                                      <p:cBhvr override="childStyle">
                                        <p:cTn id="517" dur="indefinite"/>
                                        <p:tgtEl>
                                          <p:spTgt spid="222"/>
                                        </p:tgtEl>
                                        <p:attrNameLst>
                                          <p:attrName>style.color</p:attrName>
                                        </p:attrNameLst>
                                      </p:cBhvr>
                                      <p:to>
                                        <p:clrVal>
                                          <a:schemeClr val="bg1"/>
                                        </p:clrVal>
                                      </p:to>
                                    </p:set>
                                  </p:childTnLst>
                                </p:cTn>
                              </p:par>
                            </p:childTnLst>
                          </p:cTn>
                        </p:par>
                      </p:childTnLst>
                    </p:cTn>
                  </p:par>
                  <p:par>
                    <p:cTn id="518" fill="hold">
                      <p:stCondLst>
                        <p:cond delay="indefinite"/>
                      </p:stCondLst>
                      <p:childTnLst>
                        <p:par>
                          <p:cTn id="519" fill="hold">
                            <p:stCondLst>
                              <p:cond delay="0"/>
                            </p:stCondLst>
                            <p:childTnLst>
                              <p:par>
                                <p:cTn id="520" presetID="22" presetClass="entr" presetSubtype="8" fill="hold" grpId="0" nodeType="clickEffect">
                                  <p:stCondLst>
                                    <p:cond delay="0"/>
                                  </p:stCondLst>
                                  <p:childTnLst>
                                    <p:set>
                                      <p:cBhvr>
                                        <p:cTn id="521" dur="1" fill="hold">
                                          <p:stCondLst>
                                            <p:cond delay="0"/>
                                          </p:stCondLst>
                                        </p:cTn>
                                        <p:tgtEl>
                                          <p:spTgt spid="112"/>
                                        </p:tgtEl>
                                        <p:attrNameLst>
                                          <p:attrName>style.visibility</p:attrName>
                                        </p:attrNameLst>
                                      </p:cBhvr>
                                      <p:to>
                                        <p:strVal val="visible"/>
                                      </p:to>
                                    </p:set>
                                    <p:animEffect transition="in" filter="wipe(left)">
                                      <p:cBhvr>
                                        <p:cTn id="522" dur="500"/>
                                        <p:tgtEl>
                                          <p:spTgt spid="112"/>
                                        </p:tgtEl>
                                      </p:cBhvr>
                                    </p:animEffect>
                                  </p:childTnLst>
                                </p:cTn>
                              </p:par>
                            </p:childTnLst>
                          </p:cTn>
                        </p:par>
                        <p:par>
                          <p:cTn id="523" fill="hold">
                            <p:stCondLst>
                              <p:cond delay="500"/>
                            </p:stCondLst>
                            <p:childTnLst>
                              <p:par>
                                <p:cTn id="524" presetID="22" presetClass="entr" presetSubtype="8" fill="hold" nodeType="afterEffect">
                                  <p:stCondLst>
                                    <p:cond delay="0"/>
                                  </p:stCondLst>
                                  <p:childTnLst>
                                    <p:set>
                                      <p:cBhvr>
                                        <p:cTn id="525" dur="1" fill="hold">
                                          <p:stCondLst>
                                            <p:cond delay="0"/>
                                          </p:stCondLst>
                                        </p:cTn>
                                        <p:tgtEl>
                                          <p:spTgt spid="109"/>
                                        </p:tgtEl>
                                        <p:attrNameLst>
                                          <p:attrName>style.visibility</p:attrName>
                                        </p:attrNameLst>
                                      </p:cBhvr>
                                      <p:to>
                                        <p:strVal val="visible"/>
                                      </p:to>
                                    </p:set>
                                    <p:animEffect transition="in" filter="wipe(left)">
                                      <p:cBhvr>
                                        <p:cTn id="526" dur="250"/>
                                        <p:tgtEl>
                                          <p:spTgt spid="109"/>
                                        </p:tgtEl>
                                      </p:cBhvr>
                                    </p:animEffect>
                                  </p:childTnLst>
                                </p:cTn>
                              </p:par>
                            </p:childTnLst>
                          </p:cTn>
                        </p:par>
                      </p:childTnLst>
                    </p:cTn>
                  </p:par>
                  <p:par>
                    <p:cTn id="527" fill="hold">
                      <p:stCondLst>
                        <p:cond delay="indefinite"/>
                      </p:stCondLst>
                      <p:childTnLst>
                        <p:par>
                          <p:cTn id="528" fill="hold">
                            <p:stCondLst>
                              <p:cond delay="0"/>
                            </p:stCondLst>
                            <p:childTnLst>
                              <p:par>
                                <p:cTn id="529" presetID="1" presetClass="entr" presetSubtype="0" fill="hold" grpId="0" nodeType="clickEffect">
                                  <p:stCondLst>
                                    <p:cond delay="0"/>
                                  </p:stCondLst>
                                  <p:childTnLst>
                                    <p:set>
                                      <p:cBhvr>
                                        <p:cTn id="530" dur="1" fill="hold">
                                          <p:stCondLst>
                                            <p:cond delay="0"/>
                                          </p:stCondLst>
                                        </p:cTn>
                                        <p:tgtEl>
                                          <p:spTgt spid="223"/>
                                        </p:tgtEl>
                                        <p:attrNameLst>
                                          <p:attrName>style.visibility</p:attrName>
                                        </p:attrNameLst>
                                      </p:cBhvr>
                                      <p:to>
                                        <p:strVal val="visible"/>
                                      </p:to>
                                    </p:set>
                                  </p:childTnLst>
                                </p:cTn>
                              </p:par>
                              <p:par>
                                <p:cTn id="531" presetID="1" presetClass="entr" presetSubtype="0" fill="hold" grpId="0" nodeType="withEffect">
                                  <p:stCondLst>
                                    <p:cond delay="0"/>
                                  </p:stCondLst>
                                  <p:childTnLst>
                                    <p:set>
                                      <p:cBhvr>
                                        <p:cTn id="532" dur="1" fill="hold">
                                          <p:stCondLst>
                                            <p:cond delay="0"/>
                                          </p:stCondLst>
                                        </p:cTn>
                                        <p:tgtEl>
                                          <p:spTgt spid="224"/>
                                        </p:tgtEl>
                                        <p:attrNameLst>
                                          <p:attrName>style.visibility</p:attrName>
                                        </p:attrNameLst>
                                      </p:cBhvr>
                                      <p:to>
                                        <p:strVal val="visible"/>
                                      </p:to>
                                    </p:set>
                                  </p:childTnLst>
                                </p:cTn>
                              </p:par>
                              <p:par>
                                <p:cTn id="533" presetID="3" presetClass="emph" presetSubtype="1" grpId="1" nodeType="withEffect">
                                  <p:stCondLst>
                                    <p:cond delay="0"/>
                                  </p:stCondLst>
                                  <p:childTnLst>
                                    <p:set>
                                      <p:cBhvr override="childStyle">
                                        <p:cTn id="534" dur="indefinite"/>
                                        <p:tgtEl>
                                          <p:spTgt spid="224"/>
                                        </p:tgtEl>
                                        <p:attrNameLst>
                                          <p:attrName>style.color</p:attrName>
                                        </p:attrNameLst>
                                      </p:cBhvr>
                                      <p:to>
                                        <p:clrVal>
                                          <a:srgbClr val="FF0066"/>
                                        </p:clrVal>
                                      </p:to>
                                    </p:set>
                                  </p:childTnLst>
                                </p:cTn>
                              </p:par>
                              <p:par>
                                <p:cTn id="535" presetID="3" presetClass="emph" presetSubtype="1" grpId="1" nodeType="withEffect">
                                  <p:stCondLst>
                                    <p:cond delay="0"/>
                                  </p:stCondLst>
                                  <p:childTnLst>
                                    <p:set>
                                      <p:cBhvr override="childStyle">
                                        <p:cTn id="536" dur="indefinite"/>
                                        <p:tgtEl>
                                          <p:spTgt spid="223"/>
                                        </p:tgtEl>
                                        <p:attrNameLst>
                                          <p:attrName>style.color</p:attrName>
                                        </p:attrNameLst>
                                      </p:cBhvr>
                                      <p:to>
                                        <p:clrVal>
                                          <a:srgbClr val="FF0066"/>
                                        </p:clrVal>
                                      </p:to>
                                    </p:set>
                                  </p:childTnLst>
                                </p:cTn>
                              </p:par>
                            </p:childTnLst>
                          </p:cTn>
                        </p:par>
                      </p:childTnLst>
                    </p:cTn>
                  </p:par>
                  <p:par>
                    <p:cTn id="537" fill="hold">
                      <p:stCondLst>
                        <p:cond delay="indefinite"/>
                      </p:stCondLst>
                      <p:childTnLst>
                        <p:par>
                          <p:cTn id="538" fill="hold">
                            <p:stCondLst>
                              <p:cond delay="0"/>
                            </p:stCondLst>
                            <p:childTnLst>
                              <p:par>
                                <p:cTn id="539" presetID="22" presetClass="entr" presetSubtype="8" fill="hold" grpId="0" nodeType="clickEffect">
                                  <p:stCondLst>
                                    <p:cond delay="0"/>
                                  </p:stCondLst>
                                  <p:childTnLst>
                                    <p:set>
                                      <p:cBhvr>
                                        <p:cTn id="540" dur="1" fill="hold">
                                          <p:stCondLst>
                                            <p:cond delay="0"/>
                                          </p:stCondLst>
                                        </p:cTn>
                                        <p:tgtEl>
                                          <p:spTgt spid="116"/>
                                        </p:tgtEl>
                                        <p:attrNameLst>
                                          <p:attrName>style.visibility</p:attrName>
                                        </p:attrNameLst>
                                      </p:cBhvr>
                                      <p:to>
                                        <p:strVal val="visible"/>
                                      </p:to>
                                    </p:set>
                                    <p:animEffect transition="in" filter="wipe(left)">
                                      <p:cBhvr>
                                        <p:cTn id="541" dur="500"/>
                                        <p:tgtEl>
                                          <p:spTgt spid="116"/>
                                        </p:tgtEl>
                                      </p:cBhvr>
                                    </p:animEffect>
                                  </p:childTnLst>
                                </p:cTn>
                              </p:par>
                            </p:childTnLst>
                          </p:cTn>
                        </p:par>
                        <p:par>
                          <p:cTn id="542" fill="hold">
                            <p:stCondLst>
                              <p:cond delay="500"/>
                            </p:stCondLst>
                            <p:childTnLst>
                              <p:par>
                                <p:cTn id="543" presetID="3" presetClass="emph" presetSubtype="1" grpId="2" nodeType="afterEffect">
                                  <p:stCondLst>
                                    <p:cond delay="0"/>
                                  </p:stCondLst>
                                  <p:childTnLst>
                                    <p:set>
                                      <p:cBhvr override="childStyle">
                                        <p:cTn id="544" dur="indefinite"/>
                                        <p:tgtEl>
                                          <p:spTgt spid="223"/>
                                        </p:tgtEl>
                                        <p:attrNameLst>
                                          <p:attrName>style.color</p:attrName>
                                        </p:attrNameLst>
                                      </p:cBhvr>
                                      <p:to>
                                        <p:clrVal>
                                          <a:schemeClr val="bg1"/>
                                        </p:clrVal>
                                      </p:to>
                                    </p:set>
                                  </p:childTnLst>
                                </p:cTn>
                              </p:par>
                              <p:par>
                                <p:cTn id="545" presetID="3" presetClass="emph" presetSubtype="1" grpId="2" nodeType="withEffect">
                                  <p:stCondLst>
                                    <p:cond delay="0"/>
                                  </p:stCondLst>
                                  <p:childTnLst>
                                    <p:set>
                                      <p:cBhvr override="childStyle">
                                        <p:cTn id="546" dur="indefinite"/>
                                        <p:tgtEl>
                                          <p:spTgt spid="224"/>
                                        </p:tgtEl>
                                        <p:attrNameLst>
                                          <p:attrName>style.color</p:attrName>
                                        </p:attrNameLst>
                                      </p:cBhvr>
                                      <p:to>
                                        <p:clrVal>
                                          <a:schemeClr val="bg1"/>
                                        </p:clrVal>
                                      </p:to>
                                    </p:set>
                                  </p:childTnLst>
                                </p:cTn>
                              </p:par>
                            </p:childTnLst>
                          </p:cTn>
                        </p:par>
                      </p:childTnLst>
                    </p:cTn>
                  </p:par>
                  <p:par>
                    <p:cTn id="547" fill="hold">
                      <p:stCondLst>
                        <p:cond delay="indefinite"/>
                      </p:stCondLst>
                      <p:childTnLst>
                        <p:par>
                          <p:cTn id="548" fill="hold">
                            <p:stCondLst>
                              <p:cond delay="0"/>
                            </p:stCondLst>
                            <p:childTnLst>
                              <p:par>
                                <p:cTn id="549" presetID="22" presetClass="entr" presetSubtype="8" fill="hold" grpId="0" nodeType="clickEffect">
                                  <p:stCondLst>
                                    <p:cond delay="0"/>
                                  </p:stCondLst>
                                  <p:childTnLst>
                                    <p:set>
                                      <p:cBhvr>
                                        <p:cTn id="550" dur="1" fill="hold">
                                          <p:stCondLst>
                                            <p:cond delay="0"/>
                                          </p:stCondLst>
                                        </p:cTn>
                                        <p:tgtEl>
                                          <p:spTgt spid="118"/>
                                        </p:tgtEl>
                                        <p:attrNameLst>
                                          <p:attrName>style.visibility</p:attrName>
                                        </p:attrNameLst>
                                      </p:cBhvr>
                                      <p:to>
                                        <p:strVal val="visible"/>
                                      </p:to>
                                    </p:set>
                                    <p:animEffect transition="in" filter="wipe(left)">
                                      <p:cBhvr>
                                        <p:cTn id="551" dur="500"/>
                                        <p:tgtEl>
                                          <p:spTgt spid="118"/>
                                        </p:tgtEl>
                                      </p:cBhvr>
                                    </p:animEffect>
                                  </p:childTnLst>
                                </p:cTn>
                              </p:par>
                            </p:childTnLst>
                          </p:cTn>
                        </p:par>
                      </p:childTnLst>
                    </p:cTn>
                  </p:par>
                  <p:par>
                    <p:cTn id="552" fill="hold">
                      <p:stCondLst>
                        <p:cond delay="indefinite"/>
                      </p:stCondLst>
                      <p:childTnLst>
                        <p:par>
                          <p:cTn id="553" fill="hold">
                            <p:stCondLst>
                              <p:cond delay="0"/>
                            </p:stCondLst>
                            <p:childTnLst>
                              <p:par>
                                <p:cTn id="554" presetID="22" presetClass="entr" presetSubtype="8" fill="hold" grpId="0" nodeType="clickEffect">
                                  <p:stCondLst>
                                    <p:cond delay="0"/>
                                  </p:stCondLst>
                                  <p:childTnLst>
                                    <p:set>
                                      <p:cBhvr>
                                        <p:cTn id="555" dur="1" fill="hold">
                                          <p:stCondLst>
                                            <p:cond delay="0"/>
                                          </p:stCondLst>
                                        </p:cTn>
                                        <p:tgtEl>
                                          <p:spTgt spid="120"/>
                                        </p:tgtEl>
                                        <p:attrNameLst>
                                          <p:attrName>style.visibility</p:attrName>
                                        </p:attrNameLst>
                                      </p:cBhvr>
                                      <p:to>
                                        <p:strVal val="visible"/>
                                      </p:to>
                                    </p:set>
                                    <p:animEffect transition="in" filter="wipe(left)">
                                      <p:cBhvr>
                                        <p:cTn id="556" dur="500"/>
                                        <p:tgtEl>
                                          <p:spTgt spid="120"/>
                                        </p:tgtEl>
                                      </p:cBhvr>
                                    </p:animEffect>
                                  </p:childTnLst>
                                </p:cTn>
                              </p:par>
                            </p:childTnLst>
                          </p:cTn>
                        </p:par>
                      </p:childTnLst>
                    </p:cTn>
                  </p:par>
                  <p:par>
                    <p:cTn id="557" fill="hold">
                      <p:stCondLst>
                        <p:cond delay="indefinite"/>
                      </p:stCondLst>
                      <p:childTnLst>
                        <p:par>
                          <p:cTn id="558" fill="hold">
                            <p:stCondLst>
                              <p:cond delay="0"/>
                            </p:stCondLst>
                            <p:childTnLst>
                              <p:par>
                                <p:cTn id="559" presetID="12" presetClass="entr" presetSubtype="1" fill="hold" nodeType="clickEffect">
                                  <p:stCondLst>
                                    <p:cond delay="0"/>
                                  </p:stCondLst>
                                  <p:childTnLst>
                                    <p:set>
                                      <p:cBhvr>
                                        <p:cTn id="560" dur="1" fill="hold">
                                          <p:stCondLst>
                                            <p:cond delay="0"/>
                                          </p:stCondLst>
                                        </p:cTn>
                                        <p:tgtEl>
                                          <p:spTgt spid="20"/>
                                        </p:tgtEl>
                                        <p:attrNameLst>
                                          <p:attrName>style.visibility</p:attrName>
                                        </p:attrNameLst>
                                      </p:cBhvr>
                                      <p:to>
                                        <p:strVal val="visible"/>
                                      </p:to>
                                    </p:set>
                                    <p:anim calcmode="lin" valueType="num">
                                      <p:cBhvr additive="base">
                                        <p:cTn id="561" dur="500"/>
                                        <p:tgtEl>
                                          <p:spTgt spid="20"/>
                                        </p:tgtEl>
                                        <p:attrNameLst>
                                          <p:attrName>ppt_y</p:attrName>
                                        </p:attrNameLst>
                                      </p:cBhvr>
                                      <p:tavLst>
                                        <p:tav tm="0">
                                          <p:val>
                                            <p:strVal val="#ppt_y-#ppt_h*1.125000"/>
                                          </p:val>
                                        </p:tav>
                                        <p:tav tm="100000">
                                          <p:val>
                                            <p:strVal val="#ppt_y"/>
                                          </p:val>
                                        </p:tav>
                                      </p:tavLst>
                                    </p:anim>
                                    <p:animEffect transition="in" filter="wipe(down)">
                                      <p:cBhvr>
                                        <p:cTn id="562" dur="500"/>
                                        <p:tgtEl>
                                          <p:spTgt spid="20"/>
                                        </p:tgtEl>
                                      </p:cBhvr>
                                    </p:animEffect>
                                  </p:childTnLst>
                                </p:cTn>
                              </p:par>
                            </p:childTnLst>
                          </p:cTn>
                        </p:par>
                      </p:childTnLst>
                    </p:cTn>
                  </p:par>
                  <p:par>
                    <p:cTn id="563" fill="hold">
                      <p:stCondLst>
                        <p:cond delay="indefinite"/>
                      </p:stCondLst>
                      <p:childTnLst>
                        <p:par>
                          <p:cTn id="564" fill="hold">
                            <p:stCondLst>
                              <p:cond delay="0"/>
                            </p:stCondLst>
                            <p:childTnLst>
                              <p:par>
                                <p:cTn id="565" presetID="22" presetClass="entr" presetSubtype="8" fill="hold" grpId="0" nodeType="clickEffect">
                                  <p:stCondLst>
                                    <p:cond delay="0"/>
                                  </p:stCondLst>
                                  <p:childTnLst>
                                    <p:set>
                                      <p:cBhvr>
                                        <p:cTn id="566" dur="1" fill="hold">
                                          <p:stCondLst>
                                            <p:cond delay="0"/>
                                          </p:stCondLst>
                                        </p:cTn>
                                        <p:tgtEl>
                                          <p:spTgt spid="335"/>
                                        </p:tgtEl>
                                        <p:attrNameLst>
                                          <p:attrName>style.visibility</p:attrName>
                                        </p:attrNameLst>
                                      </p:cBhvr>
                                      <p:to>
                                        <p:strVal val="visible"/>
                                      </p:to>
                                    </p:set>
                                    <p:animEffect transition="in" filter="wipe(left)">
                                      <p:cBhvr>
                                        <p:cTn id="567" dur="500"/>
                                        <p:tgtEl>
                                          <p:spTgt spid="335"/>
                                        </p:tgtEl>
                                      </p:cBhvr>
                                    </p:animEffect>
                                  </p:childTnLst>
                                </p:cTn>
                              </p:par>
                            </p:childTnLst>
                          </p:cTn>
                        </p:par>
                        <p:par>
                          <p:cTn id="568" fill="hold">
                            <p:stCondLst>
                              <p:cond delay="500"/>
                            </p:stCondLst>
                            <p:childTnLst>
                              <p:par>
                                <p:cTn id="569" presetID="22" presetClass="entr" presetSubtype="8" fill="hold" grpId="0" nodeType="afterEffect">
                                  <p:stCondLst>
                                    <p:cond delay="0"/>
                                  </p:stCondLst>
                                  <p:childTnLst>
                                    <p:set>
                                      <p:cBhvr>
                                        <p:cTn id="570" dur="1" fill="hold">
                                          <p:stCondLst>
                                            <p:cond delay="0"/>
                                          </p:stCondLst>
                                        </p:cTn>
                                        <p:tgtEl>
                                          <p:spTgt spid="128"/>
                                        </p:tgtEl>
                                        <p:attrNameLst>
                                          <p:attrName>style.visibility</p:attrName>
                                        </p:attrNameLst>
                                      </p:cBhvr>
                                      <p:to>
                                        <p:strVal val="visible"/>
                                      </p:to>
                                    </p:set>
                                    <p:animEffect transition="in" filter="wipe(left)">
                                      <p:cBhvr>
                                        <p:cTn id="571" dur="250"/>
                                        <p:tgtEl>
                                          <p:spTgt spid="128"/>
                                        </p:tgtEl>
                                      </p:cBhvr>
                                    </p:animEffect>
                                  </p:childTnLst>
                                </p:cTn>
                              </p:par>
                            </p:childTnLst>
                          </p:cTn>
                        </p:par>
                        <p:par>
                          <p:cTn id="572" fill="hold">
                            <p:stCondLst>
                              <p:cond delay="750"/>
                            </p:stCondLst>
                            <p:childTnLst>
                              <p:par>
                                <p:cTn id="573" presetID="22" presetClass="entr" presetSubtype="8" fill="hold" grpId="0" nodeType="afterEffect">
                                  <p:stCondLst>
                                    <p:cond delay="0"/>
                                  </p:stCondLst>
                                  <p:childTnLst>
                                    <p:set>
                                      <p:cBhvr>
                                        <p:cTn id="574" dur="1" fill="hold">
                                          <p:stCondLst>
                                            <p:cond delay="0"/>
                                          </p:stCondLst>
                                        </p:cTn>
                                        <p:tgtEl>
                                          <p:spTgt spid="129"/>
                                        </p:tgtEl>
                                        <p:attrNameLst>
                                          <p:attrName>style.visibility</p:attrName>
                                        </p:attrNameLst>
                                      </p:cBhvr>
                                      <p:to>
                                        <p:strVal val="visible"/>
                                      </p:to>
                                    </p:set>
                                    <p:animEffect transition="in" filter="wipe(left)">
                                      <p:cBhvr>
                                        <p:cTn id="575" dur="250"/>
                                        <p:tgtEl>
                                          <p:spTgt spid="129"/>
                                        </p:tgtEl>
                                      </p:cBhvr>
                                    </p:animEffect>
                                  </p:childTnLst>
                                </p:cTn>
                              </p:par>
                            </p:childTnLst>
                          </p:cTn>
                        </p:par>
                        <p:par>
                          <p:cTn id="576" fill="hold">
                            <p:stCondLst>
                              <p:cond delay="1000"/>
                            </p:stCondLst>
                            <p:childTnLst>
                              <p:par>
                                <p:cTn id="577" presetID="21" presetClass="entr" presetSubtype="1" fill="hold" grpId="0" nodeType="afterEffect">
                                  <p:stCondLst>
                                    <p:cond delay="0"/>
                                  </p:stCondLst>
                                  <p:childTnLst>
                                    <p:set>
                                      <p:cBhvr>
                                        <p:cTn id="578" dur="1" fill="hold">
                                          <p:stCondLst>
                                            <p:cond delay="0"/>
                                          </p:stCondLst>
                                        </p:cTn>
                                        <p:tgtEl>
                                          <p:spTgt spid="225"/>
                                        </p:tgtEl>
                                        <p:attrNameLst>
                                          <p:attrName>style.visibility</p:attrName>
                                        </p:attrNameLst>
                                      </p:cBhvr>
                                      <p:to>
                                        <p:strVal val="visible"/>
                                      </p:to>
                                    </p:set>
                                    <p:animEffect transition="in" filter="wheel(1)">
                                      <p:cBhvr>
                                        <p:cTn id="579"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0"/>
      <p:bldP spid="320" grpId="0"/>
      <p:bldP spid="321" grpId="0"/>
      <p:bldP spid="322" grpId="0"/>
      <p:bldP spid="323" grpId="0"/>
      <p:bldP spid="324" grpId="0"/>
      <p:bldP spid="325" grpId="0"/>
      <p:bldP spid="326" grpId="0"/>
      <p:bldP spid="335" grpId="0"/>
      <p:bldP spid="90" grpId="0"/>
      <p:bldP spid="91" grpId="0"/>
      <p:bldP spid="95" grpId="0"/>
      <p:bldP spid="103" grpId="0"/>
      <p:bldP spid="108" grpId="0"/>
      <p:bldP spid="112" grpId="0"/>
      <p:bldP spid="113" grpId="0"/>
      <p:bldP spid="116" grpId="0"/>
      <p:bldP spid="118" grpId="0"/>
      <p:bldP spid="120" grpId="0"/>
      <p:bldP spid="128" grpId="0"/>
      <p:bldP spid="129" grpId="0"/>
      <p:bldP spid="46" grpId="0"/>
      <p:bldP spid="74" grpId="0"/>
      <p:bldP spid="75" grpId="0"/>
      <p:bldP spid="77" grpId="0"/>
      <p:bldP spid="78" grpId="0"/>
      <p:bldP spid="79" grpId="0"/>
      <p:bldP spid="81" grpId="0"/>
      <p:bldP spid="82" grpId="0"/>
      <p:bldP spid="83" grpId="0"/>
      <p:bldP spid="85" grpId="0"/>
      <p:bldP spid="87" grpId="0"/>
      <p:bldP spid="88" grpId="0"/>
      <p:bldP spid="99" grpId="0"/>
      <p:bldP spid="107" grpId="0"/>
      <p:bldP spid="131" grpId="0"/>
      <p:bldP spid="132" grpId="0"/>
      <p:bldP spid="133" grpId="0"/>
      <p:bldP spid="139" grpId="0"/>
      <p:bldP spid="140" grpId="0"/>
      <p:bldP spid="142" grpId="0"/>
      <p:bldP spid="143" grpId="0"/>
      <p:bldP spid="145" grpId="0"/>
      <p:bldP spid="147" grpId="0"/>
      <p:bldP spid="148" grpId="0"/>
      <p:bldP spid="149" grpId="0"/>
      <p:bldP spid="150" grpId="0"/>
      <p:bldP spid="151" grpId="0"/>
      <p:bldP spid="152" grpId="0"/>
      <p:bldP spid="153" grpId="0"/>
      <p:bldP spid="154" grpId="0"/>
      <p:bldP spid="156" grpId="0"/>
      <p:bldP spid="157" grpId="0"/>
      <p:bldP spid="164" grpId="0"/>
      <p:bldP spid="167" grpId="0"/>
      <p:bldP spid="168" grpId="0"/>
      <p:bldP spid="172" grpId="0"/>
      <p:bldP spid="173" grpId="0"/>
      <p:bldP spid="174" grpId="0"/>
      <p:bldP spid="175" grpId="0"/>
      <p:bldP spid="186" grpId="0"/>
      <p:bldP spid="187" grpId="0"/>
      <p:bldP spid="195" grpId="0" animBg="1"/>
      <p:bldP spid="195" grpId="1" animBg="1"/>
      <p:bldP spid="197" grpId="0" animBg="1"/>
      <p:bldP spid="197" grpId="1" animBg="1"/>
      <p:bldP spid="198" grpId="0" animBg="1"/>
      <p:bldP spid="198" grpId="1" animBg="1"/>
      <p:bldP spid="199" grpId="0" animBg="1"/>
      <p:bldP spid="199" grpId="1" animBg="1"/>
      <p:bldP spid="200" grpId="0"/>
      <p:bldP spid="201" grpId="0"/>
      <p:bldP spid="203" grpId="0"/>
      <p:bldP spid="203" grpId="1"/>
      <p:bldP spid="203" grpId="2"/>
      <p:bldP spid="204" grpId="0"/>
      <p:bldP spid="204" grpId="1"/>
      <p:bldP spid="204" grpId="2"/>
      <p:bldP spid="205" grpId="0"/>
      <p:bldP spid="205" grpId="1"/>
      <p:bldP spid="205" grpId="2"/>
      <p:bldP spid="206" grpId="0"/>
      <p:bldP spid="206" grpId="1"/>
      <p:bldP spid="206" grpId="2"/>
      <p:bldP spid="207" grpId="0" animBg="1"/>
      <p:bldP spid="207" grpId="1" animBg="1"/>
      <p:bldP spid="208" grpId="0" animBg="1"/>
      <p:bldP spid="208" grpId="1" animBg="1"/>
      <p:bldP spid="209" grpId="0" animBg="1"/>
      <p:bldP spid="209" grpId="1" animBg="1"/>
      <p:bldP spid="210" grpId="0" animBg="1"/>
      <p:bldP spid="210" grpId="1" animBg="1"/>
      <p:bldP spid="211" grpId="0"/>
      <p:bldP spid="212" grpId="0"/>
      <p:bldP spid="213" grpId="0"/>
      <p:bldP spid="213" grpId="1"/>
      <p:bldP spid="213" grpId="2"/>
      <p:bldP spid="214" grpId="0"/>
      <p:bldP spid="214" grpId="1"/>
      <p:bldP spid="214" grpId="2"/>
      <p:bldP spid="215" grpId="0"/>
      <p:bldP spid="215" grpId="1"/>
      <p:bldP spid="215" grpId="2"/>
      <p:bldP spid="216" grpId="0"/>
      <p:bldP spid="216" grpId="1"/>
      <p:bldP spid="216" grpId="2"/>
      <p:bldP spid="217" grpId="0"/>
      <p:bldP spid="217" grpId="1"/>
      <p:bldP spid="217" grpId="2"/>
      <p:bldP spid="218" grpId="0"/>
      <p:bldP spid="218" grpId="1"/>
      <p:bldP spid="218" grpId="2"/>
      <p:bldP spid="219" grpId="0"/>
      <p:bldP spid="219" grpId="1"/>
      <p:bldP spid="219" grpId="2"/>
      <p:bldP spid="220" grpId="0"/>
      <p:bldP spid="220" grpId="1"/>
      <p:bldP spid="220" grpId="2"/>
      <p:bldP spid="221" grpId="0"/>
      <p:bldP spid="221" grpId="1"/>
      <p:bldP spid="221" grpId="2"/>
      <p:bldP spid="222" grpId="0"/>
      <p:bldP spid="222" grpId="1"/>
      <p:bldP spid="222" grpId="2"/>
      <p:bldP spid="223" grpId="0"/>
      <p:bldP spid="223" grpId="1"/>
      <p:bldP spid="223" grpId="2"/>
      <p:bldP spid="224" grpId="0"/>
      <p:bldP spid="224" grpId="1"/>
      <p:bldP spid="224" grpId="2"/>
      <p:bldP spid="2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4029223" y="1971585"/>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72</a:t>
            </a:r>
            <a:endParaRPr lang="en-US" sz="2000" b="1" dirty="0">
              <a:solidFill>
                <a:prstClr val="black"/>
              </a:solidFill>
            </a:endParaRPr>
          </a:p>
        </p:txBody>
      </p:sp>
      <p:sp>
        <p:nvSpPr>
          <p:cNvPr id="5" name="TextBox 4"/>
          <p:cNvSpPr txBox="1"/>
          <p:nvPr/>
        </p:nvSpPr>
        <p:spPr>
          <a:xfrm>
            <a:off x="2133600" y="-1619250"/>
            <a:ext cx="6553200" cy="769441"/>
          </a:xfrm>
          <a:prstGeom prst="rect">
            <a:avLst/>
          </a:prstGeom>
          <a:solidFill>
            <a:schemeClr val="accent5">
              <a:lumMod val="75000"/>
            </a:schemeClr>
          </a:solidFill>
        </p:spPr>
        <p:txBody>
          <a:bodyPr wrap="square" rtlCol="0">
            <a:spAutoFit/>
          </a:bodyPr>
          <a:lstStyle/>
          <a:p>
            <a:r>
              <a:rPr lang="en-US" sz="4400" dirty="0" smtClean="0"/>
              <a:t>ADDITIONAL EXAMPLE</a:t>
            </a:r>
            <a:endParaRPr lang="en-US" sz="4400" dirty="0"/>
          </a:p>
        </p:txBody>
      </p:sp>
    </p:spTree>
    <p:extLst>
      <p:ext uri="{BB962C8B-B14F-4D97-AF65-F5344CB8AC3E}">
        <p14:creationId xmlns:p14="http://schemas.microsoft.com/office/powerpoint/2010/main" val="2031674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ounded Rectangle 122"/>
          <p:cNvSpPr/>
          <p:nvPr/>
        </p:nvSpPr>
        <p:spPr>
          <a:xfrm>
            <a:off x="2552700" y="658509"/>
            <a:ext cx="5276850" cy="276817"/>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ndParaRPr>
          </a:p>
        </p:txBody>
      </p:sp>
      <p:sp>
        <p:nvSpPr>
          <p:cNvPr id="145" name="Rounded Rectangle 144"/>
          <p:cNvSpPr/>
          <p:nvPr/>
        </p:nvSpPr>
        <p:spPr>
          <a:xfrm>
            <a:off x="595870" y="908025"/>
            <a:ext cx="1080529" cy="224801"/>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ndParaRPr>
          </a:p>
        </p:txBody>
      </p:sp>
      <p:sp>
        <p:nvSpPr>
          <p:cNvPr id="146" name="Rounded Rectangle 145"/>
          <p:cNvSpPr/>
          <p:nvPr/>
        </p:nvSpPr>
        <p:spPr>
          <a:xfrm>
            <a:off x="2295525" y="916794"/>
            <a:ext cx="5530090" cy="250764"/>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ndParaRPr>
          </a:p>
        </p:txBody>
      </p:sp>
      <p:sp>
        <p:nvSpPr>
          <p:cNvPr id="150" name="Rounded Rectangle 149"/>
          <p:cNvSpPr/>
          <p:nvPr/>
        </p:nvSpPr>
        <p:spPr>
          <a:xfrm>
            <a:off x="3439390" y="1096165"/>
            <a:ext cx="4390160" cy="30480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ndParaRPr>
          </a:p>
        </p:txBody>
      </p:sp>
      <p:sp>
        <p:nvSpPr>
          <p:cNvPr id="124" name="Rounded Rectangle 123"/>
          <p:cNvSpPr/>
          <p:nvPr/>
        </p:nvSpPr>
        <p:spPr>
          <a:xfrm>
            <a:off x="622300" y="1120295"/>
            <a:ext cx="1964876" cy="247676"/>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ndParaRPr>
          </a:p>
        </p:txBody>
      </p:sp>
      <p:sp>
        <p:nvSpPr>
          <p:cNvPr id="125" name="Rounded Rectangle 124"/>
          <p:cNvSpPr/>
          <p:nvPr/>
        </p:nvSpPr>
        <p:spPr>
          <a:xfrm>
            <a:off x="617918" y="1359055"/>
            <a:ext cx="1329945" cy="244185"/>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ndParaRPr>
          </a:p>
        </p:txBody>
      </p:sp>
      <p:sp>
        <p:nvSpPr>
          <p:cNvPr id="144" name="TextBox 143"/>
          <p:cNvSpPr txBox="1">
            <a:spLocks noChangeArrowheads="1"/>
          </p:cNvSpPr>
          <p:nvPr/>
        </p:nvSpPr>
        <p:spPr bwMode="auto">
          <a:xfrm>
            <a:off x="581087" y="624995"/>
            <a:ext cx="7293884" cy="1015663"/>
          </a:xfrm>
          <a:prstGeom prst="rect">
            <a:avLst/>
          </a:prstGeom>
          <a:noFill/>
          <a:ln w="28575">
            <a:noFill/>
            <a:headEnd/>
            <a:tailEnd/>
          </a:ln>
          <a:effectLst>
            <a:glow rad="76200">
              <a:srgbClr val="CCAF0A">
                <a:tint val="30000"/>
                <a:shade val="95000"/>
                <a:satMod val="300000"/>
                <a:alpha val="50000"/>
              </a:srgbClr>
            </a:glow>
          </a:effectLst>
          <a:scene3d>
            <a:camera prst="orthographicFront">
              <a:rot lat="0" lon="0" rev="0"/>
            </a:camera>
            <a:lightRig rig="glow" dir="t">
              <a:rot lat="0" lon="0" rev="4800000"/>
            </a:lightRig>
          </a:scene3d>
          <a:sp3d prstMaterial="matte">
            <a:bevelT w="127000" h="63500"/>
          </a:sp3d>
        </p:spPr>
        <p:txBody>
          <a:bodyPr wrap="square">
            <a:spAutoFit/>
          </a:bodyPr>
          <a:lstStyle>
            <a:defPPr>
              <a:defRPr lang="en-US"/>
            </a:defPPr>
            <a:lvl1pPr algn="just" defTabSz="912813">
              <a:defRPr sz="1600" b="1" kern="0">
                <a:latin typeface="Bookman Old Style" pitchFamily="18" charset="0"/>
              </a:defRPr>
            </a:lvl1pPr>
          </a:lstStyle>
          <a:p>
            <a:r>
              <a:rPr lang="en-US" sz="1500" dirty="0" smtClean="0">
                <a:solidFill>
                  <a:srgbClr val="0000FF"/>
                </a:solidFill>
              </a:rPr>
              <a:t>Q.4</a:t>
            </a:r>
            <a:r>
              <a:rPr lang="en-US" sz="1500" dirty="0">
                <a:solidFill>
                  <a:srgbClr val="0000FF"/>
                </a:solidFill>
              </a:rPr>
              <a:t>) In winter, the temperature at a hill station from Monday to Friday is in A.P. The sum of the temperatures of Monday, Tuesday and Wednesday is zero and the sum of the temperatures of Thursday and Friday is 15. Find the temperature of each of the five days.</a:t>
            </a:r>
          </a:p>
        </p:txBody>
      </p:sp>
      <p:sp>
        <p:nvSpPr>
          <p:cNvPr id="105" name="Rectangle 104"/>
          <p:cNvSpPr/>
          <p:nvPr/>
        </p:nvSpPr>
        <p:spPr>
          <a:xfrm>
            <a:off x="5224500" y="3991832"/>
            <a:ext cx="3190800" cy="822960"/>
          </a:xfrm>
          <a:prstGeom prst="rect">
            <a:avLst/>
          </a:prstGeom>
          <a:solidFill>
            <a:srgbClr val="FF9933"/>
          </a:solidFill>
          <a:ln w="28575">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p>
            <a:pPr marL="884238" indent="-884238" algn="just">
              <a:tabLst>
                <a:tab pos="457200" algn="ctr"/>
                <a:tab pos="2462213" algn="r"/>
                <a:tab pos="2743200" algn="ctr"/>
                <a:tab pos="3082925" algn="l"/>
              </a:tabLst>
            </a:pPr>
            <a:endParaRPr lang="en-US" sz="1600" b="1" kern="0">
              <a:solidFill>
                <a:sysClr val="windowText" lastClr="000000"/>
              </a:solidFill>
              <a:latin typeface="Bookman Old Style" pitchFamily="18" charset="0"/>
            </a:endParaRPr>
          </a:p>
        </p:txBody>
      </p:sp>
      <p:sp>
        <p:nvSpPr>
          <p:cNvPr id="27" name="TextBox 26"/>
          <p:cNvSpPr txBox="1"/>
          <p:nvPr/>
        </p:nvSpPr>
        <p:spPr>
          <a:xfrm>
            <a:off x="533400" y="1545935"/>
            <a:ext cx="588623" cy="338554"/>
          </a:xfrm>
          <a:prstGeom prst="rect">
            <a:avLst/>
          </a:prstGeom>
          <a:noFill/>
          <a:effectLst/>
        </p:spPr>
        <p:txBody>
          <a:bodyPr wrap="none" rtlCol="0">
            <a:spAutoFit/>
          </a:bodyPr>
          <a:lstStyle>
            <a:defPPr>
              <a:defRPr lang="en-US"/>
            </a:defPPr>
            <a:lvl1pPr>
              <a:defRPr sz="1600" b="1">
                <a:solidFill>
                  <a:srgbClr val="FF0000"/>
                </a:solidFill>
                <a:latin typeface="Bookman Old Style"/>
                <a:cs typeface="Calibri" pitchFamily="34" charset="0"/>
              </a:defRPr>
            </a:lvl1pPr>
          </a:lstStyle>
          <a:p>
            <a:r>
              <a:rPr lang="en-US" dirty="0">
                <a:solidFill>
                  <a:prstClr val="black"/>
                </a:solidFill>
              </a:rPr>
              <a:t>Sol:</a:t>
            </a:r>
          </a:p>
        </p:txBody>
      </p:sp>
      <p:sp>
        <p:nvSpPr>
          <p:cNvPr id="28" name="TextBox 27"/>
          <p:cNvSpPr txBox="1"/>
          <p:nvPr/>
        </p:nvSpPr>
        <p:spPr>
          <a:xfrm>
            <a:off x="1025235" y="1543050"/>
            <a:ext cx="3851565" cy="830997"/>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Let the temperatures of hill station from Monday to Friday which form an A.P be</a:t>
            </a:r>
            <a:endParaRPr lang="en-US" sz="1600" dirty="0">
              <a:solidFill>
                <a:prstClr val="black"/>
              </a:solidFill>
              <a:latin typeface="Bookman Old Style"/>
              <a:cs typeface="Calibri" pitchFamily="34" charset="0"/>
            </a:endParaRPr>
          </a:p>
        </p:txBody>
      </p:sp>
      <p:sp>
        <p:nvSpPr>
          <p:cNvPr id="32" name="TextBox 31"/>
          <p:cNvSpPr txBox="1"/>
          <p:nvPr/>
        </p:nvSpPr>
        <p:spPr>
          <a:xfrm>
            <a:off x="824348" y="2663190"/>
            <a:ext cx="257001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As per the 1</a:t>
            </a:r>
            <a:r>
              <a:rPr lang="en-US" sz="1600" baseline="30000" dirty="0" smtClean="0">
                <a:solidFill>
                  <a:prstClr val="black"/>
                </a:solidFill>
                <a:latin typeface="Bookman Old Style"/>
                <a:cs typeface="Calibri" pitchFamily="34" charset="0"/>
              </a:rPr>
              <a:t>st</a:t>
            </a:r>
            <a:r>
              <a:rPr lang="en-US" sz="1600" dirty="0" smtClean="0">
                <a:solidFill>
                  <a:prstClr val="black"/>
                </a:solidFill>
                <a:latin typeface="Bookman Old Style"/>
                <a:cs typeface="Calibri" pitchFamily="34" charset="0"/>
              </a:rPr>
              <a:t> condition,</a:t>
            </a:r>
            <a:endParaRPr lang="en-US" sz="1600" dirty="0">
              <a:solidFill>
                <a:prstClr val="black"/>
              </a:solidFill>
              <a:latin typeface="Bookman Old Style"/>
              <a:cs typeface="Calibri" pitchFamily="34" charset="0"/>
            </a:endParaRPr>
          </a:p>
        </p:txBody>
      </p:sp>
      <p:sp>
        <p:nvSpPr>
          <p:cNvPr id="33" name="TextBox 32"/>
          <p:cNvSpPr txBox="1"/>
          <p:nvPr/>
        </p:nvSpPr>
        <p:spPr>
          <a:xfrm>
            <a:off x="879765" y="2880499"/>
            <a:ext cx="1205344"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  –  2d  +</a:t>
            </a:r>
            <a:endParaRPr lang="en-US" sz="1600" dirty="0">
              <a:solidFill>
                <a:prstClr val="black"/>
              </a:solidFill>
              <a:latin typeface="Bookman Old Style"/>
              <a:cs typeface="Calibri" pitchFamily="34" charset="0"/>
            </a:endParaRPr>
          </a:p>
        </p:txBody>
      </p:sp>
      <p:sp>
        <p:nvSpPr>
          <p:cNvPr id="34" name="TextBox 33"/>
          <p:cNvSpPr txBox="1"/>
          <p:nvPr/>
        </p:nvSpPr>
        <p:spPr>
          <a:xfrm>
            <a:off x="1967345" y="2880499"/>
            <a:ext cx="1233055"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  –  d  +</a:t>
            </a:r>
            <a:endParaRPr lang="en-US" sz="1600" dirty="0">
              <a:solidFill>
                <a:prstClr val="black"/>
              </a:solidFill>
              <a:latin typeface="Bookman Old Style"/>
              <a:cs typeface="Calibri" pitchFamily="34" charset="0"/>
            </a:endParaRPr>
          </a:p>
        </p:txBody>
      </p:sp>
      <p:sp>
        <p:nvSpPr>
          <p:cNvPr id="35" name="TextBox 34"/>
          <p:cNvSpPr txBox="1"/>
          <p:nvPr/>
        </p:nvSpPr>
        <p:spPr>
          <a:xfrm>
            <a:off x="2856638" y="2880499"/>
            <a:ext cx="419962"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 a  </a:t>
            </a:r>
            <a:endParaRPr lang="en-US" sz="1600" dirty="0">
              <a:solidFill>
                <a:prstClr val="black"/>
              </a:solidFill>
              <a:latin typeface="Bookman Old Style"/>
              <a:cs typeface="Calibri" pitchFamily="34" charset="0"/>
            </a:endParaRPr>
          </a:p>
        </p:txBody>
      </p:sp>
      <p:sp>
        <p:nvSpPr>
          <p:cNvPr id="106" name="TextBox 105"/>
          <p:cNvSpPr txBox="1"/>
          <p:nvPr/>
        </p:nvSpPr>
        <p:spPr>
          <a:xfrm>
            <a:off x="762001" y="2462896"/>
            <a:ext cx="137160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respectively</a:t>
            </a:r>
            <a:endParaRPr lang="en-US" sz="1600" dirty="0">
              <a:solidFill>
                <a:prstClr val="black"/>
              </a:solidFill>
              <a:latin typeface="Bookman Old Style"/>
              <a:cs typeface="Calibri" pitchFamily="34" charset="0"/>
            </a:endParaRPr>
          </a:p>
        </p:txBody>
      </p:sp>
      <p:sp>
        <p:nvSpPr>
          <p:cNvPr id="108" name="TextBox 107"/>
          <p:cNvSpPr txBox="1"/>
          <p:nvPr/>
        </p:nvSpPr>
        <p:spPr>
          <a:xfrm>
            <a:off x="3071815" y="2880499"/>
            <a:ext cx="3809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t>
            </a:r>
            <a:endParaRPr lang="en-US" sz="1600" dirty="0">
              <a:solidFill>
                <a:prstClr val="black"/>
              </a:solidFill>
              <a:latin typeface="Bookman Old Style"/>
              <a:cs typeface="Calibri" pitchFamily="34" charset="0"/>
            </a:endParaRPr>
          </a:p>
        </p:txBody>
      </p:sp>
      <p:sp>
        <p:nvSpPr>
          <p:cNvPr id="109" name="TextBox 108"/>
          <p:cNvSpPr txBox="1"/>
          <p:nvPr/>
        </p:nvSpPr>
        <p:spPr>
          <a:xfrm>
            <a:off x="3257982" y="2880499"/>
            <a:ext cx="429488"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0</a:t>
            </a:r>
            <a:endParaRPr lang="en-US" sz="1600" dirty="0">
              <a:solidFill>
                <a:prstClr val="black"/>
              </a:solidFill>
              <a:latin typeface="Bookman Old Style"/>
              <a:cs typeface="Calibri" pitchFamily="34" charset="0"/>
            </a:endParaRPr>
          </a:p>
        </p:txBody>
      </p:sp>
      <p:sp>
        <p:nvSpPr>
          <p:cNvPr id="114" name="TextBox 113"/>
          <p:cNvSpPr txBox="1"/>
          <p:nvPr/>
        </p:nvSpPr>
        <p:spPr>
          <a:xfrm>
            <a:off x="651165" y="3129640"/>
            <a:ext cx="92478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sym typeface="Symbol"/>
              </a:rPr>
              <a:t>    3a</a:t>
            </a:r>
            <a:endParaRPr lang="en-US" sz="1600" dirty="0">
              <a:solidFill>
                <a:prstClr val="black"/>
              </a:solidFill>
              <a:latin typeface="Bookman Old Style"/>
              <a:cs typeface="Calibri" pitchFamily="34" charset="0"/>
            </a:endParaRPr>
          </a:p>
        </p:txBody>
      </p:sp>
      <p:sp>
        <p:nvSpPr>
          <p:cNvPr id="115" name="TextBox 114"/>
          <p:cNvSpPr txBox="1"/>
          <p:nvPr/>
        </p:nvSpPr>
        <p:spPr>
          <a:xfrm>
            <a:off x="1884223" y="3129640"/>
            <a:ext cx="380999" cy="338554"/>
          </a:xfrm>
          <a:prstGeom prst="rect">
            <a:avLst/>
          </a:prstGeom>
          <a:noFill/>
        </p:spPr>
        <p:txBody>
          <a:bodyPr wrap="square" rtlCol="0">
            <a:spAutoFit/>
          </a:bodyPr>
          <a:lstStyle/>
          <a:p>
            <a:r>
              <a:rPr lang="en-US" sz="1600" dirty="0" smtClean="0">
                <a:solidFill>
                  <a:prstClr val="black"/>
                </a:solidFill>
                <a:latin typeface="Rockwell" pitchFamily="18" charset="0"/>
                <a:cs typeface="Calibri" pitchFamily="34" charset="0"/>
              </a:rPr>
              <a:t>=</a:t>
            </a:r>
            <a:endParaRPr lang="en-US" sz="1600" dirty="0">
              <a:solidFill>
                <a:prstClr val="black"/>
              </a:solidFill>
              <a:latin typeface="Rockwell" pitchFamily="18" charset="0"/>
              <a:cs typeface="Calibri" pitchFamily="34" charset="0"/>
            </a:endParaRPr>
          </a:p>
        </p:txBody>
      </p:sp>
      <p:sp>
        <p:nvSpPr>
          <p:cNvPr id="116" name="TextBox 115"/>
          <p:cNvSpPr txBox="1"/>
          <p:nvPr/>
        </p:nvSpPr>
        <p:spPr>
          <a:xfrm>
            <a:off x="2112823" y="3129640"/>
            <a:ext cx="6095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0</a:t>
            </a:r>
            <a:endParaRPr lang="en-US" sz="1600" dirty="0">
              <a:solidFill>
                <a:prstClr val="black"/>
              </a:solidFill>
              <a:latin typeface="Bookman Old Style"/>
              <a:cs typeface="Calibri" pitchFamily="34" charset="0"/>
            </a:endParaRPr>
          </a:p>
        </p:txBody>
      </p:sp>
      <p:sp>
        <p:nvSpPr>
          <p:cNvPr id="71" name="TextBox 70"/>
          <p:cNvSpPr txBox="1"/>
          <p:nvPr/>
        </p:nvSpPr>
        <p:spPr>
          <a:xfrm>
            <a:off x="651165" y="3366904"/>
            <a:ext cx="13715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sym typeface="Symbol"/>
              </a:rPr>
              <a:t>           3a</a:t>
            </a:r>
            <a:r>
              <a:rPr lang="en-US" sz="1600" dirty="0" smtClean="0">
                <a:solidFill>
                  <a:prstClr val="black"/>
                </a:solidFill>
                <a:latin typeface="Bookman Old Style"/>
                <a:cs typeface="Calibri" pitchFamily="34" charset="0"/>
              </a:rPr>
              <a:t> </a:t>
            </a:r>
            <a:endParaRPr lang="en-US" sz="1600" dirty="0">
              <a:solidFill>
                <a:prstClr val="black"/>
              </a:solidFill>
              <a:latin typeface="Bookman Old Style"/>
              <a:cs typeface="Calibri" pitchFamily="34" charset="0"/>
            </a:endParaRPr>
          </a:p>
        </p:txBody>
      </p:sp>
      <p:sp>
        <p:nvSpPr>
          <p:cNvPr id="72" name="TextBox 71"/>
          <p:cNvSpPr txBox="1"/>
          <p:nvPr/>
        </p:nvSpPr>
        <p:spPr>
          <a:xfrm>
            <a:off x="1884223" y="3366904"/>
            <a:ext cx="3809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t>
            </a:r>
            <a:endParaRPr lang="en-US" sz="1600" dirty="0">
              <a:solidFill>
                <a:prstClr val="black"/>
              </a:solidFill>
              <a:latin typeface="Bookman Old Style"/>
              <a:cs typeface="Calibri" pitchFamily="34" charset="0"/>
            </a:endParaRPr>
          </a:p>
        </p:txBody>
      </p:sp>
      <p:sp>
        <p:nvSpPr>
          <p:cNvPr id="73" name="TextBox 72"/>
          <p:cNvSpPr txBox="1"/>
          <p:nvPr/>
        </p:nvSpPr>
        <p:spPr>
          <a:xfrm>
            <a:off x="2112823" y="3366904"/>
            <a:ext cx="6095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3d</a:t>
            </a:r>
            <a:endParaRPr lang="en-US" sz="1600" dirty="0">
              <a:solidFill>
                <a:prstClr val="black"/>
              </a:solidFill>
              <a:latin typeface="Bookman Old Style"/>
              <a:cs typeface="Calibri" pitchFamily="34" charset="0"/>
            </a:endParaRPr>
          </a:p>
        </p:txBody>
      </p:sp>
      <p:sp>
        <p:nvSpPr>
          <p:cNvPr id="74" name="TextBox 73"/>
          <p:cNvSpPr txBox="1"/>
          <p:nvPr/>
        </p:nvSpPr>
        <p:spPr>
          <a:xfrm>
            <a:off x="638175" y="3626392"/>
            <a:ext cx="1482435"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sym typeface="Symbol"/>
              </a:rPr>
              <a:t>             a</a:t>
            </a:r>
            <a:r>
              <a:rPr lang="en-US" sz="1600" dirty="0" smtClean="0">
                <a:solidFill>
                  <a:prstClr val="black"/>
                </a:solidFill>
                <a:latin typeface="Bookman Old Style"/>
                <a:cs typeface="Calibri" pitchFamily="34" charset="0"/>
              </a:rPr>
              <a:t> </a:t>
            </a:r>
            <a:endParaRPr lang="en-US" sz="1600" dirty="0">
              <a:solidFill>
                <a:prstClr val="black"/>
              </a:solidFill>
              <a:latin typeface="Bookman Old Style"/>
              <a:cs typeface="Calibri" pitchFamily="34" charset="0"/>
            </a:endParaRPr>
          </a:p>
        </p:txBody>
      </p:sp>
      <p:sp>
        <p:nvSpPr>
          <p:cNvPr id="75" name="TextBox 74"/>
          <p:cNvSpPr txBox="1"/>
          <p:nvPr/>
        </p:nvSpPr>
        <p:spPr>
          <a:xfrm>
            <a:off x="1884223" y="3626392"/>
            <a:ext cx="3809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t>
            </a:r>
            <a:endParaRPr lang="en-US" sz="1600" dirty="0">
              <a:solidFill>
                <a:prstClr val="black"/>
              </a:solidFill>
              <a:latin typeface="Bookman Old Style"/>
              <a:cs typeface="Calibri" pitchFamily="34" charset="0"/>
            </a:endParaRPr>
          </a:p>
        </p:txBody>
      </p:sp>
      <p:sp>
        <p:nvSpPr>
          <p:cNvPr id="76" name="TextBox 75"/>
          <p:cNvSpPr txBox="1"/>
          <p:nvPr/>
        </p:nvSpPr>
        <p:spPr>
          <a:xfrm>
            <a:off x="1985963" y="3626392"/>
            <a:ext cx="6095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  d</a:t>
            </a:r>
            <a:endParaRPr lang="en-US" sz="1600" dirty="0">
              <a:solidFill>
                <a:prstClr val="black"/>
              </a:solidFill>
              <a:latin typeface="Bookman Old Style"/>
              <a:cs typeface="Calibri" pitchFamily="34" charset="0"/>
            </a:endParaRPr>
          </a:p>
        </p:txBody>
      </p:sp>
      <p:sp>
        <p:nvSpPr>
          <p:cNvPr id="79" name="TextBox 78"/>
          <p:cNvSpPr txBox="1"/>
          <p:nvPr/>
        </p:nvSpPr>
        <p:spPr>
          <a:xfrm>
            <a:off x="838204" y="3871453"/>
            <a:ext cx="2712024"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As per the 2</a:t>
            </a:r>
            <a:r>
              <a:rPr lang="en-US" sz="1600" baseline="30000" dirty="0" smtClean="0">
                <a:solidFill>
                  <a:prstClr val="black"/>
                </a:solidFill>
                <a:latin typeface="Bookman Old Style"/>
                <a:cs typeface="Calibri" pitchFamily="34" charset="0"/>
              </a:rPr>
              <a:t>nd</a:t>
            </a:r>
            <a:r>
              <a:rPr lang="en-US" sz="1600" dirty="0" smtClean="0">
                <a:solidFill>
                  <a:prstClr val="black"/>
                </a:solidFill>
                <a:latin typeface="Bookman Old Style"/>
                <a:cs typeface="Calibri" pitchFamily="34" charset="0"/>
              </a:rPr>
              <a:t> condition,</a:t>
            </a:r>
            <a:endParaRPr lang="en-US" sz="1600" dirty="0">
              <a:solidFill>
                <a:prstClr val="black"/>
              </a:solidFill>
              <a:latin typeface="Bookman Old Style"/>
              <a:cs typeface="Calibri" pitchFamily="34" charset="0"/>
            </a:endParaRPr>
          </a:p>
        </p:txBody>
      </p:sp>
      <p:sp>
        <p:nvSpPr>
          <p:cNvPr id="80" name="TextBox 79"/>
          <p:cNvSpPr txBox="1"/>
          <p:nvPr/>
        </p:nvSpPr>
        <p:spPr>
          <a:xfrm>
            <a:off x="1794168" y="4095530"/>
            <a:ext cx="1025232"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  +  2d</a:t>
            </a:r>
            <a:endParaRPr lang="en-US" sz="1600" dirty="0">
              <a:solidFill>
                <a:prstClr val="black"/>
              </a:solidFill>
              <a:latin typeface="Bookman Old Style"/>
              <a:cs typeface="Calibri" pitchFamily="34" charset="0"/>
            </a:endParaRPr>
          </a:p>
        </p:txBody>
      </p:sp>
      <p:sp>
        <p:nvSpPr>
          <p:cNvPr id="91" name="TextBox 90"/>
          <p:cNvSpPr txBox="1"/>
          <p:nvPr/>
        </p:nvSpPr>
        <p:spPr>
          <a:xfrm>
            <a:off x="789714" y="4095530"/>
            <a:ext cx="1201012"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  +  d  +</a:t>
            </a:r>
            <a:endParaRPr lang="en-US" sz="1600" dirty="0">
              <a:solidFill>
                <a:prstClr val="black"/>
              </a:solidFill>
              <a:latin typeface="Bookman Old Style"/>
              <a:cs typeface="Calibri" pitchFamily="34" charset="0"/>
            </a:endParaRPr>
          </a:p>
        </p:txBody>
      </p:sp>
      <p:sp>
        <p:nvSpPr>
          <p:cNvPr id="92" name="TextBox 91"/>
          <p:cNvSpPr txBox="1"/>
          <p:nvPr/>
        </p:nvSpPr>
        <p:spPr>
          <a:xfrm>
            <a:off x="2715494" y="4095530"/>
            <a:ext cx="3809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t>
            </a:r>
            <a:endParaRPr lang="en-US" sz="1600" dirty="0">
              <a:solidFill>
                <a:prstClr val="black"/>
              </a:solidFill>
              <a:latin typeface="Bookman Old Style"/>
              <a:cs typeface="Calibri" pitchFamily="34" charset="0"/>
            </a:endParaRPr>
          </a:p>
        </p:txBody>
      </p:sp>
      <p:sp>
        <p:nvSpPr>
          <p:cNvPr id="93" name="TextBox 92"/>
          <p:cNvSpPr txBox="1"/>
          <p:nvPr/>
        </p:nvSpPr>
        <p:spPr>
          <a:xfrm>
            <a:off x="2978728" y="4103121"/>
            <a:ext cx="6095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15</a:t>
            </a:r>
            <a:endParaRPr lang="en-US" sz="1600" dirty="0">
              <a:solidFill>
                <a:prstClr val="black"/>
              </a:solidFill>
              <a:latin typeface="Bookman Old Style"/>
              <a:cs typeface="Calibri" pitchFamily="34" charset="0"/>
            </a:endParaRPr>
          </a:p>
        </p:txBody>
      </p:sp>
      <p:sp>
        <p:nvSpPr>
          <p:cNvPr id="94" name="TextBox 93"/>
          <p:cNvSpPr txBox="1"/>
          <p:nvPr/>
        </p:nvSpPr>
        <p:spPr>
          <a:xfrm>
            <a:off x="638175" y="4334789"/>
            <a:ext cx="1520785"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sym typeface="Symbol"/>
              </a:rPr>
              <a:t>             </a:t>
            </a:r>
            <a:r>
              <a:rPr lang="en-US" sz="1600" dirty="0" smtClean="0">
                <a:solidFill>
                  <a:prstClr val="black"/>
                </a:solidFill>
                <a:latin typeface="Bookman Old Style"/>
                <a:cs typeface="Calibri" pitchFamily="34" charset="0"/>
              </a:rPr>
              <a:t>2a</a:t>
            </a:r>
            <a:endParaRPr lang="en-US" sz="1600" dirty="0">
              <a:solidFill>
                <a:prstClr val="black"/>
              </a:solidFill>
              <a:latin typeface="Bookman Old Style"/>
              <a:cs typeface="Calibri" pitchFamily="34" charset="0"/>
            </a:endParaRPr>
          </a:p>
        </p:txBody>
      </p:sp>
      <p:sp>
        <p:nvSpPr>
          <p:cNvPr id="95" name="TextBox 94"/>
          <p:cNvSpPr txBox="1"/>
          <p:nvPr/>
        </p:nvSpPr>
        <p:spPr>
          <a:xfrm>
            <a:off x="2708563" y="4334789"/>
            <a:ext cx="3809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t>
            </a:r>
            <a:endParaRPr lang="en-US" sz="1600" dirty="0">
              <a:solidFill>
                <a:prstClr val="black"/>
              </a:solidFill>
              <a:latin typeface="Bookman Old Style"/>
              <a:cs typeface="Calibri" pitchFamily="34" charset="0"/>
            </a:endParaRPr>
          </a:p>
        </p:txBody>
      </p:sp>
      <p:sp>
        <p:nvSpPr>
          <p:cNvPr id="96" name="TextBox 95"/>
          <p:cNvSpPr txBox="1"/>
          <p:nvPr/>
        </p:nvSpPr>
        <p:spPr>
          <a:xfrm>
            <a:off x="2971797" y="4334789"/>
            <a:ext cx="6095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15</a:t>
            </a:r>
            <a:endParaRPr lang="en-US" sz="1600" dirty="0">
              <a:solidFill>
                <a:prstClr val="black"/>
              </a:solidFill>
              <a:latin typeface="Bookman Old Style"/>
              <a:cs typeface="Calibri" pitchFamily="34" charset="0"/>
            </a:endParaRPr>
          </a:p>
        </p:txBody>
      </p:sp>
      <p:sp>
        <p:nvSpPr>
          <p:cNvPr id="97" name="TextBox 96"/>
          <p:cNvSpPr txBox="1"/>
          <p:nvPr/>
        </p:nvSpPr>
        <p:spPr>
          <a:xfrm>
            <a:off x="638175" y="4566458"/>
            <a:ext cx="1556042"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sym typeface="Symbol"/>
              </a:rPr>
              <a:t>             </a:t>
            </a:r>
            <a:r>
              <a:rPr lang="en-US" sz="1600" dirty="0" smtClean="0">
                <a:solidFill>
                  <a:prstClr val="black"/>
                </a:solidFill>
                <a:latin typeface="Bookman Old Style"/>
                <a:cs typeface="Calibri" pitchFamily="34" charset="0"/>
              </a:rPr>
              <a:t>2d</a:t>
            </a:r>
            <a:endParaRPr lang="en-US" sz="1600" dirty="0">
              <a:solidFill>
                <a:prstClr val="black"/>
              </a:solidFill>
              <a:latin typeface="Bookman Old Style"/>
              <a:cs typeface="Calibri" pitchFamily="34" charset="0"/>
            </a:endParaRPr>
          </a:p>
        </p:txBody>
      </p:sp>
      <p:sp>
        <p:nvSpPr>
          <p:cNvPr id="98" name="TextBox 97"/>
          <p:cNvSpPr txBox="1"/>
          <p:nvPr/>
        </p:nvSpPr>
        <p:spPr>
          <a:xfrm>
            <a:off x="2708562" y="4566458"/>
            <a:ext cx="3809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t>
            </a:r>
            <a:endParaRPr lang="en-US" sz="1600" dirty="0">
              <a:solidFill>
                <a:prstClr val="black"/>
              </a:solidFill>
              <a:latin typeface="Bookman Old Style"/>
              <a:cs typeface="Calibri" pitchFamily="34" charset="0"/>
            </a:endParaRPr>
          </a:p>
        </p:txBody>
      </p:sp>
      <p:sp>
        <p:nvSpPr>
          <p:cNvPr id="99" name="TextBox 98"/>
          <p:cNvSpPr txBox="1"/>
          <p:nvPr/>
        </p:nvSpPr>
        <p:spPr>
          <a:xfrm>
            <a:off x="2971796" y="4566458"/>
            <a:ext cx="6095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15</a:t>
            </a:r>
            <a:endParaRPr lang="en-US" sz="1600" dirty="0">
              <a:solidFill>
                <a:prstClr val="black"/>
              </a:solidFill>
              <a:latin typeface="Bookman Old Style"/>
              <a:cs typeface="Calibri" pitchFamily="34" charset="0"/>
            </a:endParaRPr>
          </a:p>
        </p:txBody>
      </p:sp>
      <p:cxnSp>
        <p:nvCxnSpPr>
          <p:cNvPr id="100" name="Straight Connector 99"/>
          <p:cNvCxnSpPr/>
          <p:nvPr/>
        </p:nvCxnSpPr>
        <p:spPr>
          <a:xfrm flipH="1">
            <a:off x="4905724" y="1682750"/>
            <a:ext cx="9177" cy="3052985"/>
          </a:xfrm>
          <a:prstGeom prst="line">
            <a:avLst/>
          </a:prstGeom>
          <a:ln w="38100">
            <a:solidFill>
              <a:schemeClr val="tx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903170" y="1563814"/>
            <a:ext cx="134388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sym typeface="Symbol"/>
              </a:rPr>
              <a:t>       5</a:t>
            </a:r>
            <a:r>
              <a:rPr lang="en-US" sz="1600" dirty="0" smtClean="0">
                <a:solidFill>
                  <a:prstClr val="black"/>
                </a:solidFill>
                <a:latin typeface="Bookman Old Style"/>
                <a:cs typeface="Calibri" pitchFamily="34" charset="0"/>
              </a:rPr>
              <a:t>d </a:t>
            </a:r>
            <a:endParaRPr lang="en-US" sz="1600" dirty="0">
              <a:solidFill>
                <a:prstClr val="black"/>
              </a:solidFill>
              <a:latin typeface="Bookman Old Style"/>
              <a:cs typeface="Calibri" pitchFamily="34" charset="0"/>
            </a:endParaRPr>
          </a:p>
        </p:txBody>
      </p:sp>
      <p:sp>
        <p:nvSpPr>
          <p:cNvPr id="102" name="TextBox 101"/>
          <p:cNvSpPr txBox="1"/>
          <p:nvPr/>
        </p:nvSpPr>
        <p:spPr>
          <a:xfrm>
            <a:off x="5882640" y="1563814"/>
            <a:ext cx="3809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t>
            </a:r>
            <a:endParaRPr lang="en-US" sz="1600" dirty="0">
              <a:solidFill>
                <a:prstClr val="black"/>
              </a:solidFill>
              <a:latin typeface="Bookman Old Style"/>
              <a:cs typeface="Calibri" pitchFamily="34" charset="0"/>
            </a:endParaRPr>
          </a:p>
        </p:txBody>
      </p:sp>
      <p:sp>
        <p:nvSpPr>
          <p:cNvPr id="103" name="TextBox 102"/>
          <p:cNvSpPr txBox="1"/>
          <p:nvPr/>
        </p:nvSpPr>
        <p:spPr>
          <a:xfrm>
            <a:off x="6115048" y="1563814"/>
            <a:ext cx="6095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15</a:t>
            </a:r>
            <a:endParaRPr lang="en-US" sz="1600" dirty="0">
              <a:solidFill>
                <a:prstClr val="black"/>
              </a:solidFill>
              <a:latin typeface="Bookman Old Style"/>
              <a:cs typeface="Calibri" pitchFamily="34" charset="0"/>
            </a:endParaRPr>
          </a:p>
        </p:txBody>
      </p:sp>
      <p:sp>
        <p:nvSpPr>
          <p:cNvPr id="104" name="TextBox 103"/>
          <p:cNvSpPr txBox="1"/>
          <p:nvPr/>
        </p:nvSpPr>
        <p:spPr>
          <a:xfrm>
            <a:off x="4903170" y="1833113"/>
            <a:ext cx="134388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sym typeface="Symbol"/>
              </a:rPr>
              <a:t>         </a:t>
            </a:r>
            <a:r>
              <a:rPr lang="en-US" sz="1600" dirty="0" smtClean="0">
                <a:solidFill>
                  <a:prstClr val="black"/>
                </a:solidFill>
                <a:latin typeface="Bookman Old Style"/>
                <a:cs typeface="Calibri" pitchFamily="34" charset="0"/>
              </a:rPr>
              <a:t>d </a:t>
            </a:r>
            <a:endParaRPr lang="en-US" sz="1600" dirty="0">
              <a:solidFill>
                <a:prstClr val="black"/>
              </a:solidFill>
              <a:latin typeface="Bookman Old Style"/>
              <a:cs typeface="Calibri" pitchFamily="34" charset="0"/>
            </a:endParaRPr>
          </a:p>
        </p:txBody>
      </p:sp>
      <p:sp>
        <p:nvSpPr>
          <p:cNvPr id="117" name="TextBox 116"/>
          <p:cNvSpPr txBox="1"/>
          <p:nvPr/>
        </p:nvSpPr>
        <p:spPr>
          <a:xfrm>
            <a:off x="5882640" y="1833113"/>
            <a:ext cx="3809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t>
            </a:r>
            <a:endParaRPr lang="en-US" sz="1600" dirty="0">
              <a:solidFill>
                <a:prstClr val="black"/>
              </a:solidFill>
              <a:latin typeface="Bookman Old Style"/>
              <a:cs typeface="Calibri" pitchFamily="34" charset="0"/>
            </a:endParaRPr>
          </a:p>
        </p:txBody>
      </p:sp>
      <p:sp>
        <p:nvSpPr>
          <p:cNvPr id="118" name="TextBox 117"/>
          <p:cNvSpPr txBox="1"/>
          <p:nvPr/>
        </p:nvSpPr>
        <p:spPr>
          <a:xfrm>
            <a:off x="6115048" y="1833113"/>
            <a:ext cx="6095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3</a:t>
            </a:r>
            <a:endParaRPr lang="en-US" sz="1600" dirty="0">
              <a:solidFill>
                <a:prstClr val="black"/>
              </a:solidFill>
              <a:latin typeface="Bookman Old Style"/>
              <a:cs typeface="Calibri" pitchFamily="34" charset="0"/>
            </a:endParaRPr>
          </a:p>
        </p:txBody>
      </p:sp>
      <p:sp>
        <p:nvSpPr>
          <p:cNvPr id="119" name="TextBox 118"/>
          <p:cNvSpPr txBox="1"/>
          <p:nvPr/>
        </p:nvSpPr>
        <p:spPr>
          <a:xfrm>
            <a:off x="4903170" y="2080763"/>
            <a:ext cx="134388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sym typeface="Symbol"/>
              </a:rPr>
              <a:t>         </a:t>
            </a:r>
            <a:r>
              <a:rPr lang="en-US" sz="1600" dirty="0" smtClean="0">
                <a:solidFill>
                  <a:prstClr val="black"/>
                </a:solidFill>
                <a:latin typeface="Bookman Old Style"/>
                <a:cs typeface="Calibri" pitchFamily="34" charset="0"/>
              </a:rPr>
              <a:t>a </a:t>
            </a:r>
            <a:endParaRPr lang="en-US" sz="1600" dirty="0">
              <a:solidFill>
                <a:prstClr val="black"/>
              </a:solidFill>
              <a:latin typeface="Bookman Old Style"/>
              <a:cs typeface="Calibri" pitchFamily="34" charset="0"/>
            </a:endParaRPr>
          </a:p>
        </p:txBody>
      </p:sp>
      <p:sp>
        <p:nvSpPr>
          <p:cNvPr id="120" name="TextBox 119"/>
          <p:cNvSpPr txBox="1"/>
          <p:nvPr/>
        </p:nvSpPr>
        <p:spPr>
          <a:xfrm>
            <a:off x="5882640" y="2080763"/>
            <a:ext cx="3809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t>
            </a:r>
            <a:endParaRPr lang="en-US" sz="1600" dirty="0">
              <a:solidFill>
                <a:prstClr val="black"/>
              </a:solidFill>
              <a:latin typeface="Bookman Old Style"/>
              <a:cs typeface="Calibri" pitchFamily="34" charset="0"/>
            </a:endParaRPr>
          </a:p>
        </p:txBody>
      </p:sp>
      <p:sp>
        <p:nvSpPr>
          <p:cNvPr id="121" name="TextBox 120"/>
          <p:cNvSpPr txBox="1"/>
          <p:nvPr/>
        </p:nvSpPr>
        <p:spPr>
          <a:xfrm>
            <a:off x="6115048" y="2080763"/>
            <a:ext cx="6095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3</a:t>
            </a:r>
            <a:endParaRPr lang="en-US" sz="1600" dirty="0">
              <a:solidFill>
                <a:prstClr val="black"/>
              </a:solidFill>
              <a:latin typeface="Bookman Old Style"/>
              <a:cs typeface="Calibri" pitchFamily="34" charset="0"/>
            </a:endParaRPr>
          </a:p>
        </p:txBody>
      </p:sp>
      <p:sp>
        <p:nvSpPr>
          <p:cNvPr id="147" name="TextBox 146"/>
          <p:cNvSpPr txBox="1"/>
          <p:nvPr/>
        </p:nvSpPr>
        <p:spPr>
          <a:xfrm>
            <a:off x="4903170" y="2520730"/>
            <a:ext cx="165562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sym typeface="Symbol"/>
              </a:rPr>
              <a:t>  </a:t>
            </a:r>
            <a:r>
              <a:rPr lang="en-US" sz="1600" dirty="0" smtClean="0">
                <a:solidFill>
                  <a:prstClr val="black"/>
                </a:solidFill>
                <a:latin typeface="Bookman Old Style"/>
                <a:cs typeface="Calibri" pitchFamily="34" charset="0"/>
              </a:rPr>
              <a:t>a – 2d  =</a:t>
            </a:r>
            <a:endParaRPr lang="en-US" sz="1600" dirty="0">
              <a:solidFill>
                <a:prstClr val="black"/>
              </a:solidFill>
              <a:latin typeface="Bookman Old Style"/>
              <a:cs typeface="Calibri" pitchFamily="34" charset="0"/>
            </a:endParaRPr>
          </a:p>
        </p:txBody>
      </p:sp>
      <p:sp>
        <p:nvSpPr>
          <p:cNvPr id="148" name="TextBox 147"/>
          <p:cNvSpPr txBox="1"/>
          <p:nvPr/>
        </p:nvSpPr>
        <p:spPr>
          <a:xfrm>
            <a:off x="6115048" y="2520730"/>
            <a:ext cx="569376"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3 –</a:t>
            </a:r>
            <a:endParaRPr lang="en-US" sz="1600" dirty="0">
              <a:solidFill>
                <a:prstClr val="black"/>
              </a:solidFill>
              <a:latin typeface="Bookman Old Style"/>
              <a:cs typeface="Calibri" pitchFamily="34" charset="0"/>
            </a:endParaRPr>
          </a:p>
        </p:txBody>
      </p:sp>
      <p:sp>
        <p:nvSpPr>
          <p:cNvPr id="149" name="TextBox 148"/>
          <p:cNvSpPr txBox="1"/>
          <p:nvPr/>
        </p:nvSpPr>
        <p:spPr>
          <a:xfrm>
            <a:off x="6477000" y="2520730"/>
            <a:ext cx="6095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2(3)</a:t>
            </a:r>
            <a:endParaRPr lang="en-US" sz="1600" baseline="30000" dirty="0">
              <a:solidFill>
                <a:prstClr val="black"/>
              </a:solidFill>
              <a:latin typeface="Bookman Old Style"/>
              <a:cs typeface="Calibri" pitchFamily="34" charset="0"/>
            </a:endParaRPr>
          </a:p>
        </p:txBody>
      </p:sp>
      <p:sp>
        <p:nvSpPr>
          <p:cNvPr id="155" name="TextBox 154"/>
          <p:cNvSpPr txBox="1"/>
          <p:nvPr/>
        </p:nvSpPr>
        <p:spPr>
          <a:xfrm>
            <a:off x="6833360" y="2520730"/>
            <a:ext cx="40871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 =</a:t>
            </a:r>
            <a:endParaRPr lang="en-US" sz="1600" baseline="30000" dirty="0">
              <a:solidFill>
                <a:prstClr val="black"/>
              </a:solidFill>
              <a:latin typeface="Bookman Old Style"/>
              <a:cs typeface="Calibri" pitchFamily="34" charset="0"/>
            </a:endParaRPr>
          </a:p>
        </p:txBody>
      </p:sp>
      <p:sp>
        <p:nvSpPr>
          <p:cNvPr id="156" name="TextBox 155"/>
          <p:cNvSpPr txBox="1"/>
          <p:nvPr/>
        </p:nvSpPr>
        <p:spPr>
          <a:xfrm>
            <a:off x="7118350" y="2520730"/>
            <a:ext cx="91440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3 – 6</a:t>
            </a:r>
            <a:endParaRPr lang="en-US" sz="1600" dirty="0">
              <a:solidFill>
                <a:prstClr val="black"/>
              </a:solidFill>
              <a:latin typeface="Bookman Old Style"/>
              <a:cs typeface="Calibri" pitchFamily="34" charset="0"/>
            </a:endParaRPr>
          </a:p>
        </p:txBody>
      </p:sp>
      <p:sp>
        <p:nvSpPr>
          <p:cNvPr id="158" name="TextBox 157"/>
          <p:cNvSpPr txBox="1"/>
          <p:nvPr/>
        </p:nvSpPr>
        <p:spPr>
          <a:xfrm>
            <a:off x="7604760" y="2520730"/>
            <a:ext cx="40871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 =</a:t>
            </a:r>
            <a:endParaRPr lang="en-US" sz="1600" baseline="30000" dirty="0">
              <a:solidFill>
                <a:prstClr val="black"/>
              </a:solidFill>
              <a:latin typeface="Bookman Old Style"/>
              <a:cs typeface="Calibri" pitchFamily="34" charset="0"/>
            </a:endParaRPr>
          </a:p>
        </p:txBody>
      </p:sp>
      <p:sp>
        <p:nvSpPr>
          <p:cNvPr id="159" name="TextBox 158"/>
          <p:cNvSpPr txBox="1"/>
          <p:nvPr/>
        </p:nvSpPr>
        <p:spPr>
          <a:xfrm>
            <a:off x="7867650" y="2520730"/>
            <a:ext cx="53340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 3</a:t>
            </a:r>
            <a:endParaRPr lang="en-US" sz="1600" dirty="0">
              <a:solidFill>
                <a:prstClr val="black"/>
              </a:solidFill>
              <a:latin typeface="Bookman Old Style"/>
              <a:cs typeface="Calibri" pitchFamily="34" charset="0"/>
            </a:endParaRPr>
          </a:p>
        </p:txBody>
      </p:sp>
      <p:sp>
        <p:nvSpPr>
          <p:cNvPr id="160" name="TextBox 159"/>
          <p:cNvSpPr txBox="1"/>
          <p:nvPr/>
        </p:nvSpPr>
        <p:spPr>
          <a:xfrm>
            <a:off x="4903170" y="2787360"/>
            <a:ext cx="164869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sym typeface="Symbol"/>
              </a:rPr>
              <a:t>    </a:t>
            </a:r>
            <a:r>
              <a:rPr lang="en-US" sz="1600" dirty="0" smtClean="0">
                <a:solidFill>
                  <a:prstClr val="black"/>
                </a:solidFill>
                <a:latin typeface="Bookman Old Style"/>
                <a:cs typeface="Calibri" pitchFamily="34" charset="0"/>
              </a:rPr>
              <a:t>a – d  =</a:t>
            </a:r>
            <a:endParaRPr lang="en-US" sz="1600" dirty="0">
              <a:solidFill>
                <a:prstClr val="black"/>
              </a:solidFill>
              <a:latin typeface="Bookman Old Style"/>
              <a:cs typeface="Calibri" pitchFamily="34" charset="0"/>
            </a:endParaRPr>
          </a:p>
        </p:txBody>
      </p:sp>
      <p:sp>
        <p:nvSpPr>
          <p:cNvPr id="161" name="TextBox 160"/>
          <p:cNvSpPr txBox="1"/>
          <p:nvPr/>
        </p:nvSpPr>
        <p:spPr>
          <a:xfrm>
            <a:off x="6115048" y="2787360"/>
            <a:ext cx="523875"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3 –</a:t>
            </a:r>
            <a:endParaRPr lang="en-US" sz="1600" dirty="0">
              <a:solidFill>
                <a:prstClr val="black"/>
              </a:solidFill>
              <a:latin typeface="Bookman Old Style"/>
              <a:cs typeface="Calibri" pitchFamily="34" charset="0"/>
            </a:endParaRPr>
          </a:p>
        </p:txBody>
      </p:sp>
      <p:sp>
        <p:nvSpPr>
          <p:cNvPr id="162" name="TextBox 161"/>
          <p:cNvSpPr txBox="1"/>
          <p:nvPr/>
        </p:nvSpPr>
        <p:spPr>
          <a:xfrm>
            <a:off x="6477000" y="2787360"/>
            <a:ext cx="3047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3</a:t>
            </a:r>
            <a:endParaRPr lang="en-US" sz="1600" baseline="30000" dirty="0">
              <a:solidFill>
                <a:prstClr val="black"/>
              </a:solidFill>
              <a:latin typeface="Bookman Old Style"/>
              <a:cs typeface="Calibri" pitchFamily="34" charset="0"/>
            </a:endParaRPr>
          </a:p>
        </p:txBody>
      </p:sp>
      <p:sp>
        <p:nvSpPr>
          <p:cNvPr id="163" name="TextBox 162"/>
          <p:cNvSpPr txBox="1"/>
          <p:nvPr/>
        </p:nvSpPr>
        <p:spPr>
          <a:xfrm>
            <a:off x="6833360" y="2787360"/>
            <a:ext cx="40871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 =</a:t>
            </a:r>
            <a:endParaRPr lang="en-US" sz="1600" baseline="30000" dirty="0">
              <a:solidFill>
                <a:prstClr val="black"/>
              </a:solidFill>
              <a:latin typeface="Bookman Old Style"/>
              <a:cs typeface="Calibri" pitchFamily="34" charset="0"/>
            </a:endParaRPr>
          </a:p>
        </p:txBody>
      </p:sp>
      <p:sp>
        <p:nvSpPr>
          <p:cNvPr id="164" name="TextBox 163"/>
          <p:cNvSpPr txBox="1"/>
          <p:nvPr/>
        </p:nvSpPr>
        <p:spPr>
          <a:xfrm>
            <a:off x="7118350" y="2787360"/>
            <a:ext cx="31653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0</a:t>
            </a:r>
            <a:endParaRPr lang="en-US" sz="1600" dirty="0">
              <a:solidFill>
                <a:prstClr val="black"/>
              </a:solidFill>
              <a:latin typeface="Bookman Old Style"/>
              <a:cs typeface="Calibri" pitchFamily="34" charset="0"/>
            </a:endParaRPr>
          </a:p>
        </p:txBody>
      </p:sp>
      <p:sp>
        <p:nvSpPr>
          <p:cNvPr id="167" name="TextBox 166"/>
          <p:cNvSpPr txBox="1"/>
          <p:nvPr/>
        </p:nvSpPr>
        <p:spPr>
          <a:xfrm>
            <a:off x="4904291" y="3379339"/>
            <a:ext cx="1565566"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sym typeface="Symbol"/>
              </a:rPr>
              <a:t>  </a:t>
            </a:r>
            <a:r>
              <a:rPr lang="en-US" sz="1600" dirty="0" smtClean="0">
                <a:solidFill>
                  <a:prstClr val="black"/>
                </a:solidFill>
                <a:latin typeface="Bookman Old Style"/>
                <a:cs typeface="Calibri" pitchFamily="34" charset="0"/>
              </a:rPr>
              <a:t>a  +  d  =</a:t>
            </a:r>
            <a:endParaRPr lang="en-US" sz="1600" dirty="0">
              <a:solidFill>
                <a:prstClr val="black"/>
              </a:solidFill>
              <a:latin typeface="Bookman Old Style"/>
              <a:cs typeface="Calibri" pitchFamily="34" charset="0"/>
            </a:endParaRPr>
          </a:p>
        </p:txBody>
      </p:sp>
      <p:sp>
        <p:nvSpPr>
          <p:cNvPr id="168" name="TextBox 167"/>
          <p:cNvSpPr txBox="1"/>
          <p:nvPr/>
        </p:nvSpPr>
        <p:spPr>
          <a:xfrm>
            <a:off x="6130288" y="3368947"/>
            <a:ext cx="508003"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3 +</a:t>
            </a:r>
            <a:endParaRPr lang="en-US" sz="1600" dirty="0">
              <a:solidFill>
                <a:prstClr val="black"/>
              </a:solidFill>
              <a:latin typeface="Bookman Old Style"/>
              <a:cs typeface="Calibri" pitchFamily="34" charset="0"/>
            </a:endParaRPr>
          </a:p>
        </p:txBody>
      </p:sp>
      <p:sp>
        <p:nvSpPr>
          <p:cNvPr id="169" name="TextBox 168"/>
          <p:cNvSpPr txBox="1"/>
          <p:nvPr/>
        </p:nvSpPr>
        <p:spPr>
          <a:xfrm>
            <a:off x="6513428" y="3368947"/>
            <a:ext cx="312822"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3</a:t>
            </a:r>
            <a:endParaRPr lang="en-US" sz="1600" baseline="30000" dirty="0">
              <a:solidFill>
                <a:prstClr val="black"/>
              </a:solidFill>
              <a:latin typeface="Bookman Old Style"/>
              <a:cs typeface="Calibri" pitchFamily="34" charset="0"/>
            </a:endParaRPr>
          </a:p>
        </p:txBody>
      </p:sp>
      <p:sp>
        <p:nvSpPr>
          <p:cNvPr id="170" name="TextBox 169"/>
          <p:cNvSpPr txBox="1"/>
          <p:nvPr/>
        </p:nvSpPr>
        <p:spPr>
          <a:xfrm>
            <a:off x="6833360" y="3379339"/>
            <a:ext cx="40871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 =</a:t>
            </a:r>
            <a:endParaRPr lang="en-US" sz="1600" baseline="30000" dirty="0">
              <a:solidFill>
                <a:prstClr val="black"/>
              </a:solidFill>
              <a:latin typeface="Bookman Old Style"/>
              <a:cs typeface="Calibri" pitchFamily="34" charset="0"/>
            </a:endParaRPr>
          </a:p>
        </p:txBody>
      </p:sp>
      <p:sp>
        <p:nvSpPr>
          <p:cNvPr id="171" name="TextBox 170"/>
          <p:cNvSpPr txBox="1"/>
          <p:nvPr/>
        </p:nvSpPr>
        <p:spPr>
          <a:xfrm>
            <a:off x="7118350" y="3373480"/>
            <a:ext cx="347705"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6</a:t>
            </a:r>
            <a:endParaRPr lang="en-US" sz="1600" dirty="0">
              <a:solidFill>
                <a:prstClr val="black"/>
              </a:solidFill>
              <a:latin typeface="Bookman Old Style"/>
              <a:cs typeface="Calibri" pitchFamily="34" charset="0"/>
            </a:endParaRPr>
          </a:p>
        </p:txBody>
      </p:sp>
      <p:sp>
        <p:nvSpPr>
          <p:cNvPr id="172" name="TextBox 171"/>
          <p:cNvSpPr txBox="1"/>
          <p:nvPr/>
        </p:nvSpPr>
        <p:spPr>
          <a:xfrm>
            <a:off x="4903169" y="3678089"/>
            <a:ext cx="1566687"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sym typeface="Symbol"/>
              </a:rPr>
              <a:t>  </a:t>
            </a:r>
            <a:r>
              <a:rPr lang="en-US" sz="1600" dirty="0" smtClean="0">
                <a:solidFill>
                  <a:prstClr val="black"/>
                </a:solidFill>
                <a:latin typeface="Bookman Old Style"/>
                <a:cs typeface="Calibri" pitchFamily="34" charset="0"/>
              </a:rPr>
              <a:t>a + 2d  =</a:t>
            </a:r>
            <a:endParaRPr lang="en-US" sz="1600" dirty="0">
              <a:solidFill>
                <a:prstClr val="black"/>
              </a:solidFill>
              <a:latin typeface="Bookman Old Style"/>
              <a:cs typeface="Calibri" pitchFamily="34" charset="0"/>
            </a:endParaRPr>
          </a:p>
        </p:txBody>
      </p:sp>
      <p:sp>
        <p:nvSpPr>
          <p:cNvPr id="173" name="TextBox 172"/>
          <p:cNvSpPr txBox="1"/>
          <p:nvPr/>
        </p:nvSpPr>
        <p:spPr>
          <a:xfrm>
            <a:off x="6115048" y="3667698"/>
            <a:ext cx="554791"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3 +</a:t>
            </a:r>
            <a:endParaRPr lang="en-US" sz="1600" dirty="0">
              <a:solidFill>
                <a:prstClr val="black"/>
              </a:solidFill>
              <a:latin typeface="Bookman Old Style"/>
              <a:cs typeface="Calibri" pitchFamily="34" charset="0"/>
            </a:endParaRPr>
          </a:p>
        </p:txBody>
      </p:sp>
      <p:sp>
        <p:nvSpPr>
          <p:cNvPr id="174" name="TextBox 173"/>
          <p:cNvSpPr txBox="1"/>
          <p:nvPr/>
        </p:nvSpPr>
        <p:spPr>
          <a:xfrm>
            <a:off x="6515101" y="3667698"/>
            <a:ext cx="609599"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2(3)</a:t>
            </a:r>
            <a:endParaRPr lang="en-US" sz="1600" baseline="30000" dirty="0">
              <a:solidFill>
                <a:prstClr val="black"/>
              </a:solidFill>
              <a:latin typeface="Bookman Old Style"/>
              <a:cs typeface="Calibri" pitchFamily="34" charset="0"/>
            </a:endParaRPr>
          </a:p>
        </p:txBody>
      </p:sp>
      <p:sp>
        <p:nvSpPr>
          <p:cNvPr id="175" name="TextBox 174"/>
          <p:cNvSpPr txBox="1"/>
          <p:nvPr/>
        </p:nvSpPr>
        <p:spPr>
          <a:xfrm>
            <a:off x="6846060" y="3687614"/>
            <a:ext cx="40871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 =</a:t>
            </a:r>
            <a:endParaRPr lang="en-US" sz="1600" baseline="30000" dirty="0">
              <a:solidFill>
                <a:prstClr val="black"/>
              </a:solidFill>
              <a:latin typeface="Bookman Old Style"/>
              <a:cs typeface="Calibri" pitchFamily="34" charset="0"/>
            </a:endParaRPr>
          </a:p>
        </p:txBody>
      </p:sp>
      <p:sp>
        <p:nvSpPr>
          <p:cNvPr id="176" name="TextBox 175"/>
          <p:cNvSpPr txBox="1"/>
          <p:nvPr/>
        </p:nvSpPr>
        <p:spPr>
          <a:xfrm>
            <a:off x="7118350" y="3672231"/>
            <a:ext cx="91440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3 + 6</a:t>
            </a:r>
            <a:endParaRPr lang="en-US" sz="1600" dirty="0">
              <a:solidFill>
                <a:prstClr val="black"/>
              </a:solidFill>
              <a:latin typeface="Bookman Old Style"/>
              <a:cs typeface="Calibri" pitchFamily="34" charset="0"/>
            </a:endParaRPr>
          </a:p>
        </p:txBody>
      </p:sp>
      <p:sp>
        <p:nvSpPr>
          <p:cNvPr id="177" name="TextBox 176"/>
          <p:cNvSpPr txBox="1"/>
          <p:nvPr/>
        </p:nvSpPr>
        <p:spPr>
          <a:xfrm>
            <a:off x="7616190" y="3683287"/>
            <a:ext cx="40871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 =</a:t>
            </a:r>
            <a:endParaRPr lang="en-US" sz="1600" baseline="30000" dirty="0">
              <a:solidFill>
                <a:prstClr val="black"/>
              </a:solidFill>
              <a:latin typeface="Bookman Old Style"/>
              <a:cs typeface="Calibri" pitchFamily="34" charset="0"/>
            </a:endParaRPr>
          </a:p>
        </p:txBody>
      </p:sp>
      <p:sp>
        <p:nvSpPr>
          <p:cNvPr id="178" name="TextBox 177"/>
          <p:cNvSpPr txBox="1"/>
          <p:nvPr/>
        </p:nvSpPr>
        <p:spPr>
          <a:xfrm>
            <a:off x="7901940" y="3683287"/>
            <a:ext cx="325580" cy="279796"/>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9</a:t>
            </a:r>
            <a:endParaRPr lang="en-US" sz="1600" dirty="0">
              <a:solidFill>
                <a:prstClr val="black"/>
              </a:solidFill>
              <a:latin typeface="Bookman Old Style"/>
              <a:cs typeface="Calibri" pitchFamily="34" charset="0"/>
            </a:endParaRPr>
          </a:p>
        </p:txBody>
      </p:sp>
      <p:sp>
        <p:nvSpPr>
          <p:cNvPr id="179" name="TextBox 178"/>
          <p:cNvSpPr txBox="1"/>
          <p:nvPr/>
        </p:nvSpPr>
        <p:spPr>
          <a:xfrm>
            <a:off x="4889500" y="3987814"/>
            <a:ext cx="3685310" cy="830997"/>
          </a:xfrm>
          <a:prstGeom prst="rect">
            <a:avLst/>
          </a:prstGeom>
          <a:noFill/>
          <a:ln>
            <a:noFill/>
          </a:ln>
          <a:effectLst/>
          <a:scene3d>
            <a:camera prst="orthographicFront">
              <a:rot lat="0" lon="0" rev="0"/>
            </a:camera>
            <a:lightRig rig="contrasting" dir="t">
              <a:rot lat="0" lon="0" rev="1500000"/>
            </a:lightRig>
          </a:scene3d>
          <a:sp3d prstMaterial="metal">
            <a:bevelT w="88900" h="88900"/>
          </a:sp3d>
        </p:spPr>
        <p:style>
          <a:lnRef idx="1">
            <a:schemeClr val="dk1"/>
          </a:lnRef>
          <a:fillRef idx="2">
            <a:schemeClr val="dk1"/>
          </a:fillRef>
          <a:effectRef idx="1">
            <a:schemeClr val="dk1"/>
          </a:effectRef>
          <a:fontRef idx="minor">
            <a:schemeClr val="dk1"/>
          </a:fontRef>
        </p:style>
        <p:txBody>
          <a:bodyPr wrap="square" rtlCol="0">
            <a:spAutoFit/>
          </a:bodyPr>
          <a:lstStyle/>
          <a:p>
            <a:pPr marL="347663" indent="-347663">
              <a:buFont typeface="Symbol"/>
              <a:buChar char="\"/>
              <a:tabLst>
                <a:tab pos="347663" algn="l"/>
              </a:tabLst>
            </a:pPr>
            <a:r>
              <a:rPr lang="en-US" sz="1600" b="1" dirty="0" smtClean="0">
                <a:solidFill>
                  <a:prstClr val="black"/>
                </a:solidFill>
                <a:latin typeface="Bookman Old Style"/>
                <a:cs typeface="Calibri" pitchFamily="34" charset="0"/>
              </a:rPr>
              <a:t>The temperatures from Monday to Friday are – 3, 0, 3, 6 and 9 respectively</a:t>
            </a:r>
            <a:endParaRPr lang="en-US" sz="1600" b="1" dirty="0">
              <a:solidFill>
                <a:prstClr val="black"/>
              </a:solidFill>
              <a:latin typeface="Bookman Old Style"/>
              <a:cs typeface="Calibri" pitchFamily="34" charset="0"/>
            </a:endParaRPr>
          </a:p>
        </p:txBody>
      </p:sp>
      <p:sp>
        <p:nvSpPr>
          <p:cNvPr id="78" name="TextBox 77"/>
          <p:cNvSpPr txBox="1"/>
          <p:nvPr/>
        </p:nvSpPr>
        <p:spPr>
          <a:xfrm>
            <a:off x="1575955" y="2217574"/>
            <a:ext cx="38100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a:t>
            </a:r>
            <a:endParaRPr lang="en-US" sz="1600" dirty="0">
              <a:solidFill>
                <a:prstClr val="black"/>
              </a:solidFill>
              <a:latin typeface="Bookman Old Style"/>
              <a:cs typeface="Calibri" pitchFamily="34" charset="0"/>
            </a:endParaRPr>
          </a:p>
        </p:txBody>
      </p:sp>
      <p:sp>
        <p:nvSpPr>
          <p:cNvPr id="81" name="TextBox 80"/>
          <p:cNvSpPr txBox="1"/>
          <p:nvPr/>
        </p:nvSpPr>
        <p:spPr>
          <a:xfrm>
            <a:off x="2396675" y="2217574"/>
            <a:ext cx="38100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a:t>
            </a:r>
            <a:endParaRPr lang="en-US" sz="1600" dirty="0">
              <a:solidFill>
                <a:prstClr val="black"/>
              </a:solidFill>
              <a:latin typeface="Bookman Old Style"/>
              <a:cs typeface="Calibri" pitchFamily="34" charset="0"/>
            </a:endParaRPr>
          </a:p>
        </p:txBody>
      </p:sp>
      <p:sp>
        <p:nvSpPr>
          <p:cNvPr id="82" name="TextBox 81"/>
          <p:cNvSpPr txBox="1"/>
          <p:nvPr/>
        </p:nvSpPr>
        <p:spPr>
          <a:xfrm>
            <a:off x="2850575" y="2223432"/>
            <a:ext cx="38100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a:t>
            </a:r>
            <a:endParaRPr lang="en-US" sz="1600" dirty="0">
              <a:solidFill>
                <a:prstClr val="black"/>
              </a:solidFill>
              <a:latin typeface="Bookman Old Style"/>
              <a:cs typeface="Calibri" pitchFamily="34" charset="0"/>
            </a:endParaRPr>
          </a:p>
        </p:txBody>
      </p:sp>
      <p:sp>
        <p:nvSpPr>
          <p:cNvPr id="83" name="TextBox 82"/>
          <p:cNvSpPr txBox="1"/>
          <p:nvPr/>
        </p:nvSpPr>
        <p:spPr>
          <a:xfrm>
            <a:off x="3723250" y="2216708"/>
            <a:ext cx="38100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a:t>
            </a:r>
            <a:endParaRPr lang="en-US" sz="1600" dirty="0">
              <a:solidFill>
                <a:prstClr val="black"/>
              </a:solidFill>
              <a:latin typeface="Bookman Old Style"/>
              <a:cs typeface="Calibri" pitchFamily="34" charset="0"/>
            </a:endParaRPr>
          </a:p>
        </p:txBody>
      </p:sp>
      <p:sp>
        <p:nvSpPr>
          <p:cNvPr id="84" name="TextBox 83"/>
          <p:cNvSpPr txBox="1"/>
          <p:nvPr/>
        </p:nvSpPr>
        <p:spPr>
          <a:xfrm>
            <a:off x="729675" y="2216708"/>
            <a:ext cx="38100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a:t>
            </a:r>
            <a:endParaRPr lang="en-US" sz="1600" dirty="0">
              <a:solidFill>
                <a:prstClr val="black"/>
              </a:solidFill>
              <a:latin typeface="Bookman Old Style"/>
              <a:cs typeface="Calibri" pitchFamily="34" charset="0"/>
            </a:endParaRPr>
          </a:p>
        </p:txBody>
      </p:sp>
      <p:sp>
        <p:nvSpPr>
          <p:cNvPr id="85" name="TextBox 84"/>
          <p:cNvSpPr txBox="1"/>
          <p:nvPr/>
        </p:nvSpPr>
        <p:spPr>
          <a:xfrm>
            <a:off x="3046850" y="2230564"/>
            <a:ext cx="68695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  d,</a:t>
            </a:r>
            <a:endParaRPr lang="en-US" sz="1600" dirty="0">
              <a:solidFill>
                <a:prstClr val="black"/>
              </a:solidFill>
              <a:latin typeface="Bookman Old Style"/>
              <a:cs typeface="Calibri" pitchFamily="34" charset="0"/>
            </a:endParaRPr>
          </a:p>
        </p:txBody>
      </p:sp>
      <p:sp>
        <p:nvSpPr>
          <p:cNvPr id="86" name="TextBox 85"/>
          <p:cNvSpPr txBox="1"/>
          <p:nvPr/>
        </p:nvSpPr>
        <p:spPr>
          <a:xfrm>
            <a:off x="3991108" y="2218033"/>
            <a:ext cx="976745"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  2d</a:t>
            </a:r>
            <a:endParaRPr lang="en-US" sz="1600" dirty="0">
              <a:solidFill>
                <a:prstClr val="black"/>
              </a:solidFill>
              <a:latin typeface="Bookman Old Style"/>
              <a:cs typeface="Calibri" pitchFamily="34" charset="0"/>
            </a:endParaRPr>
          </a:p>
        </p:txBody>
      </p:sp>
      <p:sp>
        <p:nvSpPr>
          <p:cNvPr id="87" name="TextBox 86"/>
          <p:cNvSpPr txBox="1"/>
          <p:nvPr/>
        </p:nvSpPr>
        <p:spPr>
          <a:xfrm>
            <a:off x="1805710" y="2211514"/>
            <a:ext cx="60960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  d,</a:t>
            </a:r>
            <a:endParaRPr lang="en-US" sz="1600" dirty="0">
              <a:solidFill>
                <a:prstClr val="black"/>
              </a:solidFill>
              <a:latin typeface="Bookman Old Style"/>
              <a:cs typeface="Calibri" pitchFamily="34" charset="0"/>
            </a:endParaRPr>
          </a:p>
        </p:txBody>
      </p:sp>
      <p:sp>
        <p:nvSpPr>
          <p:cNvPr id="88" name="TextBox 87"/>
          <p:cNvSpPr txBox="1"/>
          <p:nvPr/>
        </p:nvSpPr>
        <p:spPr>
          <a:xfrm>
            <a:off x="914400" y="2224299"/>
            <a:ext cx="865910"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  2d,</a:t>
            </a:r>
            <a:endParaRPr lang="en-US" sz="1600" dirty="0">
              <a:solidFill>
                <a:prstClr val="black"/>
              </a:solidFill>
              <a:latin typeface="Bookman Old Style"/>
              <a:cs typeface="Calibri" pitchFamily="34" charset="0"/>
            </a:endParaRPr>
          </a:p>
        </p:txBody>
      </p:sp>
      <p:graphicFrame>
        <p:nvGraphicFramePr>
          <p:cNvPr id="336897" name="Object 1"/>
          <p:cNvGraphicFramePr>
            <a:graphicFrameLocks noChangeAspect="1"/>
          </p:cNvGraphicFramePr>
          <p:nvPr>
            <p:extLst>
              <p:ext uri="{D42A27DB-BD31-4B8C-83A1-F6EECF244321}">
                <p14:modId xmlns:p14="http://schemas.microsoft.com/office/powerpoint/2010/main" val="726681392"/>
              </p:ext>
            </p:extLst>
          </p:nvPr>
        </p:nvGraphicFramePr>
        <p:xfrm>
          <a:off x="5276850" y="2338862"/>
          <a:ext cx="2038350" cy="242888"/>
        </p:xfrm>
        <a:graphic>
          <a:graphicData uri="http://schemas.openxmlformats.org/presentationml/2006/ole">
            <mc:AlternateContent xmlns:mc="http://schemas.openxmlformats.org/markup-compatibility/2006">
              <mc:Choice xmlns:v="urn:schemas-microsoft-com:vml" Requires="v">
                <p:oleObj spid="_x0000_s48340" name="Equation" r:id="rId4" imgW="1523880" imgH="203040" progId="Equation.DSMT4">
                  <p:embed/>
                </p:oleObj>
              </mc:Choice>
              <mc:Fallback>
                <p:oleObj name="Equation" r:id="rId4" imgW="152388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6850" y="2338862"/>
                        <a:ext cx="2038350" cy="242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 name="TextBox 88"/>
          <p:cNvSpPr txBox="1"/>
          <p:nvPr/>
        </p:nvSpPr>
        <p:spPr>
          <a:xfrm>
            <a:off x="5707380" y="3078289"/>
            <a:ext cx="648412"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a  =</a:t>
            </a:r>
            <a:endParaRPr lang="en-US" sz="1600" dirty="0">
              <a:solidFill>
                <a:prstClr val="black"/>
              </a:solidFill>
              <a:latin typeface="Bookman Old Style"/>
              <a:cs typeface="Calibri" pitchFamily="34" charset="0"/>
            </a:endParaRPr>
          </a:p>
        </p:txBody>
      </p:sp>
      <p:sp>
        <p:nvSpPr>
          <p:cNvPr id="90" name="TextBox 89"/>
          <p:cNvSpPr txBox="1"/>
          <p:nvPr/>
        </p:nvSpPr>
        <p:spPr>
          <a:xfrm>
            <a:off x="6130288" y="3078289"/>
            <a:ext cx="354808" cy="338554"/>
          </a:xfrm>
          <a:prstGeom prst="rect">
            <a:avLst/>
          </a:prstGeom>
          <a:noFill/>
        </p:spPr>
        <p:txBody>
          <a:bodyPr wrap="square" rtlCol="0">
            <a:spAutoFit/>
          </a:bodyPr>
          <a:lstStyle/>
          <a:p>
            <a:r>
              <a:rPr lang="en-US" sz="1600" dirty="0" smtClean="0">
                <a:solidFill>
                  <a:prstClr val="black"/>
                </a:solidFill>
                <a:latin typeface="Bookman Old Style"/>
                <a:cs typeface="Calibri" pitchFamily="34" charset="0"/>
              </a:rPr>
              <a:t>3</a:t>
            </a:r>
            <a:endParaRPr lang="en-US" sz="1600" dirty="0">
              <a:solidFill>
                <a:prstClr val="black"/>
              </a:solidFill>
              <a:latin typeface="Bookman Old Style"/>
              <a:cs typeface="Calibri" pitchFamily="34" charset="0"/>
            </a:endParaRPr>
          </a:p>
        </p:txBody>
      </p:sp>
      <p:grpSp>
        <p:nvGrpSpPr>
          <p:cNvPr id="126" name="Group 125"/>
          <p:cNvGrpSpPr/>
          <p:nvPr/>
        </p:nvGrpSpPr>
        <p:grpSpPr>
          <a:xfrm>
            <a:off x="651165" y="1769018"/>
            <a:ext cx="2590800" cy="381001"/>
            <a:chOff x="537972" y="1123949"/>
            <a:chExt cx="1036320" cy="381001"/>
          </a:xfrm>
        </p:grpSpPr>
        <p:sp>
          <p:nvSpPr>
            <p:cNvPr id="127" name="Rounded Rectangular Callout 126"/>
            <p:cNvSpPr/>
            <p:nvPr/>
          </p:nvSpPr>
          <p:spPr>
            <a:xfrm>
              <a:off x="569086" y="1123949"/>
              <a:ext cx="977774" cy="381001"/>
            </a:xfrm>
            <a:prstGeom prst="wedgeRoundRectCallout">
              <a:avLst>
                <a:gd name="adj1" fmla="val -30904"/>
                <a:gd name="adj2" fmla="val 86713"/>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128" name="TextBox 127"/>
            <p:cNvSpPr txBox="1"/>
            <p:nvPr/>
          </p:nvSpPr>
          <p:spPr>
            <a:xfrm>
              <a:off x="537972" y="1159581"/>
              <a:ext cx="1036320" cy="307777"/>
            </a:xfrm>
            <a:prstGeom prst="rect">
              <a:avLst/>
            </a:prstGeom>
            <a:noFill/>
          </p:spPr>
          <p:txBody>
            <a:bodyPr wrap="square" rtlCol="0">
              <a:spAutoFit/>
            </a:bodyPr>
            <a:lstStyle/>
            <a:p>
              <a:pPr algn="ctr"/>
              <a:r>
                <a:rPr lang="en-US" sz="1400" b="1" dirty="0" smtClean="0">
                  <a:solidFill>
                    <a:prstClr val="white"/>
                  </a:solidFill>
                  <a:latin typeface="Bookman Old Style"/>
                </a:rPr>
                <a:t>Temperature on Monday</a:t>
              </a:r>
              <a:endParaRPr lang="en-US" sz="1400" b="1" baseline="30000" dirty="0" smtClean="0">
                <a:solidFill>
                  <a:prstClr val="white"/>
                </a:solidFill>
                <a:latin typeface="Bookman Old Style"/>
              </a:endParaRPr>
            </a:p>
          </p:txBody>
        </p:sp>
      </p:grpSp>
      <p:grpSp>
        <p:nvGrpSpPr>
          <p:cNvPr id="129" name="Group 128"/>
          <p:cNvGrpSpPr/>
          <p:nvPr/>
        </p:nvGrpSpPr>
        <p:grpSpPr>
          <a:xfrm>
            <a:off x="1134368" y="1773364"/>
            <a:ext cx="2590800" cy="381001"/>
            <a:chOff x="537972" y="1123949"/>
            <a:chExt cx="1036320" cy="381001"/>
          </a:xfrm>
        </p:grpSpPr>
        <p:sp>
          <p:nvSpPr>
            <p:cNvPr id="130" name="Rounded Rectangular Callout 129"/>
            <p:cNvSpPr/>
            <p:nvPr/>
          </p:nvSpPr>
          <p:spPr>
            <a:xfrm>
              <a:off x="569086" y="1123949"/>
              <a:ext cx="977774" cy="381001"/>
            </a:xfrm>
            <a:prstGeom prst="wedgeRoundRectCallout">
              <a:avLst>
                <a:gd name="adj1" fmla="val -23111"/>
                <a:gd name="adj2" fmla="val 84213"/>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131" name="TextBox 130"/>
            <p:cNvSpPr txBox="1"/>
            <p:nvPr/>
          </p:nvSpPr>
          <p:spPr>
            <a:xfrm>
              <a:off x="537972" y="1159581"/>
              <a:ext cx="1036320" cy="307777"/>
            </a:xfrm>
            <a:prstGeom prst="rect">
              <a:avLst/>
            </a:prstGeom>
            <a:noFill/>
          </p:spPr>
          <p:txBody>
            <a:bodyPr wrap="square" rtlCol="0">
              <a:spAutoFit/>
            </a:bodyPr>
            <a:lstStyle/>
            <a:p>
              <a:pPr algn="ctr"/>
              <a:r>
                <a:rPr lang="en-US" sz="1400" b="1" dirty="0" smtClean="0">
                  <a:solidFill>
                    <a:prstClr val="white"/>
                  </a:solidFill>
                  <a:latin typeface="Bookman Old Style"/>
                </a:rPr>
                <a:t>Temperature on Tuesday</a:t>
              </a:r>
              <a:endParaRPr lang="en-US" sz="1400" b="1" baseline="30000" dirty="0" smtClean="0">
                <a:solidFill>
                  <a:prstClr val="white"/>
                </a:solidFill>
                <a:latin typeface="Bookman Old Style"/>
              </a:endParaRPr>
            </a:p>
          </p:txBody>
        </p:sp>
      </p:grpSp>
      <p:grpSp>
        <p:nvGrpSpPr>
          <p:cNvPr id="132" name="Group 131"/>
          <p:cNvGrpSpPr/>
          <p:nvPr/>
        </p:nvGrpSpPr>
        <p:grpSpPr>
          <a:xfrm>
            <a:off x="1281595" y="1777677"/>
            <a:ext cx="2827020" cy="381001"/>
            <a:chOff x="537972" y="1123949"/>
            <a:chExt cx="1130808" cy="381001"/>
          </a:xfrm>
        </p:grpSpPr>
        <p:sp>
          <p:nvSpPr>
            <p:cNvPr id="133" name="Rounded Rectangular Callout 132"/>
            <p:cNvSpPr/>
            <p:nvPr/>
          </p:nvSpPr>
          <p:spPr>
            <a:xfrm>
              <a:off x="569086" y="1123949"/>
              <a:ext cx="1069214" cy="381001"/>
            </a:xfrm>
            <a:prstGeom prst="wedgeRoundRectCallout">
              <a:avLst>
                <a:gd name="adj1" fmla="val -7897"/>
                <a:gd name="adj2" fmla="val 91713"/>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134" name="TextBox 133"/>
            <p:cNvSpPr txBox="1"/>
            <p:nvPr/>
          </p:nvSpPr>
          <p:spPr>
            <a:xfrm>
              <a:off x="537972" y="1159581"/>
              <a:ext cx="1130808" cy="307777"/>
            </a:xfrm>
            <a:prstGeom prst="rect">
              <a:avLst/>
            </a:prstGeom>
            <a:noFill/>
          </p:spPr>
          <p:txBody>
            <a:bodyPr wrap="square" rtlCol="0">
              <a:spAutoFit/>
            </a:bodyPr>
            <a:lstStyle/>
            <a:p>
              <a:pPr algn="ctr"/>
              <a:r>
                <a:rPr lang="en-US" sz="1400" b="1" dirty="0" smtClean="0">
                  <a:solidFill>
                    <a:prstClr val="white"/>
                  </a:solidFill>
                  <a:latin typeface="Bookman Old Style"/>
                </a:rPr>
                <a:t>Temperature on Wednesday </a:t>
              </a:r>
              <a:endParaRPr lang="en-US" sz="1400" b="1" baseline="30000" dirty="0" smtClean="0">
                <a:solidFill>
                  <a:prstClr val="white"/>
                </a:solidFill>
                <a:latin typeface="Bookman Old Style"/>
              </a:endParaRPr>
            </a:p>
          </p:txBody>
        </p:sp>
      </p:grpSp>
      <p:grpSp>
        <p:nvGrpSpPr>
          <p:cNvPr id="135" name="Group 134"/>
          <p:cNvGrpSpPr/>
          <p:nvPr/>
        </p:nvGrpSpPr>
        <p:grpSpPr>
          <a:xfrm>
            <a:off x="1447800" y="1773789"/>
            <a:ext cx="2827020" cy="381001"/>
            <a:chOff x="537972" y="1123949"/>
            <a:chExt cx="1130808" cy="381001"/>
          </a:xfrm>
        </p:grpSpPr>
        <p:sp>
          <p:nvSpPr>
            <p:cNvPr id="136" name="Rounded Rectangular Callout 135"/>
            <p:cNvSpPr/>
            <p:nvPr/>
          </p:nvSpPr>
          <p:spPr>
            <a:xfrm>
              <a:off x="569086" y="1123949"/>
              <a:ext cx="1069214" cy="381001"/>
            </a:xfrm>
            <a:prstGeom prst="wedgeRoundRectCallout">
              <a:avLst>
                <a:gd name="adj1" fmla="val 9563"/>
                <a:gd name="adj2" fmla="val 91713"/>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137" name="TextBox 136"/>
            <p:cNvSpPr txBox="1"/>
            <p:nvPr/>
          </p:nvSpPr>
          <p:spPr>
            <a:xfrm>
              <a:off x="537972" y="1159581"/>
              <a:ext cx="1130808" cy="307777"/>
            </a:xfrm>
            <a:prstGeom prst="rect">
              <a:avLst/>
            </a:prstGeom>
            <a:noFill/>
          </p:spPr>
          <p:txBody>
            <a:bodyPr wrap="square" rtlCol="0">
              <a:spAutoFit/>
            </a:bodyPr>
            <a:lstStyle/>
            <a:p>
              <a:pPr algn="ctr"/>
              <a:r>
                <a:rPr lang="en-US" sz="1400" b="1" dirty="0" smtClean="0">
                  <a:solidFill>
                    <a:prstClr val="white"/>
                  </a:solidFill>
                  <a:latin typeface="Bookman Old Style"/>
                </a:rPr>
                <a:t>Temperature on Thursday  </a:t>
              </a:r>
              <a:endParaRPr lang="en-US" sz="1400" b="1" baseline="30000" dirty="0" smtClean="0">
                <a:solidFill>
                  <a:prstClr val="white"/>
                </a:solidFill>
                <a:latin typeface="Bookman Old Style"/>
              </a:endParaRPr>
            </a:p>
          </p:txBody>
        </p:sp>
      </p:grpSp>
      <p:grpSp>
        <p:nvGrpSpPr>
          <p:cNvPr id="138" name="Group 137"/>
          <p:cNvGrpSpPr/>
          <p:nvPr/>
        </p:nvGrpSpPr>
        <p:grpSpPr>
          <a:xfrm>
            <a:off x="1940617" y="1764264"/>
            <a:ext cx="2827020" cy="381001"/>
            <a:chOff x="537972" y="1123949"/>
            <a:chExt cx="1130808" cy="381001"/>
          </a:xfrm>
        </p:grpSpPr>
        <p:sp>
          <p:nvSpPr>
            <p:cNvPr id="139" name="Rounded Rectangular Callout 138"/>
            <p:cNvSpPr/>
            <p:nvPr/>
          </p:nvSpPr>
          <p:spPr>
            <a:xfrm>
              <a:off x="569086" y="1123949"/>
              <a:ext cx="1069214" cy="381001"/>
            </a:xfrm>
            <a:prstGeom prst="wedgeRoundRectCallout">
              <a:avLst>
                <a:gd name="adj1" fmla="val 33082"/>
                <a:gd name="adj2" fmla="val 91713"/>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140" name="TextBox 139"/>
            <p:cNvSpPr txBox="1"/>
            <p:nvPr/>
          </p:nvSpPr>
          <p:spPr>
            <a:xfrm>
              <a:off x="537972" y="1159581"/>
              <a:ext cx="1130808" cy="307777"/>
            </a:xfrm>
            <a:prstGeom prst="rect">
              <a:avLst/>
            </a:prstGeom>
            <a:noFill/>
          </p:spPr>
          <p:txBody>
            <a:bodyPr wrap="square" rtlCol="0">
              <a:spAutoFit/>
            </a:bodyPr>
            <a:lstStyle/>
            <a:p>
              <a:pPr algn="ctr"/>
              <a:r>
                <a:rPr lang="en-US" sz="1400" b="1" dirty="0" smtClean="0">
                  <a:solidFill>
                    <a:prstClr val="white"/>
                  </a:solidFill>
                  <a:latin typeface="Bookman Old Style"/>
                </a:rPr>
                <a:t>Temperature on Friday </a:t>
              </a:r>
              <a:endParaRPr lang="en-US" sz="1400" b="1" baseline="30000" dirty="0" smtClean="0">
                <a:solidFill>
                  <a:prstClr val="white"/>
                </a:solidFill>
                <a:latin typeface="Bookman Old Style"/>
              </a:endParaRPr>
            </a:p>
          </p:txBody>
        </p:sp>
      </p:grpSp>
      <p:sp>
        <p:nvSpPr>
          <p:cNvPr id="151" name="Rounded Rectangle 150"/>
          <p:cNvSpPr/>
          <p:nvPr/>
        </p:nvSpPr>
        <p:spPr>
          <a:xfrm>
            <a:off x="1695622" y="3679576"/>
            <a:ext cx="682006" cy="242386"/>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12" name="Group 111"/>
          <p:cNvGrpSpPr/>
          <p:nvPr/>
        </p:nvGrpSpPr>
        <p:grpSpPr>
          <a:xfrm>
            <a:off x="2133600" y="3228826"/>
            <a:ext cx="1791535" cy="750610"/>
            <a:chOff x="5528334" y="721167"/>
            <a:chExt cx="1530269" cy="509460"/>
          </a:xfrm>
        </p:grpSpPr>
        <p:sp>
          <p:nvSpPr>
            <p:cNvPr id="113" name="Rounded Rectangle 112"/>
            <p:cNvSpPr/>
            <p:nvPr/>
          </p:nvSpPr>
          <p:spPr>
            <a:xfrm>
              <a:off x="5549996" y="735261"/>
              <a:ext cx="1438274" cy="495366"/>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122" name="TextBox 121"/>
            <p:cNvSpPr txBox="1"/>
            <p:nvPr/>
          </p:nvSpPr>
          <p:spPr>
            <a:xfrm>
              <a:off x="5528334" y="721167"/>
              <a:ext cx="1530269" cy="501352"/>
            </a:xfrm>
            <a:prstGeom prst="rect">
              <a:avLst/>
            </a:prstGeom>
            <a:noFill/>
          </p:spPr>
          <p:txBody>
            <a:bodyPr wrap="square" rtlCol="0">
              <a:spAutoFit/>
            </a:bodyPr>
            <a:lstStyle/>
            <a:p>
              <a:pPr algn="ctr"/>
              <a:r>
                <a:rPr lang="en-US" sz="1400" b="1" dirty="0" smtClean="0">
                  <a:solidFill>
                    <a:prstClr val="white"/>
                  </a:solidFill>
                  <a:latin typeface="Bookman Old Style"/>
                  <a:sym typeface="Symbol"/>
                </a:rPr>
                <a:t>So, sum is based </a:t>
              </a:r>
            </a:p>
            <a:p>
              <a:pPr algn="ctr"/>
              <a:r>
                <a:rPr lang="en-US" sz="1400" b="1" dirty="0" smtClean="0">
                  <a:solidFill>
                    <a:prstClr val="white"/>
                  </a:solidFill>
                  <a:latin typeface="Bookman Old Style"/>
                  <a:sym typeface="Symbol"/>
                </a:rPr>
                <a:t>on 5 consecutive </a:t>
              </a:r>
            </a:p>
            <a:p>
              <a:pPr algn="ctr"/>
              <a:r>
                <a:rPr lang="en-US" sz="1400" b="1" dirty="0" smtClean="0">
                  <a:solidFill>
                    <a:prstClr val="white"/>
                  </a:solidFill>
                  <a:latin typeface="Bookman Old Style"/>
                  <a:sym typeface="Symbol"/>
                </a:rPr>
                <a:t>terms of A.P.  </a:t>
              </a:r>
              <a:endParaRPr lang="en-US" sz="1200" b="1" baseline="-25000" dirty="0">
                <a:solidFill>
                  <a:prstClr val="white"/>
                </a:solidFill>
                <a:latin typeface="Bookman Old Style"/>
              </a:endParaRPr>
            </a:p>
          </p:txBody>
        </p:sp>
      </p:grpSp>
      <p:grpSp>
        <p:nvGrpSpPr>
          <p:cNvPr id="107" name="Group 106"/>
          <p:cNvGrpSpPr/>
          <p:nvPr/>
        </p:nvGrpSpPr>
        <p:grpSpPr>
          <a:xfrm>
            <a:off x="2133600" y="2495550"/>
            <a:ext cx="2712796" cy="673609"/>
            <a:chOff x="5406732" y="715308"/>
            <a:chExt cx="2317181" cy="572696"/>
          </a:xfrm>
        </p:grpSpPr>
        <p:sp>
          <p:nvSpPr>
            <p:cNvPr id="110" name="Rounded Rectangle 109"/>
            <p:cNvSpPr/>
            <p:nvPr/>
          </p:nvSpPr>
          <p:spPr>
            <a:xfrm>
              <a:off x="5406732" y="715308"/>
              <a:ext cx="2288262" cy="572696"/>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111" name="TextBox 110"/>
            <p:cNvSpPr txBox="1"/>
            <p:nvPr/>
          </p:nvSpPr>
          <p:spPr>
            <a:xfrm>
              <a:off x="5451671" y="759971"/>
              <a:ext cx="2272242" cy="444837"/>
            </a:xfrm>
            <a:prstGeom prst="rect">
              <a:avLst/>
            </a:prstGeom>
            <a:noFill/>
          </p:spPr>
          <p:txBody>
            <a:bodyPr wrap="square" rtlCol="0">
              <a:spAutoFit/>
            </a:bodyPr>
            <a:lstStyle/>
            <a:p>
              <a:pPr algn="ctr"/>
              <a:r>
                <a:rPr lang="en-US" sz="1400" b="1" dirty="0" smtClean="0">
                  <a:solidFill>
                    <a:prstClr val="white"/>
                  </a:solidFill>
                  <a:latin typeface="Bookman Old Style"/>
                  <a:sym typeface="Symbol"/>
                </a:rPr>
                <a:t>From Monday to Friday </a:t>
              </a:r>
            </a:p>
            <a:p>
              <a:pPr algn="ctr"/>
              <a:r>
                <a:rPr lang="en-US" sz="1400" b="1" dirty="0" smtClean="0">
                  <a:solidFill>
                    <a:prstClr val="white"/>
                  </a:solidFill>
                  <a:latin typeface="Bookman Old Style"/>
                  <a:sym typeface="Symbol"/>
                </a:rPr>
                <a:t>means 5 consecutive days</a:t>
              </a:r>
              <a:endParaRPr lang="en-US" sz="1200" b="1" baseline="-25000" dirty="0">
                <a:solidFill>
                  <a:prstClr val="white"/>
                </a:solidFill>
                <a:latin typeface="Bookman Old Style"/>
              </a:endParaRPr>
            </a:p>
          </p:txBody>
        </p:sp>
      </p:grpSp>
      <p:grpSp>
        <p:nvGrpSpPr>
          <p:cNvPr id="141" name="Group 140"/>
          <p:cNvGrpSpPr/>
          <p:nvPr/>
        </p:nvGrpSpPr>
        <p:grpSpPr>
          <a:xfrm>
            <a:off x="6629400" y="1276350"/>
            <a:ext cx="1907304" cy="1027746"/>
            <a:chOff x="5502803" y="780021"/>
            <a:chExt cx="1629153" cy="737958"/>
          </a:xfrm>
        </p:grpSpPr>
        <p:sp>
          <p:nvSpPr>
            <p:cNvPr id="142" name="Rounded Rectangle 141"/>
            <p:cNvSpPr/>
            <p:nvPr/>
          </p:nvSpPr>
          <p:spPr>
            <a:xfrm>
              <a:off x="5502803" y="780021"/>
              <a:ext cx="1629153" cy="73795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143" name="TextBox 142"/>
            <p:cNvSpPr txBox="1"/>
            <p:nvPr/>
          </p:nvSpPr>
          <p:spPr>
            <a:xfrm>
              <a:off x="5528404" y="808207"/>
              <a:ext cx="1599649" cy="685084"/>
            </a:xfrm>
            <a:prstGeom prst="rect">
              <a:avLst/>
            </a:prstGeom>
            <a:noFill/>
          </p:spPr>
          <p:txBody>
            <a:bodyPr wrap="square" rtlCol="0">
              <a:spAutoFit/>
            </a:bodyPr>
            <a:lstStyle/>
            <a:p>
              <a:pPr algn="ctr"/>
              <a:r>
                <a:rPr lang="en-US" sz="1400" b="1" dirty="0" smtClean="0">
                  <a:solidFill>
                    <a:prstClr val="white"/>
                  </a:solidFill>
                  <a:latin typeface="Bookman Old Style"/>
                  <a:sym typeface="Symbol"/>
                </a:rPr>
                <a:t>With the value of </a:t>
              </a:r>
            </a:p>
            <a:p>
              <a:pPr algn="ctr"/>
              <a:r>
                <a:rPr lang="en-US" sz="1400" b="1" dirty="0" smtClean="0">
                  <a:solidFill>
                    <a:prstClr val="white"/>
                  </a:solidFill>
                  <a:latin typeface="Bookman Old Style"/>
                  <a:sym typeface="Symbol"/>
                </a:rPr>
                <a:t>a and d lets find temperature of </a:t>
              </a:r>
            </a:p>
            <a:p>
              <a:pPr algn="ctr"/>
              <a:r>
                <a:rPr lang="en-US" sz="1400" b="1" dirty="0" smtClean="0">
                  <a:solidFill>
                    <a:prstClr val="white"/>
                  </a:solidFill>
                  <a:latin typeface="Bookman Old Style"/>
                  <a:sym typeface="Symbol"/>
                </a:rPr>
                <a:t>all days</a:t>
              </a:r>
              <a:endParaRPr lang="en-US" sz="1200" b="1" baseline="-25000" dirty="0">
                <a:solidFill>
                  <a:prstClr val="white"/>
                </a:solidFill>
                <a:latin typeface="Bookman Old Style"/>
              </a:endParaRPr>
            </a:p>
          </p:txBody>
        </p:sp>
      </p:grpSp>
      <p:sp>
        <p:nvSpPr>
          <p:cNvPr id="153" name="Curved Down Arrow 152"/>
          <p:cNvSpPr>
            <a:spLocks noChangeArrowheads="1"/>
          </p:cNvSpPr>
          <p:nvPr/>
        </p:nvSpPr>
        <p:spPr bwMode="auto">
          <a:xfrm rot="10800000" flipH="1" flipV="1">
            <a:off x="1774478" y="2984500"/>
            <a:ext cx="532783" cy="220275"/>
          </a:xfrm>
          <a:prstGeom prst="curvedDownArrow">
            <a:avLst>
              <a:gd name="adj1" fmla="val 25000"/>
              <a:gd name="adj2" fmla="val 50000"/>
              <a:gd name="adj3" fmla="val 25000"/>
            </a:avLst>
          </a:prstGeom>
          <a:noFill/>
          <a:ln w="25400" algn="ctr">
            <a:solidFill>
              <a:srgbClr val="C00000"/>
            </a:solidFill>
            <a:miter lim="800000"/>
            <a:headEnd/>
            <a:tailEnd/>
          </a:ln>
        </p:spPr>
        <p:txBody>
          <a:bodyPr anchor="ctr"/>
          <a:lstStyle/>
          <a:p>
            <a:pPr algn="ctr" defTabSz="912813">
              <a:defRPr/>
            </a:pPr>
            <a:endParaRPr lang="en-IN" sz="1600" b="1" kern="0" dirty="0">
              <a:solidFill>
                <a:sysClr val="windowText" lastClr="000000"/>
              </a:solidFill>
              <a:latin typeface="Bookman Old Style" pitchFamily="18" charset="0"/>
            </a:endParaRPr>
          </a:p>
        </p:txBody>
      </p:sp>
      <p:sp>
        <p:nvSpPr>
          <p:cNvPr id="154" name="TextBox 153"/>
          <p:cNvSpPr txBox="1"/>
          <p:nvPr/>
        </p:nvSpPr>
        <p:spPr>
          <a:xfrm>
            <a:off x="1387854" y="3129640"/>
            <a:ext cx="617161" cy="338554"/>
          </a:xfrm>
          <a:prstGeom prst="rect">
            <a:avLst/>
          </a:prstGeom>
          <a:noFill/>
        </p:spPr>
        <p:txBody>
          <a:bodyPr wrap="square" rtlCol="0">
            <a:spAutoFit/>
          </a:bodyPr>
          <a:lstStyle/>
          <a:p>
            <a:r>
              <a:rPr lang="en-US" sz="1600" dirty="0">
                <a:solidFill>
                  <a:prstClr val="black"/>
                </a:solidFill>
                <a:latin typeface="Bookman Old Style"/>
                <a:cs typeface="Calibri" pitchFamily="34" charset="0"/>
              </a:rPr>
              <a:t>– </a:t>
            </a:r>
            <a:r>
              <a:rPr lang="en-US" sz="1600" dirty="0" smtClean="0">
                <a:solidFill>
                  <a:prstClr val="black"/>
                </a:solidFill>
                <a:latin typeface="Bookman Old Style"/>
                <a:cs typeface="Calibri" pitchFamily="34" charset="0"/>
              </a:rPr>
              <a:t>3d </a:t>
            </a:r>
            <a:endParaRPr lang="en-US" sz="1600" dirty="0">
              <a:solidFill>
                <a:prstClr val="black"/>
              </a:solidFill>
              <a:latin typeface="Bookman Old Style"/>
              <a:cs typeface="Calibri" pitchFamily="34" charset="0"/>
            </a:endParaRPr>
          </a:p>
        </p:txBody>
      </p:sp>
      <p:sp>
        <p:nvSpPr>
          <p:cNvPr id="157" name="TextBox 156"/>
          <p:cNvSpPr txBox="1"/>
          <p:nvPr/>
        </p:nvSpPr>
        <p:spPr>
          <a:xfrm>
            <a:off x="2042108" y="4334789"/>
            <a:ext cx="691566" cy="338554"/>
          </a:xfrm>
          <a:prstGeom prst="rect">
            <a:avLst/>
          </a:prstGeom>
          <a:noFill/>
        </p:spPr>
        <p:txBody>
          <a:bodyPr wrap="square" rtlCol="0">
            <a:spAutoFit/>
          </a:bodyPr>
          <a:lstStyle/>
          <a:p>
            <a:r>
              <a:rPr lang="en-US" sz="1600" dirty="0">
                <a:solidFill>
                  <a:prstClr val="black"/>
                </a:solidFill>
                <a:latin typeface="Bookman Old Style"/>
                <a:cs typeface="Calibri" pitchFamily="34" charset="0"/>
              </a:rPr>
              <a:t>+  3d </a:t>
            </a:r>
          </a:p>
        </p:txBody>
      </p:sp>
      <p:sp>
        <p:nvSpPr>
          <p:cNvPr id="165" name="TextBox 164"/>
          <p:cNvSpPr txBox="1"/>
          <p:nvPr/>
        </p:nvSpPr>
        <p:spPr>
          <a:xfrm>
            <a:off x="1981200" y="4566458"/>
            <a:ext cx="966179" cy="338554"/>
          </a:xfrm>
          <a:prstGeom prst="rect">
            <a:avLst/>
          </a:prstGeom>
          <a:noFill/>
        </p:spPr>
        <p:txBody>
          <a:bodyPr wrap="square" rtlCol="0">
            <a:spAutoFit/>
          </a:bodyPr>
          <a:lstStyle/>
          <a:p>
            <a:r>
              <a:rPr lang="en-US" sz="1600" dirty="0">
                <a:solidFill>
                  <a:prstClr val="black"/>
                </a:solidFill>
                <a:latin typeface="Bookman Old Style"/>
                <a:cs typeface="Calibri" pitchFamily="34" charset="0"/>
              </a:rPr>
              <a:t> +  3d </a:t>
            </a:r>
          </a:p>
        </p:txBody>
      </p:sp>
      <p:sp>
        <p:nvSpPr>
          <p:cNvPr id="152" name="TextBox 1"/>
          <p:cNvSpPr txBox="1"/>
          <p:nvPr/>
        </p:nvSpPr>
        <p:spPr>
          <a:xfrm>
            <a:off x="533400" y="-476250"/>
            <a:ext cx="5161669"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rgbClr val="FF0000"/>
                </a:solidFill>
              </a:rPr>
              <a:t>X_STB_2017-18_Lec_06_Old-Mod_30 (2</a:t>
            </a:r>
            <a:r>
              <a:rPr lang="en-US" sz="2000" b="1" baseline="30000" dirty="0" smtClean="0">
                <a:solidFill>
                  <a:srgbClr val="FF0000"/>
                </a:solidFill>
              </a:rPr>
              <a:t>nd</a:t>
            </a:r>
            <a:r>
              <a:rPr lang="en-US" sz="2000" b="1" dirty="0" smtClean="0">
                <a:solidFill>
                  <a:srgbClr val="FF0000"/>
                </a:solidFill>
              </a:rPr>
              <a:t> half)</a:t>
            </a:r>
            <a:endParaRPr lang="en-US" sz="2000" b="1" dirty="0">
              <a:solidFill>
                <a:srgbClr val="FF0000"/>
              </a:solidFill>
            </a:endParaRPr>
          </a:p>
        </p:txBody>
      </p:sp>
    </p:spTree>
    <p:extLst>
      <p:ext uri="{BB962C8B-B14F-4D97-AF65-F5344CB8AC3E}">
        <p14:creationId xmlns:p14="http://schemas.microsoft.com/office/powerpoint/2010/main" val="243186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left)">
                                      <p:cBhvr>
                                        <p:cTn id="7" dur="500"/>
                                        <p:tgtEl>
                                          <p:spTgt spid="1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wipe(left)">
                                      <p:cBhvr>
                                        <p:cTn id="17" dur="500"/>
                                        <p:tgtEl>
                                          <p:spTgt spid="123"/>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45"/>
                                        </p:tgtEl>
                                        <p:attrNameLst>
                                          <p:attrName>style.visibility</p:attrName>
                                        </p:attrNameLst>
                                      </p:cBhvr>
                                      <p:to>
                                        <p:strVal val="visible"/>
                                      </p:to>
                                    </p:set>
                                    <p:animEffect transition="in" filter="wipe(left)">
                                      <p:cBhvr>
                                        <p:cTn id="21" dur="500"/>
                                        <p:tgtEl>
                                          <p:spTgt spid="14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wipe(left)">
                                      <p:cBhvr>
                                        <p:cTn id="26" dur="500"/>
                                        <p:tgtEl>
                                          <p:spTgt spid="10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2"/>
                                        </p:tgtEl>
                                        <p:attrNameLst>
                                          <p:attrName>style.visibility</p:attrName>
                                        </p:attrNameLst>
                                      </p:cBhvr>
                                      <p:to>
                                        <p:strVal val="visible"/>
                                      </p:to>
                                    </p:set>
                                    <p:animEffect transition="in" filter="wipe(left)">
                                      <p:cBhvr>
                                        <p:cTn id="31" dur="500"/>
                                        <p:tgtEl>
                                          <p:spTgt spid="1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4"/>
                                        </p:tgtEl>
                                        <p:attrNameLst>
                                          <p:attrName>style.visibility</p:attrName>
                                        </p:attrNameLst>
                                      </p:cBhvr>
                                      <p:to>
                                        <p:strVal val="visible"/>
                                      </p:to>
                                    </p:set>
                                    <p:animEffect transition="in" filter="wipe(left)">
                                      <p:cBhvr>
                                        <p:cTn id="41" dur="500"/>
                                        <p:tgtEl>
                                          <p:spTgt spid="84"/>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88"/>
                                        </p:tgtEl>
                                        <p:attrNameLst>
                                          <p:attrName>style.visibility</p:attrName>
                                        </p:attrNameLst>
                                      </p:cBhvr>
                                      <p:to>
                                        <p:strVal val="visible"/>
                                      </p:to>
                                    </p:set>
                                    <p:animEffect transition="in" filter="wipe(left)">
                                      <p:cBhvr>
                                        <p:cTn id="44" dur="500"/>
                                        <p:tgtEl>
                                          <p:spTgt spid="8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wipe(left)">
                                      <p:cBhvr>
                                        <p:cTn id="49" dur="500"/>
                                        <p:tgtEl>
                                          <p:spTgt spid="7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87"/>
                                        </p:tgtEl>
                                        <p:attrNameLst>
                                          <p:attrName>style.visibility</p:attrName>
                                        </p:attrNameLst>
                                      </p:cBhvr>
                                      <p:to>
                                        <p:strVal val="visible"/>
                                      </p:to>
                                    </p:set>
                                    <p:animEffect transition="in" filter="wipe(left)">
                                      <p:cBhvr>
                                        <p:cTn id="52" dur="500"/>
                                        <p:tgtEl>
                                          <p:spTgt spid="8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wipe(left)">
                                      <p:cBhvr>
                                        <p:cTn id="57" dur="500"/>
                                        <p:tgtEl>
                                          <p:spTgt spid="8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wipe(left)">
                                      <p:cBhvr>
                                        <p:cTn id="62" dur="500"/>
                                        <p:tgtEl>
                                          <p:spTgt spid="82"/>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wipe(left)">
                                      <p:cBhvr>
                                        <p:cTn id="65" dur="500"/>
                                        <p:tgtEl>
                                          <p:spTgt spid="8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83"/>
                                        </p:tgtEl>
                                        <p:attrNameLst>
                                          <p:attrName>style.visibility</p:attrName>
                                        </p:attrNameLst>
                                      </p:cBhvr>
                                      <p:to>
                                        <p:strVal val="visible"/>
                                      </p:to>
                                    </p:set>
                                    <p:animEffect transition="in" filter="wipe(left)">
                                      <p:cBhvr>
                                        <p:cTn id="70" dur="500"/>
                                        <p:tgtEl>
                                          <p:spTgt spid="8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wipe(left)">
                                      <p:cBhvr>
                                        <p:cTn id="73" dur="500"/>
                                        <p:tgtEl>
                                          <p:spTgt spid="86"/>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106"/>
                                        </p:tgtEl>
                                        <p:attrNameLst>
                                          <p:attrName>style.visibility</p:attrName>
                                        </p:attrNameLst>
                                      </p:cBhvr>
                                      <p:to>
                                        <p:strVal val="visible"/>
                                      </p:to>
                                    </p:set>
                                    <p:animEffect transition="in" filter="wipe(left)">
                                      <p:cBhvr>
                                        <p:cTn id="77" dur="500"/>
                                        <p:tgtEl>
                                          <p:spTgt spid="106"/>
                                        </p:tgtEl>
                                      </p:cBhvr>
                                    </p:animEffect>
                                  </p:childTnLst>
                                </p:cTn>
                              </p:par>
                            </p:childTnLst>
                          </p:cTn>
                        </p:par>
                        <p:par>
                          <p:cTn id="78" fill="hold">
                            <p:stCondLst>
                              <p:cond delay="1000"/>
                            </p:stCondLst>
                            <p:childTnLst>
                              <p:par>
                                <p:cTn id="79" presetID="10" presetClass="exit" presetSubtype="0" fill="hold" nodeType="afterEffect">
                                  <p:stCondLst>
                                    <p:cond delay="0"/>
                                  </p:stCondLst>
                                  <p:childTnLst>
                                    <p:animEffect transition="out" filter="fade">
                                      <p:cBhvr>
                                        <p:cTn id="80" dur="500"/>
                                        <p:tgtEl>
                                          <p:spTgt spid="107"/>
                                        </p:tgtEl>
                                      </p:cBhvr>
                                    </p:animEffect>
                                    <p:set>
                                      <p:cBhvr>
                                        <p:cTn id="81" dur="1" fill="hold">
                                          <p:stCondLst>
                                            <p:cond delay="499"/>
                                          </p:stCondLst>
                                        </p:cTn>
                                        <p:tgtEl>
                                          <p:spTgt spid="107"/>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12"/>
                                        </p:tgtEl>
                                      </p:cBhvr>
                                    </p:animEffect>
                                    <p:set>
                                      <p:cBhvr>
                                        <p:cTn id="84" dur="1" fill="hold">
                                          <p:stCondLst>
                                            <p:cond delay="499"/>
                                          </p:stCondLst>
                                        </p:cTn>
                                        <p:tgtEl>
                                          <p:spTgt spid="112"/>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45"/>
                                        </p:tgtEl>
                                      </p:cBhvr>
                                    </p:animEffect>
                                    <p:set>
                                      <p:cBhvr>
                                        <p:cTn id="87" dur="1" fill="hold">
                                          <p:stCondLst>
                                            <p:cond delay="499"/>
                                          </p:stCondLst>
                                        </p:cTn>
                                        <p:tgtEl>
                                          <p:spTgt spid="145"/>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23"/>
                                        </p:tgtEl>
                                      </p:cBhvr>
                                    </p:animEffect>
                                    <p:set>
                                      <p:cBhvr>
                                        <p:cTn id="90" dur="1" fill="hold">
                                          <p:stCondLst>
                                            <p:cond delay="499"/>
                                          </p:stCondLst>
                                        </p:cTn>
                                        <p:tgtEl>
                                          <p:spTgt spid="12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wipe(left)">
                                      <p:cBhvr>
                                        <p:cTn id="95" dur="500"/>
                                        <p:tgtEl>
                                          <p:spTgt spid="3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46"/>
                                        </p:tgtEl>
                                        <p:attrNameLst>
                                          <p:attrName>style.visibility</p:attrName>
                                        </p:attrNameLst>
                                      </p:cBhvr>
                                      <p:to>
                                        <p:strVal val="visible"/>
                                      </p:to>
                                    </p:set>
                                    <p:animEffect transition="in" filter="wipe(left)">
                                      <p:cBhvr>
                                        <p:cTn id="100" dur="500"/>
                                        <p:tgtEl>
                                          <p:spTgt spid="146"/>
                                        </p:tgtEl>
                                      </p:cBhvr>
                                    </p:animEffect>
                                  </p:childTnLst>
                                </p:cTn>
                              </p:par>
                            </p:childTnLst>
                          </p:cTn>
                        </p:par>
                        <p:par>
                          <p:cTn id="101" fill="hold">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animEffect transition="in" filter="wipe(left)">
                                      <p:cBhvr>
                                        <p:cTn id="104" dur="500"/>
                                        <p:tgtEl>
                                          <p:spTgt spid="12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126"/>
                                        </p:tgtEl>
                                        <p:attrNameLst>
                                          <p:attrName>style.visibility</p:attrName>
                                        </p:attrNameLst>
                                      </p:cBhvr>
                                      <p:to>
                                        <p:strVal val="visible"/>
                                      </p:to>
                                    </p:set>
                                    <p:animEffect transition="in" filter="wipe(down)">
                                      <p:cBhvr>
                                        <p:cTn id="109" dur="500"/>
                                        <p:tgtEl>
                                          <p:spTgt spid="126"/>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3"/>
                                        </p:tgtEl>
                                        <p:attrNameLst>
                                          <p:attrName>style.visibility</p:attrName>
                                        </p:attrNameLst>
                                      </p:cBhvr>
                                      <p:to>
                                        <p:strVal val="visible"/>
                                      </p:to>
                                    </p:set>
                                    <p:animEffect transition="in" filter="wipe(left)">
                                      <p:cBhvr>
                                        <p:cTn id="114" dur="500"/>
                                        <p:tgtEl>
                                          <p:spTgt spid="33"/>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129"/>
                                        </p:tgtEl>
                                        <p:attrNameLst>
                                          <p:attrName>style.visibility</p:attrName>
                                        </p:attrNameLst>
                                      </p:cBhvr>
                                      <p:to>
                                        <p:strVal val="visible"/>
                                      </p:to>
                                    </p:set>
                                    <p:animEffect transition="in" filter="wipe(down)">
                                      <p:cBhvr>
                                        <p:cTn id="119" dur="500"/>
                                        <p:tgtEl>
                                          <p:spTgt spid="129"/>
                                        </p:tgtEl>
                                      </p:cBhvr>
                                    </p:animEffect>
                                  </p:childTnLst>
                                </p:cTn>
                              </p:par>
                              <p:par>
                                <p:cTn id="120" presetID="10" presetClass="exit" presetSubtype="0" fill="hold" nodeType="withEffect">
                                  <p:stCondLst>
                                    <p:cond delay="0"/>
                                  </p:stCondLst>
                                  <p:childTnLst>
                                    <p:animEffect transition="out" filter="fade">
                                      <p:cBhvr>
                                        <p:cTn id="121" dur="500"/>
                                        <p:tgtEl>
                                          <p:spTgt spid="126"/>
                                        </p:tgtEl>
                                      </p:cBhvr>
                                    </p:animEffect>
                                    <p:set>
                                      <p:cBhvr>
                                        <p:cTn id="122" dur="1" fill="hold">
                                          <p:stCondLst>
                                            <p:cond delay="499"/>
                                          </p:stCondLst>
                                        </p:cTn>
                                        <p:tgtEl>
                                          <p:spTgt spid="12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wipe(left)">
                                      <p:cBhvr>
                                        <p:cTn id="127" dur="500"/>
                                        <p:tgtEl>
                                          <p:spTgt spid="34"/>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nodeType="clickEffect">
                                  <p:stCondLst>
                                    <p:cond delay="0"/>
                                  </p:stCondLst>
                                  <p:childTnLst>
                                    <p:set>
                                      <p:cBhvr>
                                        <p:cTn id="131" dur="1" fill="hold">
                                          <p:stCondLst>
                                            <p:cond delay="0"/>
                                          </p:stCondLst>
                                        </p:cTn>
                                        <p:tgtEl>
                                          <p:spTgt spid="132"/>
                                        </p:tgtEl>
                                        <p:attrNameLst>
                                          <p:attrName>style.visibility</p:attrName>
                                        </p:attrNameLst>
                                      </p:cBhvr>
                                      <p:to>
                                        <p:strVal val="visible"/>
                                      </p:to>
                                    </p:set>
                                    <p:animEffect transition="in" filter="wipe(down)">
                                      <p:cBhvr>
                                        <p:cTn id="132" dur="500"/>
                                        <p:tgtEl>
                                          <p:spTgt spid="132"/>
                                        </p:tgtEl>
                                      </p:cBhvr>
                                    </p:animEffect>
                                  </p:childTnLst>
                                </p:cTn>
                              </p:par>
                              <p:par>
                                <p:cTn id="133" presetID="10" presetClass="exit" presetSubtype="0" fill="hold" nodeType="withEffect">
                                  <p:stCondLst>
                                    <p:cond delay="0"/>
                                  </p:stCondLst>
                                  <p:childTnLst>
                                    <p:animEffect transition="out" filter="fade">
                                      <p:cBhvr>
                                        <p:cTn id="134" dur="500"/>
                                        <p:tgtEl>
                                          <p:spTgt spid="129"/>
                                        </p:tgtEl>
                                      </p:cBhvr>
                                    </p:animEffect>
                                    <p:set>
                                      <p:cBhvr>
                                        <p:cTn id="135" dur="1" fill="hold">
                                          <p:stCondLst>
                                            <p:cond delay="499"/>
                                          </p:stCondLst>
                                        </p:cTn>
                                        <p:tgtEl>
                                          <p:spTgt spid="129"/>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35"/>
                                        </p:tgtEl>
                                        <p:attrNameLst>
                                          <p:attrName>style.visibility</p:attrName>
                                        </p:attrNameLst>
                                      </p:cBhvr>
                                      <p:to>
                                        <p:strVal val="visible"/>
                                      </p:to>
                                    </p:set>
                                    <p:animEffect transition="in" filter="wipe(left)">
                                      <p:cBhvr>
                                        <p:cTn id="140" dur="500"/>
                                        <p:tgtEl>
                                          <p:spTgt spid="35"/>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108"/>
                                        </p:tgtEl>
                                        <p:attrNameLst>
                                          <p:attrName>style.visibility</p:attrName>
                                        </p:attrNameLst>
                                      </p:cBhvr>
                                      <p:to>
                                        <p:strVal val="visible"/>
                                      </p:to>
                                    </p:set>
                                    <p:animEffect transition="in" filter="wipe(left)">
                                      <p:cBhvr>
                                        <p:cTn id="145" dur="500"/>
                                        <p:tgtEl>
                                          <p:spTgt spid="108"/>
                                        </p:tgtEl>
                                      </p:cBhvr>
                                    </p:animEffect>
                                  </p:childTnLst>
                                </p:cTn>
                              </p:par>
                              <p:par>
                                <p:cTn id="146" presetID="10" presetClass="exit" presetSubtype="0" fill="hold" nodeType="withEffect">
                                  <p:stCondLst>
                                    <p:cond delay="0"/>
                                  </p:stCondLst>
                                  <p:childTnLst>
                                    <p:animEffect transition="out" filter="fade">
                                      <p:cBhvr>
                                        <p:cTn id="147" dur="500"/>
                                        <p:tgtEl>
                                          <p:spTgt spid="132"/>
                                        </p:tgtEl>
                                      </p:cBhvr>
                                    </p:animEffect>
                                    <p:set>
                                      <p:cBhvr>
                                        <p:cTn id="148" dur="1" fill="hold">
                                          <p:stCondLst>
                                            <p:cond delay="499"/>
                                          </p:stCondLst>
                                        </p:cTn>
                                        <p:tgtEl>
                                          <p:spTgt spid="132"/>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109"/>
                                        </p:tgtEl>
                                        <p:attrNameLst>
                                          <p:attrName>style.visibility</p:attrName>
                                        </p:attrNameLst>
                                      </p:cBhvr>
                                      <p:to>
                                        <p:strVal val="visible"/>
                                      </p:to>
                                    </p:set>
                                    <p:animEffect transition="in" filter="wipe(left)">
                                      <p:cBhvr>
                                        <p:cTn id="153" dur="500"/>
                                        <p:tgtEl>
                                          <p:spTgt spid="109"/>
                                        </p:tgtEl>
                                      </p:cBhvr>
                                    </p:animEffect>
                                  </p:childTnLst>
                                </p:cTn>
                              </p:par>
                            </p:childTnLst>
                          </p:cTn>
                        </p:par>
                        <p:par>
                          <p:cTn id="154" fill="hold">
                            <p:stCondLst>
                              <p:cond delay="500"/>
                            </p:stCondLst>
                            <p:childTnLst>
                              <p:par>
                                <p:cTn id="155" presetID="10" presetClass="exit" presetSubtype="0" fill="hold" grpId="1" nodeType="afterEffect">
                                  <p:stCondLst>
                                    <p:cond delay="0"/>
                                  </p:stCondLst>
                                  <p:childTnLst>
                                    <p:animEffect transition="out" filter="fade">
                                      <p:cBhvr>
                                        <p:cTn id="156" dur="500"/>
                                        <p:tgtEl>
                                          <p:spTgt spid="124"/>
                                        </p:tgtEl>
                                      </p:cBhvr>
                                    </p:animEffect>
                                    <p:set>
                                      <p:cBhvr>
                                        <p:cTn id="157" dur="1" fill="hold">
                                          <p:stCondLst>
                                            <p:cond delay="499"/>
                                          </p:stCondLst>
                                        </p:cTn>
                                        <p:tgtEl>
                                          <p:spTgt spid="124"/>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146"/>
                                        </p:tgtEl>
                                      </p:cBhvr>
                                    </p:animEffect>
                                    <p:set>
                                      <p:cBhvr>
                                        <p:cTn id="160" dur="1" fill="hold">
                                          <p:stCondLst>
                                            <p:cond delay="499"/>
                                          </p:stCondLst>
                                        </p:cTn>
                                        <p:tgtEl>
                                          <p:spTgt spid="146"/>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114"/>
                                        </p:tgtEl>
                                        <p:attrNameLst>
                                          <p:attrName>style.visibility</p:attrName>
                                        </p:attrNameLst>
                                      </p:cBhvr>
                                      <p:to>
                                        <p:strVal val="visible"/>
                                      </p:to>
                                    </p:set>
                                    <p:animEffect transition="in" filter="wipe(left)">
                                      <p:cBhvr>
                                        <p:cTn id="165" dur="500"/>
                                        <p:tgtEl>
                                          <p:spTgt spid="114"/>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154"/>
                                        </p:tgtEl>
                                        <p:attrNameLst>
                                          <p:attrName>style.visibility</p:attrName>
                                        </p:attrNameLst>
                                      </p:cBhvr>
                                      <p:to>
                                        <p:strVal val="visible"/>
                                      </p:to>
                                    </p:set>
                                    <p:animEffect transition="in" filter="wipe(left)">
                                      <p:cBhvr>
                                        <p:cTn id="170" dur="500"/>
                                        <p:tgtEl>
                                          <p:spTgt spid="154"/>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115"/>
                                        </p:tgtEl>
                                        <p:attrNameLst>
                                          <p:attrName>style.visibility</p:attrName>
                                        </p:attrNameLst>
                                      </p:cBhvr>
                                      <p:to>
                                        <p:strVal val="visible"/>
                                      </p:to>
                                    </p:set>
                                    <p:animEffect transition="in" filter="wipe(left)">
                                      <p:cBhvr>
                                        <p:cTn id="175" dur="500"/>
                                        <p:tgtEl>
                                          <p:spTgt spid="115"/>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116"/>
                                        </p:tgtEl>
                                        <p:attrNameLst>
                                          <p:attrName>style.visibility</p:attrName>
                                        </p:attrNameLst>
                                      </p:cBhvr>
                                      <p:to>
                                        <p:strVal val="visible"/>
                                      </p:to>
                                    </p:set>
                                    <p:animEffect transition="in" filter="wipe(left)">
                                      <p:cBhvr>
                                        <p:cTn id="180" dur="500"/>
                                        <p:tgtEl>
                                          <p:spTgt spid="116"/>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71"/>
                                        </p:tgtEl>
                                        <p:attrNameLst>
                                          <p:attrName>style.visibility</p:attrName>
                                        </p:attrNameLst>
                                      </p:cBhvr>
                                      <p:to>
                                        <p:strVal val="visible"/>
                                      </p:to>
                                    </p:set>
                                    <p:animEffect transition="in" filter="wipe(left)">
                                      <p:cBhvr>
                                        <p:cTn id="185" dur="500"/>
                                        <p:tgtEl>
                                          <p:spTgt spid="71"/>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72"/>
                                        </p:tgtEl>
                                        <p:attrNameLst>
                                          <p:attrName>style.visibility</p:attrName>
                                        </p:attrNameLst>
                                      </p:cBhvr>
                                      <p:to>
                                        <p:strVal val="visible"/>
                                      </p:to>
                                    </p:set>
                                    <p:animEffect transition="in" filter="wipe(left)">
                                      <p:cBhvr>
                                        <p:cTn id="190" dur="500"/>
                                        <p:tgtEl>
                                          <p:spTgt spid="72"/>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153"/>
                                        </p:tgtEl>
                                        <p:attrNameLst>
                                          <p:attrName>style.visibility</p:attrName>
                                        </p:attrNameLst>
                                      </p:cBhvr>
                                      <p:to>
                                        <p:strVal val="visible"/>
                                      </p:to>
                                    </p:set>
                                    <p:animEffect transition="in" filter="wipe(left)">
                                      <p:cBhvr>
                                        <p:cTn id="195" dur="500"/>
                                        <p:tgtEl>
                                          <p:spTgt spid="153"/>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73"/>
                                        </p:tgtEl>
                                        <p:attrNameLst>
                                          <p:attrName>style.visibility</p:attrName>
                                        </p:attrNameLst>
                                      </p:cBhvr>
                                      <p:to>
                                        <p:strVal val="visible"/>
                                      </p:to>
                                    </p:set>
                                    <p:animEffect transition="in" filter="wipe(left)">
                                      <p:cBhvr>
                                        <p:cTn id="200" dur="500"/>
                                        <p:tgtEl>
                                          <p:spTgt spid="73"/>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xit" presetSubtype="0" fill="hold" grpId="1" nodeType="clickEffect">
                                  <p:stCondLst>
                                    <p:cond delay="0"/>
                                  </p:stCondLst>
                                  <p:childTnLst>
                                    <p:animEffect transition="out" filter="fade">
                                      <p:cBhvr>
                                        <p:cTn id="204" dur="500"/>
                                        <p:tgtEl>
                                          <p:spTgt spid="153"/>
                                        </p:tgtEl>
                                      </p:cBhvr>
                                    </p:animEffect>
                                    <p:set>
                                      <p:cBhvr>
                                        <p:cTn id="205" dur="1" fill="hold">
                                          <p:stCondLst>
                                            <p:cond delay="499"/>
                                          </p:stCondLst>
                                        </p:cTn>
                                        <p:tgtEl>
                                          <p:spTgt spid="153"/>
                                        </p:tgtEl>
                                        <p:attrNameLst>
                                          <p:attrName>style.visibility</p:attrName>
                                        </p:attrNameLst>
                                      </p:cBhvr>
                                      <p:to>
                                        <p:strVal val="hidden"/>
                                      </p:to>
                                    </p:set>
                                  </p:childTnLst>
                                </p:cTn>
                              </p:par>
                            </p:childTnLst>
                          </p:cTn>
                        </p:par>
                        <p:par>
                          <p:cTn id="206" fill="hold">
                            <p:stCondLst>
                              <p:cond delay="500"/>
                            </p:stCondLst>
                            <p:childTnLst>
                              <p:par>
                                <p:cTn id="207" presetID="22" presetClass="entr" presetSubtype="8" fill="hold" grpId="0" nodeType="afterEffect">
                                  <p:stCondLst>
                                    <p:cond delay="0"/>
                                  </p:stCondLst>
                                  <p:childTnLst>
                                    <p:set>
                                      <p:cBhvr>
                                        <p:cTn id="208" dur="1" fill="hold">
                                          <p:stCondLst>
                                            <p:cond delay="0"/>
                                          </p:stCondLst>
                                        </p:cTn>
                                        <p:tgtEl>
                                          <p:spTgt spid="74"/>
                                        </p:tgtEl>
                                        <p:attrNameLst>
                                          <p:attrName>style.visibility</p:attrName>
                                        </p:attrNameLst>
                                      </p:cBhvr>
                                      <p:to>
                                        <p:strVal val="visible"/>
                                      </p:to>
                                    </p:set>
                                    <p:animEffect transition="in" filter="wipe(left)">
                                      <p:cBhvr>
                                        <p:cTn id="209" dur="500"/>
                                        <p:tgtEl>
                                          <p:spTgt spid="74"/>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75"/>
                                        </p:tgtEl>
                                        <p:attrNameLst>
                                          <p:attrName>style.visibility</p:attrName>
                                        </p:attrNameLst>
                                      </p:cBhvr>
                                      <p:to>
                                        <p:strVal val="visible"/>
                                      </p:to>
                                    </p:set>
                                    <p:animEffect transition="in" filter="wipe(left)">
                                      <p:cBhvr>
                                        <p:cTn id="214" dur="500"/>
                                        <p:tgtEl>
                                          <p:spTgt spid="75"/>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76"/>
                                        </p:tgtEl>
                                        <p:attrNameLst>
                                          <p:attrName>style.visibility</p:attrName>
                                        </p:attrNameLst>
                                      </p:cBhvr>
                                      <p:to>
                                        <p:strVal val="visible"/>
                                      </p:to>
                                    </p:set>
                                    <p:animEffect transition="in" filter="wipe(left)">
                                      <p:cBhvr>
                                        <p:cTn id="219" dur="500"/>
                                        <p:tgtEl>
                                          <p:spTgt spid="76"/>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8" fill="hold" grpId="0" nodeType="clickEffect">
                                  <p:stCondLst>
                                    <p:cond delay="0"/>
                                  </p:stCondLst>
                                  <p:childTnLst>
                                    <p:set>
                                      <p:cBhvr>
                                        <p:cTn id="223" dur="1" fill="hold">
                                          <p:stCondLst>
                                            <p:cond delay="0"/>
                                          </p:stCondLst>
                                        </p:cTn>
                                        <p:tgtEl>
                                          <p:spTgt spid="79"/>
                                        </p:tgtEl>
                                        <p:attrNameLst>
                                          <p:attrName>style.visibility</p:attrName>
                                        </p:attrNameLst>
                                      </p:cBhvr>
                                      <p:to>
                                        <p:strVal val="visible"/>
                                      </p:to>
                                    </p:set>
                                    <p:animEffect transition="in" filter="wipe(left)">
                                      <p:cBhvr>
                                        <p:cTn id="224" dur="500"/>
                                        <p:tgtEl>
                                          <p:spTgt spid="79"/>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8" fill="hold" grpId="0" nodeType="clickEffect">
                                  <p:stCondLst>
                                    <p:cond delay="0"/>
                                  </p:stCondLst>
                                  <p:childTnLst>
                                    <p:set>
                                      <p:cBhvr>
                                        <p:cTn id="228" dur="1" fill="hold">
                                          <p:stCondLst>
                                            <p:cond delay="0"/>
                                          </p:stCondLst>
                                        </p:cTn>
                                        <p:tgtEl>
                                          <p:spTgt spid="150"/>
                                        </p:tgtEl>
                                        <p:attrNameLst>
                                          <p:attrName>style.visibility</p:attrName>
                                        </p:attrNameLst>
                                      </p:cBhvr>
                                      <p:to>
                                        <p:strVal val="visible"/>
                                      </p:to>
                                    </p:set>
                                    <p:animEffect transition="in" filter="wipe(left)">
                                      <p:cBhvr>
                                        <p:cTn id="229" dur="500"/>
                                        <p:tgtEl>
                                          <p:spTgt spid="150"/>
                                        </p:tgtEl>
                                      </p:cBhvr>
                                    </p:animEffect>
                                  </p:childTnLst>
                                </p:cTn>
                              </p:par>
                            </p:childTnLst>
                          </p:cTn>
                        </p:par>
                        <p:par>
                          <p:cTn id="230" fill="hold">
                            <p:stCondLst>
                              <p:cond delay="500"/>
                            </p:stCondLst>
                            <p:childTnLst>
                              <p:par>
                                <p:cTn id="231" presetID="22" presetClass="entr" presetSubtype="8" fill="hold" grpId="0" nodeType="afterEffect">
                                  <p:stCondLst>
                                    <p:cond delay="0"/>
                                  </p:stCondLst>
                                  <p:childTnLst>
                                    <p:set>
                                      <p:cBhvr>
                                        <p:cTn id="232" dur="1" fill="hold">
                                          <p:stCondLst>
                                            <p:cond delay="0"/>
                                          </p:stCondLst>
                                        </p:cTn>
                                        <p:tgtEl>
                                          <p:spTgt spid="125"/>
                                        </p:tgtEl>
                                        <p:attrNameLst>
                                          <p:attrName>style.visibility</p:attrName>
                                        </p:attrNameLst>
                                      </p:cBhvr>
                                      <p:to>
                                        <p:strVal val="visible"/>
                                      </p:to>
                                    </p:set>
                                    <p:animEffect transition="in" filter="wipe(left)">
                                      <p:cBhvr>
                                        <p:cTn id="233" dur="500"/>
                                        <p:tgtEl>
                                          <p:spTgt spid="125"/>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4" fill="hold" nodeType="clickEffect">
                                  <p:stCondLst>
                                    <p:cond delay="0"/>
                                  </p:stCondLst>
                                  <p:childTnLst>
                                    <p:set>
                                      <p:cBhvr>
                                        <p:cTn id="237" dur="1" fill="hold">
                                          <p:stCondLst>
                                            <p:cond delay="0"/>
                                          </p:stCondLst>
                                        </p:cTn>
                                        <p:tgtEl>
                                          <p:spTgt spid="135"/>
                                        </p:tgtEl>
                                        <p:attrNameLst>
                                          <p:attrName>style.visibility</p:attrName>
                                        </p:attrNameLst>
                                      </p:cBhvr>
                                      <p:to>
                                        <p:strVal val="visible"/>
                                      </p:to>
                                    </p:set>
                                    <p:animEffect transition="in" filter="wipe(down)">
                                      <p:cBhvr>
                                        <p:cTn id="238" dur="500"/>
                                        <p:tgtEl>
                                          <p:spTgt spid="135"/>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91"/>
                                        </p:tgtEl>
                                        <p:attrNameLst>
                                          <p:attrName>style.visibility</p:attrName>
                                        </p:attrNameLst>
                                      </p:cBhvr>
                                      <p:to>
                                        <p:strVal val="visible"/>
                                      </p:to>
                                    </p:set>
                                    <p:animEffect transition="in" filter="wipe(left)">
                                      <p:cBhvr>
                                        <p:cTn id="243" dur="500"/>
                                        <p:tgtEl>
                                          <p:spTgt spid="91"/>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4" fill="hold" nodeType="clickEffect">
                                  <p:stCondLst>
                                    <p:cond delay="0"/>
                                  </p:stCondLst>
                                  <p:childTnLst>
                                    <p:set>
                                      <p:cBhvr>
                                        <p:cTn id="247" dur="1" fill="hold">
                                          <p:stCondLst>
                                            <p:cond delay="0"/>
                                          </p:stCondLst>
                                        </p:cTn>
                                        <p:tgtEl>
                                          <p:spTgt spid="138"/>
                                        </p:tgtEl>
                                        <p:attrNameLst>
                                          <p:attrName>style.visibility</p:attrName>
                                        </p:attrNameLst>
                                      </p:cBhvr>
                                      <p:to>
                                        <p:strVal val="visible"/>
                                      </p:to>
                                    </p:set>
                                    <p:animEffect transition="in" filter="wipe(down)">
                                      <p:cBhvr>
                                        <p:cTn id="248" dur="500"/>
                                        <p:tgtEl>
                                          <p:spTgt spid="138"/>
                                        </p:tgtEl>
                                      </p:cBhvr>
                                    </p:animEffect>
                                  </p:childTnLst>
                                </p:cTn>
                              </p:par>
                              <p:par>
                                <p:cTn id="249" presetID="10" presetClass="exit" presetSubtype="0" fill="hold" nodeType="withEffect">
                                  <p:stCondLst>
                                    <p:cond delay="0"/>
                                  </p:stCondLst>
                                  <p:childTnLst>
                                    <p:animEffect transition="out" filter="fade">
                                      <p:cBhvr>
                                        <p:cTn id="250" dur="500"/>
                                        <p:tgtEl>
                                          <p:spTgt spid="135"/>
                                        </p:tgtEl>
                                      </p:cBhvr>
                                    </p:animEffect>
                                    <p:set>
                                      <p:cBhvr>
                                        <p:cTn id="251" dur="1" fill="hold">
                                          <p:stCondLst>
                                            <p:cond delay="499"/>
                                          </p:stCondLst>
                                        </p:cTn>
                                        <p:tgtEl>
                                          <p:spTgt spid="135"/>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grpId="0" nodeType="clickEffect">
                                  <p:stCondLst>
                                    <p:cond delay="0"/>
                                  </p:stCondLst>
                                  <p:childTnLst>
                                    <p:set>
                                      <p:cBhvr>
                                        <p:cTn id="255" dur="1" fill="hold">
                                          <p:stCondLst>
                                            <p:cond delay="0"/>
                                          </p:stCondLst>
                                        </p:cTn>
                                        <p:tgtEl>
                                          <p:spTgt spid="80"/>
                                        </p:tgtEl>
                                        <p:attrNameLst>
                                          <p:attrName>style.visibility</p:attrName>
                                        </p:attrNameLst>
                                      </p:cBhvr>
                                      <p:to>
                                        <p:strVal val="visible"/>
                                      </p:to>
                                    </p:set>
                                    <p:animEffect transition="in" filter="wipe(left)">
                                      <p:cBhvr>
                                        <p:cTn id="256" dur="500"/>
                                        <p:tgtEl>
                                          <p:spTgt spid="80"/>
                                        </p:tgtEl>
                                      </p:cBhvr>
                                    </p:animEffect>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grpId="0" nodeType="clickEffect">
                                  <p:stCondLst>
                                    <p:cond delay="0"/>
                                  </p:stCondLst>
                                  <p:childTnLst>
                                    <p:set>
                                      <p:cBhvr>
                                        <p:cTn id="260" dur="1" fill="hold">
                                          <p:stCondLst>
                                            <p:cond delay="0"/>
                                          </p:stCondLst>
                                        </p:cTn>
                                        <p:tgtEl>
                                          <p:spTgt spid="92"/>
                                        </p:tgtEl>
                                        <p:attrNameLst>
                                          <p:attrName>style.visibility</p:attrName>
                                        </p:attrNameLst>
                                      </p:cBhvr>
                                      <p:to>
                                        <p:strVal val="visible"/>
                                      </p:to>
                                    </p:set>
                                    <p:animEffect transition="in" filter="wipe(left)">
                                      <p:cBhvr>
                                        <p:cTn id="261" dur="500"/>
                                        <p:tgtEl>
                                          <p:spTgt spid="92"/>
                                        </p:tgtEl>
                                      </p:cBhvr>
                                    </p:animEffect>
                                  </p:childTnLst>
                                </p:cTn>
                              </p:par>
                              <p:par>
                                <p:cTn id="262" presetID="10" presetClass="exit" presetSubtype="0" fill="hold" nodeType="withEffect">
                                  <p:stCondLst>
                                    <p:cond delay="0"/>
                                  </p:stCondLst>
                                  <p:childTnLst>
                                    <p:animEffect transition="out" filter="fade">
                                      <p:cBhvr>
                                        <p:cTn id="263" dur="500"/>
                                        <p:tgtEl>
                                          <p:spTgt spid="138"/>
                                        </p:tgtEl>
                                      </p:cBhvr>
                                    </p:animEffect>
                                    <p:set>
                                      <p:cBhvr>
                                        <p:cTn id="264" dur="1" fill="hold">
                                          <p:stCondLst>
                                            <p:cond delay="499"/>
                                          </p:stCondLst>
                                        </p:cTn>
                                        <p:tgtEl>
                                          <p:spTgt spid="138"/>
                                        </p:tgtEl>
                                        <p:attrNameLst>
                                          <p:attrName>style.visibility</p:attrName>
                                        </p:attrNameLst>
                                      </p:cBhvr>
                                      <p:to>
                                        <p:strVal val="hidden"/>
                                      </p:to>
                                    </p:set>
                                  </p:childTnLst>
                                </p:cTn>
                              </p:par>
                            </p:childTnLst>
                          </p:cTn>
                        </p:par>
                      </p:childTnLst>
                    </p:cTn>
                  </p:par>
                  <p:par>
                    <p:cTn id="265" fill="hold">
                      <p:stCondLst>
                        <p:cond delay="indefinite"/>
                      </p:stCondLst>
                      <p:childTnLst>
                        <p:par>
                          <p:cTn id="266" fill="hold">
                            <p:stCondLst>
                              <p:cond delay="0"/>
                            </p:stCondLst>
                            <p:childTnLst>
                              <p:par>
                                <p:cTn id="267" presetID="22" presetClass="entr" presetSubtype="8" fill="hold" grpId="0" nodeType="clickEffect">
                                  <p:stCondLst>
                                    <p:cond delay="0"/>
                                  </p:stCondLst>
                                  <p:childTnLst>
                                    <p:set>
                                      <p:cBhvr>
                                        <p:cTn id="268" dur="1" fill="hold">
                                          <p:stCondLst>
                                            <p:cond delay="0"/>
                                          </p:stCondLst>
                                        </p:cTn>
                                        <p:tgtEl>
                                          <p:spTgt spid="93"/>
                                        </p:tgtEl>
                                        <p:attrNameLst>
                                          <p:attrName>style.visibility</p:attrName>
                                        </p:attrNameLst>
                                      </p:cBhvr>
                                      <p:to>
                                        <p:strVal val="visible"/>
                                      </p:to>
                                    </p:set>
                                    <p:animEffect transition="in" filter="wipe(left)">
                                      <p:cBhvr>
                                        <p:cTn id="269" dur="500"/>
                                        <p:tgtEl>
                                          <p:spTgt spid="93"/>
                                        </p:tgtEl>
                                      </p:cBhvr>
                                    </p:animEffect>
                                  </p:childTnLst>
                                </p:cTn>
                              </p:par>
                              <p:par>
                                <p:cTn id="270" presetID="10" presetClass="exit" presetSubtype="0" fill="hold" grpId="1" nodeType="withEffect">
                                  <p:stCondLst>
                                    <p:cond delay="0"/>
                                  </p:stCondLst>
                                  <p:childTnLst>
                                    <p:animEffect transition="out" filter="fade">
                                      <p:cBhvr>
                                        <p:cTn id="271" dur="500"/>
                                        <p:tgtEl>
                                          <p:spTgt spid="125"/>
                                        </p:tgtEl>
                                      </p:cBhvr>
                                    </p:animEffect>
                                    <p:set>
                                      <p:cBhvr>
                                        <p:cTn id="272" dur="1" fill="hold">
                                          <p:stCondLst>
                                            <p:cond delay="499"/>
                                          </p:stCondLst>
                                        </p:cTn>
                                        <p:tgtEl>
                                          <p:spTgt spid="125"/>
                                        </p:tgtEl>
                                        <p:attrNameLst>
                                          <p:attrName>style.visibility</p:attrName>
                                        </p:attrNameLst>
                                      </p:cBhvr>
                                      <p:to>
                                        <p:strVal val="hidden"/>
                                      </p:to>
                                    </p:set>
                                  </p:childTnLst>
                                </p:cTn>
                              </p:par>
                              <p:par>
                                <p:cTn id="273" presetID="10" presetClass="exit" presetSubtype="0" fill="hold" grpId="1" nodeType="withEffect">
                                  <p:stCondLst>
                                    <p:cond delay="0"/>
                                  </p:stCondLst>
                                  <p:childTnLst>
                                    <p:animEffect transition="out" filter="fade">
                                      <p:cBhvr>
                                        <p:cTn id="274" dur="500"/>
                                        <p:tgtEl>
                                          <p:spTgt spid="150"/>
                                        </p:tgtEl>
                                      </p:cBhvr>
                                    </p:animEffect>
                                    <p:set>
                                      <p:cBhvr>
                                        <p:cTn id="275" dur="1" fill="hold">
                                          <p:stCondLst>
                                            <p:cond delay="499"/>
                                          </p:stCondLst>
                                        </p:cTn>
                                        <p:tgtEl>
                                          <p:spTgt spid="15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22" presetClass="entr" presetSubtype="8" fill="hold" grpId="0" nodeType="clickEffect">
                                  <p:stCondLst>
                                    <p:cond delay="0"/>
                                  </p:stCondLst>
                                  <p:childTnLst>
                                    <p:set>
                                      <p:cBhvr>
                                        <p:cTn id="279" dur="1" fill="hold">
                                          <p:stCondLst>
                                            <p:cond delay="0"/>
                                          </p:stCondLst>
                                        </p:cTn>
                                        <p:tgtEl>
                                          <p:spTgt spid="94"/>
                                        </p:tgtEl>
                                        <p:attrNameLst>
                                          <p:attrName>style.visibility</p:attrName>
                                        </p:attrNameLst>
                                      </p:cBhvr>
                                      <p:to>
                                        <p:strVal val="visible"/>
                                      </p:to>
                                    </p:set>
                                    <p:animEffect transition="in" filter="wipe(left)">
                                      <p:cBhvr>
                                        <p:cTn id="280" dur="500"/>
                                        <p:tgtEl>
                                          <p:spTgt spid="94"/>
                                        </p:tgtEl>
                                      </p:cBhvr>
                                    </p:animEffect>
                                  </p:childTnLst>
                                </p:cTn>
                              </p:par>
                            </p:childTnLst>
                          </p:cTn>
                        </p:par>
                      </p:childTnLst>
                    </p:cTn>
                  </p:par>
                  <p:par>
                    <p:cTn id="281" fill="hold">
                      <p:stCondLst>
                        <p:cond delay="indefinite"/>
                      </p:stCondLst>
                      <p:childTnLst>
                        <p:par>
                          <p:cTn id="282" fill="hold">
                            <p:stCondLst>
                              <p:cond delay="0"/>
                            </p:stCondLst>
                            <p:childTnLst>
                              <p:par>
                                <p:cTn id="283" presetID="22" presetClass="entr" presetSubtype="8" fill="hold" grpId="0" nodeType="clickEffect">
                                  <p:stCondLst>
                                    <p:cond delay="0"/>
                                  </p:stCondLst>
                                  <p:childTnLst>
                                    <p:set>
                                      <p:cBhvr>
                                        <p:cTn id="284" dur="1" fill="hold">
                                          <p:stCondLst>
                                            <p:cond delay="0"/>
                                          </p:stCondLst>
                                        </p:cTn>
                                        <p:tgtEl>
                                          <p:spTgt spid="157"/>
                                        </p:tgtEl>
                                        <p:attrNameLst>
                                          <p:attrName>style.visibility</p:attrName>
                                        </p:attrNameLst>
                                      </p:cBhvr>
                                      <p:to>
                                        <p:strVal val="visible"/>
                                      </p:to>
                                    </p:set>
                                    <p:animEffect transition="in" filter="wipe(left)">
                                      <p:cBhvr>
                                        <p:cTn id="285" dur="500"/>
                                        <p:tgtEl>
                                          <p:spTgt spid="157"/>
                                        </p:tgtEl>
                                      </p:cBhvr>
                                    </p:animEffect>
                                  </p:childTnLst>
                                </p:cTn>
                              </p:par>
                            </p:childTnLst>
                          </p:cTn>
                        </p:par>
                      </p:childTnLst>
                    </p:cTn>
                  </p:par>
                  <p:par>
                    <p:cTn id="286" fill="hold">
                      <p:stCondLst>
                        <p:cond delay="indefinite"/>
                      </p:stCondLst>
                      <p:childTnLst>
                        <p:par>
                          <p:cTn id="287" fill="hold">
                            <p:stCondLst>
                              <p:cond delay="0"/>
                            </p:stCondLst>
                            <p:childTnLst>
                              <p:par>
                                <p:cTn id="288" presetID="22" presetClass="entr" presetSubtype="8" fill="hold" grpId="0" nodeType="clickEffect">
                                  <p:stCondLst>
                                    <p:cond delay="0"/>
                                  </p:stCondLst>
                                  <p:childTnLst>
                                    <p:set>
                                      <p:cBhvr>
                                        <p:cTn id="289" dur="1" fill="hold">
                                          <p:stCondLst>
                                            <p:cond delay="0"/>
                                          </p:stCondLst>
                                        </p:cTn>
                                        <p:tgtEl>
                                          <p:spTgt spid="95"/>
                                        </p:tgtEl>
                                        <p:attrNameLst>
                                          <p:attrName>style.visibility</p:attrName>
                                        </p:attrNameLst>
                                      </p:cBhvr>
                                      <p:to>
                                        <p:strVal val="visible"/>
                                      </p:to>
                                    </p:set>
                                    <p:animEffect transition="in" filter="wipe(left)">
                                      <p:cBhvr>
                                        <p:cTn id="290" dur="500"/>
                                        <p:tgtEl>
                                          <p:spTgt spid="95"/>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96"/>
                                        </p:tgtEl>
                                        <p:attrNameLst>
                                          <p:attrName>style.visibility</p:attrName>
                                        </p:attrNameLst>
                                      </p:cBhvr>
                                      <p:to>
                                        <p:strVal val="visible"/>
                                      </p:to>
                                    </p:set>
                                    <p:animEffect transition="in" filter="wipe(left)">
                                      <p:cBhvr>
                                        <p:cTn id="295" dur="500"/>
                                        <p:tgtEl>
                                          <p:spTgt spid="96"/>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8" fill="hold" grpId="0" nodeType="clickEffect">
                                  <p:stCondLst>
                                    <p:cond delay="0"/>
                                  </p:stCondLst>
                                  <p:childTnLst>
                                    <p:set>
                                      <p:cBhvr>
                                        <p:cTn id="299" dur="1" fill="hold">
                                          <p:stCondLst>
                                            <p:cond delay="0"/>
                                          </p:stCondLst>
                                        </p:cTn>
                                        <p:tgtEl>
                                          <p:spTgt spid="151"/>
                                        </p:tgtEl>
                                        <p:attrNameLst>
                                          <p:attrName>style.visibility</p:attrName>
                                        </p:attrNameLst>
                                      </p:cBhvr>
                                      <p:to>
                                        <p:strVal val="visible"/>
                                      </p:to>
                                    </p:set>
                                    <p:animEffect transition="in" filter="wipe(left)">
                                      <p:cBhvr>
                                        <p:cTn id="300" dur="500"/>
                                        <p:tgtEl>
                                          <p:spTgt spid="151"/>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ntr" presetSubtype="8" fill="hold" grpId="0" nodeType="clickEffect">
                                  <p:stCondLst>
                                    <p:cond delay="0"/>
                                  </p:stCondLst>
                                  <p:childTnLst>
                                    <p:set>
                                      <p:cBhvr>
                                        <p:cTn id="304" dur="1" fill="hold">
                                          <p:stCondLst>
                                            <p:cond delay="0"/>
                                          </p:stCondLst>
                                        </p:cTn>
                                        <p:tgtEl>
                                          <p:spTgt spid="97"/>
                                        </p:tgtEl>
                                        <p:attrNameLst>
                                          <p:attrName>style.visibility</p:attrName>
                                        </p:attrNameLst>
                                      </p:cBhvr>
                                      <p:to>
                                        <p:strVal val="visible"/>
                                      </p:to>
                                    </p:set>
                                    <p:animEffect transition="in" filter="wipe(left)">
                                      <p:cBhvr>
                                        <p:cTn id="305" dur="500"/>
                                        <p:tgtEl>
                                          <p:spTgt spid="97"/>
                                        </p:tgtEl>
                                      </p:cBhvr>
                                    </p:animEffect>
                                  </p:childTnLst>
                                </p:cTn>
                              </p:par>
                            </p:childTnLst>
                          </p:cTn>
                        </p:par>
                      </p:childTnLst>
                    </p:cTn>
                  </p:par>
                  <p:par>
                    <p:cTn id="306" fill="hold">
                      <p:stCondLst>
                        <p:cond delay="indefinite"/>
                      </p:stCondLst>
                      <p:childTnLst>
                        <p:par>
                          <p:cTn id="307" fill="hold">
                            <p:stCondLst>
                              <p:cond delay="0"/>
                            </p:stCondLst>
                            <p:childTnLst>
                              <p:par>
                                <p:cTn id="308" presetID="22" presetClass="entr" presetSubtype="8" fill="hold" grpId="0" nodeType="clickEffect">
                                  <p:stCondLst>
                                    <p:cond delay="0"/>
                                  </p:stCondLst>
                                  <p:childTnLst>
                                    <p:set>
                                      <p:cBhvr>
                                        <p:cTn id="309" dur="1" fill="hold">
                                          <p:stCondLst>
                                            <p:cond delay="0"/>
                                          </p:stCondLst>
                                        </p:cTn>
                                        <p:tgtEl>
                                          <p:spTgt spid="165"/>
                                        </p:tgtEl>
                                        <p:attrNameLst>
                                          <p:attrName>style.visibility</p:attrName>
                                        </p:attrNameLst>
                                      </p:cBhvr>
                                      <p:to>
                                        <p:strVal val="visible"/>
                                      </p:to>
                                    </p:set>
                                    <p:animEffect transition="in" filter="wipe(left)">
                                      <p:cBhvr>
                                        <p:cTn id="310" dur="500"/>
                                        <p:tgtEl>
                                          <p:spTgt spid="165"/>
                                        </p:tgtEl>
                                      </p:cBhvr>
                                    </p:animEffect>
                                  </p:childTnLst>
                                </p:cTn>
                              </p:par>
                            </p:childTnLst>
                          </p:cTn>
                        </p:par>
                      </p:childTnLst>
                    </p:cTn>
                  </p:par>
                  <p:par>
                    <p:cTn id="311" fill="hold">
                      <p:stCondLst>
                        <p:cond delay="indefinite"/>
                      </p:stCondLst>
                      <p:childTnLst>
                        <p:par>
                          <p:cTn id="312" fill="hold">
                            <p:stCondLst>
                              <p:cond delay="0"/>
                            </p:stCondLst>
                            <p:childTnLst>
                              <p:par>
                                <p:cTn id="313" presetID="22" presetClass="entr" presetSubtype="8" fill="hold" grpId="0" nodeType="clickEffect">
                                  <p:stCondLst>
                                    <p:cond delay="0"/>
                                  </p:stCondLst>
                                  <p:childTnLst>
                                    <p:set>
                                      <p:cBhvr>
                                        <p:cTn id="314" dur="1" fill="hold">
                                          <p:stCondLst>
                                            <p:cond delay="0"/>
                                          </p:stCondLst>
                                        </p:cTn>
                                        <p:tgtEl>
                                          <p:spTgt spid="98"/>
                                        </p:tgtEl>
                                        <p:attrNameLst>
                                          <p:attrName>style.visibility</p:attrName>
                                        </p:attrNameLst>
                                      </p:cBhvr>
                                      <p:to>
                                        <p:strVal val="visible"/>
                                      </p:to>
                                    </p:set>
                                    <p:animEffect transition="in" filter="wipe(left)">
                                      <p:cBhvr>
                                        <p:cTn id="315" dur="500"/>
                                        <p:tgtEl>
                                          <p:spTgt spid="98"/>
                                        </p:tgtEl>
                                      </p:cBhvr>
                                    </p:animEffect>
                                  </p:childTnLst>
                                </p:cTn>
                              </p:par>
                              <p:par>
                                <p:cTn id="316" presetID="10" presetClass="exit" presetSubtype="0" fill="hold" grpId="1" nodeType="withEffect">
                                  <p:stCondLst>
                                    <p:cond delay="0"/>
                                  </p:stCondLst>
                                  <p:childTnLst>
                                    <p:animEffect transition="out" filter="fade">
                                      <p:cBhvr>
                                        <p:cTn id="317" dur="500"/>
                                        <p:tgtEl>
                                          <p:spTgt spid="151"/>
                                        </p:tgtEl>
                                      </p:cBhvr>
                                    </p:animEffect>
                                    <p:set>
                                      <p:cBhvr>
                                        <p:cTn id="318" dur="1" fill="hold">
                                          <p:stCondLst>
                                            <p:cond delay="499"/>
                                          </p:stCondLst>
                                        </p:cTn>
                                        <p:tgtEl>
                                          <p:spTgt spid="151"/>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22" presetClass="entr" presetSubtype="8" fill="hold" grpId="0" nodeType="clickEffect">
                                  <p:stCondLst>
                                    <p:cond delay="0"/>
                                  </p:stCondLst>
                                  <p:childTnLst>
                                    <p:set>
                                      <p:cBhvr>
                                        <p:cTn id="322" dur="1" fill="hold">
                                          <p:stCondLst>
                                            <p:cond delay="0"/>
                                          </p:stCondLst>
                                        </p:cTn>
                                        <p:tgtEl>
                                          <p:spTgt spid="99"/>
                                        </p:tgtEl>
                                        <p:attrNameLst>
                                          <p:attrName>style.visibility</p:attrName>
                                        </p:attrNameLst>
                                      </p:cBhvr>
                                      <p:to>
                                        <p:strVal val="visible"/>
                                      </p:to>
                                    </p:set>
                                    <p:animEffect transition="in" filter="wipe(left)">
                                      <p:cBhvr>
                                        <p:cTn id="323" dur="500"/>
                                        <p:tgtEl>
                                          <p:spTgt spid="99"/>
                                        </p:tgtEl>
                                      </p:cBhvr>
                                    </p:animEffect>
                                  </p:childTnLst>
                                </p:cTn>
                              </p:par>
                            </p:childTnLst>
                          </p:cTn>
                        </p:par>
                      </p:childTnLst>
                    </p:cTn>
                  </p:par>
                  <p:par>
                    <p:cTn id="324" fill="hold">
                      <p:stCondLst>
                        <p:cond delay="indefinite"/>
                      </p:stCondLst>
                      <p:childTnLst>
                        <p:par>
                          <p:cTn id="325" fill="hold">
                            <p:stCondLst>
                              <p:cond delay="0"/>
                            </p:stCondLst>
                            <p:childTnLst>
                              <p:par>
                                <p:cTn id="326" presetID="22" presetClass="entr" presetSubtype="1" fill="hold" nodeType="clickEffect">
                                  <p:stCondLst>
                                    <p:cond delay="0"/>
                                  </p:stCondLst>
                                  <p:childTnLst>
                                    <p:set>
                                      <p:cBhvr>
                                        <p:cTn id="327" dur="1" fill="hold">
                                          <p:stCondLst>
                                            <p:cond delay="0"/>
                                          </p:stCondLst>
                                        </p:cTn>
                                        <p:tgtEl>
                                          <p:spTgt spid="100"/>
                                        </p:tgtEl>
                                        <p:attrNameLst>
                                          <p:attrName>style.visibility</p:attrName>
                                        </p:attrNameLst>
                                      </p:cBhvr>
                                      <p:to>
                                        <p:strVal val="visible"/>
                                      </p:to>
                                    </p:set>
                                    <p:animEffect transition="in" filter="wipe(up)">
                                      <p:cBhvr>
                                        <p:cTn id="328" dur="500"/>
                                        <p:tgtEl>
                                          <p:spTgt spid="100"/>
                                        </p:tgtEl>
                                      </p:cBhvr>
                                    </p:animEffect>
                                  </p:childTnLst>
                                </p:cTn>
                              </p:par>
                            </p:childTnLst>
                          </p:cTn>
                        </p:par>
                      </p:childTnLst>
                    </p:cTn>
                  </p:par>
                  <p:par>
                    <p:cTn id="329" fill="hold">
                      <p:stCondLst>
                        <p:cond delay="indefinite"/>
                      </p:stCondLst>
                      <p:childTnLst>
                        <p:par>
                          <p:cTn id="330" fill="hold">
                            <p:stCondLst>
                              <p:cond delay="0"/>
                            </p:stCondLst>
                            <p:childTnLst>
                              <p:par>
                                <p:cTn id="331" presetID="22" presetClass="entr" presetSubtype="8" fill="hold" grpId="0" nodeType="clickEffect">
                                  <p:stCondLst>
                                    <p:cond delay="0"/>
                                  </p:stCondLst>
                                  <p:childTnLst>
                                    <p:set>
                                      <p:cBhvr>
                                        <p:cTn id="332" dur="1" fill="hold">
                                          <p:stCondLst>
                                            <p:cond delay="0"/>
                                          </p:stCondLst>
                                        </p:cTn>
                                        <p:tgtEl>
                                          <p:spTgt spid="101"/>
                                        </p:tgtEl>
                                        <p:attrNameLst>
                                          <p:attrName>style.visibility</p:attrName>
                                        </p:attrNameLst>
                                      </p:cBhvr>
                                      <p:to>
                                        <p:strVal val="visible"/>
                                      </p:to>
                                    </p:set>
                                    <p:animEffect transition="in" filter="wipe(left)">
                                      <p:cBhvr>
                                        <p:cTn id="333" dur="500"/>
                                        <p:tgtEl>
                                          <p:spTgt spid="101"/>
                                        </p:tgtEl>
                                      </p:cBhvr>
                                    </p:animEffect>
                                  </p:childTnLst>
                                </p:cTn>
                              </p:par>
                            </p:childTnLst>
                          </p:cTn>
                        </p:par>
                      </p:childTnLst>
                    </p:cTn>
                  </p:par>
                  <p:par>
                    <p:cTn id="334" fill="hold">
                      <p:stCondLst>
                        <p:cond delay="indefinite"/>
                      </p:stCondLst>
                      <p:childTnLst>
                        <p:par>
                          <p:cTn id="335" fill="hold">
                            <p:stCondLst>
                              <p:cond delay="0"/>
                            </p:stCondLst>
                            <p:childTnLst>
                              <p:par>
                                <p:cTn id="336" presetID="22" presetClass="entr" presetSubtype="8" fill="hold" grpId="0" nodeType="clickEffect">
                                  <p:stCondLst>
                                    <p:cond delay="0"/>
                                  </p:stCondLst>
                                  <p:childTnLst>
                                    <p:set>
                                      <p:cBhvr>
                                        <p:cTn id="337" dur="1" fill="hold">
                                          <p:stCondLst>
                                            <p:cond delay="0"/>
                                          </p:stCondLst>
                                        </p:cTn>
                                        <p:tgtEl>
                                          <p:spTgt spid="102"/>
                                        </p:tgtEl>
                                        <p:attrNameLst>
                                          <p:attrName>style.visibility</p:attrName>
                                        </p:attrNameLst>
                                      </p:cBhvr>
                                      <p:to>
                                        <p:strVal val="visible"/>
                                      </p:to>
                                    </p:set>
                                    <p:animEffect transition="in" filter="wipe(left)">
                                      <p:cBhvr>
                                        <p:cTn id="338" dur="500"/>
                                        <p:tgtEl>
                                          <p:spTgt spid="102"/>
                                        </p:tgtEl>
                                      </p:cBhvr>
                                    </p:animEffect>
                                  </p:childTnLst>
                                </p:cTn>
                              </p:par>
                            </p:childTnLst>
                          </p:cTn>
                        </p:par>
                      </p:childTnLst>
                    </p:cTn>
                  </p:par>
                  <p:par>
                    <p:cTn id="339" fill="hold">
                      <p:stCondLst>
                        <p:cond delay="indefinite"/>
                      </p:stCondLst>
                      <p:childTnLst>
                        <p:par>
                          <p:cTn id="340" fill="hold">
                            <p:stCondLst>
                              <p:cond delay="0"/>
                            </p:stCondLst>
                            <p:childTnLst>
                              <p:par>
                                <p:cTn id="341" presetID="22" presetClass="entr" presetSubtype="8" fill="hold" grpId="0" nodeType="clickEffect">
                                  <p:stCondLst>
                                    <p:cond delay="0"/>
                                  </p:stCondLst>
                                  <p:childTnLst>
                                    <p:set>
                                      <p:cBhvr>
                                        <p:cTn id="342" dur="1" fill="hold">
                                          <p:stCondLst>
                                            <p:cond delay="0"/>
                                          </p:stCondLst>
                                        </p:cTn>
                                        <p:tgtEl>
                                          <p:spTgt spid="103"/>
                                        </p:tgtEl>
                                        <p:attrNameLst>
                                          <p:attrName>style.visibility</p:attrName>
                                        </p:attrNameLst>
                                      </p:cBhvr>
                                      <p:to>
                                        <p:strVal val="visible"/>
                                      </p:to>
                                    </p:set>
                                    <p:animEffect transition="in" filter="wipe(left)">
                                      <p:cBhvr>
                                        <p:cTn id="343" dur="500"/>
                                        <p:tgtEl>
                                          <p:spTgt spid="103"/>
                                        </p:tgtEl>
                                      </p:cBhvr>
                                    </p:animEffect>
                                  </p:childTnLst>
                                </p:cTn>
                              </p:par>
                            </p:childTnLst>
                          </p:cTn>
                        </p:par>
                      </p:childTnLst>
                    </p:cTn>
                  </p:par>
                  <p:par>
                    <p:cTn id="344" fill="hold">
                      <p:stCondLst>
                        <p:cond delay="indefinite"/>
                      </p:stCondLst>
                      <p:childTnLst>
                        <p:par>
                          <p:cTn id="345" fill="hold">
                            <p:stCondLst>
                              <p:cond delay="0"/>
                            </p:stCondLst>
                            <p:childTnLst>
                              <p:par>
                                <p:cTn id="346" presetID="22" presetClass="entr" presetSubtype="8" fill="hold" grpId="0" nodeType="clickEffect">
                                  <p:stCondLst>
                                    <p:cond delay="0"/>
                                  </p:stCondLst>
                                  <p:childTnLst>
                                    <p:set>
                                      <p:cBhvr>
                                        <p:cTn id="347" dur="1" fill="hold">
                                          <p:stCondLst>
                                            <p:cond delay="0"/>
                                          </p:stCondLst>
                                        </p:cTn>
                                        <p:tgtEl>
                                          <p:spTgt spid="104"/>
                                        </p:tgtEl>
                                        <p:attrNameLst>
                                          <p:attrName>style.visibility</p:attrName>
                                        </p:attrNameLst>
                                      </p:cBhvr>
                                      <p:to>
                                        <p:strVal val="visible"/>
                                      </p:to>
                                    </p:set>
                                    <p:animEffect transition="in" filter="wipe(left)">
                                      <p:cBhvr>
                                        <p:cTn id="348" dur="500"/>
                                        <p:tgtEl>
                                          <p:spTgt spid="104"/>
                                        </p:tgtEl>
                                      </p:cBhvr>
                                    </p:animEffect>
                                  </p:childTnLst>
                                </p:cTn>
                              </p:par>
                            </p:childTnLst>
                          </p:cTn>
                        </p:par>
                      </p:childTnLst>
                    </p:cTn>
                  </p:par>
                  <p:par>
                    <p:cTn id="349" fill="hold">
                      <p:stCondLst>
                        <p:cond delay="indefinite"/>
                      </p:stCondLst>
                      <p:childTnLst>
                        <p:par>
                          <p:cTn id="350" fill="hold">
                            <p:stCondLst>
                              <p:cond delay="0"/>
                            </p:stCondLst>
                            <p:childTnLst>
                              <p:par>
                                <p:cTn id="351" presetID="22" presetClass="entr" presetSubtype="8" fill="hold" grpId="0" nodeType="clickEffect">
                                  <p:stCondLst>
                                    <p:cond delay="0"/>
                                  </p:stCondLst>
                                  <p:childTnLst>
                                    <p:set>
                                      <p:cBhvr>
                                        <p:cTn id="352" dur="1" fill="hold">
                                          <p:stCondLst>
                                            <p:cond delay="0"/>
                                          </p:stCondLst>
                                        </p:cTn>
                                        <p:tgtEl>
                                          <p:spTgt spid="117"/>
                                        </p:tgtEl>
                                        <p:attrNameLst>
                                          <p:attrName>style.visibility</p:attrName>
                                        </p:attrNameLst>
                                      </p:cBhvr>
                                      <p:to>
                                        <p:strVal val="visible"/>
                                      </p:to>
                                    </p:set>
                                    <p:animEffect transition="in" filter="wipe(left)">
                                      <p:cBhvr>
                                        <p:cTn id="353" dur="500"/>
                                        <p:tgtEl>
                                          <p:spTgt spid="117"/>
                                        </p:tgtEl>
                                      </p:cBhvr>
                                    </p:animEffect>
                                  </p:childTnLst>
                                </p:cTn>
                              </p:par>
                            </p:childTnLst>
                          </p:cTn>
                        </p:par>
                      </p:childTnLst>
                    </p:cTn>
                  </p:par>
                  <p:par>
                    <p:cTn id="354" fill="hold">
                      <p:stCondLst>
                        <p:cond delay="indefinite"/>
                      </p:stCondLst>
                      <p:childTnLst>
                        <p:par>
                          <p:cTn id="355" fill="hold">
                            <p:stCondLst>
                              <p:cond delay="0"/>
                            </p:stCondLst>
                            <p:childTnLst>
                              <p:par>
                                <p:cTn id="356" presetID="22" presetClass="entr" presetSubtype="8" fill="hold" grpId="0" nodeType="clickEffect">
                                  <p:stCondLst>
                                    <p:cond delay="0"/>
                                  </p:stCondLst>
                                  <p:childTnLst>
                                    <p:set>
                                      <p:cBhvr>
                                        <p:cTn id="357" dur="1" fill="hold">
                                          <p:stCondLst>
                                            <p:cond delay="0"/>
                                          </p:stCondLst>
                                        </p:cTn>
                                        <p:tgtEl>
                                          <p:spTgt spid="118"/>
                                        </p:tgtEl>
                                        <p:attrNameLst>
                                          <p:attrName>style.visibility</p:attrName>
                                        </p:attrNameLst>
                                      </p:cBhvr>
                                      <p:to>
                                        <p:strVal val="visible"/>
                                      </p:to>
                                    </p:set>
                                    <p:animEffect transition="in" filter="wipe(left)">
                                      <p:cBhvr>
                                        <p:cTn id="358" dur="500"/>
                                        <p:tgtEl>
                                          <p:spTgt spid="118"/>
                                        </p:tgtEl>
                                      </p:cBhvr>
                                    </p:animEffect>
                                  </p:childTnLst>
                                </p:cTn>
                              </p:par>
                            </p:childTnLst>
                          </p:cTn>
                        </p:par>
                      </p:childTnLst>
                    </p:cTn>
                  </p:par>
                  <p:par>
                    <p:cTn id="359" fill="hold">
                      <p:stCondLst>
                        <p:cond delay="indefinite"/>
                      </p:stCondLst>
                      <p:childTnLst>
                        <p:par>
                          <p:cTn id="360" fill="hold">
                            <p:stCondLst>
                              <p:cond delay="0"/>
                            </p:stCondLst>
                            <p:childTnLst>
                              <p:par>
                                <p:cTn id="361" presetID="22" presetClass="entr" presetSubtype="8" fill="hold" grpId="0" nodeType="clickEffect">
                                  <p:stCondLst>
                                    <p:cond delay="0"/>
                                  </p:stCondLst>
                                  <p:childTnLst>
                                    <p:set>
                                      <p:cBhvr>
                                        <p:cTn id="362" dur="1" fill="hold">
                                          <p:stCondLst>
                                            <p:cond delay="0"/>
                                          </p:stCondLst>
                                        </p:cTn>
                                        <p:tgtEl>
                                          <p:spTgt spid="119"/>
                                        </p:tgtEl>
                                        <p:attrNameLst>
                                          <p:attrName>style.visibility</p:attrName>
                                        </p:attrNameLst>
                                      </p:cBhvr>
                                      <p:to>
                                        <p:strVal val="visible"/>
                                      </p:to>
                                    </p:set>
                                    <p:animEffect transition="in" filter="wipe(left)">
                                      <p:cBhvr>
                                        <p:cTn id="363" dur="500"/>
                                        <p:tgtEl>
                                          <p:spTgt spid="119"/>
                                        </p:tgtEl>
                                      </p:cBhvr>
                                    </p:animEffect>
                                  </p:childTnLst>
                                </p:cTn>
                              </p:par>
                            </p:childTnLst>
                          </p:cTn>
                        </p:par>
                      </p:childTnLst>
                    </p:cTn>
                  </p:par>
                  <p:par>
                    <p:cTn id="364" fill="hold">
                      <p:stCondLst>
                        <p:cond delay="indefinite"/>
                      </p:stCondLst>
                      <p:childTnLst>
                        <p:par>
                          <p:cTn id="365" fill="hold">
                            <p:stCondLst>
                              <p:cond delay="0"/>
                            </p:stCondLst>
                            <p:childTnLst>
                              <p:par>
                                <p:cTn id="366" presetID="22" presetClass="entr" presetSubtype="8" fill="hold" grpId="0" nodeType="clickEffect">
                                  <p:stCondLst>
                                    <p:cond delay="0"/>
                                  </p:stCondLst>
                                  <p:childTnLst>
                                    <p:set>
                                      <p:cBhvr>
                                        <p:cTn id="367" dur="1" fill="hold">
                                          <p:stCondLst>
                                            <p:cond delay="0"/>
                                          </p:stCondLst>
                                        </p:cTn>
                                        <p:tgtEl>
                                          <p:spTgt spid="120"/>
                                        </p:tgtEl>
                                        <p:attrNameLst>
                                          <p:attrName>style.visibility</p:attrName>
                                        </p:attrNameLst>
                                      </p:cBhvr>
                                      <p:to>
                                        <p:strVal val="visible"/>
                                      </p:to>
                                    </p:set>
                                    <p:animEffect transition="in" filter="wipe(left)">
                                      <p:cBhvr>
                                        <p:cTn id="368" dur="500"/>
                                        <p:tgtEl>
                                          <p:spTgt spid="120"/>
                                        </p:tgtEl>
                                      </p:cBhvr>
                                    </p:animEffect>
                                  </p:childTnLst>
                                </p:cTn>
                              </p:par>
                            </p:childTnLst>
                          </p:cTn>
                        </p:par>
                      </p:childTnLst>
                    </p:cTn>
                  </p:par>
                  <p:par>
                    <p:cTn id="369" fill="hold">
                      <p:stCondLst>
                        <p:cond delay="indefinite"/>
                      </p:stCondLst>
                      <p:childTnLst>
                        <p:par>
                          <p:cTn id="370" fill="hold">
                            <p:stCondLst>
                              <p:cond delay="0"/>
                            </p:stCondLst>
                            <p:childTnLst>
                              <p:par>
                                <p:cTn id="371" presetID="22" presetClass="entr" presetSubtype="8" fill="hold" grpId="0" nodeType="clickEffect">
                                  <p:stCondLst>
                                    <p:cond delay="0"/>
                                  </p:stCondLst>
                                  <p:childTnLst>
                                    <p:set>
                                      <p:cBhvr>
                                        <p:cTn id="372" dur="1" fill="hold">
                                          <p:stCondLst>
                                            <p:cond delay="0"/>
                                          </p:stCondLst>
                                        </p:cTn>
                                        <p:tgtEl>
                                          <p:spTgt spid="121"/>
                                        </p:tgtEl>
                                        <p:attrNameLst>
                                          <p:attrName>style.visibility</p:attrName>
                                        </p:attrNameLst>
                                      </p:cBhvr>
                                      <p:to>
                                        <p:strVal val="visible"/>
                                      </p:to>
                                    </p:set>
                                    <p:animEffect transition="in" filter="wipe(left)">
                                      <p:cBhvr>
                                        <p:cTn id="373" dur="500"/>
                                        <p:tgtEl>
                                          <p:spTgt spid="121"/>
                                        </p:tgtEl>
                                      </p:cBhvr>
                                    </p:animEffect>
                                  </p:childTnLst>
                                </p:cTn>
                              </p:par>
                            </p:childTnLst>
                          </p:cTn>
                        </p:par>
                      </p:childTnLst>
                    </p:cTn>
                  </p:par>
                  <p:par>
                    <p:cTn id="374" fill="hold">
                      <p:stCondLst>
                        <p:cond delay="indefinite"/>
                      </p:stCondLst>
                      <p:childTnLst>
                        <p:par>
                          <p:cTn id="375" fill="hold">
                            <p:stCondLst>
                              <p:cond delay="0"/>
                            </p:stCondLst>
                            <p:childTnLst>
                              <p:par>
                                <p:cTn id="376" presetID="22" presetClass="entr" presetSubtype="8" fill="hold" nodeType="clickEffect">
                                  <p:stCondLst>
                                    <p:cond delay="0"/>
                                  </p:stCondLst>
                                  <p:childTnLst>
                                    <p:set>
                                      <p:cBhvr>
                                        <p:cTn id="377" dur="1" fill="hold">
                                          <p:stCondLst>
                                            <p:cond delay="0"/>
                                          </p:stCondLst>
                                        </p:cTn>
                                        <p:tgtEl>
                                          <p:spTgt spid="141"/>
                                        </p:tgtEl>
                                        <p:attrNameLst>
                                          <p:attrName>style.visibility</p:attrName>
                                        </p:attrNameLst>
                                      </p:cBhvr>
                                      <p:to>
                                        <p:strVal val="visible"/>
                                      </p:to>
                                    </p:set>
                                    <p:animEffect transition="in" filter="wipe(left)">
                                      <p:cBhvr>
                                        <p:cTn id="378" dur="500"/>
                                        <p:tgtEl>
                                          <p:spTgt spid="141"/>
                                        </p:tgtEl>
                                      </p:cBhvr>
                                    </p:animEffect>
                                  </p:childTnLst>
                                </p:cTn>
                              </p:par>
                            </p:childTnLst>
                          </p:cTn>
                        </p:par>
                      </p:childTnLst>
                    </p:cTn>
                  </p:par>
                  <p:par>
                    <p:cTn id="379" fill="hold">
                      <p:stCondLst>
                        <p:cond delay="indefinite"/>
                      </p:stCondLst>
                      <p:childTnLst>
                        <p:par>
                          <p:cTn id="380" fill="hold">
                            <p:stCondLst>
                              <p:cond delay="0"/>
                            </p:stCondLst>
                            <p:childTnLst>
                              <p:par>
                                <p:cTn id="381" presetID="22" presetClass="entr" presetSubtype="8" fill="hold" nodeType="clickEffect">
                                  <p:stCondLst>
                                    <p:cond delay="0"/>
                                  </p:stCondLst>
                                  <p:childTnLst>
                                    <p:set>
                                      <p:cBhvr>
                                        <p:cTn id="382" dur="1" fill="hold">
                                          <p:stCondLst>
                                            <p:cond delay="0"/>
                                          </p:stCondLst>
                                        </p:cTn>
                                        <p:tgtEl>
                                          <p:spTgt spid="336897"/>
                                        </p:tgtEl>
                                        <p:attrNameLst>
                                          <p:attrName>style.visibility</p:attrName>
                                        </p:attrNameLst>
                                      </p:cBhvr>
                                      <p:to>
                                        <p:strVal val="visible"/>
                                      </p:to>
                                    </p:set>
                                    <p:animEffect transition="in" filter="wipe(left)">
                                      <p:cBhvr>
                                        <p:cTn id="383" dur="500"/>
                                        <p:tgtEl>
                                          <p:spTgt spid="336897"/>
                                        </p:tgtEl>
                                      </p:cBhvr>
                                    </p:animEffect>
                                  </p:childTnLst>
                                </p:cTn>
                              </p:par>
                            </p:childTnLst>
                          </p:cTn>
                        </p:par>
                      </p:childTnLst>
                    </p:cTn>
                  </p:par>
                  <p:par>
                    <p:cTn id="384" fill="hold">
                      <p:stCondLst>
                        <p:cond delay="indefinite"/>
                      </p:stCondLst>
                      <p:childTnLst>
                        <p:par>
                          <p:cTn id="385" fill="hold">
                            <p:stCondLst>
                              <p:cond delay="0"/>
                            </p:stCondLst>
                            <p:childTnLst>
                              <p:par>
                                <p:cTn id="386" presetID="22" presetClass="entr" presetSubtype="8" fill="hold" grpId="0" nodeType="clickEffect">
                                  <p:stCondLst>
                                    <p:cond delay="0"/>
                                  </p:stCondLst>
                                  <p:childTnLst>
                                    <p:set>
                                      <p:cBhvr>
                                        <p:cTn id="387" dur="1" fill="hold">
                                          <p:stCondLst>
                                            <p:cond delay="0"/>
                                          </p:stCondLst>
                                        </p:cTn>
                                        <p:tgtEl>
                                          <p:spTgt spid="147"/>
                                        </p:tgtEl>
                                        <p:attrNameLst>
                                          <p:attrName>style.visibility</p:attrName>
                                        </p:attrNameLst>
                                      </p:cBhvr>
                                      <p:to>
                                        <p:strVal val="visible"/>
                                      </p:to>
                                    </p:set>
                                    <p:animEffect transition="in" filter="wipe(left)">
                                      <p:cBhvr>
                                        <p:cTn id="388" dur="500"/>
                                        <p:tgtEl>
                                          <p:spTgt spid="147"/>
                                        </p:tgtEl>
                                      </p:cBhvr>
                                    </p:animEffect>
                                  </p:childTnLst>
                                </p:cTn>
                              </p:par>
                            </p:childTnLst>
                          </p:cTn>
                        </p:par>
                      </p:childTnLst>
                    </p:cTn>
                  </p:par>
                  <p:par>
                    <p:cTn id="389" fill="hold">
                      <p:stCondLst>
                        <p:cond delay="indefinite"/>
                      </p:stCondLst>
                      <p:childTnLst>
                        <p:par>
                          <p:cTn id="390" fill="hold">
                            <p:stCondLst>
                              <p:cond delay="0"/>
                            </p:stCondLst>
                            <p:childTnLst>
                              <p:par>
                                <p:cTn id="391" presetID="22" presetClass="entr" presetSubtype="8" fill="hold" grpId="0" nodeType="clickEffect">
                                  <p:stCondLst>
                                    <p:cond delay="0"/>
                                  </p:stCondLst>
                                  <p:childTnLst>
                                    <p:set>
                                      <p:cBhvr>
                                        <p:cTn id="392" dur="1" fill="hold">
                                          <p:stCondLst>
                                            <p:cond delay="0"/>
                                          </p:stCondLst>
                                        </p:cTn>
                                        <p:tgtEl>
                                          <p:spTgt spid="148"/>
                                        </p:tgtEl>
                                        <p:attrNameLst>
                                          <p:attrName>style.visibility</p:attrName>
                                        </p:attrNameLst>
                                      </p:cBhvr>
                                      <p:to>
                                        <p:strVal val="visible"/>
                                      </p:to>
                                    </p:set>
                                    <p:animEffect transition="in" filter="wipe(left)">
                                      <p:cBhvr>
                                        <p:cTn id="393" dur="500"/>
                                        <p:tgtEl>
                                          <p:spTgt spid="148"/>
                                        </p:tgtEl>
                                      </p:cBhvr>
                                    </p:animEffect>
                                  </p:childTnLst>
                                </p:cTn>
                              </p:par>
                            </p:childTnLst>
                          </p:cTn>
                        </p:par>
                      </p:childTnLst>
                    </p:cTn>
                  </p:par>
                  <p:par>
                    <p:cTn id="394" fill="hold">
                      <p:stCondLst>
                        <p:cond delay="indefinite"/>
                      </p:stCondLst>
                      <p:childTnLst>
                        <p:par>
                          <p:cTn id="395" fill="hold">
                            <p:stCondLst>
                              <p:cond delay="0"/>
                            </p:stCondLst>
                            <p:childTnLst>
                              <p:par>
                                <p:cTn id="396" presetID="22" presetClass="entr" presetSubtype="8" fill="hold" grpId="0" nodeType="clickEffect">
                                  <p:stCondLst>
                                    <p:cond delay="0"/>
                                  </p:stCondLst>
                                  <p:childTnLst>
                                    <p:set>
                                      <p:cBhvr>
                                        <p:cTn id="397" dur="1" fill="hold">
                                          <p:stCondLst>
                                            <p:cond delay="0"/>
                                          </p:stCondLst>
                                        </p:cTn>
                                        <p:tgtEl>
                                          <p:spTgt spid="149"/>
                                        </p:tgtEl>
                                        <p:attrNameLst>
                                          <p:attrName>style.visibility</p:attrName>
                                        </p:attrNameLst>
                                      </p:cBhvr>
                                      <p:to>
                                        <p:strVal val="visible"/>
                                      </p:to>
                                    </p:set>
                                    <p:animEffect transition="in" filter="wipe(left)">
                                      <p:cBhvr>
                                        <p:cTn id="398" dur="500"/>
                                        <p:tgtEl>
                                          <p:spTgt spid="149"/>
                                        </p:tgtEl>
                                      </p:cBhvr>
                                    </p:animEffect>
                                  </p:childTnLst>
                                </p:cTn>
                              </p:par>
                            </p:childTnLst>
                          </p:cTn>
                        </p:par>
                      </p:childTnLst>
                    </p:cTn>
                  </p:par>
                  <p:par>
                    <p:cTn id="399" fill="hold">
                      <p:stCondLst>
                        <p:cond delay="indefinite"/>
                      </p:stCondLst>
                      <p:childTnLst>
                        <p:par>
                          <p:cTn id="400" fill="hold">
                            <p:stCondLst>
                              <p:cond delay="0"/>
                            </p:stCondLst>
                            <p:childTnLst>
                              <p:par>
                                <p:cTn id="401" presetID="22" presetClass="entr" presetSubtype="8" fill="hold" grpId="0" nodeType="clickEffect">
                                  <p:stCondLst>
                                    <p:cond delay="0"/>
                                  </p:stCondLst>
                                  <p:childTnLst>
                                    <p:set>
                                      <p:cBhvr>
                                        <p:cTn id="402" dur="1" fill="hold">
                                          <p:stCondLst>
                                            <p:cond delay="0"/>
                                          </p:stCondLst>
                                        </p:cTn>
                                        <p:tgtEl>
                                          <p:spTgt spid="155"/>
                                        </p:tgtEl>
                                        <p:attrNameLst>
                                          <p:attrName>style.visibility</p:attrName>
                                        </p:attrNameLst>
                                      </p:cBhvr>
                                      <p:to>
                                        <p:strVal val="visible"/>
                                      </p:to>
                                    </p:set>
                                    <p:animEffect transition="in" filter="wipe(left)">
                                      <p:cBhvr>
                                        <p:cTn id="403" dur="500"/>
                                        <p:tgtEl>
                                          <p:spTgt spid="155"/>
                                        </p:tgtEl>
                                      </p:cBhvr>
                                    </p:animEffect>
                                  </p:childTnLst>
                                </p:cTn>
                              </p:par>
                            </p:childTnLst>
                          </p:cTn>
                        </p:par>
                      </p:childTnLst>
                    </p:cTn>
                  </p:par>
                  <p:par>
                    <p:cTn id="404" fill="hold">
                      <p:stCondLst>
                        <p:cond delay="indefinite"/>
                      </p:stCondLst>
                      <p:childTnLst>
                        <p:par>
                          <p:cTn id="405" fill="hold">
                            <p:stCondLst>
                              <p:cond delay="0"/>
                            </p:stCondLst>
                            <p:childTnLst>
                              <p:par>
                                <p:cTn id="406" presetID="22" presetClass="entr" presetSubtype="8" fill="hold" grpId="0" nodeType="clickEffect">
                                  <p:stCondLst>
                                    <p:cond delay="0"/>
                                  </p:stCondLst>
                                  <p:childTnLst>
                                    <p:set>
                                      <p:cBhvr>
                                        <p:cTn id="407" dur="1" fill="hold">
                                          <p:stCondLst>
                                            <p:cond delay="0"/>
                                          </p:stCondLst>
                                        </p:cTn>
                                        <p:tgtEl>
                                          <p:spTgt spid="156"/>
                                        </p:tgtEl>
                                        <p:attrNameLst>
                                          <p:attrName>style.visibility</p:attrName>
                                        </p:attrNameLst>
                                      </p:cBhvr>
                                      <p:to>
                                        <p:strVal val="visible"/>
                                      </p:to>
                                    </p:set>
                                    <p:animEffect transition="in" filter="wipe(left)">
                                      <p:cBhvr>
                                        <p:cTn id="408" dur="500"/>
                                        <p:tgtEl>
                                          <p:spTgt spid="156"/>
                                        </p:tgtEl>
                                      </p:cBhvr>
                                    </p:animEffect>
                                  </p:childTnLst>
                                </p:cTn>
                              </p:par>
                            </p:childTnLst>
                          </p:cTn>
                        </p:par>
                      </p:childTnLst>
                    </p:cTn>
                  </p:par>
                  <p:par>
                    <p:cTn id="409" fill="hold">
                      <p:stCondLst>
                        <p:cond delay="indefinite"/>
                      </p:stCondLst>
                      <p:childTnLst>
                        <p:par>
                          <p:cTn id="410" fill="hold">
                            <p:stCondLst>
                              <p:cond delay="0"/>
                            </p:stCondLst>
                            <p:childTnLst>
                              <p:par>
                                <p:cTn id="411" presetID="22" presetClass="entr" presetSubtype="8" fill="hold" grpId="0" nodeType="clickEffect">
                                  <p:stCondLst>
                                    <p:cond delay="0"/>
                                  </p:stCondLst>
                                  <p:childTnLst>
                                    <p:set>
                                      <p:cBhvr>
                                        <p:cTn id="412" dur="1" fill="hold">
                                          <p:stCondLst>
                                            <p:cond delay="0"/>
                                          </p:stCondLst>
                                        </p:cTn>
                                        <p:tgtEl>
                                          <p:spTgt spid="158"/>
                                        </p:tgtEl>
                                        <p:attrNameLst>
                                          <p:attrName>style.visibility</p:attrName>
                                        </p:attrNameLst>
                                      </p:cBhvr>
                                      <p:to>
                                        <p:strVal val="visible"/>
                                      </p:to>
                                    </p:set>
                                    <p:animEffect transition="in" filter="wipe(left)">
                                      <p:cBhvr>
                                        <p:cTn id="413" dur="500"/>
                                        <p:tgtEl>
                                          <p:spTgt spid="158"/>
                                        </p:tgtEl>
                                      </p:cBhvr>
                                    </p:animEffect>
                                  </p:childTnLst>
                                </p:cTn>
                              </p:par>
                            </p:childTnLst>
                          </p:cTn>
                        </p:par>
                      </p:childTnLst>
                    </p:cTn>
                  </p:par>
                  <p:par>
                    <p:cTn id="414" fill="hold">
                      <p:stCondLst>
                        <p:cond delay="indefinite"/>
                      </p:stCondLst>
                      <p:childTnLst>
                        <p:par>
                          <p:cTn id="415" fill="hold">
                            <p:stCondLst>
                              <p:cond delay="0"/>
                            </p:stCondLst>
                            <p:childTnLst>
                              <p:par>
                                <p:cTn id="416" presetID="22" presetClass="entr" presetSubtype="8" fill="hold" grpId="0" nodeType="clickEffect">
                                  <p:stCondLst>
                                    <p:cond delay="0"/>
                                  </p:stCondLst>
                                  <p:childTnLst>
                                    <p:set>
                                      <p:cBhvr>
                                        <p:cTn id="417" dur="1" fill="hold">
                                          <p:stCondLst>
                                            <p:cond delay="0"/>
                                          </p:stCondLst>
                                        </p:cTn>
                                        <p:tgtEl>
                                          <p:spTgt spid="159"/>
                                        </p:tgtEl>
                                        <p:attrNameLst>
                                          <p:attrName>style.visibility</p:attrName>
                                        </p:attrNameLst>
                                      </p:cBhvr>
                                      <p:to>
                                        <p:strVal val="visible"/>
                                      </p:to>
                                    </p:set>
                                    <p:animEffect transition="in" filter="wipe(left)">
                                      <p:cBhvr>
                                        <p:cTn id="418" dur="500"/>
                                        <p:tgtEl>
                                          <p:spTgt spid="159"/>
                                        </p:tgtEl>
                                      </p:cBhvr>
                                    </p:animEffect>
                                  </p:childTnLst>
                                </p:cTn>
                              </p:par>
                            </p:childTnLst>
                          </p:cTn>
                        </p:par>
                      </p:childTnLst>
                    </p:cTn>
                  </p:par>
                  <p:par>
                    <p:cTn id="419" fill="hold">
                      <p:stCondLst>
                        <p:cond delay="indefinite"/>
                      </p:stCondLst>
                      <p:childTnLst>
                        <p:par>
                          <p:cTn id="420" fill="hold">
                            <p:stCondLst>
                              <p:cond delay="0"/>
                            </p:stCondLst>
                            <p:childTnLst>
                              <p:par>
                                <p:cTn id="421" presetID="22" presetClass="entr" presetSubtype="8" fill="hold" grpId="0" nodeType="clickEffect">
                                  <p:stCondLst>
                                    <p:cond delay="0"/>
                                  </p:stCondLst>
                                  <p:childTnLst>
                                    <p:set>
                                      <p:cBhvr>
                                        <p:cTn id="422" dur="1" fill="hold">
                                          <p:stCondLst>
                                            <p:cond delay="0"/>
                                          </p:stCondLst>
                                        </p:cTn>
                                        <p:tgtEl>
                                          <p:spTgt spid="160"/>
                                        </p:tgtEl>
                                        <p:attrNameLst>
                                          <p:attrName>style.visibility</p:attrName>
                                        </p:attrNameLst>
                                      </p:cBhvr>
                                      <p:to>
                                        <p:strVal val="visible"/>
                                      </p:to>
                                    </p:set>
                                    <p:animEffect transition="in" filter="wipe(left)">
                                      <p:cBhvr>
                                        <p:cTn id="423" dur="500"/>
                                        <p:tgtEl>
                                          <p:spTgt spid="160"/>
                                        </p:tgtEl>
                                      </p:cBhvr>
                                    </p:animEffect>
                                  </p:childTnLst>
                                </p:cTn>
                              </p:par>
                            </p:childTnLst>
                          </p:cTn>
                        </p:par>
                      </p:childTnLst>
                    </p:cTn>
                  </p:par>
                  <p:par>
                    <p:cTn id="424" fill="hold">
                      <p:stCondLst>
                        <p:cond delay="indefinite"/>
                      </p:stCondLst>
                      <p:childTnLst>
                        <p:par>
                          <p:cTn id="425" fill="hold">
                            <p:stCondLst>
                              <p:cond delay="0"/>
                            </p:stCondLst>
                            <p:childTnLst>
                              <p:par>
                                <p:cTn id="426" presetID="22" presetClass="entr" presetSubtype="8" fill="hold" grpId="0" nodeType="clickEffect">
                                  <p:stCondLst>
                                    <p:cond delay="0"/>
                                  </p:stCondLst>
                                  <p:childTnLst>
                                    <p:set>
                                      <p:cBhvr>
                                        <p:cTn id="427" dur="1" fill="hold">
                                          <p:stCondLst>
                                            <p:cond delay="0"/>
                                          </p:stCondLst>
                                        </p:cTn>
                                        <p:tgtEl>
                                          <p:spTgt spid="161"/>
                                        </p:tgtEl>
                                        <p:attrNameLst>
                                          <p:attrName>style.visibility</p:attrName>
                                        </p:attrNameLst>
                                      </p:cBhvr>
                                      <p:to>
                                        <p:strVal val="visible"/>
                                      </p:to>
                                    </p:set>
                                    <p:animEffect transition="in" filter="wipe(left)">
                                      <p:cBhvr>
                                        <p:cTn id="428" dur="500"/>
                                        <p:tgtEl>
                                          <p:spTgt spid="161"/>
                                        </p:tgtEl>
                                      </p:cBhvr>
                                    </p:animEffect>
                                  </p:childTnLst>
                                </p:cTn>
                              </p:par>
                            </p:childTnLst>
                          </p:cTn>
                        </p:par>
                      </p:childTnLst>
                    </p:cTn>
                  </p:par>
                  <p:par>
                    <p:cTn id="429" fill="hold">
                      <p:stCondLst>
                        <p:cond delay="indefinite"/>
                      </p:stCondLst>
                      <p:childTnLst>
                        <p:par>
                          <p:cTn id="430" fill="hold">
                            <p:stCondLst>
                              <p:cond delay="0"/>
                            </p:stCondLst>
                            <p:childTnLst>
                              <p:par>
                                <p:cTn id="431" presetID="22" presetClass="entr" presetSubtype="8" fill="hold" grpId="0" nodeType="clickEffect">
                                  <p:stCondLst>
                                    <p:cond delay="0"/>
                                  </p:stCondLst>
                                  <p:childTnLst>
                                    <p:set>
                                      <p:cBhvr>
                                        <p:cTn id="432" dur="1" fill="hold">
                                          <p:stCondLst>
                                            <p:cond delay="0"/>
                                          </p:stCondLst>
                                        </p:cTn>
                                        <p:tgtEl>
                                          <p:spTgt spid="162"/>
                                        </p:tgtEl>
                                        <p:attrNameLst>
                                          <p:attrName>style.visibility</p:attrName>
                                        </p:attrNameLst>
                                      </p:cBhvr>
                                      <p:to>
                                        <p:strVal val="visible"/>
                                      </p:to>
                                    </p:set>
                                    <p:animEffect transition="in" filter="wipe(left)">
                                      <p:cBhvr>
                                        <p:cTn id="433" dur="500"/>
                                        <p:tgtEl>
                                          <p:spTgt spid="162"/>
                                        </p:tgtEl>
                                      </p:cBhvr>
                                    </p:animEffect>
                                  </p:childTnLst>
                                </p:cTn>
                              </p:par>
                            </p:childTnLst>
                          </p:cTn>
                        </p:par>
                      </p:childTnLst>
                    </p:cTn>
                  </p:par>
                  <p:par>
                    <p:cTn id="434" fill="hold">
                      <p:stCondLst>
                        <p:cond delay="indefinite"/>
                      </p:stCondLst>
                      <p:childTnLst>
                        <p:par>
                          <p:cTn id="435" fill="hold">
                            <p:stCondLst>
                              <p:cond delay="0"/>
                            </p:stCondLst>
                            <p:childTnLst>
                              <p:par>
                                <p:cTn id="436" presetID="22" presetClass="entr" presetSubtype="8" fill="hold" grpId="0" nodeType="clickEffect">
                                  <p:stCondLst>
                                    <p:cond delay="0"/>
                                  </p:stCondLst>
                                  <p:childTnLst>
                                    <p:set>
                                      <p:cBhvr>
                                        <p:cTn id="437" dur="1" fill="hold">
                                          <p:stCondLst>
                                            <p:cond delay="0"/>
                                          </p:stCondLst>
                                        </p:cTn>
                                        <p:tgtEl>
                                          <p:spTgt spid="163"/>
                                        </p:tgtEl>
                                        <p:attrNameLst>
                                          <p:attrName>style.visibility</p:attrName>
                                        </p:attrNameLst>
                                      </p:cBhvr>
                                      <p:to>
                                        <p:strVal val="visible"/>
                                      </p:to>
                                    </p:set>
                                    <p:animEffect transition="in" filter="wipe(left)">
                                      <p:cBhvr>
                                        <p:cTn id="438" dur="500"/>
                                        <p:tgtEl>
                                          <p:spTgt spid="163"/>
                                        </p:tgtEl>
                                      </p:cBhvr>
                                    </p:animEffect>
                                  </p:childTnLst>
                                </p:cTn>
                              </p:par>
                            </p:childTnLst>
                          </p:cTn>
                        </p:par>
                      </p:childTnLst>
                    </p:cTn>
                  </p:par>
                  <p:par>
                    <p:cTn id="439" fill="hold">
                      <p:stCondLst>
                        <p:cond delay="indefinite"/>
                      </p:stCondLst>
                      <p:childTnLst>
                        <p:par>
                          <p:cTn id="440" fill="hold">
                            <p:stCondLst>
                              <p:cond delay="0"/>
                            </p:stCondLst>
                            <p:childTnLst>
                              <p:par>
                                <p:cTn id="441" presetID="22" presetClass="entr" presetSubtype="8" fill="hold" grpId="0" nodeType="clickEffect">
                                  <p:stCondLst>
                                    <p:cond delay="0"/>
                                  </p:stCondLst>
                                  <p:childTnLst>
                                    <p:set>
                                      <p:cBhvr>
                                        <p:cTn id="442" dur="1" fill="hold">
                                          <p:stCondLst>
                                            <p:cond delay="0"/>
                                          </p:stCondLst>
                                        </p:cTn>
                                        <p:tgtEl>
                                          <p:spTgt spid="164"/>
                                        </p:tgtEl>
                                        <p:attrNameLst>
                                          <p:attrName>style.visibility</p:attrName>
                                        </p:attrNameLst>
                                      </p:cBhvr>
                                      <p:to>
                                        <p:strVal val="visible"/>
                                      </p:to>
                                    </p:set>
                                    <p:animEffect transition="in" filter="wipe(left)">
                                      <p:cBhvr>
                                        <p:cTn id="443" dur="500"/>
                                        <p:tgtEl>
                                          <p:spTgt spid="164"/>
                                        </p:tgtEl>
                                      </p:cBhvr>
                                    </p:animEffect>
                                  </p:childTnLst>
                                </p:cTn>
                              </p:par>
                            </p:childTnLst>
                          </p:cTn>
                        </p:par>
                      </p:childTnLst>
                    </p:cTn>
                  </p:par>
                  <p:par>
                    <p:cTn id="444" fill="hold">
                      <p:stCondLst>
                        <p:cond delay="indefinite"/>
                      </p:stCondLst>
                      <p:childTnLst>
                        <p:par>
                          <p:cTn id="445" fill="hold">
                            <p:stCondLst>
                              <p:cond delay="0"/>
                            </p:stCondLst>
                            <p:childTnLst>
                              <p:par>
                                <p:cTn id="446" presetID="22" presetClass="entr" presetSubtype="8" fill="hold" grpId="0" nodeType="clickEffect">
                                  <p:stCondLst>
                                    <p:cond delay="0"/>
                                  </p:stCondLst>
                                  <p:childTnLst>
                                    <p:set>
                                      <p:cBhvr>
                                        <p:cTn id="447" dur="1" fill="hold">
                                          <p:stCondLst>
                                            <p:cond delay="0"/>
                                          </p:stCondLst>
                                        </p:cTn>
                                        <p:tgtEl>
                                          <p:spTgt spid="89"/>
                                        </p:tgtEl>
                                        <p:attrNameLst>
                                          <p:attrName>style.visibility</p:attrName>
                                        </p:attrNameLst>
                                      </p:cBhvr>
                                      <p:to>
                                        <p:strVal val="visible"/>
                                      </p:to>
                                    </p:set>
                                    <p:animEffect transition="in" filter="wipe(left)">
                                      <p:cBhvr>
                                        <p:cTn id="448" dur="500"/>
                                        <p:tgtEl>
                                          <p:spTgt spid="89"/>
                                        </p:tgtEl>
                                      </p:cBhvr>
                                    </p:animEffect>
                                  </p:childTnLst>
                                </p:cTn>
                              </p:par>
                            </p:childTnLst>
                          </p:cTn>
                        </p:par>
                      </p:childTnLst>
                    </p:cTn>
                  </p:par>
                  <p:par>
                    <p:cTn id="449" fill="hold">
                      <p:stCondLst>
                        <p:cond delay="indefinite"/>
                      </p:stCondLst>
                      <p:childTnLst>
                        <p:par>
                          <p:cTn id="450" fill="hold">
                            <p:stCondLst>
                              <p:cond delay="0"/>
                            </p:stCondLst>
                            <p:childTnLst>
                              <p:par>
                                <p:cTn id="451" presetID="22" presetClass="entr" presetSubtype="8" fill="hold" grpId="0" nodeType="clickEffect">
                                  <p:stCondLst>
                                    <p:cond delay="0"/>
                                  </p:stCondLst>
                                  <p:childTnLst>
                                    <p:set>
                                      <p:cBhvr>
                                        <p:cTn id="452" dur="1" fill="hold">
                                          <p:stCondLst>
                                            <p:cond delay="0"/>
                                          </p:stCondLst>
                                        </p:cTn>
                                        <p:tgtEl>
                                          <p:spTgt spid="90"/>
                                        </p:tgtEl>
                                        <p:attrNameLst>
                                          <p:attrName>style.visibility</p:attrName>
                                        </p:attrNameLst>
                                      </p:cBhvr>
                                      <p:to>
                                        <p:strVal val="visible"/>
                                      </p:to>
                                    </p:set>
                                    <p:animEffect transition="in" filter="wipe(left)">
                                      <p:cBhvr>
                                        <p:cTn id="453" dur="500"/>
                                        <p:tgtEl>
                                          <p:spTgt spid="90"/>
                                        </p:tgtEl>
                                      </p:cBhvr>
                                    </p:animEffect>
                                  </p:childTnLst>
                                </p:cTn>
                              </p:par>
                            </p:childTnLst>
                          </p:cTn>
                        </p:par>
                      </p:childTnLst>
                    </p:cTn>
                  </p:par>
                  <p:par>
                    <p:cTn id="454" fill="hold">
                      <p:stCondLst>
                        <p:cond delay="indefinite"/>
                      </p:stCondLst>
                      <p:childTnLst>
                        <p:par>
                          <p:cTn id="455" fill="hold">
                            <p:stCondLst>
                              <p:cond delay="0"/>
                            </p:stCondLst>
                            <p:childTnLst>
                              <p:par>
                                <p:cTn id="456" presetID="22" presetClass="entr" presetSubtype="8" fill="hold" grpId="0" nodeType="clickEffect">
                                  <p:stCondLst>
                                    <p:cond delay="0"/>
                                  </p:stCondLst>
                                  <p:childTnLst>
                                    <p:set>
                                      <p:cBhvr>
                                        <p:cTn id="457" dur="1" fill="hold">
                                          <p:stCondLst>
                                            <p:cond delay="0"/>
                                          </p:stCondLst>
                                        </p:cTn>
                                        <p:tgtEl>
                                          <p:spTgt spid="167"/>
                                        </p:tgtEl>
                                        <p:attrNameLst>
                                          <p:attrName>style.visibility</p:attrName>
                                        </p:attrNameLst>
                                      </p:cBhvr>
                                      <p:to>
                                        <p:strVal val="visible"/>
                                      </p:to>
                                    </p:set>
                                    <p:animEffect transition="in" filter="wipe(left)">
                                      <p:cBhvr>
                                        <p:cTn id="458" dur="500"/>
                                        <p:tgtEl>
                                          <p:spTgt spid="167"/>
                                        </p:tgtEl>
                                      </p:cBhvr>
                                    </p:animEffect>
                                  </p:childTnLst>
                                </p:cTn>
                              </p:par>
                            </p:childTnLst>
                          </p:cTn>
                        </p:par>
                      </p:childTnLst>
                    </p:cTn>
                  </p:par>
                  <p:par>
                    <p:cTn id="459" fill="hold">
                      <p:stCondLst>
                        <p:cond delay="indefinite"/>
                      </p:stCondLst>
                      <p:childTnLst>
                        <p:par>
                          <p:cTn id="460" fill="hold">
                            <p:stCondLst>
                              <p:cond delay="0"/>
                            </p:stCondLst>
                            <p:childTnLst>
                              <p:par>
                                <p:cTn id="461" presetID="22" presetClass="entr" presetSubtype="8" fill="hold" grpId="0" nodeType="clickEffect">
                                  <p:stCondLst>
                                    <p:cond delay="0"/>
                                  </p:stCondLst>
                                  <p:childTnLst>
                                    <p:set>
                                      <p:cBhvr>
                                        <p:cTn id="462" dur="1" fill="hold">
                                          <p:stCondLst>
                                            <p:cond delay="0"/>
                                          </p:stCondLst>
                                        </p:cTn>
                                        <p:tgtEl>
                                          <p:spTgt spid="168"/>
                                        </p:tgtEl>
                                        <p:attrNameLst>
                                          <p:attrName>style.visibility</p:attrName>
                                        </p:attrNameLst>
                                      </p:cBhvr>
                                      <p:to>
                                        <p:strVal val="visible"/>
                                      </p:to>
                                    </p:set>
                                    <p:animEffect transition="in" filter="wipe(left)">
                                      <p:cBhvr>
                                        <p:cTn id="463" dur="500"/>
                                        <p:tgtEl>
                                          <p:spTgt spid="168"/>
                                        </p:tgtEl>
                                      </p:cBhvr>
                                    </p:animEffect>
                                  </p:childTnLst>
                                </p:cTn>
                              </p:par>
                            </p:childTnLst>
                          </p:cTn>
                        </p:par>
                      </p:childTnLst>
                    </p:cTn>
                  </p:par>
                  <p:par>
                    <p:cTn id="464" fill="hold">
                      <p:stCondLst>
                        <p:cond delay="indefinite"/>
                      </p:stCondLst>
                      <p:childTnLst>
                        <p:par>
                          <p:cTn id="465" fill="hold">
                            <p:stCondLst>
                              <p:cond delay="0"/>
                            </p:stCondLst>
                            <p:childTnLst>
                              <p:par>
                                <p:cTn id="466" presetID="22" presetClass="entr" presetSubtype="8" fill="hold" grpId="0" nodeType="clickEffect">
                                  <p:stCondLst>
                                    <p:cond delay="0"/>
                                  </p:stCondLst>
                                  <p:childTnLst>
                                    <p:set>
                                      <p:cBhvr>
                                        <p:cTn id="467" dur="1" fill="hold">
                                          <p:stCondLst>
                                            <p:cond delay="0"/>
                                          </p:stCondLst>
                                        </p:cTn>
                                        <p:tgtEl>
                                          <p:spTgt spid="169"/>
                                        </p:tgtEl>
                                        <p:attrNameLst>
                                          <p:attrName>style.visibility</p:attrName>
                                        </p:attrNameLst>
                                      </p:cBhvr>
                                      <p:to>
                                        <p:strVal val="visible"/>
                                      </p:to>
                                    </p:set>
                                    <p:animEffect transition="in" filter="wipe(left)">
                                      <p:cBhvr>
                                        <p:cTn id="468" dur="500"/>
                                        <p:tgtEl>
                                          <p:spTgt spid="169"/>
                                        </p:tgtEl>
                                      </p:cBhvr>
                                    </p:animEffect>
                                  </p:childTnLst>
                                </p:cTn>
                              </p:par>
                            </p:childTnLst>
                          </p:cTn>
                        </p:par>
                      </p:childTnLst>
                    </p:cTn>
                  </p:par>
                  <p:par>
                    <p:cTn id="469" fill="hold">
                      <p:stCondLst>
                        <p:cond delay="indefinite"/>
                      </p:stCondLst>
                      <p:childTnLst>
                        <p:par>
                          <p:cTn id="470" fill="hold">
                            <p:stCondLst>
                              <p:cond delay="0"/>
                            </p:stCondLst>
                            <p:childTnLst>
                              <p:par>
                                <p:cTn id="471" presetID="22" presetClass="entr" presetSubtype="8" fill="hold" grpId="0" nodeType="clickEffect">
                                  <p:stCondLst>
                                    <p:cond delay="0"/>
                                  </p:stCondLst>
                                  <p:childTnLst>
                                    <p:set>
                                      <p:cBhvr>
                                        <p:cTn id="472" dur="1" fill="hold">
                                          <p:stCondLst>
                                            <p:cond delay="0"/>
                                          </p:stCondLst>
                                        </p:cTn>
                                        <p:tgtEl>
                                          <p:spTgt spid="170"/>
                                        </p:tgtEl>
                                        <p:attrNameLst>
                                          <p:attrName>style.visibility</p:attrName>
                                        </p:attrNameLst>
                                      </p:cBhvr>
                                      <p:to>
                                        <p:strVal val="visible"/>
                                      </p:to>
                                    </p:set>
                                    <p:animEffect transition="in" filter="wipe(left)">
                                      <p:cBhvr>
                                        <p:cTn id="473" dur="500"/>
                                        <p:tgtEl>
                                          <p:spTgt spid="170"/>
                                        </p:tgtEl>
                                      </p:cBhvr>
                                    </p:animEffect>
                                  </p:childTnLst>
                                </p:cTn>
                              </p:par>
                            </p:childTnLst>
                          </p:cTn>
                        </p:par>
                      </p:childTnLst>
                    </p:cTn>
                  </p:par>
                  <p:par>
                    <p:cTn id="474" fill="hold">
                      <p:stCondLst>
                        <p:cond delay="indefinite"/>
                      </p:stCondLst>
                      <p:childTnLst>
                        <p:par>
                          <p:cTn id="475" fill="hold">
                            <p:stCondLst>
                              <p:cond delay="0"/>
                            </p:stCondLst>
                            <p:childTnLst>
                              <p:par>
                                <p:cTn id="476" presetID="22" presetClass="entr" presetSubtype="8" fill="hold" grpId="0" nodeType="clickEffect">
                                  <p:stCondLst>
                                    <p:cond delay="0"/>
                                  </p:stCondLst>
                                  <p:childTnLst>
                                    <p:set>
                                      <p:cBhvr>
                                        <p:cTn id="477" dur="1" fill="hold">
                                          <p:stCondLst>
                                            <p:cond delay="0"/>
                                          </p:stCondLst>
                                        </p:cTn>
                                        <p:tgtEl>
                                          <p:spTgt spid="171"/>
                                        </p:tgtEl>
                                        <p:attrNameLst>
                                          <p:attrName>style.visibility</p:attrName>
                                        </p:attrNameLst>
                                      </p:cBhvr>
                                      <p:to>
                                        <p:strVal val="visible"/>
                                      </p:to>
                                    </p:set>
                                    <p:animEffect transition="in" filter="wipe(left)">
                                      <p:cBhvr>
                                        <p:cTn id="478" dur="500"/>
                                        <p:tgtEl>
                                          <p:spTgt spid="171"/>
                                        </p:tgtEl>
                                      </p:cBhvr>
                                    </p:animEffect>
                                  </p:childTnLst>
                                </p:cTn>
                              </p:par>
                            </p:childTnLst>
                          </p:cTn>
                        </p:par>
                      </p:childTnLst>
                    </p:cTn>
                  </p:par>
                  <p:par>
                    <p:cTn id="479" fill="hold">
                      <p:stCondLst>
                        <p:cond delay="indefinite"/>
                      </p:stCondLst>
                      <p:childTnLst>
                        <p:par>
                          <p:cTn id="480" fill="hold">
                            <p:stCondLst>
                              <p:cond delay="0"/>
                            </p:stCondLst>
                            <p:childTnLst>
                              <p:par>
                                <p:cTn id="481" presetID="22" presetClass="entr" presetSubtype="8" fill="hold" grpId="0" nodeType="clickEffect">
                                  <p:stCondLst>
                                    <p:cond delay="0"/>
                                  </p:stCondLst>
                                  <p:childTnLst>
                                    <p:set>
                                      <p:cBhvr>
                                        <p:cTn id="482" dur="1" fill="hold">
                                          <p:stCondLst>
                                            <p:cond delay="0"/>
                                          </p:stCondLst>
                                        </p:cTn>
                                        <p:tgtEl>
                                          <p:spTgt spid="172"/>
                                        </p:tgtEl>
                                        <p:attrNameLst>
                                          <p:attrName>style.visibility</p:attrName>
                                        </p:attrNameLst>
                                      </p:cBhvr>
                                      <p:to>
                                        <p:strVal val="visible"/>
                                      </p:to>
                                    </p:set>
                                    <p:animEffect transition="in" filter="wipe(left)">
                                      <p:cBhvr>
                                        <p:cTn id="483" dur="500"/>
                                        <p:tgtEl>
                                          <p:spTgt spid="172"/>
                                        </p:tgtEl>
                                      </p:cBhvr>
                                    </p:animEffect>
                                  </p:childTnLst>
                                </p:cTn>
                              </p:par>
                            </p:childTnLst>
                          </p:cTn>
                        </p:par>
                      </p:childTnLst>
                    </p:cTn>
                  </p:par>
                  <p:par>
                    <p:cTn id="484" fill="hold">
                      <p:stCondLst>
                        <p:cond delay="indefinite"/>
                      </p:stCondLst>
                      <p:childTnLst>
                        <p:par>
                          <p:cTn id="485" fill="hold">
                            <p:stCondLst>
                              <p:cond delay="0"/>
                            </p:stCondLst>
                            <p:childTnLst>
                              <p:par>
                                <p:cTn id="486" presetID="22" presetClass="entr" presetSubtype="8" fill="hold" grpId="0" nodeType="clickEffect">
                                  <p:stCondLst>
                                    <p:cond delay="0"/>
                                  </p:stCondLst>
                                  <p:childTnLst>
                                    <p:set>
                                      <p:cBhvr>
                                        <p:cTn id="487" dur="1" fill="hold">
                                          <p:stCondLst>
                                            <p:cond delay="0"/>
                                          </p:stCondLst>
                                        </p:cTn>
                                        <p:tgtEl>
                                          <p:spTgt spid="173"/>
                                        </p:tgtEl>
                                        <p:attrNameLst>
                                          <p:attrName>style.visibility</p:attrName>
                                        </p:attrNameLst>
                                      </p:cBhvr>
                                      <p:to>
                                        <p:strVal val="visible"/>
                                      </p:to>
                                    </p:set>
                                    <p:animEffect transition="in" filter="wipe(left)">
                                      <p:cBhvr>
                                        <p:cTn id="488" dur="500"/>
                                        <p:tgtEl>
                                          <p:spTgt spid="173"/>
                                        </p:tgtEl>
                                      </p:cBhvr>
                                    </p:animEffect>
                                  </p:childTnLst>
                                </p:cTn>
                              </p:par>
                            </p:childTnLst>
                          </p:cTn>
                        </p:par>
                      </p:childTnLst>
                    </p:cTn>
                  </p:par>
                  <p:par>
                    <p:cTn id="489" fill="hold">
                      <p:stCondLst>
                        <p:cond delay="indefinite"/>
                      </p:stCondLst>
                      <p:childTnLst>
                        <p:par>
                          <p:cTn id="490" fill="hold">
                            <p:stCondLst>
                              <p:cond delay="0"/>
                            </p:stCondLst>
                            <p:childTnLst>
                              <p:par>
                                <p:cTn id="491" presetID="22" presetClass="entr" presetSubtype="8" fill="hold" grpId="0" nodeType="clickEffect">
                                  <p:stCondLst>
                                    <p:cond delay="0"/>
                                  </p:stCondLst>
                                  <p:childTnLst>
                                    <p:set>
                                      <p:cBhvr>
                                        <p:cTn id="492" dur="1" fill="hold">
                                          <p:stCondLst>
                                            <p:cond delay="0"/>
                                          </p:stCondLst>
                                        </p:cTn>
                                        <p:tgtEl>
                                          <p:spTgt spid="174"/>
                                        </p:tgtEl>
                                        <p:attrNameLst>
                                          <p:attrName>style.visibility</p:attrName>
                                        </p:attrNameLst>
                                      </p:cBhvr>
                                      <p:to>
                                        <p:strVal val="visible"/>
                                      </p:to>
                                    </p:set>
                                    <p:animEffect transition="in" filter="wipe(left)">
                                      <p:cBhvr>
                                        <p:cTn id="493" dur="500"/>
                                        <p:tgtEl>
                                          <p:spTgt spid="174"/>
                                        </p:tgtEl>
                                      </p:cBhvr>
                                    </p:animEffect>
                                  </p:childTnLst>
                                </p:cTn>
                              </p:par>
                            </p:childTnLst>
                          </p:cTn>
                        </p:par>
                      </p:childTnLst>
                    </p:cTn>
                  </p:par>
                  <p:par>
                    <p:cTn id="494" fill="hold">
                      <p:stCondLst>
                        <p:cond delay="indefinite"/>
                      </p:stCondLst>
                      <p:childTnLst>
                        <p:par>
                          <p:cTn id="495" fill="hold">
                            <p:stCondLst>
                              <p:cond delay="0"/>
                            </p:stCondLst>
                            <p:childTnLst>
                              <p:par>
                                <p:cTn id="496" presetID="22" presetClass="entr" presetSubtype="8" fill="hold" grpId="0" nodeType="clickEffect">
                                  <p:stCondLst>
                                    <p:cond delay="0"/>
                                  </p:stCondLst>
                                  <p:childTnLst>
                                    <p:set>
                                      <p:cBhvr>
                                        <p:cTn id="497" dur="1" fill="hold">
                                          <p:stCondLst>
                                            <p:cond delay="0"/>
                                          </p:stCondLst>
                                        </p:cTn>
                                        <p:tgtEl>
                                          <p:spTgt spid="175"/>
                                        </p:tgtEl>
                                        <p:attrNameLst>
                                          <p:attrName>style.visibility</p:attrName>
                                        </p:attrNameLst>
                                      </p:cBhvr>
                                      <p:to>
                                        <p:strVal val="visible"/>
                                      </p:to>
                                    </p:set>
                                    <p:animEffect transition="in" filter="wipe(left)">
                                      <p:cBhvr>
                                        <p:cTn id="498" dur="500"/>
                                        <p:tgtEl>
                                          <p:spTgt spid="175"/>
                                        </p:tgtEl>
                                      </p:cBhvr>
                                    </p:animEffect>
                                  </p:childTnLst>
                                </p:cTn>
                              </p:par>
                            </p:childTnLst>
                          </p:cTn>
                        </p:par>
                      </p:childTnLst>
                    </p:cTn>
                  </p:par>
                  <p:par>
                    <p:cTn id="499" fill="hold">
                      <p:stCondLst>
                        <p:cond delay="indefinite"/>
                      </p:stCondLst>
                      <p:childTnLst>
                        <p:par>
                          <p:cTn id="500" fill="hold">
                            <p:stCondLst>
                              <p:cond delay="0"/>
                            </p:stCondLst>
                            <p:childTnLst>
                              <p:par>
                                <p:cTn id="501" presetID="22" presetClass="entr" presetSubtype="8" fill="hold" grpId="0" nodeType="clickEffect">
                                  <p:stCondLst>
                                    <p:cond delay="0"/>
                                  </p:stCondLst>
                                  <p:childTnLst>
                                    <p:set>
                                      <p:cBhvr>
                                        <p:cTn id="502" dur="1" fill="hold">
                                          <p:stCondLst>
                                            <p:cond delay="0"/>
                                          </p:stCondLst>
                                        </p:cTn>
                                        <p:tgtEl>
                                          <p:spTgt spid="176"/>
                                        </p:tgtEl>
                                        <p:attrNameLst>
                                          <p:attrName>style.visibility</p:attrName>
                                        </p:attrNameLst>
                                      </p:cBhvr>
                                      <p:to>
                                        <p:strVal val="visible"/>
                                      </p:to>
                                    </p:set>
                                    <p:animEffect transition="in" filter="wipe(left)">
                                      <p:cBhvr>
                                        <p:cTn id="503" dur="500"/>
                                        <p:tgtEl>
                                          <p:spTgt spid="176"/>
                                        </p:tgtEl>
                                      </p:cBhvr>
                                    </p:animEffect>
                                  </p:childTnLst>
                                </p:cTn>
                              </p:par>
                            </p:childTnLst>
                          </p:cTn>
                        </p:par>
                      </p:childTnLst>
                    </p:cTn>
                  </p:par>
                  <p:par>
                    <p:cTn id="504" fill="hold">
                      <p:stCondLst>
                        <p:cond delay="indefinite"/>
                      </p:stCondLst>
                      <p:childTnLst>
                        <p:par>
                          <p:cTn id="505" fill="hold">
                            <p:stCondLst>
                              <p:cond delay="0"/>
                            </p:stCondLst>
                            <p:childTnLst>
                              <p:par>
                                <p:cTn id="506" presetID="22" presetClass="entr" presetSubtype="8" fill="hold" grpId="0" nodeType="clickEffect">
                                  <p:stCondLst>
                                    <p:cond delay="0"/>
                                  </p:stCondLst>
                                  <p:childTnLst>
                                    <p:set>
                                      <p:cBhvr>
                                        <p:cTn id="507" dur="1" fill="hold">
                                          <p:stCondLst>
                                            <p:cond delay="0"/>
                                          </p:stCondLst>
                                        </p:cTn>
                                        <p:tgtEl>
                                          <p:spTgt spid="177"/>
                                        </p:tgtEl>
                                        <p:attrNameLst>
                                          <p:attrName>style.visibility</p:attrName>
                                        </p:attrNameLst>
                                      </p:cBhvr>
                                      <p:to>
                                        <p:strVal val="visible"/>
                                      </p:to>
                                    </p:set>
                                    <p:animEffect transition="in" filter="wipe(left)">
                                      <p:cBhvr>
                                        <p:cTn id="508" dur="500"/>
                                        <p:tgtEl>
                                          <p:spTgt spid="177"/>
                                        </p:tgtEl>
                                      </p:cBhvr>
                                    </p:animEffect>
                                  </p:childTnLst>
                                </p:cTn>
                              </p:par>
                            </p:childTnLst>
                          </p:cTn>
                        </p:par>
                      </p:childTnLst>
                    </p:cTn>
                  </p:par>
                  <p:par>
                    <p:cTn id="509" fill="hold">
                      <p:stCondLst>
                        <p:cond delay="indefinite"/>
                      </p:stCondLst>
                      <p:childTnLst>
                        <p:par>
                          <p:cTn id="510" fill="hold">
                            <p:stCondLst>
                              <p:cond delay="0"/>
                            </p:stCondLst>
                            <p:childTnLst>
                              <p:par>
                                <p:cTn id="511" presetID="22" presetClass="entr" presetSubtype="8" fill="hold" grpId="0" nodeType="clickEffect">
                                  <p:stCondLst>
                                    <p:cond delay="0"/>
                                  </p:stCondLst>
                                  <p:childTnLst>
                                    <p:set>
                                      <p:cBhvr>
                                        <p:cTn id="512" dur="1" fill="hold">
                                          <p:stCondLst>
                                            <p:cond delay="0"/>
                                          </p:stCondLst>
                                        </p:cTn>
                                        <p:tgtEl>
                                          <p:spTgt spid="178"/>
                                        </p:tgtEl>
                                        <p:attrNameLst>
                                          <p:attrName>style.visibility</p:attrName>
                                        </p:attrNameLst>
                                      </p:cBhvr>
                                      <p:to>
                                        <p:strVal val="visible"/>
                                      </p:to>
                                    </p:set>
                                    <p:animEffect transition="in" filter="wipe(left)">
                                      <p:cBhvr>
                                        <p:cTn id="513" dur="500"/>
                                        <p:tgtEl>
                                          <p:spTgt spid="178"/>
                                        </p:tgtEl>
                                      </p:cBhvr>
                                    </p:animEffect>
                                  </p:childTnLst>
                                </p:cTn>
                              </p:par>
                              <p:par>
                                <p:cTn id="514" presetID="10" presetClass="exit" presetSubtype="0" fill="hold" nodeType="withEffect">
                                  <p:stCondLst>
                                    <p:cond delay="0"/>
                                  </p:stCondLst>
                                  <p:childTnLst>
                                    <p:animEffect transition="out" filter="fade">
                                      <p:cBhvr>
                                        <p:cTn id="515" dur="500"/>
                                        <p:tgtEl>
                                          <p:spTgt spid="141"/>
                                        </p:tgtEl>
                                      </p:cBhvr>
                                    </p:animEffect>
                                    <p:set>
                                      <p:cBhvr>
                                        <p:cTn id="516" dur="1" fill="hold">
                                          <p:stCondLst>
                                            <p:cond delay="499"/>
                                          </p:stCondLst>
                                        </p:cTn>
                                        <p:tgtEl>
                                          <p:spTgt spid="141"/>
                                        </p:tgtEl>
                                        <p:attrNameLst>
                                          <p:attrName>style.visibility</p:attrName>
                                        </p:attrNameLst>
                                      </p:cBhvr>
                                      <p:to>
                                        <p:strVal val="hidden"/>
                                      </p:to>
                                    </p:set>
                                  </p:childTnLst>
                                </p:cTn>
                              </p:par>
                            </p:childTnLst>
                          </p:cTn>
                        </p:par>
                      </p:childTnLst>
                    </p:cTn>
                  </p:par>
                  <p:par>
                    <p:cTn id="517" fill="hold">
                      <p:stCondLst>
                        <p:cond delay="indefinite"/>
                      </p:stCondLst>
                      <p:childTnLst>
                        <p:par>
                          <p:cTn id="518" fill="hold">
                            <p:stCondLst>
                              <p:cond delay="0"/>
                            </p:stCondLst>
                            <p:childTnLst>
                              <p:par>
                                <p:cTn id="519" presetID="22" presetClass="entr" presetSubtype="8" fill="hold" grpId="0" nodeType="clickEffect">
                                  <p:stCondLst>
                                    <p:cond delay="0"/>
                                  </p:stCondLst>
                                  <p:childTnLst>
                                    <p:set>
                                      <p:cBhvr>
                                        <p:cTn id="520" dur="1" fill="hold">
                                          <p:stCondLst>
                                            <p:cond delay="0"/>
                                          </p:stCondLst>
                                        </p:cTn>
                                        <p:tgtEl>
                                          <p:spTgt spid="179"/>
                                        </p:tgtEl>
                                        <p:attrNameLst>
                                          <p:attrName>style.visibility</p:attrName>
                                        </p:attrNameLst>
                                      </p:cBhvr>
                                      <p:to>
                                        <p:strVal val="visible"/>
                                      </p:to>
                                    </p:set>
                                    <p:animEffect transition="in" filter="wipe(left)">
                                      <p:cBhvr>
                                        <p:cTn id="521" dur="500"/>
                                        <p:tgtEl>
                                          <p:spTgt spid="179"/>
                                        </p:tgtEl>
                                      </p:cBhvr>
                                    </p:animEffect>
                                  </p:childTnLst>
                                </p:cTn>
                              </p:par>
                              <p:par>
                                <p:cTn id="522" presetID="22" presetClass="entr" presetSubtype="8" fill="hold" grpId="0" nodeType="withEffect">
                                  <p:stCondLst>
                                    <p:cond delay="0"/>
                                  </p:stCondLst>
                                  <p:childTnLst>
                                    <p:set>
                                      <p:cBhvr>
                                        <p:cTn id="523" dur="1" fill="hold">
                                          <p:stCondLst>
                                            <p:cond delay="0"/>
                                          </p:stCondLst>
                                        </p:cTn>
                                        <p:tgtEl>
                                          <p:spTgt spid="105"/>
                                        </p:tgtEl>
                                        <p:attrNameLst>
                                          <p:attrName>style.visibility</p:attrName>
                                        </p:attrNameLst>
                                      </p:cBhvr>
                                      <p:to>
                                        <p:strVal val="visible"/>
                                      </p:to>
                                    </p:set>
                                    <p:animEffect transition="in" filter="wipe(left)">
                                      <p:cBhvr>
                                        <p:cTn id="524"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3" grpId="1" animBg="1"/>
      <p:bldP spid="145" grpId="0" animBg="1"/>
      <p:bldP spid="145" grpId="1" animBg="1"/>
      <p:bldP spid="146" grpId="0" animBg="1"/>
      <p:bldP spid="146" grpId="1" animBg="1"/>
      <p:bldP spid="150" grpId="0" animBg="1"/>
      <p:bldP spid="150" grpId="1" animBg="1"/>
      <p:bldP spid="124" grpId="0" animBg="1"/>
      <p:bldP spid="124" grpId="1" animBg="1"/>
      <p:bldP spid="125" grpId="0" animBg="1"/>
      <p:bldP spid="125" grpId="1" animBg="1"/>
      <p:bldP spid="144" grpId="0"/>
      <p:bldP spid="105" grpId="0" animBg="1"/>
      <p:bldP spid="27" grpId="0"/>
      <p:bldP spid="28" grpId="0"/>
      <p:bldP spid="32" grpId="0"/>
      <p:bldP spid="33" grpId="0"/>
      <p:bldP spid="34" grpId="0"/>
      <p:bldP spid="35" grpId="0"/>
      <p:bldP spid="106" grpId="0"/>
      <p:bldP spid="108" grpId="0"/>
      <p:bldP spid="109" grpId="0"/>
      <p:bldP spid="114" grpId="0"/>
      <p:bldP spid="115" grpId="0"/>
      <p:bldP spid="116" grpId="0"/>
      <p:bldP spid="71" grpId="0"/>
      <p:bldP spid="72" grpId="0"/>
      <p:bldP spid="73" grpId="0"/>
      <p:bldP spid="74" grpId="0"/>
      <p:bldP spid="75" grpId="0"/>
      <p:bldP spid="76" grpId="0"/>
      <p:bldP spid="79" grpId="0"/>
      <p:bldP spid="80" grpId="0"/>
      <p:bldP spid="91" grpId="0"/>
      <p:bldP spid="92" grpId="0"/>
      <p:bldP spid="93" grpId="0"/>
      <p:bldP spid="94" grpId="0"/>
      <p:bldP spid="95" grpId="0"/>
      <p:bldP spid="96" grpId="0"/>
      <p:bldP spid="97" grpId="0"/>
      <p:bldP spid="98" grpId="0"/>
      <p:bldP spid="99" grpId="0"/>
      <p:bldP spid="101" grpId="0"/>
      <p:bldP spid="102" grpId="0"/>
      <p:bldP spid="103" grpId="0"/>
      <p:bldP spid="104" grpId="0"/>
      <p:bldP spid="117" grpId="0"/>
      <p:bldP spid="118" grpId="0"/>
      <p:bldP spid="119" grpId="0"/>
      <p:bldP spid="120" grpId="0"/>
      <p:bldP spid="121" grpId="0"/>
      <p:bldP spid="147" grpId="0"/>
      <p:bldP spid="148" grpId="0"/>
      <p:bldP spid="149" grpId="0"/>
      <p:bldP spid="155" grpId="0"/>
      <p:bldP spid="156" grpId="0"/>
      <p:bldP spid="158" grpId="0"/>
      <p:bldP spid="159" grpId="0"/>
      <p:bldP spid="160" grpId="0"/>
      <p:bldP spid="161" grpId="0"/>
      <p:bldP spid="162" grpId="0"/>
      <p:bldP spid="163" grpId="0"/>
      <p:bldP spid="164" grpId="0"/>
      <p:bldP spid="167" grpId="0"/>
      <p:bldP spid="168" grpId="0"/>
      <p:bldP spid="169" grpId="0"/>
      <p:bldP spid="170" grpId="0"/>
      <p:bldP spid="171" grpId="0"/>
      <p:bldP spid="172" grpId="0"/>
      <p:bldP spid="173" grpId="0"/>
      <p:bldP spid="174" grpId="0"/>
      <p:bldP spid="175" grpId="0"/>
      <p:bldP spid="176" grpId="0"/>
      <p:bldP spid="177" grpId="0"/>
      <p:bldP spid="178" grpId="0"/>
      <p:bldP spid="179" grpId="0"/>
      <p:bldP spid="78" grpId="0"/>
      <p:bldP spid="81" grpId="0"/>
      <p:bldP spid="82" grpId="0"/>
      <p:bldP spid="83" grpId="0"/>
      <p:bldP spid="84" grpId="0"/>
      <p:bldP spid="85" grpId="0"/>
      <p:bldP spid="86" grpId="0"/>
      <p:bldP spid="87" grpId="0"/>
      <p:bldP spid="88" grpId="0"/>
      <p:bldP spid="89" grpId="0"/>
      <p:bldP spid="90" grpId="0"/>
      <p:bldP spid="151" grpId="0" animBg="1"/>
      <p:bldP spid="151" grpId="1" animBg="1"/>
      <p:bldP spid="153" grpId="0" animBg="1"/>
      <p:bldP spid="153" grpId="1" animBg="1"/>
      <p:bldP spid="154" grpId="0"/>
      <p:bldP spid="157" grpId="0"/>
      <p:bldP spid="1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790700" y="2187029"/>
            <a:ext cx="5562600"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smtClean="0"/>
              <a:t>Thank You</a:t>
            </a:r>
            <a:endParaRPr lang="en-US" sz="4400" b="1" dirty="0"/>
          </a:p>
        </p:txBody>
      </p:sp>
    </p:spTree>
    <p:extLst>
      <p:ext uri="{BB962C8B-B14F-4D97-AF65-F5344CB8AC3E}">
        <p14:creationId xmlns:p14="http://schemas.microsoft.com/office/powerpoint/2010/main" val="379633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4029223" y="1971585"/>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69</a:t>
            </a:r>
            <a:endParaRPr lang="en-US" sz="2000" b="1" dirty="0">
              <a:solidFill>
                <a:prstClr val="black"/>
              </a:solidFill>
            </a:endParaRPr>
          </a:p>
        </p:txBody>
      </p:sp>
      <p:sp>
        <p:nvSpPr>
          <p:cNvPr id="5" name="TextBox 4"/>
          <p:cNvSpPr txBox="1"/>
          <p:nvPr/>
        </p:nvSpPr>
        <p:spPr>
          <a:xfrm>
            <a:off x="1676400" y="-1847850"/>
            <a:ext cx="7010400" cy="769441"/>
          </a:xfrm>
          <a:prstGeom prst="rect">
            <a:avLst/>
          </a:prstGeom>
          <a:solidFill>
            <a:schemeClr val="accent5">
              <a:lumMod val="75000"/>
            </a:schemeClr>
          </a:solidFill>
        </p:spPr>
        <p:txBody>
          <a:bodyPr wrap="square" rtlCol="0">
            <a:spAutoFit/>
          </a:bodyPr>
          <a:lstStyle/>
          <a:p>
            <a:r>
              <a:rPr lang="en-US" sz="4400" dirty="0" smtClean="0"/>
              <a:t>ADDITIONAL EXAMPLE</a:t>
            </a:r>
            <a:endParaRPr lang="en-US" sz="4400" dirty="0"/>
          </a:p>
        </p:txBody>
      </p:sp>
    </p:spTree>
    <p:extLst>
      <p:ext uri="{BB962C8B-B14F-4D97-AF65-F5344CB8AC3E}">
        <p14:creationId xmlns:p14="http://schemas.microsoft.com/office/powerpoint/2010/main" val="1060512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7"/>
          <p:cNvSpPr txBox="1">
            <a:spLocks/>
          </p:cNvSpPr>
          <p:nvPr/>
        </p:nvSpPr>
        <p:spPr bwMode="auto">
          <a:xfrm>
            <a:off x="542027" y="2206568"/>
            <a:ext cx="6620774"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endParaRPr lang="en-US" altLang="en-US" sz="3600" dirty="0">
              <a:solidFill>
                <a:srgbClr val="034EA2"/>
              </a:solidFill>
              <a:latin typeface="Bookman Old Style" pitchFamily="18" charset="0"/>
            </a:endParaRPr>
          </a:p>
        </p:txBody>
      </p:sp>
      <p:sp>
        <p:nvSpPr>
          <p:cNvPr id="7" name="Title 7"/>
          <p:cNvSpPr txBox="1">
            <a:spLocks/>
          </p:cNvSpPr>
          <p:nvPr/>
        </p:nvSpPr>
        <p:spPr bwMode="auto">
          <a:xfrm>
            <a:off x="685800" y="2675065"/>
            <a:ext cx="7381877" cy="582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600" cap="all" dirty="0" smtClean="0">
                <a:solidFill>
                  <a:srgbClr val="034EA2"/>
                </a:solidFill>
                <a:latin typeface="Bookman Old Style" pitchFamily="18" charset="0"/>
              </a:rPr>
              <a:t>1. Arithmetic </a:t>
            </a:r>
          </a:p>
          <a:p>
            <a:r>
              <a:rPr lang="en-US" altLang="en-US" sz="3600" cap="all" dirty="0" smtClean="0">
                <a:solidFill>
                  <a:srgbClr val="034EA2"/>
                </a:solidFill>
                <a:latin typeface="Bookman Old Style" pitchFamily="18" charset="0"/>
              </a:rPr>
              <a:t>    Progressions</a:t>
            </a:r>
            <a:endParaRPr lang="en-US" altLang="en-US" sz="3600" cap="all" dirty="0">
              <a:solidFill>
                <a:srgbClr val="034EA2"/>
              </a:solidFill>
              <a:latin typeface="Bookman Old Style" pitchFamily="18" charset="0"/>
            </a:endParaRPr>
          </a:p>
        </p:txBody>
      </p:sp>
      <p:sp>
        <p:nvSpPr>
          <p:cNvPr id="6" name="Title 7"/>
          <p:cNvSpPr txBox="1">
            <a:spLocks/>
          </p:cNvSpPr>
          <p:nvPr/>
        </p:nvSpPr>
        <p:spPr bwMode="auto">
          <a:xfrm>
            <a:off x="685800" y="31813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tabLst>
                <a:tab pos="142875" algn="l"/>
                <a:tab pos="344488"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pPr>
            <a:r>
              <a:rPr lang="en-US" altLang="en-US" sz="2000" dirty="0" smtClean="0">
                <a:solidFill>
                  <a:srgbClr val="FF6600"/>
                </a:solidFill>
                <a:latin typeface="Bookman Old Style" pitchFamily="18" charset="0"/>
              </a:rPr>
              <a:t>Sum based on ‘</a:t>
            </a:r>
            <a:r>
              <a:rPr lang="en-US" altLang="en-US" sz="2000" dirty="0" err="1" smtClean="0">
                <a:solidFill>
                  <a:srgbClr val="FF6600"/>
                </a:solidFill>
                <a:latin typeface="Bookman Old Style" pitchFamily="18" charset="0"/>
              </a:rPr>
              <a:t>t</a:t>
            </a:r>
            <a:r>
              <a:rPr lang="en-US" altLang="en-US" sz="2000" baseline="-25000" dirty="0" err="1" smtClean="0">
                <a:solidFill>
                  <a:srgbClr val="FF6600"/>
                </a:solidFill>
                <a:latin typeface="Bookman Old Style" pitchFamily="18" charset="0"/>
              </a:rPr>
              <a:t>n</a:t>
            </a:r>
            <a:r>
              <a:rPr lang="en-US" altLang="en-US" sz="2000" dirty="0" smtClean="0">
                <a:solidFill>
                  <a:srgbClr val="FF6600"/>
                </a:solidFill>
                <a:latin typeface="Bookman Old Style" pitchFamily="18" charset="0"/>
              </a:rPr>
              <a:t>’ and ‘</a:t>
            </a:r>
            <a:r>
              <a:rPr lang="en-US" sz="2000" dirty="0" err="1" smtClean="0">
                <a:solidFill>
                  <a:srgbClr val="FF6600"/>
                </a:solidFill>
                <a:latin typeface="Bookman Old Style" pitchFamily="18" charset="0"/>
              </a:rPr>
              <a:t>S</a:t>
            </a:r>
            <a:r>
              <a:rPr lang="en-US" sz="2000" baseline="-25000" dirty="0" err="1" smtClean="0">
                <a:solidFill>
                  <a:srgbClr val="FF6600"/>
                </a:solidFill>
                <a:latin typeface="Bookman Old Style" pitchFamily="18" charset="0"/>
              </a:rPr>
              <a:t>n</a:t>
            </a:r>
            <a:r>
              <a:rPr lang="en-US" altLang="en-US" sz="2000" dirty="0" smtClean="0">
                <a:solidFill>
                  <a:srgbClr val="FF6600"/>
                </a:solidFill>
                <a:latin typeface="Bookman Old Style" pitchFamily="18" charset="0"/>
              </a:rPr>
              <a:t>’</a:t>
            </a:r>
          </a:p>
        </p:txBody>
      </p:sp>
    </p:spTree>
    <p:extLst>
      <p:ext uri="{BB962C8B-B14F-4D97-AF65-F5344CB8AC3E}">
        <p14:creationId xmlns:p14="http://schemas.microsoft.com/office/powerpoint/2010/main" val="1685481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ounded Rectangle 141"/>
          <p:cNvSpPr/>
          <p:nvPr/>
        </p:nvSpPr>
        <p:spPr>
          <a:xfrm>
            <a:off x="1040627" y="4593842"/>
            <a:ext cx="2063528" cy="244810"/>
          </a:xfrm>
          <a:prstGeom prst="roundRect">
            <a:avLst/>
          </a:prstGeom>
          <a:solidFill>
            <a:srgbClr val="FFFF00"/>
          </a:solidFill>
          <a:ln w="12700" cap="flat" cmpd="sng" algn="ctr">
            <a:solidFill>
              <a:sysClr val="windowText" lastClr="000000"/>
            </a:solidFill>
            <a:prstDash val="solid"/>
          </a:ln>
          <a:effectLst/>
        </p:spPr>
        <p:txBody>
          <a:bodyPr rtlCol="0" anchor="ctr"/>
          <a:lstStyle/>
          <a:p>
            <a:pPr algn="ctr"/>
            <a:endParaRPr lang="en-US" b="1" kern="0">
              <a:solidFill>
                <a:prstClr val="black"/>
              </a:solidFill>
            </a:endParaRPr>
          </a:p>
        </p:txBody>
      </p:sp>
      <p:sp>
        <p:nvSpPr>
          <p:cNvPr id="52" name="Rounded Rectangle 51"/>
          <p:cNvSpPr/>
          <p:nvPr/>
        </p:nvSpPr>
        <p:spPr>
          <a:xfrm>
            <a:off x="1219200" y="927100"/>
            <a:ext cx="514510" cy="24481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ndParaRPr>
          </a:p>
        </p:txBody>
      </p:sp>
      <p:sp>
        <p:nvSpPr>
          <p:cNvPr id="53" name="Rounded Rectangle 52"/>
          <p:cNvSpPr/>
          <p:nvPr/>
        </p:nvSpPr>
        <p:spPr>
          <a:xfrm>
            <a:off x="3879866" y="930936"/>
            <a:ext cx="332089" cy="24481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ndParaRPr>
          </a:p>
        </p:txBody>
      </p:sp>
      <p:sp>
        <p:nvSpPr>
          <p:cNvPr id="54" name="Rounded Rectangle 53"/>
          <p:cNvSpPr/>
          <p:nvPr/>
        </p:nvSpPr>
        <p:spPr>
          <a:xfrm>
            <a:off x="2248535" y="925055"/>
            <a:ext cx="514510" cy="24481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ndParaRPr>
          </a:p>
        </p:txBody>
      </p:sp>
      <p:sp>
        <p:nvSpPr>
          <p:cNvPr id="55" name="Rounded Rectangle 54"/>
          <p:cNvSpPr/>
          <p:nvPr/>
        </p:nvSpPr>
        <p:spPr>
          <a:xfrm>
            <a:off x="4688244" y="925055"/>
            <a:ext cx="452081" cy="24481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ndParaRPr>
          </a:p>
        </p:txBody>
      </p:sp>
      <p:sp>
        <p:nvSpPr>
          <p:cNvPr id="78" name="Rounded Rectangle 77"/>
          <p:cNvSpPr/>
          <p:nvPr/>
        </p:nvSpPr>
        <p:spPr>
          <a:xfrm>
            <a:off x="2331720" y="686126"/>
            <a:ext cx="2256851" cy="24481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ndParaRPr>
          </a:p>
        </p:txBody>
      </p:sp>
      <p:sp>
        <p:nvSpPr>
          <p:cNvPr id="133" name="Rectangle 132"/>
          <p:cNvSpPr/>
          <p:nvPr/>
        </p:nvSpPr>
        <p:spPr>
          <a:xfrm>
            <a:off x="4455225" y="3854818"/>
            <a:ext cx="4079175" cy="285750"/>
          </a:xfrm>
          <a:prstGeom prst="rect">
            <a:avLst/>
          </a:prstGeom>
          <a:solidFill>
            <a:srgbClr val="FF9933"/>
          </a:solidFill>
          <a:ln w="28575">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p>
            <a:pPr marL="884238" indent="-884238" algn="just">
              <a:tabLst>
                <a:tab pos="457200" algn="ctr"/>
                <a:tab pos="2462213" algn="r"/>
                <a:tab pos="2743200" algn="ctr"/>
                <a:tab pos="3082925" algn="l"/>
              </a:tabLst>
            </a:pPr>
            <a:endParaRPr lang="en-US" b="1" kern="0">
              <a:solidFill>
                <a:sysClr val="windowText" lastClr="000000"/>
              </a:solidFill>
              <a:latin typeface="Bookman Old Style" pitchFamily="18" charset="0"/>
            </a:endParaRPr>
          </a:p>
        </p:txBody>
      </p:sp>
      <p:sp>
        <p:nvSpPr>
          <p:cNvPr id="144" name="TextBox 143"/>
          <p:cNvSpPr txBox="1">
            <a:spLocks noChangeArrowheads="1"/>
          </p:cNvSpPr>
          <p:nvPr/>
        </p:nvSpPr>
        <p:spPr bwMode="auto">
          <a:xfrm>
            <a:off x="585016" y="628650"/>
            <a:ext cx="6806384" cy="584775"/>
          </a:xfrm>
          <a:prstGeom prst="rect">
            <a:avLst/>
          </a:prstGeom>
          <a:noFill/>
          <a:ln w="28575">
            <a:noFill/>
            <a:headEnd/>
            <a:tailEnd/>
          </a:ln>
          <a:effectLst>
            <a:glow rad="76200">
              <a:srgbClr val="CCAF0A">
                <a:tint val="30000"/>
                <a:shade val="95000"/>
                <a:satMod val="300000"/>
                <a:alpha val="50000"/>
              </a:srgbClr>
            </a:glow>
          </a:effectLst>
          <a:scene3d>
            <a:camera prst="orthographicFront">
              <a:rot lat="0" lon="0" rev="0"/>
            </a:camera>
            <a:lightRig rig="glow" dir="t">
              <a:rot lat="0" lon="0" rev="4800000"/>
            </a:lightRig>
          </a:scene3d>
          <a:sp3d prstMaterial="matte">
            <a:bevelT w="127000" h="63500"/>
          </a:sp3d>
        </p:spPr>
        <p:txBody>
          <a:bodyPr wrap="square">
            <a:spAutoFit/>
          </a:bodyPr>
          <a:lstStyle>
            <a:defPPr>
              <a:defRPr lang="en-US"/>
            </a:defPPr>
            <a:lvl1pPr algn="just" defTabSz="912813">
              <a:defRPr sz="1600" b="1" kern="0">
                <a:latin typeface="Bookman Old Style" pitchFamily="18" charset="0"/>
              </a:defRPr>
            </a:lvl1pPr>
          </a:lstStyle>
          <a:p>
            <a:r>
              <a:rPr lang="en-US" dirty="0" smtClean="0">
                <a:solidFill>
                  <a:srgbClr val="0000FF"/>
                </a:solidFill>
              </a:rPr>
              <a:t>Q.6</a:t>
            </a:r>
            <a:r>
              <a:rPr lang="en-US" dirty="0">
                <a:solidFill>
                  <a:srgbClr val="0000FF"/>
                </a:solidFill>
              </a:rPr>
              <a:t>) Obtain the sum of the 56 terms of an A. P. whose </a:t>
            </a:r>
          </a:p>
          <a:p>
            <a:r>
              <a:rPr lang="en-US" dirty="0">
                <a:solidFill>
                  <a:srgbClr val="0000FF"/>
                </a:solidFill>
              </a:rPr>
              <a:t>        </a:t>
            </a:r>
            <a:r>
              <a:rPr lang="en-US" dirty="0" smtClean="0">
                <a:solidFill>
                  <a:srgbClr val="0000FF"/>
                </a:solidFill>
              </a:rPr>
              <a:t>19th </a:t>
            </a:r>
            <a:r>
              <a:rPr lang="en-US" dirty="0">
                <a:solidFill>
                  <a:srgbClr val="0000FF"/>
                </a:solidFill>
              </a:rPr>
              <a:t>and </a:t>
            </a:r>
            <a:r>
              <a:rPr lang="en-US" dirty="0" smtClean="0">
                <a:solidFill>
                  <a:srgbClr val="0000FF"/>
                </a:solidFill>
              </a:rPr>
              <a:t>38th </a:t>
            </a:r>
            <a:r>
              <a:rPr lang="en-US" dirty="0">
                <a:solidFill>
                  <a:srgbClr val="0000FF"/>
                </a:solidFill>
              </a:rPr>
              <a:t>terms are 52 and 148 respectively.</a:t>
            </a:r>
          </a:p>
        </p:txBody>
      </p:sp>
      <p:sp>
        <p:nvSpPr>
          <p:cNvPr id="67" name="TextBox 66"/>
          <p:cNvSpPr txBox="1"/>
          <p:nvPr/>
        </p:nvSpPr>
        <p:spPr>
          <a:xfrm>
            <a:off x="611912" y="1151000"/>
            <a:ext cx="1079829" cy="338554"/>
          </a:xfrm>
          <a:prstGeom prst="rect">
            <a:avLst/>
          </a:prstGeom>
          <a:noFill/>
          <a:effectLst/>
        </p:spPr>
        <p:txBody>
          <a:bodyPr wrap="square" rtlCol="0">
            <a:spAutoFit/>
          </a:bodyPr>
          <a:lstStyle/>
          <a:p>
            <a:r>
              <a:rPr lang="en-US" sz="1600" b="1" dirty="0" smtClean="0">
                <a:solidFill>
                  <a:prstClr val="black"/>
                </a:solidFill>
                <a:latin typeface="Bookman Old Style"/>
                <a:cs typeface="Calibri" pitchFamily="34" charset="0"/>
                <a:sym typeface="Symbol"/>
              </a:rPr>
              <a:t>Given :</a:t>
            </a:r>
            <a:endParaRPr lang="en-US" sz="1600" b="1" baseline="-25000" dirty="0">
              <a:solidFill>
                <a:prstClr val="black"/>
              </a:solidFill>
              <a:latin typeface="Bookman Old Style"/>
              <a:cs typeface="Calibri" pitchFamily="34" charset="0"/>
            </a:endParaRPr>
          </a:p>
        </p:txBody>
      </p:sp>
      <p:sp>
        <p:nvSpPr>
          <p:cNvPr id="68" name="TextBox 67"/>
          <p:cNvSpPr txBox="1"/>
          <p:nvPr/>
        </p:nvSpPr>
        <p:spPr>
          <a:xfrm>
            <a:off x="1495302" y="1150720"/>
            <a:ext cx="1066800" cy="338554"/>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solidFill>
                  <a:prstClr val="black"/>
                </a:solidFill>
                <a:latin typeface="Bookman Old Style"/>
                <a:cs typeface="Calibri" pitchFamily="34" charset="0"/>
              </a:rPr>
              <a:t>t</a:t>
            </a:r>
            <a:r>
              <a:rPr lang="en-US" sz="1600" baseline="-25000" dirty="0" smtClean="0">
                <a:solidFill>
                  <a:prstClr val="black"/>
                </a:solidFill>
                <a:latin typeface="Bookman Old Style"/>
                <a:cs typeface="Calibri" pitchFamily="34" charset="0"/>
              </a:rPr>
              <a:t>19</a:t>
            </a:r>
            <a:r>
              <a:rPr lang="en-US" sz="1600" dirty="0" smtClean="0">
                <a:solidFill>
                  <a:prstClr val="black"/>
                </a:solidFill>
                <a:latin typeface="Bookman Old Style"/>
                <a:cs typeface="Calibri" pitchFamily="34" charset="0"/>
              </a:rPr>
              <a:t>  = 52</a:t>
            </a:r>
            <a:r>
              <a:rPr lang="en-US" sz="1600" baseline="-25000" dirty="0" smtClean="0">
                <a:solidFill>
                  <a:prstClr val="black"/>
                </a:solidFill>
                <a:latin typeface="Bookman Old Style"/>
                <a:cs typeface="Calibri" pitchFamily="34" charset="0"/>
              </a:rPr>
              <a:t>  </a:t>
            </a:r>
            <a:r>
              <a:rPr lang="en-US" sz="1600" dirty="0" smtClean="0">
                <a:solidFill>
                  <a:prstClr val="black"/>
                </a:solidFill>
                <a:latin typeface="Bookman Old Style"/>
                <a:cs typeface="Calibri" pitchFamily="34" charset="0"/>
              </a:rPr>
              <a:t> </a:t>
            </a:r>
            <a:endParaRPr lang="en-US" sz="1600" baseline="-25000" dirty="0">
              <a:solidFill>
                <a:prstClr val="black"/>
              </a:solidFill>
              <a:latin typeface="Bookman Old Style"/>
              <a:cs typeface="Calibri" pitchFamily="34" charset="0"/>
            </a:endParaRPr>
          </a:p>
        </p:txBody>
      </p:sp>
      <p:sp>
        <p:nvSpPr>
          <p:cNvPr id="69" name="TextBox 68"/>
          <p:cNvSpPr txBox="1"/>
          <p:nvPr/>
        </p:nvSpPr>
        <p:spPr>
          <a:xfrm>
            <a:off x="2485903" y="1142094"/>
            <a:ext cx="1400297" cy="338554"/>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solidFill>
                  <a:prstClr val="black"/>
                </a:solidFill>
                <a:latin typeface="Bookman Old Style"/>
                <a:cs typeface="Calibri" pitchFamily="34" charset="0"/>
              </a:rPr>
              <a:t> t</a:t>
            </a:r>
            <a:r>
              <a:rPr lang="en-US" sz="1600" baseline="-25000" dirty="0" smtClean="0">
                <a:solidFill>
                  <a:prstClr val="black"/>
                </a:solidFill>
                <a:latin typeface="Bookman Old Style"/>
                <a:cs typeface="Calibri" pitchFamily="34" charset="0"/>
              </a:rPr>
              <a:t>38</a:t>
            </a:r>
            <a:r>
              <a:rPr lang="en-US" sz="1600" dirty="0" smtClean="0">
                <a:solidFill>
                  <a:prstClr val="black"/>
                </a:solidFill>
                <a:latin typeface="Bookman Old Style"/>
                <a:cs typeface="Calibri" pitchFamily="34" charset="0"/>
              </a:rPr>
              <a:t>  = 148</a:t>
            </a:r>
            <a:endParaRPr lang="en-US" sz="1600" baseline="-25000" dirty="0">
              <a:solidFill>
                <a:prstClr val="black"/>
              </a:solidFill>
              <a:latin typeface="Bookman Old Style"/>
              <a:cs typeface="Calibri" pitchFamily="34" charset="0"/>
            </a:endParaRPr>
          </a:p>
        </p:txBody>
      </p:sp>
      <p:sp>
        <p:nvSpPr>
          <p:cNvPr id="70" name="TextBox 69"/>
          <p:cNvSpPr txBox="1"/>
          <p:nvPr/>
        </p:nvSpPr>
        <p:spPr>
          <a:xfrm>
            <a:off x="611912" y="1454563"/>
            <a:ext cx="1079829" cy="338554"/>
          </a:xfrm>
          <a:prstGeom prst="rect">
            <a:avLst/>
          </a:prstGeom>
          <a:noFill/>
          <a:effectLst/>
        </p:spPr>
        <p:txBody>
          <a:bodyPr wrap="square" rtlCol="0">
            <a:spAutoFit/>
          </a:bodyPr>
          <a:lstStyle/>
          <a:p>
            <a:r>
              <a:rPr lang="en-US" sz="1600" b="1" dirty="0" smtClean="0">
                <a:solidFill>
                  <a:prstClr val="black"/>
                </a:solidFill>
                <a:latin typeface="Bookman Old Style"/>
                <a:cs typeface="Calibri" pitchFamily="34" charset="0"/>
                <a:sym typeface="Symbol"/>
              </a:rPr>
              <a:t>To find :</a:t>
            </a:r>
            <a:endParaRPr lang="en-US" sz="1600" b="1" baseline="-25000" dirty="0">
              <a:solidFill>
                <a:prstClr val="black"/>
              </a:solidFill>
              <a:latin typeface="Bookman Old Style"/>
              <a:cs typeface="Calibri" pitchFamily="34" charset="0"/>
            </a:endParaRPr>
          </a:p>
        </p:txBody>
      </p:sp>
      <p:sp>
        <p:nvSpPr>
          <p:cNvPr id="71" name="TextBox 70"/>
          <p:cNvSpPr txBox="1"/>
          <p:nvPr/>
        </p:nvSpPr>
        <p:spPr>
          <a:xfrm>
            <a:off x="1558504" y="1462909"/>
            <a:ext cx="1066800" cy="338554"/>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solidFill>
                  <a:prstClr val="black"/>
                </a:solidFill>
                <a:latin typeface="Bookman Old Style"/>
                <a:cs typeface="Calibri" pitchFamily="34" charset="0"/>
              </a:rPr>
              <a:t>S</a:t>
            </a:r>
            <a:r>
              <a:rPr lang="en-US" sz="1600" baseline="-25000" dirty="0" smtClean="0">
                <a:solidFill>
                  <a:prstClr val="black"/>
                </a:solidFill>
                <a:latin typeface="Bookman Old Style"/>
                <a:cs typeface="Calibri" pitchFamily="34" charset="0"/>
              </a:rPr>
              <a:t>56</a:t>
            </a:r>
            <a:r>
              <a:rPr lang="en-US" sz="1600" dirty="0" smtClean="0">
                <a:solidFill>
                  <a:prstClr val="black"/>
                </a:solidFill>
                <a:latin typeface="Bookman Old Style"/>
                <a:cs typeface="Calibri" pitchFamily="34" charset="0"/>
              </a:rPr>
              <a:t>  = ?</a:t>
            </a:r>
            <a:r>
              <a:rPr lang="en-US" sz="1600" baseline="-25000" dirty="0" smtClean="0">
                <a:solidFill>
                  <a:prstClr val="black"/>
                </a:solidFill>
                <a:latin typeface="Bookman Old Style"/>
                <a:cs typeface="Calibri" pitchFamily="34" charset="0"/>
              </a:rPr>
              <a:t>  </a:t>
            </a:r>
            <a:r>
              <a:rPr lang="en-US" sz="1600" dirty="0" smtClean="0">
                <a:solidFill>
                  <a:prstClr val="black"/>
                </a:solidFill>
                <a:latin typeface="Bookman Old Style"/>
                <a:cs typeface="Calibri" pitchFamily="34" charset="0"/>
              </a:rPr>
              <a:t> </a:t>
            </a:r>
            <a:endParaRPr lang="en-US" sz="1600" baseline="-25000" dirty="0">
              <a:solidFill>
                <a:prstClr val="black"/>
              </a:solidFill>
              <a:latin typeface="Bookman Old Style"/>
              <a:cs typeface="Calibri" pitchFamily="34" charset="0"/>
            </a:endParaRPr>
          </a:p>
        </p:txBody>
      </p:sp>
      <p:sp>
        <p:nvSpPr>
          <p:cNvPr id="72" name="TextBox 71"/>
          <p:cNvSpPr txBox="1"/>
          <p:nvPr/>
        </p:nvSpPr>
        <p:spPr>
          <a:xfrm>
            <a:off x="823880" y="1899481"/>
            <a:ext cx="144780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sym typeface="Symbol"/>
              </a:rPr>
              <a:t>       </a:t>
            </a:r>
            <a:r>
              <a:rPr lang="en-US" sz="1600" dirty="0" err="1" smtClean="0">
                <a:solidFill>
                  <a:prstClr val="black"/>
                </a:solidFill>
                <a:latin typeface="Bookman Old Style"/>
                <a:cs typeface="Calibri" pitchFamily="34" charset="0"/>
              </a:rPr>
              <a:t>t</a:t>
            </a:r>
            <a:r>
              <a:rPr lang="en-US" sz="1600" baseline="-25000" dirty="0" err="1" smtClean="0">
                <a:solidFill>
                  <a:prstClr val="black"/>
                </a:solidFill>
                <a:latin typeface="Bookman Old Style"/>
                <a:cs typeface="Calibri" pitchFamily="34" charset="0"/>
              </a:rPr>
              <a:t>n</a:t>
            </a:r>
            <a:r>
              <a:rPr lang="en-US" sz="1600" dirty="0" smtClean="0">
                <a:solidFill>
                  <a:prstClr val="black"/>
                </a:solidFill>
                <a:latin typeface="Bookman Old Style"/>
                <a:cs typeface="Calibri" pitchFamily="34" charset="0"/>
              </a:rPr>
              <a:t>   =</a:t>
            </a:r>
            <a:r>
              <a:rPr lang="en-US" sz="1600" baseline="-25000" dirty="0" smtClean="0">
                <a:solidFill>
                  <a:prstClr val="black"/>
                </a:solidFill>
                <a:latin typeface="Bookman Old Style"/>
                <a:cs typeface="Calibri" pitchFamily="34" charset="0"/>
              </a:rPr>
              <a:t>  </a:t>
            </a:r>
            <a:r>
              <a:rPr lang="en-US" sz="1600" dirty="0" smtClean="0">
                <a:solidFill>
                  <a:prstClr val="black"/>
                </a:solidFill>
                <a:latin typeface="Bookman Old Style"/>
                <a:cs typeface="Calibri" pitchFamily="34" charset="0"/>
              </a:rPr>
              <a:t> </a:t>
            </a:r>
            <a:endParaRPr lang="en-US" sz="1600" baseline="-25000" dirty="0">
              <a:solidFill>
                <a:prstClr val="black"/>
              </a:solidFill>
              <a:latin typeface="Bookman Old Style"/>
              <a:cs typeface="Calibri" pitchFamily="34" charset="0"/>
            </a:endParaRPr>
          </a:p>
        </p:txBody>
      </p:sp>
      <p:sp>
        <p:nvSpPr>
          <p:cNvPr id="73" name="TextBox 72"/>
          <p:cNvSpPr txBox="1"/>
          <p:nvPr/>
        </p:nvSpPr>
        <p:spPr>
          <a:xfrm>
            <a:off x="1790091" y="1899481"/>
            <a:ext cx="1673637"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 a  +   (n – 1) d</a:t>
            </a:r>
            <a:endParaRPr lang="en-US" sz="1600" baseline="-25000" dirty="0">
              <a:solidFill>
                <a:prstClr val="black"/>
              </a:solidFill>
              <a:latin typeface="Bookman Old Style"/>
              <a:cs typeface="Calibri" pitchFamily="34" charset="0"/>
            </a:endParaRPr>
          </a:p>
        </p:txBody>
      </p:sp>
      <p:sp>
        <p:nvSpPr>
          <p:cNvPr id="81" name="TextBox 80"/>
          <p:cNvSpPr txBox="1"/>
          <p:nvPr/>
        </p:nvSpPr>
        <p:spPr>
          <a:xfrm>
            <a:off x="573662" y="1714348"/>
            <a:ext cx="175260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sym typeface="Symbol"/>
              </a:rPr>
              <a:t>We  know</a:t>
            </a:r>
            <a:endParaRPr lang="en-US" sz="1600" baseline="-25000" dirty="0">
              <a:solidFill>
                <a:prstClr val="black"/>
              </a:solidFill>
              <a:latin typeface="Bookman Old Style"/>
              <a:cs typeface="Calibri" pitchFamily="34" charset="0"/>
            </a:endParaRPr>
          </a:p>
        </p:txBody>
      </p:sp>
      <p:sp>
        <p:nvSpPr>
          <p:cNvPr id="82" name="TextBox 81"/>
          <p:cNvSpPr txBox="1"/>
          <p:nvPr/>
        </p:nvSpPr>
        <p:spPr>
          <a:xfrm>
            <a:off x="575096" y="2180295"/>
            <a:ext cx="182880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sym typeface="Symbol"/>
              </a:rPr>
              <a:t>Now,   </a:t>
            </a:r>
            <a:r>
              <a:rPr lang="en-US" sz="1600" dirty="0" smtClean="0">
                <a:solidFill>
                  <a:prstClr val="black"/>
                </a:solidFill>
                <a:latin typeface="Bookman Old Style"/>
                <a:cs typeface="Calibri" pitchFamily="34" charset="0"/>
              </a:rPr>
              <a:t>t</a:t>
            </a:r>
            <a:r>
              <a:rPr lang="en-US" sz="1600" baseline="-25000" dirty="0" smtClean="0">
                <a:solidFill>
                  <a:prstClr val="black"/>
                </a:solidFill>
                <a:latin typeface="Bookman Old Style"/>
                <a:cs typeface="Calibri" pitchFamily="34" charset="0"/>
              </a:rPr>
              <a:t>19</a:t>
            </a:r>
            <a:r>
              <a:rPr lang="en-US" sz="1600" dirty="0" smtClean="0">
                <a:solidFill>
                  <a:prstClr val="black"/>
                </a:solidFill>
                <a:latin typeface="Bookman Old Style"/>
                <a:cs typeface="Calibri" pitchFamily="34" charset="0"/>
              </a:rPr>
              <a:t>  =</a:t>
            </a:r>
            <a:r>
              <a:rPr lang="en-US" sz="1600" baseline="-25000" dirty="0" smtClean="0">
                <a:solidFill>
                  <a:prstClr val="black"/>
                </a:solidFill>
                <a:latin typeface="Bookman Old Style"/>
                <a:cs typeface="Calibri" pitchFamily="34" charset="0"/>
              </a:rPr>
              <a:t>  </a:t>
            </a:r>
            <a:r>
              <a:rPr lang="en-US" sz="1600" dirty="0" smtClean="0">
                <a:solidFill>
                  <a:prstClr val="black"/>
                </a:solidFill>
                <a:latin typeface="Bookman Old Style"/>
                <a:cs typeface="Calibri" pitchFamily="34" charset="0"/>
              </a:rPr>
              <a:t> </a:t>
            </a:r>
            <a:endParaRPr lang="en-US" sz="1600" baseline="-25000" dirty="0">
              <a:solidFill>
                <a:prstClr val="black"/>
              </a:solidFill>
              <a:latin typeface="Bookman Old Style"/>
              <a:cs typeface="Calibri" pitchFamily="34" charset="0"/>
            </a:endParaRPr>
          </a:p>
        </p:txBody>
      </p:sp>
      <p:sp>
        <p:nvSpPr>
          <p:cNvPr id="83" name="TextBox 82"/>
          <p:cNvSpPr txBox="1"/>
          <p:nvPr/>
        </p:nvSpPr>
        <p:spPr>
          <a:xfrm>
            <a:off x="1850126" y="2171548"/>
            <a:ext cx="233449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a  +   (19 – 1) d </a:t>
            </a:r>
            <a:endParaRPr lang="en-US" sz="1600" baseline="-25000" dirty="0">
              <a:solidFill>
                <a:prstClr val="black"/>
              </a:solidFill>
              <a:latin typeface="Bookman Old Style"/>
              <a:cs typeface="Calibri" pitchFamily="34" charset="0"/>
            </a:endParaRPr>
          </a:p>
        </p:txBody>
      </p:sp>
      <p:sp>
        <p:nvSpPr>
          <p:cNvPr id="84" name="TextBox 83"/>
          <p:cNvSpPr txBox="1"/>
          <p:nvPr/>
        </p:nvSpPr>
        <p:spPr>
          <a:xfrm>
            <a:off x="1236452" y="2466045"/>
            <a:ext cx="182880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sym typeface="Symbol"/>
              </a:rPr>
              <a:t>52  </a:t>
            </a:r>
            <a:r>
              <a:rPr lang="en-US" sz="1600" dirty="0" smtClean="0">
                <a:solidFill>
                  <a:prstClr val="black"/>
                </a:solidFill>
                <a:latin typeface="Bookman Old Style"/>
                <a:cs typeface="Calibri" pitchFamily="34" charset="0"/>
              </a:rPr>
              <a:t>=</a:t>
            </a:r>
            <a:r>
              <a:rPr lang="en-US" sz="1600" baseline="-25000" dirty="0" smtClean="0">
                <a:solidFill>
                  <a:prstClr val="black"/>
                </a:solidFill>
                <a:latin typeface="Bookman Old Style"/>
                <a:cs typeface="Calibri" pitchFamily="34" charset="0"/>
              </a:rPr>
              <a:t>  </a:t>
            </a:r>
            <a:r>
              <a:rPr lang="en-US" sz="1600" dirty="0" smtClean="0">
                <a:solidFill>
                  <a:prstClr val="black"/>
                </a:solidFill>
                <a:latin typeface="Bookman Old Style"/>
                <a:cs typeface="Calibri" pitchFamily="34" charset="0"/>
              </a:rPr>
              <a:t> </a:t>
            </a:r>
            <a:endParaRPr lang="en-US" sz="1600" baseline="-25000" dirty="0">
              <a:solidFill>
                <a:prstClr val="black"/>
              </a:solidFill>
              <a:latin typeface="Bookman Old Style"/>
              <a:cs typeface="Calibri" pitchFamily="34" charset="0"/>
            </a:endParaRPr>
          </a:p>
        </p:txBody>
      </p:sp>
      <p:sp>
        <p:nvSpPr>
          <p:cNvPr id="85" name="TextBox 84"/>
          <p:cNvSpPr txBox="1"/>
          <p:nvPr/>
        </p:nvSpPr>
        <p:spPr>
          <a:xfrm>
            <a:off x="1858752" y="2457298"/>
            <a:ext cx="1327299"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a  +   18d </a:t>
            </a:r>
            <a:endParaRPr lang="en-US" sz="1600" baseline="-25000" dirty="0">
              <a:solidFill>
                <a:prstClr val="black"/>
              </a:solidFill>
              <a:latin typeface="Bookman Old Style"/>
              <a:cs typeface="Calibri" pitchFamily="34" charset="0"/>
            </a:endParaRPr>
          </a:p>
        </p:txBody>
      </p:sp>
      <p:sp>
        <p:nvSpPr>
          <p:cNvPr id="86" name="TextBox 85"/>
          <p:cNvSpPr txBox="1"/>
          <p:nvPr/>
        </p:nvSpPr>
        <p:spPr>
          <a:xfrm>
            <a:off x="685800" y="2717732"/>
            <a:ext cx="259080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 </a:t>
            </a:r>
            <a:r>
              <a:rPr lang="en-US" sz="1600" dirty="0" smtClean="0">
                <a:solidFill>
                  <a:prstClr val="black"/>
                </a:solidFill>
                <a:latin typeface="Bookman Old Style"/>
                <a:cs typeface="Calibri" pitchFamily="34" charset="0"/>
                <a:sym typeface="Symbol"/>
              </a:rPr>
              <a:t>i.e.   </a:t>
            </a:r>
            <a:r>
              <a:rPr lang="en-US" sz="1600" dirty="0" smtClean="0">
                <a:solidFill>
                  <a:prstClr val="black"/>
                </a:solidFill>
                <a:latin typeface="Bookman Old Style"/>
                <a:cs typeface="Calibri" pitchFamily="34" charset="0"/>
              </a:rPr>
              <a:t>a  +   18d   =  52</a:t>
            </a:r>
            <a:endParaRPr lang="en-US" sz="1600" baseline="-25000" dirty="0">
              <a:solidFill>
                <a:prstClr val="black"/>
              </a:solidFill>
              <a:latin typeface="Bookman Old Style"/>
              <a:cs typeface="Calibri" pitchFamily="34" charset="0"/>
            </a:endParaRPr>
          </a:p>
        </p:txBody>
      </p:sp>
      <p:sp>
        <p:nvSpPr>
          <p:cNvPr id="87" name="TextBox 86"/>
          <p:cNvSpPr txBox="1"/>
          <p:nvPr/>
        </p:nvSpPr>
        <p:spPr>
          <a:xfrm>
            <a:off x="3052302" y="2709051"/>
            <a:ext cx="986298"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 (1)</a:t>
            </a:r>
            <a:endParaRPr lang="en-US" sz="1600" baseline="-25000" dirty="0">
              <a:solidFill>
                <a:prstClr val="black"/>
              </a:solidFill>
              <a:latin typeface="Bookman Old Style"/>
              <a:cs typeface="Calibri" pitchFamily="34" charset="0"/>
            </a:endParaRPr>
          </a:p>
        </p:txBody>
      </p:sp>
      <p:sp>
        <p:nvSpPr>
          <p:cNvPr id="88" name="TextBox 87"/>
          <p:cNvSpPr txBox="1"/>
          <p:nvPr/>
        </p:nvSpPr>
        <p:spPr>
          <a:xfrm>
            <a:off x="669982" y="2994731"/>
            <a:ext cx="144780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sym typeface="Symbol"/>
              </a:rPr>
              <a:t>Also  </a:t>
            </a:r>
            <a:r>
              <a:rPr lang="en-US" sz="1600" dirty="0" smtClean="0">
                <a:solidFill>
                  <a:prstClr val="black"/>
                </a:solidFill>
                <a:latin typeface="Bookman Old Style"/>
                <a:cs typeface="Calibri" pitchFamily="34" charset="0"/>
              </a:rPr>
              <a:t>t</a:t>
            </a:r>
            <a:r>
              <a:rPr lang="en-US" sz="1600" baseline="-25000" dirty="0" smtClean="0">
                <a:solidFill>
                  <a:prstClr val="black"/>
                </a:solidFill>
                <a:latin typeface="Bookman Old Style"/>
                <a:cs typeface="Calibri" pitchFamily="34" charset="0"/>
              </a:rPr>
              <a:t>38</a:t>
            </a:r>
            <a:r>
              <a:rPr lang="en-US" sz="1600" dirty="0" smtClean="0">
                <a:solidFill>
                  <a:prstClr val="black"/>
                </a:solidFill>
                <a:latin typeface="Bookman Old Style"/>
                <a:cs typeface="Calibri" pitchFamily="34" charset="0"/>
              </a:rPr>
              <a:t>  =</a:t>
            </a:r>
            <a:r>
              <a:rPr lang="en-US" sz="1600" baseline="-25000" dirty="0" smtClean="0">
                <a:solidFill>
                  <a:prstClr val="black"/>
                </a:solidFill>
                <a:latin typeface="Bookman Old Style"/>
                <a:cs typeface="Calibri" pitchFamily="34" charset="0"/>
              </a:rPr>
              <a:t>  </a:t>
            </a:r>
            <a:r>
              <a:rPr lang="en-US" sz="1600" dirty="0" smtClean="0">
                <a:solidFill>
                  <a:prstClr val="black"/>
                </a:solidFill>
                <a:latin typeface="Bookman Old Style"/>
                <a:cs typeface="Calibri" pitchFamily="34" charset="0"/>
              </a:rPr>
              <a:t> </a:t>
            </a:r>
            <a:endParaRPr lang="en-US" sz="1600" baseline="-25000" dirty="0">
              <a:solidFill>
                <a:prstClr val="black"/>
              </a:solidFill>
              <a:latin typeface="Bookman Old Style"/>
              <a:cs typeface="Calibri" pitchFamily="34" charset="0"/>
            </a:endParaRPr>
          </a:p>
        </p:txBody>
      </p:sp>
      <p:sp>
        <p:nvSpPr>
          <p:cNvPr id="89" name="TextBox 88"/>
          <p:cNvSpPr txBox="1"/>
          <p:nvPr/>
        </p:nvSpPr>
        <p:spPr>
          <a:xfrm>
            <a:off x="1847486" y="2985984"/>
            <a:ext cx="180109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a  +   (38 – 1)d</a:t>
            </a:r>
            <a:endParaRPr lang="en-US" sz="1600" baseline="-25000" dirty="0">
              <a:solidFill>
                <a:prstClr val="black"/>
              </a:solidFill>
              <a:latin typeface="Bookman Old Style"/>
              <a:cs typeface="Calibri" pitchFamily="34" charset="0"/>
            </a:endParaRPr>
          </a:p>
        </p:txBody>
      </p:sp>
      <p:sp>
        <p:nvSpPr>
          <p:cNvPr id="90" name="TextBox 89"/>
          <p:cNvSpPr txBox="1"/>
          <p:nvPr/>
        </p:nvSpPr>
        <p:spPr>
          <a:xfrm>
            <a:off x="721738" y="3280481"/>
            <a:ext cx="129540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 </a:t>
            </a:r>
            <a:r>
              <a:rPr lang="en-US" sz="1600" dirty="0" smtClean="0">
                <a:solidFill>
                  <a:prstClr val="black"/>
                </a:solidFill>
                <a:latin typeface="Bookman Old Style"/>
                <a:cs typeface="Calibri" pitchFamily="34" charset="0"/>
                <a:sym typeface="Symbol"/>
              </a:rPr>
              <a:t>  </a:t>
            </a:r>
            <a:r>
              <a:rPr lang="en-US" sz="1600" dirty="0" smtClean="0">
                <a:solidFill>
                  <a:prstClr val="black"/>
                </a:solidFill>
                <a:latin typeface="Bookman Old Style"/>
                <a:cs typeface="Calibri" pitchFamily="34" charset="0"/>
              </a:rPr>
              <a:t>148  =</a:t>
            </a:r>
            <a:endParaRPr lang="en-US" sz="1600" baseline="-25000" dirty="0">
              <a:solidFill>
                <a:prstClr val="black"/>
              </a:solidFill>
              <a:latin typeface="Bookman Old Style"/>
              <a:cs typeface="Calibri" pitchFamily="34" charset="0"/>
            </a:endParaRPr>
          </a:p>
        </p:txBody>
      </p:sp>
      <p:sp>
        <p:nvSpPr>
          <p:cNvPr id="91" name="TextBox 90"/>
          <p:cNvSpPr txBox="1"/>
          <p:nvPr/>
        </p:nvSpPr>
        <p:spPr>
          <a:xfrm>
            <a:off x="1847009" y="3269316"/>
            <a:ext cx="121920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a  +   37d</a:t>
            </a:r>
            <a:endParaRPr lang="en-US" sz="1600" baseline="-25000" dirty="0">
              <a:solidFill>
                <a:prstClr val="black"/>
              </a:solidFill>
              <a:latin typeface="Bookman Old Style"/>
              <a:cs typeface="Calibri" pitchFamily="34" charset="0"/>
            </a:endParaRPr>
          </a:p>
        </p:txBody>
      </p:sp>
      <p:sp>
        <p:nvSpPr>
          <p:cNvPr id="92" name="TextBox 91"/>
          <p:cNvSpPr txBox="1"/>
          <p:nvPr/>
        </p:nvSpPr>
        <p:spPr>
          <a:xfrm>
            <a:off x="770626" y="3529262"/>
            <a:ext cx="259080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i.e.  a  +   37d   =</a:t>
            </a:r>
            <a:endParaRPr lang="en-US" sz="1600" baseline="-25000" dirty="0">
              <a:solidFill>
                <a:prstClr val="black"/>
              </a:solidFill>
              <a:latin typeface="Bookman Old Style"/>
              <a:cs typeface="Calibri" pitchFamily="34" charset="0"/>
            </a:endParaRPr>
          </a:p>
        </p:txBody>
      </p:sp>
      <p:sp>
        <p:nvSpPr>
          <p:cNvPr id="93" name="TextBox 92"/>
          <p:cNvSpPr txBox="1"/>
          <p:nvPr/>
        </p:nvSpPr>
        <p:spPr>
          <a:xfrm>
            <a:off x="2585440" y="3529262"/>
            <a:ext cx="73429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148</a:t>
            </a:r>
            <a:endParaRPr lang="en-US" sz="1600" baseline="-25000" dirty="0">
              <a:solidFill>
                <a:prstClr val="black"/>
              </a:solidFill>
              <a:latin typeface="Bookman Old Style"/>
              <a:cs typeface="Calibri" pitchFamily="34" charset="0"/>
            </a:endParaRPr>
          </a:p>
        </p:txBody>
      </p:sp>
      <p:sp>
        <p:nvSpPr>
          <p:cNvPr id="94" name="TextBox 93"/>
          <p:cNvSpPr txBox="1"/>
          <p:nvPr/>
        </p:nvSpPr>
        <p:spPr>
          <a:xfrm>
            <a:off x="3032182" y="3529262"/>
            <a:ext cx="1006418"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 (2)</a:t>
            </a:r>
            <a:endParaRPr lang="en-US" sz="1600" baseline="-25000" dirty="0">
              <a:solidFill>
                <a:prstClr val="black"/>
              </a:solidFill>
              <a:latin typeface="Bookman Old Style"/>
              <a:cs typeface="Calibri" pitchFamily="34" charset="0"/>
            </a:endParaRPr>
          </a:p>
        </p:txBody>
      </p:sp>
      <p:sp>
        <p:nvSpPr>
          <p:cNvPr id="95" name="TextBox 94"/>
          <p:cNvSpPr txBox="1"/>
          <p:nvPr/>
        </p:nvSpPr>
        <p:spPr>
          <a:xfrm>
            <a:off x="950338" y="3757196"/>
            <a:ext cx="2202854" cy="338554"/>
          </a:xfrm>
          <a:prstGeom prst="rect">
            <a:avLst/>
          </a:prstGeom>
          <a:noFill/>
          <a:effectLst/>
        </p:spPr>
        <p:txBody>
          <a:bodyPr wrap="square" rtlCol="0">
            <a:spAutoFit/>
          </a:bodyPr>
          <a:lstStyle/>
          <a:p>
            <a:r>
              <a:rPr lang="en-US" sz="1600" b="1" dirty="0" smtClean="0">
                <a:solidFill>
                  <a:prstClr val="black"/>
                </a:solidFill>
                <a:latin typeface="Bookman Old Style"/>
                <a:cs typeface="Calibri" pitchFamily="34" charset="0"/>
                <a:sym typeface="Symbol"/>
              </a:rPr>
              <a:t>Adding (1) and (2)</a:t>
            </a:r>
          </a:p>
        </p:txBody>
      </p:sp>
      <p:cxnSp>
        <p:nvCxnSpPr>
          <p:cNvPr id="101" name="Straight Connector 100"/>
          <p:cNvCxnSpPr/>
          <p:nvPr/>
        </p:nvCxnSpPr>
        <p:spPr>
          <a:xfrm rot="5400000">
            <a:off x="2319063" y="3030205"/>
            <a:ext cx="3663979" cy="1636"/>
          </a:xfrm>
          <a:prstGeom prst="line">
            <a:avLst/>
          </a:prstGeom>
          <a:ln w="28575">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1085052" y="3975470"/>
            <a:ext cx="259080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sym typeface="Symbol"/>
              </a:rPr>
              <a:t> </a:t>
            </a:r>
            <a:r>
              <a:rPr lang="en-US" sz="1600" dirty="0" smtClean="0">
                <a:solidFill>
                  <a:prstClr val="black"/>
                </a:solidFill>
                <a:latin typeface="Bookman Old Style"/>
                <a:cs typeface="Calibri" pitchFamily="34" charset="0"/>
              </a:rPr>
              <a:t>a  +   18 d    =</a:t>
            </a:r>
            <a:endParaRPr lang="en-US" sz="1600" baseline="-25000" dirty="0">
              <a:solidFill>
                <a:prstClr val="black"/>
              </a:solidFill>
              <a:latin typeface="Bookman Old Style"/>
              <a:cs typeface="Calibri" pitchFamily="34" charset="0"/>
            </a:endParaRPr>
          </a:p>
        </p:txBody>
      </p:sp>
      <p:sp>
        <p:nvSpPr>
          <p:cNvPr id="103" name="TextBox 102"/>
          <p:cNvSpPr txBox="1"/>
          <p:nvPr/>
        </p:nvSpPr>
        <p:spPr>
          <a:xfrm>
            <a:off x="2686686" y="3973830"/>
            <a:ext cx="73429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52   </a:t>
            </a:r>
            <a:endParaRPr lang="en-US" sz="1600" baseline="-25000" dirty="0">
              <a:solidFill>
                <a:prstClr val="black"/>
              </a:solidFill>
              <a:latin typeface="Bookman Old Style"/>
              <a:cs typeface="Calibri" pitchFamily="34" charset="0"/>
            </a:endParaRPr>
          </a:p>
        </p:txBody>
      </p:sp>
      <p:sp>
        <p:nvSpPr>
          <p:cNvPr id="104" name="TextBox 103"/>
          <p:cNvSpPr txBox="1"/>
          <p:nvPr/>
        </p:nvSpPr>
        <p:spPr>
          <a:xfrm>
            <a:off x="1133542" y="4254109"/>
            <a:ext cx="259080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a  +   37 d    =</a:t>
            </a:r>
            <a:endParaRPr lang="en-US" sz="1600" baseline="-25000" dirty="0">
              <a:solidFill>
                <a:prstClr val="black"/>
              </a:solidFill>
              <a:latin typeface="Bookman Old Style"/>
              <a:cs typeface="Calibri" pitchFamily="34" charset="0"/>
            </a:endParaRPr>
          </a:p>
        </p:txBody>
      </p:sp>
      <p:sp>
        <p:nvSpPr>
          <p:cNvPr id="105" name="TextBox 104"/>
          <p:cNvSpPr txBox="1"/>
          <p:nvPr/>
        </p:nvSpPr>
        <p:spPr>
          <a:xfrm>
            <a:off x="2571226" y="4252469"/>
            <a:ext cx="73429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148</a:t>
            </a:r>
            <a:endParaRPr lang="en-US" sz="1600" baseline="-25000" dirty="0">
              <a:solidFill>
                <a:prstClr val="black"/>
              </a:solidFill>
              <a:latin typeface="Bookman Old Style"/>
              <a:cs typeface="Calibri" pitchFamily="34" charset="0"/>
            </a:endParaRPr>
          </a:p>
        </p:txBody>
      </p:sp>
      <p:cxnSp>
        <p:nvCxnSpPr>
          <p:cNvPr id="106" name="Straight Connector 105"/>
          <p:cNvCxnSpPr/>
          <p:nvPr/>
        </p:nvCxnSpPr>
        <p:spPr>
          <a:xfrm>
            <a:off x="848547" y="4546970"/>
            <a:ext cx="2204975" cy="0"/>
          </a:xfrm>
          <a:prstGeom prst="line">
            <a:avLst/>
          </a:prstGeom>
          <a:ln w="28575">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2335409" y="4546970"/>
            <a:ext cx="45720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 =</a:t>
            </a:r>
            <a:endParaRPr lang="en-US" sz="1600" baseline="-25000" dirty="0">
              <a:solidFill>
                <a:prstClr val="black"/>
              </a:solidFill>
              <a:latin typeface="Bookman Old Style"/>
              <a:cs typeface="Calibri" pitchFamily="34" charset="0"/>
            </a:endParaRPr>
          </a:p>
        </p:txBody>
      </p:sp>
      <p:sp>
        <p:nvSpPr>
          <p:cNvPr id="109" name="TextBox 108"/>
          <p:cNvSpPr txBox="1"/>
          <p:nvPr/>
        </p:nvSpPr>
        <p:spPr>
          <a:xfrm>
            <a:off x="1039331" y="4550320"/>
            <a:ext cx="73429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2a  +</a:t>
            </a:r>
            <a:endParaRPr lang="en-US" sz="1600" baseline="-25000" dirty="0">
              <a:solidFill>
                <a:prstClr val="black"/>
              </a:solidFill>
              <a:latin typeface="Bookman Old Style"/>
              <a:cs typeface="Calibri" pitchFamily="34" charset="0"/>
            </a:endParaRPr>
          </a:p>
        </p:txBody>
      </p:sp>
      <p:sp>
        <p:nvSpPr>
          <p:cNvPr id="110" name="TextBox 109"/>
          <p:cNvSpPr txBox="1"/>
          <p:nvPr/>
        </p:nvSpPr>
        <p:spPr>
          <a:xfrm>
            <a:off x="1740554" y="4555651"/>
            <a:ext cx="585708"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55d</a:t>
            </a:r>
            <a:endParaRPr lang="en-US" sz="1600" baseline="-25000" dirty="0">
              <a:solidFill>
                <a:prstClr val="black"/>
              </a:solidFill>
              <a:latin typeface="Bookman Old Style"/>
              <a:cs typeface="Calibri" pitchFamily="34" charset="0"/>
            </a:endParaRPr>
          </a:p>
        </p:txBody>
      </p:sp>
      <p:sp>
        <p:nvSpPr>
          <p:cNvPr id="111" name="TextBox 110"/>
          <p:cNvSpPr txBox="1"/>
          <p:nvPr/>
        </p:nvSpPr>
        <p:spPr>
          <a:xfrm>
            <a:off x="2569325" y="4546970"/>
            <a:ext cx="76200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200</a:t>
            </a:r>
            <a:endParaRPr lang="en-US" sz="1600" baseline="-25000" dirty="0">
              <a:solidFill>
                <a:prstClr val="black"/>
              </a:solidFill>
              <a:latin typeface="Bookman Old Style"/>
              <a:cs typeface="Calibri" pitchFamily="34" charset="0"/>
            </a:endParaRPr>
          </a:p>
        </p:txBody>
      </p:sp>
      <p:sp>
        <p:nvSpPr>
          <p:cNvPr id="116" name="TextBox 115"/>
          <p:cNvSpPr txBox="1"/>
          <p:nvPr/>
        </p:nvSpPr>
        <p:spPr>
          <a:xfrm>
            <a:off x="3022724" y="4556379"/>
            <a:ext cx="137160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 (3)</a:t>
            </a:r>
            <a:endParaRPr lang="en-US" sz="1600" baseline="-25000" dirty="0">
              <a:solidFill>
                <a:prstClr val="black"/>
              </a:solidFill>
              <a:latin typeface="Bookman Old Style"/>
              <a:cs typeface="Calibri" pitchFamily="34" charset="0"/>
            </a:endParaRPr>
          </a:p>
        </p:txBody>
      </p:sp>
      <p:sp>
        <p:nvSpPr>
          <p:cNvPr id="118" name="TextBox 117"/>
          <p:cNvSpPr txBox="1"/>
          <p:nvPr/>
        </p:nvSpPr>
        <p:spPr>
          <a:xfrm>
            <a:off x="4677035" y="1345198"/>
            <a:ext cx="1447800"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sym typeface="Symbol"/>
              </a:rPr>
              <a:t>Now   </a:t>
            </a:r>
            <a:r>
              <a:rPr lang="en-US" sz="1600" dirty="0" err="1" smtClean="0">
                <a:solidFill>
                  <a:prstClr val="black"/>
                </a:solidFill>
                <a:latin typeface="Bookman Old Style"/>
                <a:cs typeface="Calibri" pitchFamily="34" charset="0"/>
              </a:rPr>
              <a:t>S</a:t>
            </a:r>
            <a:r>
              <a:rPr lang="en-US" sz="1600" baseline="-25000" dirty="0" err="1" smtClean="0">
                <a:solidFill>
                  <a:prstClr val="black"/>
                </a:solidFill>
                <a:latin typeface="Bookman Old Style"/>
                <a:cs typeface="Calibri" pitchFamily="34" charset="0"/>
              </a:rPr>
              <a:t>n</a:t>
            </a:r>
            <a:r>
              <a:rPr lang="en-US" sz="1600" dirty="0" smtClean="0">
                <a:solidFill>
                  <a:prstClr val="black"/>
                </a:solidFill>
                <a:latin typeface="Bookman Old Style"/>
                <a:cs typeface="Calibri" pitchFamily="34" charset="0"/>
              </a:rPr>
              <a:t>   =</a:t>
            </a:r>
            <a:r>
              <a:rPr lang="en-US" sz="1600" baseline="-25000" dirty="0" smtClean="0">
                <a:solidFill>
                  <a:prstClr val="black"/>
                </a:solidFill>
                <a:latin typeface="Bookman Old Style"/>
                <a:cs typeface="Calibri" pitchFamily="34" charset="0"/>
              </a:rPr>
              <a:t>  </a:t>
            </a:r>
            <a:r>
              <a:rPr lang="en-US" sz="1600" dirty="0" smtClean="0">
                <a:solidFill>
                  <a:prstClr val="black"/>
                </a:solidFill>
                <a:latin typeface="Bookman Old Style"/>
                <a:cs typeface="Calibri" pitchFamily="34" charset="0"/>
              </a:rPr>
              <a:t> </a:t>
            </a:r>
            <a:endParaRPr lang="en-US" sz="1600" baseline="-25000" dirty="0">
              <a:solidFill>
                <a:prstClr val="black"/>
              </a:solidFill>
              <a:latin typeface="Bookman Old Style"/>
              <a:cs typeface="Calibri" pitchFamily="34" charset="0"/>
            </a:endParaRPr>
          </a:p>
        </p:txBody>
      </p:sp>
      <p:graphicFrame>
        <p:nvGraphicFramePr>
          <p:cNvPr id="119" name="Object 2"/>
          <p:cNvGraphicFramePr>
            <a:graphicFrameLocks noChangeAspect="1"/>
          </p:cNvGraphicFramePr>
          <p:nvPr>
            <p:extLst>
              <p:ext uri="{D42A27DB-BD31-4B8C-83A1-F6EECF244321}">
                <p14:modId xmlns:p14="http://schemas.microsoft.com/office/powerpoint/2010/main" val="1325742223"/>
              </p:ext>
            </p:extLst>
          </p:nvPr>
        </p:nvGraphicFramePr>
        <p:xfrm>
          <a:off x="6132513" y="1301750"/>
          <a:ext cx="1603375" cy="425450"/>
        </p:xfrm>
        <a:graphic>
          <a:graphicData uri="http://schemas.openxmlformats.org/presentationml/2006/ole">
            <mc:AlternateContent xmlns:mc="http://schemas.openxmlformats.org/markup-compatibility/2006">
              <mc:Choice xmlns:v="urn:schemas-microsoft-com:vml" Requires="v">
                <p:oleObj spid="_x0000_s94500" name="Equation" r:id="rId3" imgW="1180800" imgH="393480" progId="Equation.DSMT4">
                  <p:embed/>
                </p:oleObj>
              </mc:Choice>
              <mc:Fallback>
                <p:oleObj name="Equation" r:id="rId3" imgW="118080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2513" y="1301750"/>
                        <a:ext cx="1603375"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 name="TextBox 119"/>
          <p:cNvSpPr txBox="1"/>
          <p:nvPr/>
        </p:nvSpPr>
        <p:spPr>
          <a:xfrm>
            <a:off x="4680558" y="1803037"/>
            <a:ext cx="1713807"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sym typeface="Symbol"/>
              </a:rPr>
              <a:t>       </a:t>
            </a:r>
            <a:r>
              <a:rPr lang="en-US" sz="1600" dirty="0" smtClean="0">
                <a:solidFill>
                  <a:prstClr val="black"/>
                </a:solidFill>
                <a:latin typeface="Bookman Old Style"/>
                <a:cs typeface="Calibri" pitchFamily="34" charset="0"/>
              </a:rPr>
              <a:t>S</a:t>
            </a:r>
            <a:r>
              <a:rPr lang="en-US" sz="1600" baseline="-25000" dirty="0" smtClean="0">
                <a:solidFill>
                  <a:prstClr val="black"/>
                </a:solidFill>
                <a:latin typeface="Bookman Old Style"/>
                <a:cs typeface="Calibri" pitchFamily="34" charset="0"/>
              </a:rPr>
              <a:t>56</a:t>
            </a:r>
            <a:r>
              <a:rPr lang="en-US" sz="1600" dirty="0" smtClean="0">
                <a:solidFill>
                  <a:prstClr val="black"/>
                </a:solidFill>
                <a:latin typeface="Bookman Old Style"/>
                <a:cs typeface="Calibri" pitchFamily="34" charset="0"/>
              </a:rPr>
              <a:t>  =</a:t>
            </a:r>
            <a:r>
              <a:rPr lang="en-US" sz="1600" baseline="-25000" dirty="0" smtClean="0">
                <a:solidFill>
                  <a:prstClr val="black"/>
                </a:solidFill>
                <a:latin typeface="Bookman Old Style"/>
                <a:cs typeface="Calibri" pitchFamily="34" charset="0"/>
              </a:rPr>
              <a:t>  </a:t>
            </a:r>
            <a:r>
              <a:rPr lang="en-US" sz="1600" dirty="0" smtClean="0">
                <a:solidFill>
                  <a:prstClr val="black"/>
                </a:solidFill>
                <a:latin typeface="Bookman Old Style"/>
                <a:cs typeface="Calibri" pitchFamily="34" charset="0"/>
              </a:rPr>
              <a:t> </a:t>
            </a:r>
            <a:endParaRPr lang="en-US" sz="1600" baseline="-25000" dirty="0">
              <a:solidFill>
                <a:prstClr val="black"/>
              </a:solidFill>
              <a:latin typeface="Bookman Old Style"/>
              <a:cs typeface="Calibri" pitchFamily="34" charset="0"/>
            </a:endParaRPr>
          </a:p>
        </p:txBody>
      </p:sp>
      <p:graphicFrame>
        <p:nvGraphicFramePr>
          <p:cNvPr id="121" name="Object 3"/>
          <p:cNvGraphicFramePr>
            <a:graphicFrameLocks noChangeAspect="1"/>
          </p:cNvGraphicFramePr>
          <p:nvPr>
            <p:extLst>
              <p:ext uri="{D42A27DB-BD31-4B8C-83A1-F6EECF244321}">
                <p14:modId xmlns:p14="http://schemas.microsoft.com/office/powerpoint/2010/main" val="546944093"/>
              </p:ext>
            </p:extLst>
          </p:nvPr>
        </p:nvGraphicFramePr>
        <p:xfrm>
          <a:off x="6039829" y="1756663"/>
          <a:ext cx="1759234" cy="425450"/>
        </p:xfrm>
        <a:graphic>
          <a:graphicData uri="http://schemas.openxmlformats.org/presentationml/2006/ole">
            <mc:AlternateContent xmlns:mc="http://schemas.openxmlformats.org/markup-compatibility/2006">
              <mc:Choice xmlns:v="urn:schemas-microsoft-com:vml" Requires="v">
                <p:oleObj spid="_x0000_s94501" name="Equation" r:id="rId5" imgW="1358310" imgH="393529" progId="Equation.DSMT4">
                  <p:embed/>
                </p:oleObj>
              </mc:Choice>
              <mc:Fallback>
                <p:oleObj name="Equation" r:id="rId5" imgW="1358310" imgH="3935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9829" y="1756663"/>
                        <a:ext cx="1759234"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 name="TextBox 121"/>
          <p:cNvSpPr txBox="1"/>
          <p:nvPr/>
        </p:nvSpPr>
        <p:spPr>
          <a:xfrm>
            <a:off x="5848898" y="2348561"/>
            <a:ext cx="334888" cy="338554"/>
          </a:xfrm>
          <a:prstGeom prst="rect">
            <a:avLst/>
          </a:prstGeom>
          <a:noFill/>
          <a:effectLst/>
        </p:spPr>
        <p:txBody>
          <a:bodyPr wrap="square" rtlCol="0">
            <a:spAutoFit/>
          </a:bodyPr>
          <a:lstStyle/>
          <a:p>
            <a:r>
              <a:rPr lang="en-US" sz="1600" dirty="0" smtClean="0">
                <a:solidFill>
                  <a:prstClr val="white"/>
                </a:solidFill>
                <a:latin typeface="Bookman Old Style"/>
                <a:cs typeface="Calibri" pitchFamily="34" charset="0"/>
              </a:rPr>
              <a:t>=</a:t>
            </a:r>
            <a:r>
              <a:rPr lang="en-US" sz="1600" baseline="-25000" dirty="0" smtClean="0">
                <a:solidFill>
                  <a:prstClr val="white"/>
                </a:solidFill>
                <a:latin typeface="Bookman Old Style"/>
                <a:cs typeface="Calibri" pitchFamily="34" charset="0"/>
              </a:rPr>
              <a:t>  </a:t>
            </a:r>
            <a:r>
              <a:rPr lang="en-US" sz="1600" dirty="0" smtClean="0">
                <a:solidFill>
                  <a:prstClr val="white"/>
                </a:solidFill>
                <a:latin typeface="Bookman Old Style"/>
                <a:cs typeface="Calibri" pitchFamily="34" charset="0"/>
              </a:rPr>
              <a:t> </a:t>
            </a:r>
            <a:endParaRPr lang="en-US" sz="1600" baseline="-25000" dirty="0">
              <a:solidFill>
                <a:prstClr val="white"/>
              </a:solidFill>
              <a:latin typeface="Bookman Old Style"/>
              <a:cs typeface="Calibri" pitchFamily="34" charset="0"/>
            </a:endParaRPr>
          </a:p>
        </p:txBody>
      </p:sp>
      <p:graphicFrame>
        <p:nvGraphicFramePr>
          <p:cNvPr id="123" name="Object 4"/>
          <p:cNvGraphicFramePr>
            <a:graphicFrameLocks noChangeAspect="1"/>
          </p:cNvGraphicFramePr>
          <p:nvPr>
            <p:extLst>
              <p:ext uri="{D42A27DB-BD31-4B8C-83A1-F6EECF244321}">
                <p14:modId xmlns:p14="http://schemas.microsoft.com/office/powerpoint/2010/main" val="1269905319"/>
              </p:ext>
            </p:extLst>
          </p:nvPr>
        </p:nvGraphicFramePr>
        <p:xfrm>
          <a:off x="5842002" y="2260600"/>
          <a:ext cx="1468437" cy="425450"/>
        </p:xfrm>
        <a:graphic>
          <a:graphicData uri="http://schemas.openxmlformats.org/presentationml/2006/ole">
            <mc:AlternateContent xmlns:mc="http://schemas.openxmlformats.org/markup-compatibility/2006">
              <mc:Choice xmlns:v="urn:schemas-microsoft-com:vml" Requires="v">
                <p:oleObj spid="_x0000_s94502" name="Equation" r:id="rId7" imgW="1193760" imgH="393480" progId="Equation.DSMT4">
                  <p:embed/>
                </p:oleObj>
              </mc:Choice>
              <mc:Fallback>
                <p:oleObj name="Equation" r:id="rId7" imgW="119376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2002" y="2260600"/>
                        <a:ext cx="1468437"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 name="TextBox 123"/>
          <p:cNvSpPr txBox="1"/>
          <p:nvPr/>
        </p:nvSpPr>
        <p:spPr>
          <a:xfrm>
            <a:off x="5773948" y="2848647"/>
            <a:ext cx="334888"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a:t>
            </a:r>
            <a:r>
              <a:rPr lang="en-US" sz="1600" baseline="-25000" dirty="0" smtClean="0">
                <a:solidFill>
                  <a:prstClr val="black"/>
                </a:solidFill>
                <a:latin typeface="Bookman Old Style"/>
                <a:cs typeface="Calibri" pitchFamily="34" charset="0"/>
              </a:rPr>
              <a:t>  </a:t>
            </a:r>
            <a:r>
              <a:rPr lang="en-US" sz="1600" dirty="0" smtClean="0">
                <a:solidFill>
                  <a:prstClr val="black"/>
                </a:solidFill>
                <a:latin typeface="Bookman Old Style"/>
                <a:cs typeface="Calibri" pitchFamily="34" charset="0"/>
              </a:rPr>
              <a:t> </a:t>
            </a:r>
            <a:endParaRPr lang="en-US" sz="1600" baseline="-25000" dirty="0">
              <a:solidFill>
                <a:prstClr val="black"/>
              </a:solidFill>
              <a:latin typeface="Bookman Old Style"/>
              <a:cs typeface="Calibri" pitchFamily="34" charset="0"/>
            </a:endParaRPr>
          </a:p>
        </p:txBody>
      </p:sp>
      <p:graphicFrame>
        <p:nvGraphicFramePr>
          <p:cNvPr id="125" name="Object 4"/>
          <p:cNvGraphicFramePr>
            <a:graphicFrameLocks noChangeAspect="1"/>
          </p:cNvGraphicFramePr>
          <p:nvPr>
            <p:extLst>
              <p:ext uri="{D42A27DB-BD31-4B8C-83A1-F6EECF244321}">
                <p14:modId xmlns:p14="http://schemas.microsoft.com/office/powerpoint/2010/main" val="2336962836"/>
              </p:ext>
            </p:extLst>
          </p:nvPr>
        </p:nvGraphicFramePr>
        <p:xfrm>
          <a:off x="6104582" y="2778298"/>
          <a:ext cx="826836" cy="425450"/>
        </p:xfrm>
        <a:graphic>
          <a:graphicData uri="http://schemas.openxmlformats.org/presentationml/2006/ole">
            <mc:AlternateContent xmlns:mc="http://schemas.openxmlformats.org/markup-compatibility/2006">
              <mc:Choice xmlns:v="urn:schemas-microsoft-com:vml" Requires="v">
                <p:oleObj spid="_x0000_s94503" name="Equation" r:id="rId9" imgW="698197" imgH="393529" progId="Equation.DSMT4">
                  <p:embed/>
                </p:oleObj>
              </mc:Choice>
              <mc:Fallback>
                <p:oleObj name="Equation" r:id="rId9" imgW="698197" imgH="39352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4582" y="2778298"/>
                        <a:ext cx="826836"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 name="TextBox 125"/>
          <p:cNvSpPr txBox="1"/>
          <p:nvPr/>
        </p:nvSpPr>
        <p:spPr>
          <a:xfrm>
            <a:off x="6892418" y="2831737"/>
            <a:ext cx="1032382" cy="307777"/>
          </a:xfrm>
          <a:prstGeom prst="rect">
            <a:avLst/>
          </a:prstGeom>
          <a:noFill/>
          <a:effectLst/>
        </p:spPr>
        <p:txBody>
          <a:bodyPr wrap="square" rtlCol="0">
            <a:spAutoFit/>
          </a:bodyPr>
          <a:lstStyle/>
          <a:p>
            <a:r>
              <a:rPr lang="en-US" sz="1400" dirty="0" smtClean="0">
                <a:solidFill>
                  <a:prstClr val="black"/>
                </a:solidFill>
                <a:latin typeface="Bookman Old Style"/>
                <a:cs typeface="Calibri" pitchFamily="34" charset="0"/>
              </a:rPr>
              <a:t>[from  (3)]</a:t>
            </a:r>
            <a:endParaRPr lang="en-US" sz="1400" baseline="-25000" dirty="0">
              <a:solidFill>
                <a:prstClr val="black"/>
              </a:solidFill>
              <a:latin typeface="Bookman Old Style"/>
              <a:cs typeface="Calibri" pitchFamily="34" charset="0"/>
            </a:endParaRPr>
          </a:p>
        </p:txBody>
      </p:sp>
      <p:sp>
        <p:nvSpPr>
          <p:cNvPr id="127" name="TextBox 126"/>
          <p:cNvSpPr txBox="1"/>
          <p:nvPr/>
        </p:nvSpPr>
        <p:spPr>
          <a:xfrm>
            <a:off x="5772150" y="3181350"/>
            <a:ext cx="334888"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rPr>
              <a:t>=</a:t>
            </a:r>
            <a:r>
              <a:rPr lang="en-US" sz="1600" baseline="-25000" dirty="0" smtClean="0">
                <a:solidFill>
                  <a:prstClr val="black"/>
                </a:solidFill>
                <a:latin typeface="Bookman Old Style"/>
                <a:cs typeface="Calibri" pitchFamily="34" charset="0"/>
              </a:rPr>
              <a:t>  </a:t>
            </a:r>
            <a:r>
              <a:rPr lang="en-US" sz="1600" dirty="0" smtClean="0">
                <a:solidFill>
                  <a:prstClr val="black"/>
                </a:solidFill>
                <a:latin typeface="Bookman Old Style"/>
                <a:cs typeface="Calibri" pitchFamily="34" charset="0"/>
              </a:rPr>
              <a:t> </a:t>
            </a:r>
            <a:endParaRPr lang="en-US" sz="1600" baseline="-25000" dirty="0">
              <a:solidFill>
                <a:prstClr val="black"/>
              </a:solidFill>
              <a:latin typeface="Bookman Old Style"/>
              <a:cs typeface="Calibri" pitchFamily="34" charset="0"/>
            </a:endParaRPr>
          </a:p>
        </p:txBody>
      </p:sp>
      <p:graphicFrame>
        <p:nvGraphicFramePr>
          <p:cNvPr id="128" name="Object 4"/>
          <p:cNvGraphicFramePr>
            <a:graphicFrameLocks noChangeAspect="1"/>
          </p:cNvGraphicFramePr>
          <p:nvPr>
            <p:extLst>
              <p:ext uri="{D42A27DB-BD31-4B8C-83A1-F6EECF244321}">
                <p14:modId xmlns:p14="http://schemas.microsoft.com/office/powerpoint/2010/main" val="3232090566"/>
              </p:ext>
            </p:extLst>
          </p:nvPr>
        </p:nvGraphicFramePr>
        <p:xfrm>
          <a:off x="6121834" y="3254584"/>
          <a:ext cx="862012" cy="192087"/>
        </p:xfrm>
        <a:graphic>
          <a:graphicData uri="http://schemas.openxmlformats.org/presentationml/2006/ole">
            <mc:AlternateContent xmlns:mc="http://schemas.openxmlformats.org/markup-compatibility/2006">
              <mc:Choice xmlns:v="urn:schemas-microsoft-com:vml" Requires="v">
                <p:oleObj spid="_x0000_s94504" name="Equation" r:id="rId11" imgW="698197" imgH="177723" progId="Equation.DSMT4">
                  <p:embed/>
                </p:oleObj>
              </mc:Choice>
              <mc:Fallback>
                <p:oleObj name="Equation" r:id="rId11" imgW="698197" imgH="177723"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21834" y="3254584"/>
                        <a:ext cx="862012" cy="192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 name="TextBox 128"/>
          <p:cNvSpPr txBox="1"/>
          <p:nvPr/>
        </p:nvSpPr>
        <p:spPr>
          <a:xfrm>
            <a:off x="4164445" y="3467100"/>
            <a:ext cx="2203146" cy="338554"/>
          </a:xfrm>
          <a:prstGeom prst="rect">
            <a:avLst/>
          </a:prstGeom>
          <a:noFill/>
          <a:effectLst/>
        </p:spPr>
        <p:txBody>
          <a:bodyPr wrap="square" rtlCol="0">
            <a:spAutoFit/>
          </a:bodyPr>
          <a:lstStyle/>
          <a:p>
            <a:r>
              <a:rPr lang="en-US" sz="1600" dirty="0" smtClean="0">
                <a:solidFill>
                  <a:prstClr val="black"/>
                </a:solidFill>
                <a:latin typeface="Bookman Old Style"/>
                <a:cs typeface="Calibri" pitchFamily="34" charset="0"/>
                <a:sym typeface="Symbol"/>
              </a:rPr>
              <a:t>               </a:t>
            </a:r>
            <a:r>
              <a:rPr lang="en-US" sz="1600" dirty="0" smtClean="0">
                <a:solidFill>
                  <a:prstClr val="black"/>
                </a:solidFill>
                <a:latin typeface="Bookman Old Style"/>
                <a:cs typeface="Calibri" pitchFamily="34" charset="0"/>
              </a:rPr>
              <a:t>S</a:t>
            </a:r>
            <a:r>
              <a:rPr lang="en-US" sz="1600" baseline="-25000" dirty="0" smtClean="0">
                <a:solidFill>
                  <a:prstClr val="black"/>
                </a:solidFill>
                <a:latin typeface="Bookman Old Style"/>
                <a:cs typeface="Calibri" pitchFamily="34" charset="0"/>
              </a:rPr>
              <a:t>56</a:t>
            </a:r>
            <a:r>
              <a:rPr lang="en-US" sz="1600" dirty="0" smtClean="0">
                <a:solidFill>
                  <a:prstClr val="black"/>
                </a:solidFill>
                <a:latin typeface="Bookman Old Style"/>
                <a:cs typeface="Calibri" pitchFamily="34" charset="0"/>
              </a:rPr>
              <a:t>  =</a:t>
            </a:r>
            <a:r>
              <a:rPr lang="en-US" sz="1600" baseline="-25000" dirty="0" smtClean="0">
                <a:solidFill>
                  <a:prstClr val="black"/>
                </a:solidFill>
                <a:latin typeface="Bookman Old Style"/>
                <a:cs typeface="Calibri" pitchFamily="34" charset="0"/>
              </a:rPr>
              <a:t>  </a:t>
            </a:r>
            <a:r>
              <a:rPr lang="en-US" sz="1600" dirty="0" smtClean="0">
                <a:solidFill>
                  <a:prstClr val="black"/>
                </a:solidFill>
                <a:latin typeface="Bookman Old Style"/>
                <a:cs typeface="Calibri" pitchFamily="34" charset="0"/>
              </a:rPr>
              <a:t> </a:t>
            </a:r>
            <a:endParaRPr lang="en-US" sz="1600" baseline="-25000" dirty="0">
              <a:solidFill>
                <a:prstClr val="black"/>
              </a:solidFill>
              <a:latin typeface="Bookman Old Style"/>
              <a:cs typeface="Calibri" pitchFamily="34" charset="0"/>
            </a:endParaRPr>
          </a:p>
        </p:txBody>
      </p:sp>
      <p:graphicFrame>
        <p:nvGraphicFramePr>
          <p:cNvPr id="130" name="Object 7"/>
          <p:cNvGraphicFramePr>
            <a:graphicFrameLocks noChangeAspect="1"/>
          </p:cNvGraphicFramePr>
          <p:nvPr>
            <p:extLst>
              <p:ext uri="{D42A27DB-BD31-4B8C-83A1-F6EECF244321}">
                <p14:modId xmlns:p14="http://schemas.microsoft.com/office/powerpoint/2010/main" val="4251705152"/>
              </p:ext>
            </p:extLst>
          </p:nvPr>
        </p:nvGraphicFramePr>
        <p:xfrm>
          <a:off x="6114263" y="3552588"/>
          <a:ext cx="578059" cy="195949"/>
        </p:xfrm>
        <a:graphic>
          <a:graphicData uri="http://schemas.openxmlformats.org/presentationml/2006/ole">
            <mc:AlternateContent xmlns:mc="http://schemas.openxmlformats.org/markup-compatibility/2006">
              <mc:Choice xmlns:v="urn:schemas-microsoft-com:vml" Requires="v">
                <p:oleObj spid="_x0000_s94505" name="Equation" r:id="rId13" imgW="418918" imgH="177723" progId="Equation.DSMT4">
                  <p:embed/>
                </p:oleObj>
              </mc:Choice>
              <mc:Fallback>
                <p:oleObj name="Equation" r:id="rId13" imgW="418918" imgH="177723"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4263" y="3552588"/>
                        <a:ext cx="578059" cy="1959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 name="TextBox 131"/>
          <p:cNvSpPr txBox="1"/>
          <p:nvPr/>
        </p:nvSpPr>
        <p:spPr>
          <a:xfrm>
            <a:off x="4164445" y="3829050"/>
            <a:ext cx="4598555" cy="338554"/>
          </a:xfrm>
          <a:prstGeom prst="rect">
            <a:avLst/>
          </a:prstGeom>
          <a:noFill/>
          <a:ln>
            <a:noFill/>
          </a:ln>
          <a:effectLst/>
          <a:scene3d>
            <a:camera prst="orthographicFront">
              <a:rot lat="0" lon="0" rev="0"/>
            </a:camera>
            <a:lightRig rig="contrasting" dir="t">
              <a:rot lat="0" lon="0" rev="1500000"/>
            </a:lightRig>
          </a:scene3d>
          <a:sp3d prstMaterial="metal">
            <a:bevelT w="88900" h="88900"/>
          </a:sp3d>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b="1" dirty="0" smtClean="0">
                <a:solidFill>
                  <a:prstClr val="black"/>
                </a:solidFill>
                <a:latin typeface="Bookman Old Style"/>
                <a:cs typeface="Calibri" pitchFamily="34" charset="0"/>
                <a:sym typeface="Symbol"/>
              </a:rPr>
              <a:t> Sum of first 56 terms of A.P. is 5600.</a:t>
            </a:r>
            <a:endParaRPr lang="en-US" sz="1600" b="1" dirty="0">
              <a:solidFill>
                <a:prstClr val="black"/>
              </a:solidFill>
              <a:latin typeface="Bookman Old Style"/>
              <a:cs typeface="Calibri" pitchFamily="34" charset="0"/>
            </a:endParaRPr>
          </a:p>
        </p:txBody>
      </p:sp>
      <p:grpSp>
        <p:nvGrpSpPr>
          <p:cNvPr id="56" name="Group 55"/>
          <p:cNvGrpSpPr/>
          <p:nvPr/>
        </p:nvGrpSpPr>
        <p:grpSpPr>
          <a:xfrm>
            <a:off x="2716057" y="1201254"/>
            <a:ext cx="1434487" cy="657820"/>
            <a:chOff x="2709009" y="3139826"/>
            <a:chExt cx="1522734" cy="877175"/>
          </a:xfrm>
        </p:grpSpPr>
        <p:sp>
          <p:nvSpPr>
            <p:cNvPr id="57" name="Rounded Rectangular Callout 56"/>
            <p:cNvSpPr/>
            <p:nvPr/>
          </p:nvSpPr>
          <p:spPr>
            <a:xfrm>
              <a:off x="2804659" y="3139826"/>
              <a:ext cx="1409657" cy="877175"/>
            </a:xfrm>
            <a:prstGeom prst="wedgeRoundRectCallout">
              <a:avLst>
                <a:gd name="adj1" fmla="val -78214"/>
                <a:gd name="adj2" fmla="val -34803"/>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58" name="TextBox 57"/>
            <p:cNvSpPr txBox="1"/>
            <p:nvPr/>
          </p:nvSpPr>
          <p:spPr>
            <a:xfrm>
              <a:off x="2709009" y="3160807"/>
              <a:ext cx="1522734" cy="738733"/>
            </a:xfrm>
            <a:prstGeom prst="rect">
              <a:avLst/>
            </a:prstGeom>
            <a:noFill/>
          </p:spPr>
          <p:txBody>
            <a:bodyPr wrap="square" rtlCol="0">
              <a:spAutoFit/>
            </a:bodyPr>
            <a:lstStyle/>
            <a:p>
              <a:pPr algn="ctr"/>
              <a:r>
                <a:rPr lang="en-US" sz="1400" b="1" dirty="0" smtClean="0">
                  <a:solidFill>
                    <a:prstClr val="white"/>
                  </a:solidFill>
                  <a:latin typeface="Bookman Old Style"/>
                </a:rPr>
                <a:t>For given value of </a:t>
              </a:r>
              <a:r>
                <a:rPr lang="en-US" sz="1600" b="1" dirty="0" smtClean="0">
                  <a:solidFill>
                    <a:prstClr val="white"/>
                  </a:solidFill>
                  <a:latin typeface="Bookman Old Style"/>
                  <a:cs typeface="Calibri" pitchFamily="34" charset="0"/>
                </a:rPr>
                <a:t>t</a:t>
              </a:r>
              <a:r>
                <a:rPr lang="en-US" sz="1600" b="1" baseline="-25000" dirty="0" smtClean="0">
                  <a:solidFill>
                    <a:prstClr val="white"/>
                  </a:solidFill>
                  <a:latin typeface="Bookman Old Style"/>
                  <a:cs typeface="Calibri" pitchFamily="34" charset="0"/>
                </a:rPr>
                <a:t>19</a:t>
              </a:r>
              <a:endParaRPr lang="en-US" sz="1400" b="1" dirty="0">
                <a:solidFill>
                  <a:prstClr val="white"/>
                </a:solidFill>
                <a:latin typeface="Bookman Old Style"/>
              </a:endParaRPr>
            </a:p>
          </p:txBody>
        </p:sp>
      </p:grpSp>
      <p:grpSp>
        <p:nvGrpSpPr>
          <p:cNvPr id="59" name="Group 58"/>
          <p:cNvGrpSpPr/>
          <p:nvPr/>
        </p:nvGrpSpPr>
        <p:grpSpPr>
          <a:xfrm>
            <a:off x="3846337" y="1172208"/>
            <a:ext cx="1434487" cy="723602"/>
            <a:chOff x="2709009" y="3070565"/>
            <a:chExt cx="1522734" cy="964893"/>
          </a:xfrm>
        </p:grpSpPr>
        <p:sp>
          <p:nvSpPr>
            <p:cNvPr id="60" name="Rounded Rectangular Callout 59"/>
            <p:cNvSpPr/>
            <p:nvPr/>
          </p:nvSpPr>
          <p:spPr>
            <a:xfrm>
              <a:off x="2734178" y="3070565"/>
              <a:ext cx="1440771" cy="964893"/>
            </a:xfrm>
            <a:prstGeom prst="wedgeRoundRectCallout">
              <a:avLst>
                <a:gd name="adj1" fmla="val -66216"/>
                <a:gd name="adj2" fmla="val -33329"/>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61" name="TextBox 60"/>
            <p:cNvSpPr txBox="1"/>
            <p:nvPr/>
          </p:nvSpPr>
          <p:spPr>
            <a:xfrm>
              <a:off x="2709009" y="3160807"/>
              <a:ext cx="1522734" cy="738733"/>
            </a:xfrm>
            <a:prstGeom prst="rect">
              <a:avLst/>
            </a:prstGeom>
            <a:noFill/>
          </p:spPr>
          <p:txBody>
            <a:bodyPr wrap="square" rtlCol="0">
              <a:spAutoFit/>
            </a:bodyPr>
            <a:lstStyle/>
            <a:p>
              <a:pPr algn="ctr"/>
              <a:r>
                <a:rPr lang="en-US" sz="1400" b="1" dirty="0" smtClean="0">
                  <a:solidFill>
                    <a:prstClr val="white"/>
                  </a:solidFill>
                  <a:latin typeface="Bookman Old Style"/>
                </a:rPr>
                <a:t>For given value of </a:t>
              </a:r>
              <a:r>
                <a:rPr lang="en-US" sz="1600" b="1" dirty="0" smtClean="0">
                  <a:solidFill>
                    <a:prstClr val="white"/>
                  </a:solidFill>
                  <a:latin typeface="Bookman Old Style"/>
                  <a:cs typeface="Calibri" pitchFamily="34" charset="0"/>
                </a:rPr>
                <a:t>t</a:t>
              </a:r>
              <a:r>
                <a:rPr lang="en-US" sz="1600" b="1" baseline="-25000" dirty="0" smtClean="0">
                  <a:solidFill>
                    <a:prstClr val="white"/>
                  </a:solidFill>
                  <a:latin typeface="Bookman Old Style"/>
                  <a:cs typeface="Calibri" pitchFamily="34" charset="0"/>
                </a:rPr>
                <a:t>38</a:t>
              </a:r>
              <a:endParaRPr lang="en-US" sz="1400" b="1" dirty="0">
                <a:solidFill>
                  <a:prstClr val="white"/>
                </a:solidFill>
                <a:latin typeface="Bookman Old Style"/>
              </a:endParaRPr>
            </a:p>
          </p:txBody>
        </p:sp>
      </p:grpSp>
      <p:grpSp>
        <p:nvGrpSpPr>
          <p:cNvPr id="75" name="Group 74"/>
          <p:cNvGrpSpPr/>
          <p:nvPr/>
        </p:nvGrpSpPr>
        <p:grpSpPr>
          <a:xfrm>
            <a:off x="3361134" y="3918351"/>
            <a:ext cx="1593733" cy="668235"/>
            <a:chOff x="2692622" y="3112088"/>
            <a:chExt cx="1691777" cy="891063"/>
          </a:xfrm>
        </p:grpSpPr>
        <p:sp>
          <p:nvSpPr>
            <p:cNvPr id="76" name="Rounded Rectangular Callout 75"/>
            <p:cNvSpPr/>
            <p:nvPr/>
          </p:nvSpPr>
          <p:spPr>
            <a:xfrm>
              <a:off x="2738714" y="3112088"/>
              <a:ext cx="1578803" cy="891063"/>
            </a:xfrm>
            <a:prstGeom prst="wedgeRoundRectCallout">
              <a:avLst>
                <a:gd name="adj1" fmla="val -74763"/>
                <a:gd name="adj2" fmla="val -65536"/>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77" name="TextBox 76"/>
            <p:cNvSpPr txBox="1"/>
            <p:nvPr/>
          </p:nvSpPr>
          <p:spPr>
            <a:xfrm>
              <a:off x="2692622" y="3195314"/>
              <a:ext cx="1691777" cy="697692"/>
            </a:xfrm>
            <a:prstGeom prst="rect">
              <a:avLst/>
            </a:prstGeom>
            <a:noFill/>
          </p:spPr>
          <p:txBody>
            <a:bodyPr wrap="square" rtlCol="0">
              <a:spAutoFit/>
            </a:bodyPr>
            <a:lstStyle/>
            <a:p>
              <a:pPr algn="ctr"/>
              <a:r>
                <a:rPr lang="en-US" sz="1400" b="1" dirty="0" smtClean="0">
                  <a:solidFill>
                    <a:prstClr val="white"/>
                  </a:solidFill>
                  <a:latin typeface="Bookman Old Style"/>
                </a:rPr>
                <a:t>Lets add the 2</a:t>
              </a:r>
            </a:p>
            <a:p>
              <a:pPr algn="ctr"/>
              <a:r>
                <a:rPr lang="en-US" sz="1400" b="1" dirty="0" smtClean="0">
                  <a:solidFill>
                    <a:prstClr val="white"/>
                  </a:solidFill>
                  <a:latin typeface="Bookman Old Style"/>
                </a:rPr>
                <a:t>equations</a:t>
              </a:r>
              <a:endParaRPr lang="en-US" sz="1400" b="1" dirty="0">
                <a:solidFill>
                  <a:prstClr val="white"/>
                </a:solidFill>
                <a:latin typeface="Bookman Old Style"/>
              </a:endParaRPr>
            </a:p>
          </p:txBody>
        </p:sp>
      </p:grpSp>
      <p:grpSp>
        <p:nvGrpSpPr>
          <p:cNvPr id="97" name="Group 96"/>
          <p:cNvGrpSpPr/>
          <p:nvPr/>
        </p:nvGrpSpPr>
        <p:grpSpPr>
          <a:xfrm>
            <a:off x="2257425" y="2282787"/>
            <a:ext cx="1856078" cy="347006"/>
            <a:chOff x="-5800082" y="377200"/>
            <a:chExt cx="24827913" cy="521068"/>
          </a:xfrm>
        </p:grpSpPr>
        <p:sp>
          <p:nvSpPr>
            <p:cNvPr id="98" name="Rounded Rectangular Callout 97"/>
            <p:cNvSpPr/>
            <p:nvPr/>
          </p:nvSpPr>
          <p:spPr>
            <a:xfrm>
              <a:off x="-4790943" y="443179"/>
              <a:ext cx="22836350" cy="455089"/>
            </a:xfrm>
            <a:prstGeom prst="wedgeRoundRectCallout">
              <a:avLst>
                <a:gd name="adj1" fmla="val -32516"/>
                <a:gd name="adj2" fmla="val -99216"/>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99" name="TextBox 98"/>
            <p:cNvSpPr txBox="1"/>
            <p:nvPr/>
          </p:nvSpPr>
          <p:spPr>
            <a:xfrm>
              <a:off x="-5800082" y="377200"/>
              <a:ext cx="24827913" cy="508376"/>
            </a:xfrm>
            <a:prstGeom prst="rect">
              <a:avLst/>
            </a:prstGeom>
            <a:noFill/>
          </p:spPr>
          <p:txBody>
            <a:bodyPr wrap="square" rtlCol="0">
              <a:spAutoFit/>
            </a:bodyPr>
            <a:lstStyle/>
            <a:p>
              <a:pPr algn="ctr"/>
              <a:r>
                <a:rPr lang="en-US" sz="1600" b="1" dirty="0">
                  <a:solidFill>
                    <a:prstClr val="white"/>
                  </a:solidFill>
                  <a:latin typeface="Bookman Old Style"/>
                </a:rPr>
                <a:t>replace n </a:t>
              </a:r>
              <a:r>
                <a:rPr lang="en-US" sz="1600" b="1" dirty="0" smtClean="0">
                  <a:solidFill>
                    <a:prstClr val="white"/>
                  </a:solidFill>
                  <a:latin typeface="Bookman Old Style"/>
                </a:rPr>
                <a:t>by 19</a:t>
              </a:r>
            </a:p>
          </p:txBody>
        </p:sp>
      </p:grpSp>
      <p:grpSp>
        <p:nvGrpSpPr>
          <p:cNvPr id="114" name="Group 113"/>
          <p:cNvGrpSpPr/>
          <p:nvPr/>
        </p:nvGrpSpPr>
        <p:grpSpPr>
          <a:xfrm>
            <a:off x="2116260" y="2282787"/>
            <a:ext cx="2139581" cy="347006"/>
            <a:chOff x="-7749887" y="377200"/>
            <a:chExt cx="28620204" cy="521068"/>
          </a:xfrm>
        </p:grpSpPr>
        <p:sp>
          <p:nvSpPr>
            <p:cNvPr id="115" name="Rounded Rectangular Callout 114"/>
            <p:cNvSpPr/>
            <p:nvPr/>
          </p:nvSpPr>
          <p:spPr>
            <a:xfrm>
              <a:off x="-4790943" y="443179"/>
              <a:ext cx="22836350" cy="455089"/>
            </a:xfrm>
            <a:prstGeom prst="wedgeRoundRectCallout">
              <a:avLst>
                <a:gd name="adj1" fmla="val -32516"/>
                <a:gd name="adj2" fmla="val -99216"/>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117" name="TextBox 116"/>
            <p:cNvSpPr txBox="1"/>
            <p:nvPr/>
          </p:nvSpPr>
          <p:spPr>
            <a:xfrm>
              <a:off x="-7749887" y="377200"/>
              <a:ext cx="28620204" cy="508377"/>
            </a:xfrm>
            <a:prstGeom prst="rect">
              <a:avLst/>
            </a:prstGeom>
            <a:noFill/>
            <a:ln>
              <a:noFill/>
            </a:ln>
          </p:spPr>
          <p:txBody>
            <a:bodyPr wrap="square" rtlCol="0">
              <a:spAutoFit/>
            </a:bodyPr>
            <a:lstStyle/>
            <a:p>
              <a:pPr algn="ctr"/>
              <a:r>
                <a:rPr lang="en-US" sz="1600" b="1" dirty="0" smtClean="0">
                  <a:solidFill>
                    <a:prstClr val="white"/>
                  </a:solidFill>
                  <a:latin typeface="Bookman Old Style"/>
                </a:rPr>
                <a:t>replace </a:t>
              </a:r>
              <a:r>
                <a:rPr lang="en-US" sz="1600" b="1" dirty="0">
                  <a:solidFill>
                    <a:prstClr val="white"/>
                  </a:solidFill>
                  <a:latin typeface="Bookman Old Style"/>
                </a:rPr>
                <a:t>n </a:t>
              </a:r>
              <a:r>
                <a:rPr lang="en-US" sz="1600" b="1" dirty="0" smtClean="0">
                  <a:solidFill>
                    <a:prstClr val="white"/>
                  </a:solidFill>
                  <a:latin typeface="Bookman Old Style"/>
                </a:rPr>
                <a:t>by 38</a:t>
              </a:r>
            </a:p>
          </p:txBody>
        </p:sp>
      </p:grpSp>
      <p:grpSp>
        <p:nvGrpSpPr>
          <p:cNvPr id="62" name="Group 61"/>
          <p:cNvGrpSpPr/>
          <p:nvPr/>
        </p:nvGrpSpPr>
        <p:grpSpPr>
          <a:xfrm>
            <a:off x="4144014" y="3079750"/>
            <a:ext cx="2180586" cy="704173"/>
            <a:chOff x="2235129" y="3043295"/>
            <a:chExt cx="2314732" cy="938982"/>
          </a:xfrm>
        </p:grpSpPr>
        <p:sp>
          <p:nvSpPr>
            <p:cNvPr id="63" name="Rounded Rectangular Callout 62"/>
            <p:cNvSpPr/>
            <p:nvPr/>
          </p:nvSpPr>
          <p:spPr>
            <a:xfrm>
              <a:off x="2235129" y="3043295"/>
              <a:ext cx="2314732" cy="938982"/>
            </a:xfrm>
            <a:prstGeom prst="wedgeRoundRectCallout">
              <a:avLst>
                <a:gd name="adj1" fmla="val -60963"/>
                <a:gd name="adj2" fmla="val 40159"/>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64" name="TextBox 63"/>
            <p:cNvSpPr txBox="1"/>
            <p:nvPr/>
          </p:nvSpPr>
          <p:spPr>
            <a:xfrm>
              <a:off x="2305811" y="3160807"/>
              <a:ext cx="2224409" cy="697690"/>
            </a:xfrm>
            <a:prstGeom prst="rect">
              <a:avLst/>
            </a:prstGeom>
            <a:noFill/>
          </p:spPr>
          <p:txBody>
            <a:bodyPr wrap="square" rtlCol="0">
              <a:spAutoFit/>
            </a:bodyPr>
            <a:lstStyle/>
            <a:p>
              <a:pPr algn="ctr"/>
              <a:r>
                <a:rPr lang="en-US" sz="1400" b="1" dirty="0" smtClean="0">
                  <a:solidFill>
                    <a:prstClr val="white"/>
                  </a:solidFill>
                  <a:latin typeface="Bookman Old Style"/>
                </a:rPr>
                <a:t>Same co–efficient &amp;</a:t>
              </a:r>
            </a:p>
            <a:p>
              <a:pPr algn="ctr"/>
              <a:r>
                <a:rPr lang="en-US" sz="1400" b="1" dirty="0" smtClean="0">
                  <a:solidFill>
                    <a:prstClr val="white"/>
                  </a:solidFill>
                  <a:latin typeface="Bookman Old Style"/>
                </a:rPr>
                <a:t>Same sign</a:t>
              </a:r>
              <a:endParaRPr lang="en-US" sz="1400" b="1" dirty="0">
                <a:solidFill>
                  <a:prstClr val="white"/>
                </a:solidFill>
                <a:latin typeface="Bookman Old Style"/>
              </a:endParaRPr>
            </a:p>
          </p:txBody>
        </p:sp>
      </p:grpSp>
      <p:grpSp>
        <p:nvGrpSpPr>
          <p:cNvPr id="136" name="Group 135"/>
          <p:cNvGrpSpPr/>
          <p:nvPr/>
        </p:nvGrpSpPr>
        <p:grpSpPr>
          <a:xfrm>
            <a:off x="2433615" y="1171545"/>
            <a:ext cx="2182693" cy="593267"/>
            <a:chOff x="5599878" y="678889"/>
            <a:chExt cx="2182693" cy="593267"/>
          </a:xfrm>
        </p:grpSpPr>
        <p:sp>
          <p:nvSpPr>
            <p:cNvPr id="137" name="Rounded Rectangular Callout 136"/>
            <p:cNvSpPr/>
            <p:nvPr/>
          </p:nvSpPr>
          <p:spPr>
            <a:xfrm>
              <a:off x="5658126" y="684798"/>
              <a:ext cx="1959616" cy="587358"/>
            </a:xfrm>
            <a:prstGeom prst="wedgeRoundRectCallout">
              <a:avLst>
                <a:gd name="adj1" fmla="val -69051"/>
                <a:gd name="adj2" fmla="val 61203"/>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138" name="TextBox 137"/>
            <p:cNvSpPr txBox="1"/>
            <p:nvPr/>
          </p:nvSpPr>
          <p:spPr>
            <a:xfrm>
              <a:off x="5599878" y="678889"/>
              <a:ext cx="2182693" cy="523220"/>
            </a:xfrm>
            <a:prstGeom prst="rect">
              <a:avLst/>
            </a:prstGeom>
            <a:noFill/>
          </p:spPr>
          <p:txBody>
            <a:bodyPr wrap="square" rtlCol="0">
              <a:spAutoFit/>
            </a:bodyPr>
            <a:lstStyle/>
            <a:p>
              <a:pPr algn="ctr"/>
              <a:r>
                <a:rPr lang="en-US" sz="1400" b="1" dirty="0" smtClean="0">
                  <a:solidFill>
                    <a:prstClr val="white"/>
                  </a:solidFill>
                  <a:latin typeface="Bookman Old Style"/>
                  <a:sym typeface="Symbol"/>
                </a:rPr>
                <a:t>To find, S</a:t>
              </a:r>
              <a:r>
                <a:rPr lang="en-US" sz="1400" b="1" baseline="-25000" dirty="0" smtClean="0">
                  <a:solidFill>
                    <a:prstClr val="white"/>
                  </a:solidFill>
                  <a:latin typeface="Bookman Old Style"/>
                  <a:sym typeface="Symbol"/>
                </a:rPr>
                <a:t>56</a:t>
              </a:r>
              <a:r>
                <a:rPr lang="en-US" sz="1400" b="1" dirty="0" smtClean="0">
                  <a:solidFill>
                    <a:prstClr val="white"/>
                  </a:solidFill>
                  <a:latin typeface="Bookman Old Style"/>
                  <a:sym typeface="Symbol"/>
                </a:rPr>
                <a:t> replace </a:t>
              </a:r>
            </a:p>
            <a:p>
              <a:pPr algn="ctr"/>
              <a:r>
                <a:rPr lang="en-US" sz="1400" b="1" dirty="0" smtClean="0">
                  <a:solidFill>
                    <a:prstClr val="white"/>
                  </a:solidFill>
                  <a:latin typeface="Bookman Old Style"/>
                  <a:sym typeface="Symbol"/>
                </a:rPr>
                <a:t>n by 56 in S</a:t>
              </a:r>
              <a:r>
                <a:rPr lang="en-US" sz="1400" b="1" baseline="-25000" dirty="0" smtClean="0">
                  <a:solidFill>
                    <a:prstClr val="white"/>
                  </a:solidFill>
                  <a:latin typeface="Bookman Old Style"/>
                  <a:sym typeface="Symbol"/>
                </a:rPr>
                <a:t>n</a:t>
              </a:r>
              <a:endParaRPr lang="en-US" sz="1200" b="1" baseline="-25000" dirty="0">
                <a:solidFill>
                  <a:prstClr val="white"/>
                </a:solidFill>
                <a:latin typeface="Bookman Old Style"/>
              </a:endParaRPr>
            </a:p>
          </p:txBody>
        </p:sp>
      </p:grpSp>
      <p:sp>
        <p:nvSpPr>
          <p:cNvPr id="143" name="Rounded Rectangle 142"/>
          <p:cNvSpPr/>
          <p:nvPr/>
        </p:nvSpPr>
        <p:spPr>
          <a:xfrm>
            <a:off x="6367591" y="2351392"/>
            <a:ext cx="869028" cy="244810"/>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5" name="Group 64"/>
          <p:cNvGrpSpPr/>
          <p:nvPr/>
        </p:nvGrpSpPr>
        <p:grpSpPr>
          <a:xfrm>
            <a:off x="4925013" y="2254360"/>
            <a:ext cx="1904997" cy="774590"/>
            <a:chOff x="2452817" y="3118676"/>
            <a:chExt cx="2022191" cy="1032880"/>
          </a:xfrm>
        </p:grpSpPr>
        <p:sp>
          <p:nvSpPr>
            <p:cNvPr id="66" name="Rounded Rectangular Callout 65"/>
            <p:cNvSpPr/>
            <p:nvPr/>
          </p:nvSpPr>
          <p:spPr>
            <a:xfrm>
              <a:off x="2624079" y="3118676"/>
              <a:ext cx="1739093" cy="1032880"/>
            </a:xfrm>
            <a:prstGeom prst="wedgeRoundRectCallout">
              <a:avLst>
                <a:gd name="adj1" fmla="val -70658"/>
                <a:gd name="adj2" fmla="val 69323"/>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74" name="TextBox 73"/>
                <p:cNvSpPr txBox="1"/>
                <p:nvPr/>
              </p:nvSpPr>
              <p:spPr>
                <a:xfrm>
                  <a:off x="2452817" y="3160807"/>
                  <a:ext cx="2022191" cy="884596"/>
                </a:xfrm>
                <a:prstGeom prst="rect">
                  <a:avLst/>
                </a:prstGeom>
                <a:noFill/>
              </p:spPr>
              <p:txBody>
                <a:bodyPr wrap="square" rtlCol="0">
                  <a:spAutoFit/>
                </a:bodyPr>
                <a:lstStyle/>
                <a:p>
                  <a:pPr algn="ctr"/>
                  <a:r>
                    <a:rPr lang="en-US" sz="1400" b="1" dirty="0" smtClean="0">
                      <a:solidFill>
                        <a:prstClr val="white"/>
                      </a:solidFill>
                      <a:latin typeface="Bookman Old Style"/>
                    </a:rPr>
                    <a:t>By subtracting</a:t>
                  </a:r>
                </a:p>
                <a:p>
                  <a:pPr algn="ctr"/>
                  <a:r>
                    <a:rPr lang="en-US" sz="1400" b="1" dirty="0" smtClean="0">
                      <a:solidFill>
                        <a:prstClr val="white"/>
                      </a:solidFill>
                      <a:latin typeface="Bookman Old Style"/>
                    </a:rPr>
                    <a:t>we get d = </a:t>
                  </a:r>
                  <a14:m>
                    <m:oMath xmlns:m="http://schemas.openxmlformats.org/officeDocument/2006/math">
                      <m:f>
                        <m:fPr>
                          <m:ctrlPr>
                            <a:rPr lang="en-US" sz="1600" b="1" i="1" smtClean="0">
                              <a:solidFill>
                                <a:prstClr val="white"/>
                              </a:solidFill>
                              <a:latin typeface="Cambria Math" panose="02040503050406030204" pitchFamily="18" charset="0"/>
                            </a:rPr>
                          </m:ctrlPr>
                        </m:fPr>
                        <m:num>
                          <m:r>
                            <a:rPr lang="en-US" sz="1600" b="1" i="1" smtClean="0">
                              <a:solidFill>
                                <a:prstClr val="white"/>
                              </a:solidFill>
                              <a:latin typeface="Cambria Math"/>
                            </a:rPr>
                            <m:t>𝟗𝟔</m:t>
                          </m:r>
                        </m:num>
                        <m:den>
                          <m:r>
                            <a:rPr lang="en-US" sz="1600" b="1" i="1" smtClean="0">
                              <a:solidFill>
                                <a:prstClr val="white"/>
                              </a:solidFill>
                              <a:latin typeface="Cambria Math"/>
                            </a:rPr>
                            <m:t>𝟏𝟗</m:t>
                          </m:r>
                        </m:den>
                      </m:f>
                    </m:oMath>
                  </a14:m>
                  <a:endParaRPr lang="en-US" sz="1400" b="1" u="sng" dirty="0">
                    <a:solidFill>
                      <a:prstClr val="white"/>
                    </a:solidFill>
                    <a:latin typeface="Bookman Old Style"/>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2452817" y="3160807"/>
                  <a:ext cx="2022191" cy="884596"/>
                </a:xfrm>
                <a:prstGeom prst="rect">
                  <a:avLst/>
                </a:prstGeom>
                <a:blipFill rotWithShape="1">
                  <a:blip r:embed="rId15"/>
                  <a:stretch>
                    <a:fillRect t="-917"/>
                  </a:stretch>
                </a:blipFill>
              </p:spPr>
              <p:txBody>
                <a:bodyPr/>
                <a:lstStyle/>
                <a:p>
                  <a:r>
                    <a:rPr lang="en-US">
                      <a:noFill/>
                    </a:rPr>
                    <a:t> </a:t>
                  </a:r>
                </a:p>
              </p:txBody>
            </p:sp>
          </mc:Fallback>
        </mc:AlternateContent>
      </p:grpSp>
      <p:grpSp>
        <p:nvGrpSpPr>
          <p:cNvPr id="131" name="Group 130"/>
          <p:cNvGrpSpPr/>
          <p:nvPr/>
        </p:nvGrpSpPr>
        <p:grpSpPr>
          <a:xfrm>
            <a:off x="6459725" y="3051619"/>
            <a:ext cx="1160275" cy="367921"/>
            <a:chOff x="2860367" y="3195951"/>
            <a:chExt cx="1231653" cy="490608"/>
          </a:xfrm>
        </p:grpSpPr>
        <p:sp>
          <p:nvSpPr>
            <p:cNvPr id="134" name="Rounded Rectangular Callout 133"/>
            <p:cNvSpPr/>
            <p:nvPr/>
          </p:nvSpPr>
          <p:spPr>
            <a:xfrm>
              <a:off x="2860367" y="3195951"/>
              <a:ext cx="1197133" cy="490608"/>
            </a:xfrm>
            <a:prstGeom prst="wedgeRoundRectCallout">
              <a:avLst>
                <a:gd name="adj1" fmla="val -59820"/>
                <a:gd name="adj2" fmla="val -81308"/>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135" name="TextBox 134"/>
            <p:cNvSpPr txBox="1"/>
            <p:nvPr/>
          </p:nvSpPr>
          <p:spPr>
            <a:xfrm>
              <a:off x="2868946" y="3249715"/>
              <a:ext cx="1223074" cy="410408"/>
            </a:xfrm>
            <a:prstGeom prst="rect">
              <a:avLst/>
            </a:prstGeom>
            <a:noFill/>
          </p:spPr>
          <p:txBody>
            <a:bodyPr wrap="square" rtlCol="0">
              <a:spAutoFit/>
            </a:bodyPr>
            <a:lstStyle/>
            <a:p>
              <a:pPr algn="ctr"/>
              <a:r>
                <a:rPr lang="en-US" sz="1400" b="1" dirty="0">
                  <a:solidFill>
                    <a:prstClr val="white"/>
                  </a:solidFill>
                  <a:latin typeface="Bookman Old Style"/>
                </a:rPr>
                <a:t>d</a:t>
              </a:r>
              <a:r>
                <a:rPr lang="en-US" sz="1400" b="1" dirty="0" smtClean="0">
                  <a:solidFill>
                    <a:prstClr val="white"/>
                  </a:solidFill>
                  <a:latin typeface="Bookman Old Style"/>
                </a:rPr>
                <a:t> = 5.05…</a:t>
              </a:r>
              <a:endParaRPr lang="en-US" sz="1400" b="1" dirty="0">
                <a:solidFill>
                  <a:prstClr val="white"/>
                </a:solidFill>
                <a:latin typeface="Bookman Old Style"/>
              </a:endParaRPr>
            </a:p>
          </p:txBody>
        </p:sp>
      </p:grpSp>
      <p:sp>
        <p:nvSpPr>
          <p:cNvPr id="96" name="TextBox 1"/>
          <p:cNvSpPr txBox="1"/>
          <p:nvPr/>
        </p:nvSpPr>
        <p:spPr>
          <a:xfrm>
            <a:off x="533400" y="-476250"/>
            <a:ext cx="4160819"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rgbClr val="FF0000"/>
                </a:solidFill>
              </a:rPr>
              <a:t>X_STB_2017-18_Lec_05_Old-Mod_24</a:t>
            </a:r>
            <a:endParaRPr lang="en-US" sz="2000" b="1" dirty="0">
              <a:solidFill>
                <a:srgbClr val="FF0000"/>
              </a:solidFill>
            </a:endParaRPr>
          </a:p>
        </p:txBody>
      </p:sp>
    </p:spTree>
    <p:extLst>
      <p:ext uri="{BB962C8B-B14F-4D97-AF65-F5344CB8AC3E}">
        <p14:creationId xmlns:p14="http://schemas.microsoft.com/office/powerpoint/2010/main" val="238987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left)">
                                      <p:cBhvr>
                                        <p:cTn id="7" dur="500"/>
                                        <p:tgtEl>
                                          <p:spTgt spid="1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left)">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left)">
                                      <p:cBhvr>
                                        <p:cTn id="17" dur="500"/>
                                        <p:tgtEl>
                                          <p:spTgt spid="5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left)">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wipe(left)">
                                      <p:cBhvr>
                                        <p:cTn id="25" dur="500"/>
                                        <p:tgtEl>
                                          <p:spTgt spid="6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53"/>
                                        </p:tgtEl>
                                      </p:cBhvr>
                                    </p:animEffect>
                                    <p:set>
                                      <p:cBhvr>
                                        <p:cTn id="30" dur="1" fill="hold">
                                          <p:stCondLst>
                                            <p:cond delay="499"/>
                                          </p:stCondLst>
                                        </p:cTn>
                                        <p:tgtEl>
                                          <p:spTgt spid="5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52"/>
                                        </p:tgtEl>
                                      </p:cBhvr>
                                    </p:animEffect>
                                    <p:set>
                                      <p:cBhvr>
                                        <p:cTn id="33" dur="1" fill="hold">
                                          <p:stCondLst>
                                            <p:cond delay="499"/>
                                          </p:stCondLst>
                                        </p:cTn>
                                        <p:tgtEl>
                                          <p:spTgt spid="52"/>
                                        </p:tgtEl>
                                        <p:attrNameLst>
                                          <p:attrName>style.visibility</p:attrName>
                                        </p:attrNameLst>
                                      </p:cBhvr>
                                      <p:to>
                                        <p:strVal val="hidden"/>
                                      </p:to>
                                    </p:se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left)">
                                      <p:cBhvr>
                                        <p:cTn id="37" dur="500"/>
                                        <p:tgtEl>
                                          <p:spTgt spid="5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wipe(left)">
                                      <p:cBhvr>
                                        <p:cTn id="45" dur="500"/>
                                        <p:tgtEl>
                                          <p:spTgt spid="6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55"/>
                                        </p:tgtEl>
                                      </p:cBhvr>
                                    </p:animEffect>
                                    <p:set>
                                      <p:cBhvr>
                                        <p:cTn id="50" dur="1" fill="hold">
                                          <p:stCondLst>
                                            <p:cond delay="499"/>
                                          </p:stCondLst>
                                        </p:cTn>
                                        <p:tgtEl>
                                          <p:spTgt spid="55"/>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54"/>
                                        </p:tgtEl>
                                      </p:cBhvr>
                                    </p:animEffect>
                                    <p:set>
                                      <p:cBhvr>
                                        <p:cTn id="53" dur="1" fill="hold">
                                          <p:stCondLst>
                                            <p:cond delay="499"/>
                                          </p:stCondLst>
                                        </p:cTn>
                                        <p:tgtEl>
                                          <p:spTgt spid="5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wipe(left)">
                                      <p:cBhvr>
                                        <p:cTn id="58" dur="500"/>
                                        <p:tgtEl>
                                          <p:spTgt spid="7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wipe(left)">
                                      <p:cBhvr>
                                        <p:cTn id="63" dur="500"/>
                                        <p:tgtEl>
                                          <p:spTgt spid="7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wipe(left)">
                                      <p:cBhvr>
                                        <p:cTn id="68" dur="500"/>
                                        <p:tgtEl>
                                          <p:spTgt spid="71"/>
                                        </p:tgtEl>
                                      </p:cBhvr>
                                    </p:animEffect>
                                  </p:childTnLst>
                                </p:cTn>
                              </p:par>
                            </p:childTnLst>
                          </p:cTn>
                        </p:par>
                        <p:par>
                          <p:cTn id="69" fill="hold">
                            <p:stCondLst>
                              <p:cond delay="500"/>
                            </p:stCondLst>
                            <p:childTnLst>
                              <p:par>
                                <p:cTn id="70" presetID="10" presetClass="exit" presetSubtype="0" fill="hold" grpId="1" nodeType="afterEffect">
                                  <p:stCondLst>
                                    <p:cond delay="0"/>
                                  </p:stCondLst>
                                  <p:childTnLst>
                                    <p:animEffect transition="out" filter="fade">
                                      <p:cBhvr>
                                        <p:cTn id="71" dur="500"/>
                                        <p:tgtEl>
                                          <p:spTgt spid="78"/>
                                        </p:tgtEl>
                                      </p:cBhvr>
                                    </p:animEffect>
                                    <p:set>
                                      <p:cBhvr>
                                        <p:cTn id="72" dur="1" fill="hold">
                                          <p:stCondLst>
                                            <p:cond delay="499"/>
                                          </p:stCondLst>
                                        </p:cTn>
                                        <p:tgtEl>
                                          <p:spTgt spid="7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wipe(left)">
                                      <p:cBhvr>
                                        <p:cTn id="77" dur="500"/>
                                        <p:tgtEl>
                                          <p:spTgt spid="8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wipe(left)">
                                      <p:cBhvr>
                                        <p:cTn id="82" dur="500"/>
                                        <p:tgtEl>
                                          <p:spTgt spid="5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wipe(left)">
                                      <p:cBhvr>
                                        <p:cTn id="87" dur="500"/>
                                        <p:tgtEl>
                                          <p:spTgt spid="7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3"/>
                                        </p:tgtEl>
                                        <p:attrNameLst>
                                          <p:attrName>style.visibility</p:attrName>
                                        </p:attrNameLst>
                                      </p:cBhvr>
                                      <p:to>
                                        <p:strVal val="visible"/>
                                      </p:to>
                                    </p:set>
                                    <p:animEffect transition="in" filter="wipe(left)">
                                      <p:cBhvr>
                                        <p:cTn id="92" dur="500"/>
                                        <p:tgtEl>
                                          <p:spTgt spid="7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82"/>
                                        </p:tgtEl>
                                        <p:attrNameLst>
                                          <p:attrName>style.visibility</p:attrName>
                                        </p:attrNameLst>
                                      </p:cBhvr>
                                      <p:to>
                                        <p:strVal val="visible"/>
                                      </p:to>
                                    </p:set>
                                    <p:animEffect transition="in" filter="wipe(left)">
                                      <p:cBhvr>
                                        <p:cTn id="97" dur="500"/>
                                        <p:tgtEl>
                                          <p:spTgt spid="8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97"/>
                                        </p:tgtEl>
                                        <p:attrNameLst>
                                          <p:attrName>style.visibility</p:attrName>
                                        </p:attrNameLst>
                                      </p:cBhvr>
                                      <p:to>
                                        <p:strVal val="visible"/>
                                      </p:to>
                                    </p:set>
                                    <p:animEffect transition="in" filter="wipe(up)">
                                      <p:cBhvr>
                                        <p:cTn id="102" dur="500"/>
                                        <p:tgtEl>
                                          <p:spTgt spid="9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83"/>
                                        </p:tgtEl>
                                        <p:attrNameLst>
                                          <p:attrName>style.visibility</p:attrName>
                                        </p:attrNameLst>
                                      </p:cBhvr>
                                      <p:to>
                                        <p:strVal val="visible"/>
                                      </p:to>
                                    </p:set>
                                    <p:animEffect transition="in" filter="wipe(left)">
                                      <p:cBhvr>
                                        <p:cTn id="107" dur="500"/>
                                        <p:tgtEl>
                                          <p:spTgt spid="83"/>
                                        </p:tgtEl>
                                      </p:cBhvr>
                                    </p:animEffect>
                                  </p:childTnLst>
                                </p:cTn>
                              </p:par>
                              <p:par>
                                <p:cTn id="108" presetID="10" presetClass="exit" presetSubtype="0" fill="hold" nodeType="withEffect">
                                  <p:stCondLst>
                                    <p:cond delay="0"/>
                                  </p:stCondLst>
                                  <p:childTnLst>
                                    <p:animEffect transition="out" filter="fade">
                                      <p:cBhvr>
                                        <p:cTn id="109" dur="500"/>
                                        <p:tgtEl>
                                          <p:spTgt spid="97"/>
                                        </p:tgtEl>
                                      </p:cBhvr>
                                    </p:animEffect>
                                    <p:set>
                                      <p:cBhvr>
                                        <p:cTn id="110" dur="1" fill="hold">
                                          <p:stCondLst>
                                            <p:cond delay="499"/>
                                          </p:stCondLst>
                                        </p:cTn>
                                        <p:tgtEl>
                                          <p:spTgt spid="97"/>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56"/>
                                        </p:tgtEl>
                                      </p:cBhvr>
                                    </p:animEffect>
                                    <p:set>
                                      <p:cBhvr>
                                        <p:cTn id="113" dur="1" fill="hold">
                                          <p:stCondLst>
                                            <p:cond delay="499"/>
                                          </p:stCondLst>
                                        </p:cTn>
                                        <p:tgtEl>
                                          <p:spTgt spid="56"/>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84"/>
                                        </p:tgtEl>
                                        <p:attrNameLst>
                                          <p:attrName>style.visibility</p:attrName>
                                        </p:attrNameLst>
                                      </p:cBhvr>
                                      <p:to>
                                        <p:strVal val="visible"/>
                                      </p:to>
                                    </p:set>
                                    <p:animEffect transition="in" filter="wipe(left)">
                                      <p:cBhvr>
                                        <p:cTn id="118" dur="500"/>
                                        <p:tgtEl>
                                          <p:spTgt spid="8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85"/>
                                        </p:tgtEl>
                                        <p:attrNameLst>
                                          <p:attrName>style.visibility</p:attrName>
                                        </p:attrNameLst>
                                      </p:cBhvr>
                                      <p:to>
                                        <p:strVal val="visible"/>
                                      </p:to>
                                    </p:set>
                                    <p:animEffect transition="in" filter="wipe(left)">
                                      <p:cBhvr>
                                        <p:cTn id="123" dur="500"/>
                                        <p:tgtEl>
                                          <p:spTgt spid="85"/>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86"/>
                                        </p:tgtEl>
                                        <p:attrNameLst>
                                          <p:attrName>style.visibility</p:attrName>
                                        </p:attrNameLst>
                                      </p:cBhvr>
                                      <p:to>
                                        <p:strVal val="visible"/>
                                      </p:to>
                                    </p:set>
                                    <p:animEffect transition="in" filter="wipe(left)">
                                      <p:cBhvr>
                                        <p:cTn id="128" dur="500"/>
                                        <p:tgtEl>
                                          <p:spTgt spid="8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87"/>
                                        </p:tgtEl>
                                        <p:attrNameLst>
                                          <p:attrName>style.visibility</p:attrName>
                                        </p:attrNameLst>
                                      </p:cBhvr>
                                      <p:to>
                                        <p:strVal val="visible"/>
                                      </p:to>
                                    </p:set>
                                    <p:animEffect transition="in" filter="wipe(left)">
                                      <p:cBhvr>
                                        <p:cTn id="133" dur="500"/>
                                        <p:tgtEl>
                                          <p:spTgt spid="87"/>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59"/>
                                        </p:tgtEl>
                                        <p:attrNameLst>
                                          <p:attrName>style.visibility</p:attrName>
                                        </p:attrNameLst>
                                      </p:cBhvr>
                                      <p:to>
                                        <p:strVal val="visible"/>
                                      </p:to>
                                    </p:set>
                                    <p:animEffect transition="in" filter="wipe(left)">
                                      <p:cBhvr>
                                        <p:cTn id="138" dur="500"/>
                                        <p:tgtEl>
                                          <p:spTgt spid="59"/>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88"/>
                                        </p:tgtEl>
                                        <p:attrNameLst>
                                          <p:attrName>style.visibility</p:attrName>
                                        </p:attrNameLst>
                                      </p:cBhvr>
                                      <p:to>
                                        <p:strVal val="visible"/>
                                      </p:to>
                                    </p:set>
                                    <p:animEffect transition="in" filter="wipe(left)">
                                      <p:cBhvr>
                                        <p:cTn id="143" dur="500"/>
                                        <p:tgtEl>
                                          <p:spTgt spid="88"/>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nodeType="clickEffect">
                                  <p:stCondLst>
                                    <p:cond delay="0"/>
                                  </p:stCondLst>
                                  <p:childTnLst>
                                    <p:set>
                                      <p:cBhvr>
                                        <p:cTn id="147" dur="1" fill="hold">
                                          <p:stCondLst>
                                            <p:cond delay="0"/>
                                          </p:stCondLst>
                                        </p:cTn>
                                        <p:tgtEl>
                                          <p:spTgt spid="114"/>
                                        </p:tgtEl>
                                        <p:attrNameLst>
                                          <p:attrName>style.visibility</p:attrName>
                                        </p:attrNameLst>
                                      </p:cBhvr>
                                      <p:to>
                                        <p:strVal val="visible"/>
                                      </p:to>
                                    </p:set>
                                    <p:animEffect transition="in" filter="wipe(up)">
                                      <p:cBhvr>
                                        <p:cTn id="148" dur="500"/>
                                        <p:tgtEl>
                                          <p:spTgt spid="114"/>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89"/>
                                        </p:tgtEl>
                                        <p:attrNameLst>
                                          <p:attrName>style.visibility</p:attrName>
                                        </p:attrNameLst>
                                      </p:cBhvr>
                                      <p:to>
                                        <p:strVal val="visible"/>
                                      </p:to>
                                    </p:set>
                                    <p:animEffect transition="in" filter="wipe(left)">
                                      <p:cBhvr>
                                        <p:cTn id="153" dur="500"/>
                                        <p:tgtEl>
                                          <p:spTgt spid="89"/>
                                        </p:tgtEl>
                                      </p:cBhvr>
                                    </p:animEffect>
                                  </p:childTnLst>
                                </p:cTn>
                              </p:par>
                              <p:par>
                                <p:cTn id="154" presetID="10" presetClass="exit" presetSubtype="0" fill="hold" nodeType="withEffect">
                                  <p:stCondLst>
                                    <p:cond delay="0"/>
                                  </p:stCondLst>
                                  <p:childTnLst>
                                    <p:animEffect transition="out" filter="fade">
                                      <p:cBhvr>
                                        <p:cTn id="155" dur="500"/>
                                        <p:tgtEl>
                                          <p:spTgt spid="114"/>
                                        </p:tgtEl>
                                      </p:cBhvr>
                                    </p:animEffect>
                                    <p:set>
                                      <p:cBhvr>
                                        <p:cTn id="156" dur="1" fill="hold">
                                          <p:stCondLst>
                                            <p:cond delay="499"/>
                                          </p:stCondLst>
                                        </p:cTn>
                                        <p:tgtEl>
                                          <p:spTgt spid="114"/>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59"/>
                                        </p:tgtEl>
                                      </p:cBhvr>
                                    </p:animEffect>
                                    <p:set>
                                      <p:cBhvr>
                                        <p:cTn id="159" dur="1" fill="hold">
                                          <p:stCondLst>
                                            <p:cond delay="499"/>
                                          </p:stCondLst>
                                        </p:cTn>
                                        <p:tgtEl>
                                          <p:spTgt spid="59"/>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90"/>
                                        </p:tgtEl>
                                        <p:attrNameLst>
                                          <p:attrName>style.visibility</p:attrName>
                                        </p:attrNameLst>
                                      </p:cBhvr>
                                      <p:to>
                                        <p:strVal val="visible"/>
                                      </p:to>
                                    </p:set>
                                    <p:animEffect transition="in" filter="wipe(left)">
                                      <p:cBhvr>
                                        <p:cTn id="164" dur="500"/>
                                        <p:tgtEl>
                                          <p:spTgt spid="90"/>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91"/>
                                        </p:tgtEl>
                                        <p:attrNameLst>
                                          <p:attrName>style.visibility</p:attrName>
                                        </p:attrNameLst>
                                      </p:cBhvr>
                                      <p:to>
                                        <p:strVal val="visible"/>
                                      </p:to>
                                    </p:set>
                                    <p:animEffect transition="in" filter="wipe(left)">
                                      <p:cBhvr>
                                        <p:cTn id="169" dur="500"/>
                                        <p:tgtEl>
                                          <p:spTgt spid="91"/>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92"/>
                                        </p:tgtEl>
                                        <p:attrNameLst>
                                          <p:attrName>style.visibility</p:attrName>
                                        </p:attrNameLst>
                                      </p:cBhvr>
                                      <p:to>
                                        <p:strVal val="visible"/>
                                      </p:to>
                                    </p:set>
                                    <p:animEffect transition="in" filter="wipe(left)">
                                      <p:cBhvr>
                                        <p:cTn id="174" dur="500"/>
                                        <p:tgtEl>
                                          <p:spTgt spid="92"/>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93"/>
                                        </p:tgtEl>
                                        <p:attrNameLst>
                                          <p:attrName>style.visibility</p:attrName>
                                        </p:attrNameLst>
                                      </p:cBhvr>
                                      <p:to>
                                        <p:strVal val="visible"/>
                                      </p:to>
                                    </p:set>
                                    <p:animEffect transition="in" filter="wipe(left)">
                                      <p:cBhvr>
                                        <p:cTn id="179" dur="500"/>
                                        <p:tgtEl>
                                          <p:spTgt spid="93"/>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94"/>
                                        </p:tgtEl>
                                        <p:attrNameLst>
                                          <p:attrName>style.visibility</p:attrName>
                                        </p:attrNameLst>
                                      </p:cBhvr>
                                      <p:to>
                                        <p:strVal val="visible"/>
                                      </p:to>
                                    </p:set>
                                    <p:animEffect transition="in" filter="wipe(left)">
                                      <p:cBhvr>
                                        <p:cTn id="184" dur="500"/>
                                        <p:tgtEl>
                                          <p:spTgt spid="94"/>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nodeType="clickEffect">
                                  <p:stCondLst>
                                    <p:cond delay="0"/>
                                  </p:stCondLst>
                                  <p:childTnLst>
                                    <p:set>
                                      <p:cBhvr>
                                        <p:cTn id="188" dur="1" fill="hold">
                                          <p:stCondLst>
                                            <p:cond delay="0"/>
                                          </p:stCondLst>
                                        </p:cTn>
                                        <p:tgtEl>
                                          <p:spTgt spid="62"/>
                                        </p:tgtEl>
                                        <p:attrNameLst>
                                          <p:attrName>style.visibility</p:attrName>
                                        </p:attrNameLst>
                                      </p:cBhvr>
                                      <p:to>
                                        <p:strVal val="visible"/>
                                      </p:to>
                                    </p:set>
                                    <p:animEffect transition="in" filter="wipe(left)">
                                      <p:cBhvr>
                                        <p:cTn id="189" dur="500"/>
                                        <p:tgtEl>
                                          <p:spTgt spid="62"/>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4" fill="hold" nodeType="clickEffect">
                                  <p:stCondLst>
                                    <p:cond delay="0"/>
                                  </p:stCondLst>
                                  <p:childTnLst>
                                    <p:set>
                                      <p:cBhvr>
                                        <p:cTn id="193" dur="1" fill="hold">
                                          <p:stCondLst>
                                            <p:cond delay="0"/>
                                          </p:stCondLst>
                                        </p:cTn>
                                        <p:tgtEl>
                                          <p:spTgt spid="65"/>
                                        </p:tgtEl>
                                        <p:attrNameLst>
                                          <p:attrName>style.visibility</p:attrName>
                                        </p:attrNameLst>
                                      </p:cBhvr>
                                      <p:to>
                                        <p:strVal val="visible"/>
                                      </p:to>
                                    </p:set>
                                    <p:animEffect transition="in" filter="wipe(down)">
                                      <p:cBhvr>
                                        <p:cTn id="194" dur="500"/>
                                        <p:tgtEl>
                                          <p:spTgt spid="65"/>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nodeType="clickEffect">
                                  <p:stCondLst>
                                    <p:cond delay="0"/>
                                  </p:stCondLst>
                                  <p:childTnLst>
                                    <p:set>
                                      <p:cBhvr>
                                        <p:cTn id="198" dur="1" fill="hold">
                                          <p:stCondLst>
                                            <p:cond delay="0"/>
                                          </p:stCondLst>
                                        </p:cTn>
                                        <p:tgtEl>
                                          <p:spTgt spid="131"/>
                                        </p:tgtEl>
                                        <p:attrNameLst>
                                          <p:attrName>style.visibility</p:attrName>
                                        </p:attrNameLst>
                                      </p:cBhvr>
                                      <p:to>
                                        <p:strVal val="visible"/>
                                      </p:to>
                                    </p:set>
                                    <p:animEffect transition="in" filter="wipe(left)">
                                      <p:cBhvr>
                                        <p:cTn id="199" dur="500"/>
                                        <p:tgtEl>
                                          <p:spTgt spid="131"/>
                                        </p:tgtEl>
                                      </p:cBhvr>
                                    </p:animEffect>
                                  </p:childTnLst>
                                </p:cTn>
                              </p:par>
                            </p:childTnLst>
                          </p:cTn>
                        </p:par>
                      </p:childTnLst>
                    </p:cTn>
                  </p:par>
                  <p:par>
                    <p:cTn id="200" fill="hold">
                      <p:stCondLst>
                        <p:cond delay="indefinite"/>
                      </p:stCondLst>
                      <p:childTnLst>
                        <p:par>
                          <p:cTn id="201" fill="hold">
                            <p:stCondLst>
                              <p:cond delay="0"/>
                            </p:stCondLst>
                            <p:childTnLst>
                              <p:par>
                                <p:cTn id="202" presetID="10" presetClass="exit" presetSubtype="0" fill="hold" nodeType="clickEffect">
                                  <p:stCondLst>
                                    <p:cond delay="0"/>
                                  </p:stCondLst>
                                  <p:childTnLst>
                                    <p:animEffect transition="out" filter="fade">
                                      <p:cBhvr>
                                        <p:cTn id="203" dur="500"/>
                                        <p:tgtEl>
                                          <p:spTgt spid="131"/>
                                        </p:tgtEl>
                                      </p:cBhvr>
                                    </p:animEffect>
                                    <p:set>
                                      <p:cBhvr>
                                        <p:cTn id="204" dur="1" fill="hold">
                                          <p:stCondLst>
                                            <p:cond delay="499"/>
                                          </p:stCondLst>
                                        </p:cTn>
                                        <p:tgtEl>
                                          <p:spTgt spid="131"/>
                                        </p:tgtEl>
                                        <p:attrNameLst>
                                          <p:attrName>style.visibility</p:attrName>
                                        </p:attrNameLst>
                                      </p:cBhvr>
                                      <p:to>
                                        <p:strVal val="hidden"/>
                                      </p:to>
                                    </p:set>
                                  </p:childTnLst>
                                </p:cTn>
                              </p:par>
                              <p:par>
                                <p:cTn id="205" presetID="10" presetClass="exit" presetSubtype="0" fill="hold" nodeType="withEffect">
                                  <p:stCondLst>
                                    <p:cond delay="0"/>
                                  </p:stCondLst>
                                  <p:childTnLst>
                                    <p:animEffect transition="out" filter="fade">
                                      <p:cBhvr>
                                        <p:cTn id="206" dur="500"/>
                                        <p:tgtEl>
                                          <p:spTgt spid="62"/>
                                        </p:tgtEl>
                                      </p:cBhvr>
                                    </p:animEffect>
                                    <p:set>
                                      <p:cBhvr>
                                        <p:cTn id="207" dur="1" fill="hold">
                                          <p:stCondLst>
                                            <p:cond delay="499"/>
                                          </p:stCondLst>
                                        </p:cTn>
                                        <p:tgtEl>
                                          <p:spTgt spid="62"/>
                                        </p:tgtEl>
                                        <p:attrNameLst>
                                          <p:attrName>style.visibility</p:attrName>
                                        </p:attrNameLst>
                                      </p:cBhvr>
                                      <p:to>
                                        <p:strVal val="hidden"/>
                                      </p:to>
                                    </p:set>
                                  </p:childTnLst>
                                </p:cTn>
                              </p:par>
                              <p:par>
                                <p:cTn id="208" presetID="10" presetClass="exit" presetSubtype="0" fill="hold" nodeType="withEffect">
                                  <p:stCondLst>
                                    <p:cond delay="0"/>
                                  </p:stCondLst>
                                  <p:childTnLst>
                                    <p:animEffect transition="out" filter="fade">
                                      <p:cBhvr>
                                        <p:cTn id="209" dur="500"/>
                                        <p:tgtEl>
                                          <p:spTgt spid="65"/>
                                        </p:tgtEl>
                                      </p:cBhvr>
                                    </p:animEffect>
                                    <p:set>
                                      <p:cBhvr>
                                        <p:cTn id="210" dur="1" fill="hold">
                                          <p:stCondLst>
                                            <p:cond delay="499"/>
                                          </p:stCondLst>
                                        </p:cTn>
                                        <p:tgtEl>
                                          <p:spTgt spid="65"/>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nodeType="clickEffect">
                                  <p:stCondLst>
                                    <p:cond delay="0"/>
                                  </p:stCondLst>
                                  <p:childTnLst>
                                    <p:set>
                                      <p:cBhvr>
                                        <p:cTn id="214" dur="1" fill="hold">
                                          <p:stCondLst>
                                            <p:cond delay="0"/>
                                          </p:stCondLst>
                                        </p:cTn>
                                        <p:tgtEl>
                                          <p:spTgt spid="75"/>
                                        </p:tgtEl>
                                        <p:attrNameLst>
                                          <p:attrName>style.visibility</p:attrName>
                                        </p:attrNameLst>
                                      </p:cBhvr>
                                      <p:to>
                                        <p:strVal val="visible"/>
                                      </p:to>
                                    </p:set>
                                    <p:animEffect transition="in" filter="wipe(left)">
                                      <p:cBhvr>
                                        <p:cTn id="215" dur="500"/>
                                        <p:tgtEl>
                                          <p:spTgt spid="75"/>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95"/>
                                        </p:tgtEl>
                                        <p:attrNameLst>
                                          <p:attrName>style.visibility</p:attrName>
                                        </p:attrNameLst>
                                      </p:cBhvr>
                                      <p:to>
                                        <p:strVal val="visible"/>
                                      </p:to>
                                    </p:set>
                                    <p:animEffect transition="in" filter="wipe(left)">
                                      <p:cBhvr>
                                        <p:cTn id="220" dur="500"/>
                                        <p:tgtEl>
                                          <p:spTgt spid="95"/>
                                        </p:tgtEl>
                                      </p:cBhvr>
                                    </p:animEffect>
                                  </p:childTnLst>
                                </p:cTn>
                              </p:par>
                              <p:par>
                                <p:cTn id="221" presetID="10" presetClass="exit" presetSubtype="0" fill="hold" nodeType="withEffect">
                                  <p:stCondLst>
                                    <p:cond delay="0"/>
                                  </p:stCondLst>
                                  <p:childTnLst>
                                    <p:animEffect transition="out" filter="fade">
                                      <p:cBhvr>
                                        <p:cTn id="222" dur="500"/>
                                        <p:tgtEl>
                                          <p:spTgt spid="75"/>
                                        </p:tgtEl>
                                      </p:cBhvr>
                                    </p:animEffect>
                                    <p:set>
                                      <p:cBhvr>
                                        <p:cTn id="223" dur="1" fill="hold">
                                          <p:stCondLst>
                                            <p:cond delay="499"/>
                                          </p:stCondLst>
                                        </p:cTn>
                                        <p:tgtEl>
                                          <p:spTgt spid="75"/>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22" presetClass="entr" presetSubtype="8" fill="hold" grpId="0" nodeType="clickEffect">
                                  <p:stCondLst>
                                    <p:cond delay="0"/>
                                  </p:stCondLst>
                                  <p:childTnLst>
                                    <p:set>
                                      <p:cBhvr>
                                        <p:cTn id="227" dur="1" fill="hold">
                                          <p:stCondLst>
                                            <p:cond delay="0"/>
                                          </p:stCondLst>
                                        </p:cTn>
                                        <p:tgtEl>
                                          <p:spTgt spid="102"/>
                                        </p:tgtEl>
                                        <p:attrNameLst>
                                          <p:attrName>style.visibility</p:attrName>
                                        </p:attrNameLst>
                                      </p:cBhvr>
                                      <p:to>
                                        <p:strVal val="visible"/>
                                      </p:to>
                                    </p:set>
                                    <p:animEffect transition="in" filter="wipe(left)">
                                      <p:cBhvr>
                                        <p:cTn id="228" dur="500"/>
                                        <p:tgtEl>
                                          <p:spTgt spid="102"/>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grpId="0" nodeType="clickEffect">
                                  <p:stCondLst>
                                    <p:cond delay="0"/>
                                  </p:stCondLst>
                                  <p:childTnLst>
                                    <p:set>
                                      <p:cBhvr>
                                        <p:cTn id="232" dur="1" fill="hold">
                                          <p:stCondLst>
                                            <p:cond delay="0"/>
                                          </p:stCondLst>
                                        </p:cTn>
                                        <p:tgtEl>
                                          <p:spTgt spid="103"/>
                                        </p:tgtEl>
                                        <p:attrNameLst>
                                          <p:attrName>style.visibility</p:attrName>
                                        </p:attrNameLst>
                                      </p:cBhvr>
                                      <p:to>
                                        <p:strVal val="visible"/>
                                      </p:to>
                                    </p:set>
                                    <p:animEffect transition="in" filter="wipe(left)">
                                      <p:cBhvr>
                                        <p:cTn id="233" dur="500"/>
                                        <p:tgtEl>
                                          <p:spTgt spid="103"/>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8" fill="hold" grpId="0" nodeType="clickEffect">
                                  <p:stCondLst>
                                    <p:cond delay="0"/>
                                  </p:stCondLst>
                                  <p:childTnLst>
                                    <p:set>
                                      <p:cBhvr>
                                        <p:cTn id="237" dur="1" fill="hold">
                                          <p:stCondLst>
                                            <p:cond delay="0"/>
                                          </p:stCondLst>
                                        </p:cTn>
                                        <p:tgtEl>
                                          <p:spTgt spid="104"/>
                                        </p:tgtEl>
                                        <p:attrNameLst>
                                          <p:attrName>style.visibility</p:attrName>
                                        </p:attrNameLst>
                                      </p:cBhvr>
                                      <p:to>
                                        <p:strVal val="visible"/>
                                      </p:to>
                                    </p:set>
                                    <p:animEffect transition="in" filter="wipe(left)">
                                      <p:cBhvr>
                                        <p:cTn id="238" dur="500"/>
                                        <p:tgtEl>
                                          <p:spTgt spid="104"/>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105"/>
                                        </p:tgtEl>
                                        <p:attrNameLst>
                                          <p:attrName>style.visibility</p:attrName>
                                        </p:attrNameLst>
                                      </p:cBhvr>
                                      <p:to>
                                        <p:strVal val="visible"/>
                                      </p:to>
                                    </p:set>
                                    <p:animEffect transition="in" filter="wipe(left)">
                                      <p:cBhvr>
                                        <p:cTn id="243" dur="500"/>
                                        <p:tgtEl>
                                          <p:spTgt spid="105"/>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nodeType="clickEffect">
                                  <p:stCondLst>
                                    <p:cond delay="0"/>
                                  </p:stCondLst>
                                  <p:childTnLst>
                                    <p:set>
                                      <p:cBhvr>
                                        <p:cTn id="247" dur="1" fill="hold">
                                          <p:stCondLst>
                                            <p:cond delay="0"/>
                                          </p:stCondLst>
                                        </p:cTn>
                                        <p:tgtEl>
                                          <p:spTgt spid="106"/>
                                        </p:tgtEl>
                                        <p:attrNameLst>
                                          <p:attrName>style.visibility</p:attrName>
                                        </p:attrNameLst>
                                      </p:cBhvr>
                                      <p:to>
                                        <p:strVal val="visible"/>
                                      </p:to>
                                    </p:set>
                                    <p:animEffect transition="in" filter="wipe(left)">
                                      <p:cBhvr>
                                        <p:cTn id="248" dur="500"/>
                                        <p:tgtEl>
                                          <p:spTgt spid="106"/>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8" fill="hold" grpId="0" nodeType="clickEffect">
                                  <p:stCondLst>
                                    <p:cond delay="0"/>
                                  </p:stCondLst>
                                  <p:childTnLst>
                                    <p:set>
                                      <p:cBhvr>
                                        <p:cTn id="252" dur="1" fill="hold">
                                          <p:stCondLst>
                                            <p:cond delay="0"/>
                                          </p:stCondLst>
                                        </p:cTn>
                                        <p:tgtEl>
                                          <p:spTgt spid="109"/>
                                        </p:tgtEl>
                                        <p:attrNameLst>
                                          <p:attrName>style.visibility</p:attrName>
                                        </p:attrNameLst>
                                      </p:cBhvr>
                                      <p:to>
                                        <p:strVal val="visible"/>
                                      </p:to>
                                    </p:set>
                                    <p:animEffect transition="in" filter="wipe(left)">
                                      <p:cBhvr>
                                        <p:cTn id="253" dur="500"/>
                                        <p:tgtEl>
                                          <p:spTgt spid="109"/>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110"/>
                                        </p:tgtEl>
                                        <p:attrNameLst>
                                          <p:attrName>style.visibility</p:attrName>
                                        </p:attrNameLst>
                                      </p:cBhvr>
                                      <p:to>
                                        <p:strVal val="visible"/>
                                      </p:to>
                                    </p:set>
                                    <p:animEffect transition="in" filter="wipe(left)">
                                      <p:cBhvr>
                                        <p:cTn id="258" dur="500"/>
                                        <p:tgtEl>
                                          <p:spTgt spid="110"/>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108"/>
                                        </p:tgtEl>
                                        <p:attrNameLst>
                                          <p:attrName>style.visibility</p:attrName>
                                        </p:attrNameLst>
                                      </p:cBhvr>
                                      <p:to>
                                        <p:strVal val="visible"/>
                                      </p:to>
                                    </p:set>
                                    <p:animEffect transition="in" filter="wipe(left)">
                                      <p:cBhvr>
                                        <p:cTn id="263" dur="500"/>
                                        <p:tgtEl>
                                          <p:spTgt spid="108"/>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8" fill="hold" grpId="0" nodeType="clickEffect">
                                  <p:stCondLst>
                                    <p:cond delay="0"/>
                                  </p:stCondLst>
                                  <p:childTnLst>
                                    <p:set>
                                      <p:cBhvr>
                                        <p:cTn id="267" dur="1" fill="hold">
                                          <p:stCondLst>
                                            <p:cond delay="0"/>
                                          </p:stCondLst>
                                        </p:cTn>
                                        <p:tgtEl>
                                          <p:spTgt spid="111"/>
                                        </p:tgtEl>
                                        <p:attrNameLst>
                                          <p:attrName>style.visibility</p:attrName>
                                        </p:attrNameLst>
                                      </p:cBhvr>
                                      <p:to>
                                        <p:strVal val="visible"/>
                                      </p:to>
                                    </p:set>
                                    <p:animEffect transition="in" filter="wipe(left)">
                                      <p:cBhvr>
                                        <p:cTn id="268" dur="500"/>
                                        <p:tgtEl>
                                          <p:spTgt spid="111"/>
                                        </p:tgtEl>
                                      </p:cBhvr>
                                    </p:animEffect>
                                  </p:childTnLst>
                                </p:cTn>
                              </p:par>
                            </p:childTnLst>
                          </p:cTn>
                        </p:par>
                      </p:childTnLst>
                    </p:cTn>
                  </p:par>
                  <p:par>
                    <p:cTn id="269" fill="hold">
                      <p:stCondLst>
                        <p:cond delay="indefinite"/>
                      </p:stCondLst>
                      <p:childTnLst>
                        <p:par>
                          <p:cTn id="270" fill="hold">
                            <p:stCondLst>
                              <p:cond delay="0"/>
                            </p:stCondLst>
                            <p:childTnLst>
                              <p:par>
                                <p:cTn id="271" presetID="22" presetClass="entr" presetSubtype="8" fill="hold" grpId="0" nodeType="clickEffect">
                                  <p:stCondLst>
                                    <p:cond delay="0"/>
                                  </p:stCondLst>
                                  <p:childTnLst>
                                    <p:set>
                                      <p:cBhvr>
                                        <p:cTn id="272" dur="1" fill="hold">
                                          <p:stCondLst>
                                            <p:cond delay="0"/>
                                          </p:stCondLst>
                                        </p:cTn>
                                        <p:tgtEl>
                                          <p:spTgt spid="116"/>
                                        </p:tgtEl>
                                        <p:attrNameLst>
                                          <p:attrName>style.visibility</p:attrName>
                                        </p:attrNameLst>
                                      </p:cBhvr>
                                      <p:to>
                                        <p:strVal val="visible"/>
                                      </p:to>
                                    </p:set>
                                    <p:animEffect transition="in" filter="wipe(left)">
                                      <p:cBhvr>
                                        <p:cTn id="273" dur="500"/>
                                        <p:tgtEl>
                                          <p:spTgt spid="116"/>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ntr" presetSubtype="1" fill="hold" nodeType="clickEffect">
                                  <p:stCondLst>
                                    <p:cond delay="0"/>
                                  </p:stCondLst>
                                  <p:childTnLst>
                                    <p:set>
                                      <p:cBhvr>
                                        <p:cTn id="277" dur="1" fill="hold">
                                          <p:stCondLst>
                                            <p:cond delay="0"/>
                                          </p:stCondLst>
                                        </p:cTn>
                                        <p:tgtEl>
                                          <p:spTgt spid="101"/>
                                        </p:tgtEl>
                                        <p:attrNameLst>
                                          <p:attrName>style.visibility</p:attrName>
                                        </p:attrNameLst>
                                      </p:cBhvr>
                                      <p:to>
                                        <p:strVal val="visible"/>
                                      </p:to>
                                    </p:set>
                                    <p:animEffect transition="in" filter="wipe(up)">
                                      <p:cBhvr>
                                        <p:cTn id="278" dur="500"/>
                                        <p:tgtEl>
                                          <p:spTgt spid="101"/>
                                        </p:tgtEl>
                                      </p:cBhvr>
                                    </p:animEffect>
                                  </p:childTnLst>
                                </p:cTn>
                              </p:par>
                            </p:childTnLst>
                          </p:cTn>
                        </p:par>
                      </p:childTnLst>
                    </p:cTn>
                  </p:par>
                  <p:par>
                    <p:cTn id="279" fill="hold">
                      <p:stCondLst>
                        <p:cond delay="indefinite"/>
                      </p:stCondLst>
                      <p:childTnLst>
                        <p:par>
                          <p:cTn id="280" fill="hold">
                            <p:stCondLst>
                              <p:cond delay="0"/>
                            </p:stCondLst>
                            <p:childTnLst>
                              <p:par>
                                <p:cTn id="281" presetID="22" presetClass="entr" presetSubtype="8" fill="hold" nodeType="clickEffect">
                                  <p:stCondLst>
                                    <p:cond delay="0"/>
                                  </p:stCondLst>
                                  <p:childTnLst>
                                    <p:set>
                                      <p:cBhvr>
                                        <p:cTn id="282" dur="1" fill="hold">
                                          <p:stCondLst>
                                            <p:cond delay="0"/>
                                          </p:stCondLst>
                                        </p:cTn>
                                        <p:tgtEl>
                                          <p:spTgt spid="136"/>
                                        </p:tgtEl>
                                        <p:attrNameLst>
                                          <p:attrName>style.visibility</p:attrName>
                                        </p:attrNameLst>
                                      </p:cBhvr>
                                      <p:to>
                                        <p:strVal val="visible"/>
                                      </p:to>
                                    </p:set>
                                    <p:animEffect transition="in" filter="wipe(left)">
                                      <p:cBhvr>
                                        <p:cTn id="283" dur="500"/>
                                        <p:tgtEl>
                                          <p:spTgt spid="136"/>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ntr" presetSubtype="8" fill="hold" grpId="0" nodeType="clickEffect">
                                  <p:stCondLst>
                                    <p:cond delay="0"/>
                                  </p:stCondLst>
                                  <p:childTnLst>
                                    <p:set>
                                      <p:cBhvr>
                                        <p:cTn id="287" dur="1" fill="hold">
                                          <p:stCondLst>
                                            <p:cond delay="0"/>
                                          </p:stCondLst>
                                        </p:cTn>
                                        <p:tgtEl>
                                          <p:spTgt spid="118"/>
                                        </p:tgtEl>
                                        <p:attrNameLst>
                                          <p:attrName>style.visibility</p:attrName>
                                        </p:attrNameLst>
                                      </p:cBhvr>
                                      <p:to>
                                        <p:strVal val="visible"/>
                                      </p:to>
                                    </p:set>
                                    <p:animEffect transition="in" filter="wipe(left)">
                                      <p:cBhvr>
                                        <p:cTn id="288" dur="500"/>
                                        <p:tgtEl>
                                          <p:spTgt spid="118"/>
                                        </p:tgtEl>
                                      </p:cBhvr>
                                    </p:animEffect>
                                  </p:childTnLst>
                                </p:cTn>
                              </p:par>
                            </p:childTnLst>
                          </p:cTn>
                        </p:par>
                      </p:childTnLst>
                    </p:cTn>
                  </p:par>
                  <p:par>
                    <p:cTn id="289" fill="hold">
                      <p:stCondLst>
                        <p:cond delay="indefinite"/>
                      </p:stCondLst>
                      <p:childTnLst>
                        <p:par>
                          <p:cTn id="290" fill="hold">
                            <p:stCondLst>
                              <p:cond delay="0"/>
                            </p:stCondLst>
                            <p:childTnLst>
                              <p:par>
                                <p:cTn id="291" presetID="22" presetClass="entr" presetSubtype="8" fill="hold" nodeType="clickEffect">
                                  <p:stCondLst>
                                    <p:cond delay="0"/>
                                  </p:stCondLst>
                                  <p:childTnLst>
                                    <p:set>
                                      <p:cBhvr>
                                        <p:cTn id="292" dur="1" fill="hold">
                                          <p:stCondLst>
                                            <p:cond delay="0"/>
                                          </p:stCondLst>
                                        </p:cTn>
                                        <p:tgtEl>
                                          <p:spTgt spid="119"/>
                                        </p:tgtEl>
                                        <p:attrNameLst>
                                          <p:attrName>style.visibility</p:attrName>
                                        </p:attrNameLst>
                                      </p:cBhvr>
                                      <p:to>
                                        <p:strVal val="visible"/>
                                      </p:to>
                                    </p:set>
                                    <p:animEffect transition="in" filter="wipe(left)">
                                      <p:cBhvr>
                                        <p:cTn id="293" dur="500"/>
                                        <p:tgtEl>
                                          <p:spTgt spid="119"/>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8" fill="hold" grpId="0" nodeType="clickEffect">
                                  <p:stCondLst>
                                    <p:cond delay="0"/>
                                  </p:stCondLst>
                                  <p:childTnLst>
                                    <p:set>
                                      <p:cBhvr>
                                        <p:cTn id="297" dur="1" fill="hold">
                                          <p:stCondLst>
                                            <p:cond delay="0"/>
                                          </p:stCondLst>
                                        </p:cTn>
                                        <p:tgtEl>
                                          <p:spTgt spid="120"/>
                                        </p:tgtEl>
                                        <p:attrNameLst>
                                          <p:attrName>style.visibility</p:attrName>
                                        </p:attrNameLst>
                                      </p:cBhvr>
                                      <p:to>
                                        <p:strVal val="visible"/>
                                      </p:to>
                                    </p:set>
                                    <p:animEffect transition="in" filter="wipe(left)">
                                      <p:cBhvr>
                                        <p:cTn id="298" dur="500"/>
                                        <p:tgtEl>
                                          <p:spTgt spid="120"/>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8" fill="hold" nodeType="clickEffect">
                                  <p:stCondLst>
                                    <p:cond delay="0"/>
                                  </p:stCondLst>
                                  <p:childTnLst>
                                    <p:set>
                                      <p:cBhvr>
                                        <p:cTn id="302" dur="1" fill="hold">
                                          <p:stCondLst>
                                            <p:cond delay="0"/>
                                          </p:stCondLst>
                                        </p:cTn>
                                        <p:tgtEl>
                                          <p:spTgt spid="121"/>
                                        </p:tgtEl>
                                        <p:attrNameLst>
                                          <p:attrName>style.visibility</p:attrName>
                                        </p:attrNameLst>
                                      </p:cBhvr>
                                      <p:to>
                                        <p:strVal val="visible"/>
                                      </p:to>
                                    </p:set>
                                    <p:animEffect transition="in" filter="wipe(left)">
                                      <p:cBhvr>
                                        <p:cTn id="303" dur="500"/>
                                        <p:tgtEl>
                                          <p:spTgt spid="121"/>
                                        </p:tgtEl>
                                      </p:cBhvr>
                                    </p:animEffect>
                                  </p:childTnLst>
                                </p:cTn>
                              </p:par>
                              <p:par>
                                <p:cTn id="304" presetID="10" presetClass="exit" presetSubtype="0" fill="hold" nodeType="withEffect">
                                  <p:stCondLst>
                                    <p:cond delay="0"/>
                                  </p:stCondLst>
                                  <p:childTnLst>
                                    <p:animEffect transition="out" filter="fade">
                                      <p:cBhvr>
                                        <p:cTn id="305" dur="500"/>
                                        <p:tgtEl>
                                          <p:spTgt spid="136"/>
                                        </p:tgtEl>
                                      </p:cBhvr>
                                    </p:animEffect>
                                    <p:set>
                                      <p:cBhvr>
                                        <p:cTn id="306" dur="1" fill="hold">
                                          <p:stCondLst>
                                            <p:cond delay="499"/>
                                          </p:stCondLst>
                                        </p:cTn>
                                        <p:tgtEl>
                                          <p:spTgt spid="136"/>
                                        </p:tgtEl>
                                        <p:attrNameLst>
                                          <p:attrName>style.visibility</p:attrName>
                                        </p:attrNameLst>
                                      </p:cBhvr>
                                      <p:to>
                                        <p:strVal val="hidden"/>
                                      </p:to>
                                    </p:set>
                                  </p:childTnLst>
                                </p:cTn>
                              </p:par>
                            </p:childTnLst>
                          </p:cTn>
                        </p:par>
                      </p:childTnLst>
                    </p:cTn>
                  </p:par>
                  <p:par>
                    <p:cTn id="307" fill="hold">
                      <p:stCondLst>
                        <p:cond delay="indefinite"/>
                      </p:stCondLst>
                      <p:childTnLst>
                        <p:par>
                          <p:cTn id="308" fill="hold">
                            <p:stCondLst>
                              <p:cond delay="0"/>
                            </p:stCondLst>
                            <p:childTnLst>
                              <p:par>
                                <p:cTn id="309" presetID="22" presetClass="entr" presetSubtype="8" fill="hold" grpId="0" nodeType="clickEffect">
                                  <p:stCondLst>
                                    <p:cond delay="0"/>
                                  </p:stCondLst>
                                  <p:childTnLst>
                                    <p:set>
                                      <p:cBhvr>
                                        <p:cTn id="310" dur="1" fill="hold">
                                          <p:stCondLst>
                                            <p:cond delay="0"/>
                                          </p:stCondLst>
                                        </p:cTn>
                                        <p:tgtEl>
                                          <p:spTgt spid="122"/>
                                        </p:tgtEl>
                                        <p:attrNameLst>
                                          <p:attrName>style.visibility</p:attrName>
                                        </p:attrNameLst>
                                      </p:cBhvr>
                                      <p:to>
                                        <p:strVal val="visible"/>
                                      </p:to>
                                    </p:set>
                                    <p:animEffect transition="in" filter="wipe(left)">
                                      <p:cBhvr>
                                        <p:cTn id="311" dur="500"/>
                                        <p:tgtEl>
                                          <p:spTgt spid="122"/>
                                        </p:tgtEl>
                                      </p:cBhvr>
                                    </p:animEffect>
                                  </p:childTnLst>
                                </p:cTn>
                              </p:par>
                            </p:childTnLst>
                          </p:cTn>
                        </p:par>
                      </p:childTnLst>
                    </p:cTn>
                  </p:par>
                  <p:par>
                    <p:cTn id="312" fill="hold">
                      <p:stCondLst>
                        <p:cond delay="indefinite"/>
                      </p:stCondLst>
                      <p:childTnLst>
                        <p:par>
                          <p:cTn id="313" fill="hold">
                            <p:stCondLst>
                              <p:cond delay="0"/>
                            </p:stCondLst>
                            <p:childTnLst>
                              <p:par>
                                <p:cTn id="314" presetID="22" presetClass="entr" presetSubtype="8" fill="hold" nodeType="clickEffect">
                                  <p:stCondLst>
                                    <p:cond delay="0"/>
                                  </p:stCondLst>
                                  <p:childTnLst>
                                    <p:set>
                                      <p:cBhvr>
                                        <p:cTn id="315" dur="1" fill="hold">
                                          <p:stCondLst>
                                            <p:cond delay="0"/>
                                          </p:stCondLst>
                                        </p:cTn>
                                        <p:tgtEl>
                                          <p:spTgt spid="123"/>
                                        </p:tgtEl>
                                        <p:attrNameLst>
                                          <p:attrName>style.visibility</p:attrName>
                                        </p:attrNameLst>
                                      </p:cBhvr>
                                      <p:to>
                                        <p:strVal val="visible"/>
                                      </p:to>
                                    </p:set>
                                    <p:animEffect transition="in" filter="wipe(left)">
                                      <p:cBhvr>
                                        <p:cTn id="316" dur="500"/>
                                        <p:tgtEl>
                                          <p:spTgt spid="123"/>
                                        </p:tgtEl>
                                      </p:cBhvr>
                                    </p:animEffect>
                                  </p:childTnLst>
                                </p:cTn>
                              </p:par>
                            </p:childTnLst>
                          </p:cTn>
                        </p:par>
                      </p:childTnLst>
                    </p:cTn>
                  </p:par>
                  <p:par>
                    <p:cTn id="317" fill="hold">
                      <p:stCondLst>
                        <p:cond delay="indefinite"/>
                      </p:stCondLst>
                      <p:childTnLst>
                        <p:par>
                          <p:cTn id="318" fill="hold">
                            <p:stCondLst>
                              <p:cond delay="0"/>
                            </p:stCondLst>
                            <p:childTnLst>
                              <p:par>
                                <p:cTn id="319" presetID="22" presetClass="entr" presetSubtype="8" fill="hold" grpId="0" nodeType="clickEffect">
                                  <p:stCondLst>
                                    <p:cond delay="0"/>
                                  </p:stCondLst>
                                  <p:childTnLst>
                                    <p:set>
                                      <p:cBhvr>
                                        <p:cTn id="320" dur="1" fill="hold">
                                          <p:stCondLst>
                                            <p:cond delay="0"/>
                                          </p:stCondLst>
                                        </p:cTn>
                                        <p:tgtEl>
                                          <p:spTgt spid="124"/>
                                        </p:tgtEl>
                                        <p:attrNameLst>
                                          <p:attrName>style.visibility</p:attrName>
                                        </p:attrNameLst>
                                      </p:cBhvr>
                                      <p:to>
                                        <p:strVal val="visible"/>
                                      </p:to>
                                    </p:set>
                                    <p:animEffect transition="in" filter="wipe(left)">
                                      <p:cBhvr>
                                        <p:cTn id="321" dur="500"/>
                                        <p:tgtEl>
                                          <p:spTgt spid="124"/>
                                        </p:tgtEl>
                                      </p:cBhvr>
                                    </p:animEffect>
                                  </p:childTnLst>
                                </p:cTn>
                              </p:par>
                            </p:childTnLst>
                          </p:cTn>
                        </p:par>
                      </p:childTnLst>
                    </p:cTn>
                  </p:par>
                  <p:par>
                    <p:cTn id="322" fill="hold">
                      <p:stCondLst>
                        <p:cond delay="indefinite"/>
                      </p:stCondLst>
                      <p:childTnLst>
                        <p:par>
                          <p:cTn id="323" fill="hold">
                            <p:stCondLst>
                              <p:cond delay="0"/>
                            </p:stCondLst>
                            <p:childTnLst>
                              <p:par>
                                <p:cTn id="324" presetID="22" presetClass="entr" presetSubtype="8" fill="hold" grpId="0" nodeType="clickEffect">
                                  <p:stCondLst>
                                    <p:cond delay="0"/>
                                  </p:stCondLst>
                                  <p:childTnLst>
                                    <p:set>
                                      <p:cBhvr>
                                        <p:cTn id="325" dur="1" fill="hold">
                                          <p:stCondLst>
                                            <p:cond delay="0"/>
                                          </p:stCondLst>
                                        </p:cTn>
                                        <p:tgtEl>
                                          <p:spTgt spid="142"/>
                                        </p:tgtEl>
                                        <p:attrNameLst>
                                          <p:attrName>style.visibility</p:attrName>
                                        </p:attrNameLst>
                                      </p:cBhvr>
                                      <p:to>
                                        <p:strVal val="visible"/>
                                      </p:to>
                                    </p:set>
                                    <p:animEffect transition="in" filter="wipe(left)">
                                      <p:cBhvr>
                                        <p:cTn id="326" dur="500"/>
                                        <p:tgtEl>
                                          <p:spTgt spid="142"/>
                                        </p:tgtEl>
                                      </p:cBhvr>
                                    </p:animEffect>
                                  </p:childTnLst>
                                </p:cTn>
                              </p:par>
                              <p:par>
                                <p:cTn id="327" presetID="22" presetClass="entr" presetSubtype="8" fill="hold" grpId="0" nodeType="withEffect">
                                  <p:stCondLst>
                                    <p:cond delay="0"/>
                                  </p:stCondLst>
                                  <p:childTnLst>
                                    <p:set>
                                      <p:cBhvr>
                                        <p:cTn id="328" dur="1" fill="hold">
                                          <p:stCondLst>
                                            <p:cond delay="0"/>
                                          </p:stCondLst>
                                        </p:cTn>
                                        <p:tgtEl>
                                          <p:spTgt spid="143"/>
                                        </p:tgtEl>
                                        <p:attrNameLst>
                                          <p:attrName>style.visibility</p:attrName>
                                        </p:attrNameLst>
                                      </p:cBhvr>
                                      <p:to>
                                        <p:strVal val="visible"/>
                                      </p:to>
                                    </p:set>
                                    <p:animEffect transition="in" filter="wipe(left)">
                                      <p:cBhvr>
                                        <p:cTn id="329" dur="500"/>
                                        <p:tgtEl>
                                          <p:spTgt spid="143"/>
                                        </p:tgtEl>
                                      </p:cBhvr>
                                    </p:animEffect>
                                  </p:childTnLst>
                                </p:cTn>
                              </p:par>
                            </p:childTnLst>
                          </p:cTn>
                        </p:par>
                      </p:childTnLst>
                    </p:cTn>
                  </p:par>
                  <p:par>
                    <p:cTn id="330" fill="hold">
                      <p:stCondLst>
                        <p:cond delay="indefinite"/>
                      </p:stCondLst>
                      <p:childTnLst>
                        <p:par>
                          <p:cTn id="331" fill="hold">
                            <p:stCondLst>
                              <p:cond delay="0"/>
                            </p:stCondLst>
                            <p:childTnLst>
                              <p:par>
                                <p:cTn id="332" presetID="22" presetClass="entr" presetSubtype="8" fill="hold" nodeType="clickEffect">
                                  <p:stCondLst>
                                    <p:cond delay="0"/>
                                  </p:stCondLst>
                                  <p:childTnLst>
                                    <p:set>
                                      <p:cBhvr>
                                        <p:cTn id="333" dur="1" fill="hold">
                                          <p:stCondLst>
                                            <p:cond delay="0"/>
                                          </p:stCondLst>
                                        </p:cTn>
                                        <p:tgtEl>
                                          <p:spTgt spid="125"/>
                                        </p:tgtEl>
                                        <p:attrNameLst>
                                          <p:attrName>style.visibility</p:attrName>
                                        </p:attrNameLst>
                                      </p:cBhvr>
                                      <p:to>
                                        <p:strVal val="visible"/>
                                      </p:to>
                                    </p:set>
                                    <p:animEffect transition="in" filter="wipe(left)">
                                      <p:cBhvr>
                                        <p:cTn id="334" dur="500"/>
                                        <p:tgtEl>
                                          <p:spTgt spid="125"/>
                                        </p:tgtEl>
                                      </p:cBhvr>
                                    </p:animEffect>
                                  </p:childTnLst>
                                </p:cTn>
                              </p:par>
                            </p:childTnLst>
                          </p:cTn>
                        </p:par>
                      </p:childTnLst>
                    </p:cTn>
                  </p:par>
                  <p:par>
                    <p:cTn id="335" fill="hold">
                      <p:stCondLst>
                        <p:cond delay="indefinite"/>
                      </p:stCondLst>
                      <p:childTnLst>
                        <p:par>
                          <p:cTn id="336" fill="hold">
                            <p:stCondLst>
                              <p:cond delay="0"/>
                            </p:stCondLst>
                            <p:childTnLst>
                              <p:par>
                                <p:cTn id="337" presetID="22" presetClass="entr" presetSubtype="8" fill="hold" grpId="0" nodeType="clickEffect">
                                  <p:stCondLst>
                                    <p:cond delay="0"/>
                                  </p:stCondLst>
                                  <p:childTnLst>
                                    <p:set>
                                      <p:cBhvr>
                                        <p:cTn id="338" dur="1" fill="hold">
                                          <p:stCondLst>
                                            <p:cond delay="0"/>
                                          </p:stCondLst>
                                        </p:cTn>
                                        <p:tgtEl>
                                          <p:spTgt spid="126"/>
                                        </p:tgtEl>
                                        <p:attrNameLst>
                                          <p:attrName>style.visibility</p:attrName>
                                        </p:attrNameLst>
                                      </p:cBhvr>
                                      <p:to>
                                        <p:strVal val="visible"/>
                                      </p:to>
                                    </p:set>
                                    <p:animEffect transition="in" filter="wipe(left)">
                                      <p:cBhvr>
                                        <p:cTn id="339" dur="500"/>
                                        <p:tgtEl>
                                          <p:spTgt spid="126"/>
                                        </p:tgtEl>
                                      </p:cBhvr>
                                    </p:animEffect>
                                  </p:childTnLst>
                                </p:cTn>
                              </p:par>
                            </p:childTnLst>
                          </p:cTn>
                        </p:par>
                        <p:par>
                          <p:cTn id="340" fill="hold">
                            <p:stCondLst>
                              <p:cond delay="500"/>
                            </p:stCondLst>
                            <p:childTnLst>
                              <p:par>
                                <p:cTn id="341" presetID="10" presetClass="exit" presetSubtype="0" fill="hold" grpId="1" nodeType="afterEffect">
                                  <p:stCondLst>
                                    <p:cond delay="0"/>
                                  </p:stCondLst>
                                  <p:childTnLst>
                                    <p:animEffect transition="out" filter="fade">
                                      <p:cBhvr>
                                        <p:cTn id="342" dur="500"/>
                                        <p:tgtEl>
                                          <p:spTgt spid="142"/>
                                        </p:tgtEl>
                                      </p:cBhvr>
                                    </p:animEffect>
                                    <p:set>
                                      <p:cBhvr>
                                        <p:cTn id="343" dur="1" fill="hold">
                                          <p:stCondLst>
                                            <p:cond delay="499"/>
                                          </p:stCondLst>
                                        </p:cTn>
                                        <p:tgtEl>
                                          <p:spTgt spid="142"/>
                                        </p:tgtEl>
                                        <p:attrNameLst>
                                          <p:attrName>style.visibility</p:attrName>
                                        </p:attrNameLst>
                                      </p:cBhvr>
                                      <p:to>
                                        <p:strVal val="hidden"/>
                                      </p:to>
                                    </p:set>
                                  </p:childTnLst>
                                </p:cTn>
                              </p:par>
                            </p:childTnLst>
                          </p:cTn>
                        </p:par>
                        <p:par>
                          <p:cTn id="344" fill="hold">
                            <p:stCondLst>
                              <p:cond delay="1000"/>
                            </p:stCondLst>
                            <p:childTnLst>
                              <p:par>
                                <p:cTn id="345" presetID="10" presetClass="exit" presetSubtype="0" fill="hold" grpId="1" nodeType="afterEffect">
                                  <p:stCondLst>
                                    <p:cond delay="0"/>
                                  </p:stCondLst>
                                  <p:childTnLst>
                                    <p:animEffect transition="out" filter="fade">
                                      <p:cBhvr>
                                        <p:cTn id="346" dur="500"/>
                                        <p:tgtEl>
                                          <p:spTgt spid="143"/>
                                        </p:tgtEl>
                                      </p:cBhvr>
                                    </p:animEffect>
                                    <p:set>
                                      <p:cBhvr>
                                        <p:cTn id="347" dur="1" fill="hold">
                                          <p:stCondLst>
                                            <p:cond delay="499"/>
                                          </p:stCondLst>
                                        </p:cTn>
                                        <p:tgtEl>
                                          <p:spTgt spid="143"/>
                                        </p:tgtEl>
                                        <p:attrNameLst>
                                          <p:attrName>style.visibility</p:attrName>
                                        </p:attrNameLst>
                                      </p:cBhvr>
                                      <p:to>
                                        <p:strVal val="hidden"/>
                                      </p:to>
                                    </p:set>
                                  </p:childTnLst>
                                </p:cTn>
                              </p:par>
                            </p:childTnLst>
                          </p:cTn>
                        </p:par>
                      </p:childTnLst>
                    </p:cTn>
                  </p:par>
                  <p:par>
                    <p:cTn id="348" fill="hold">
                      <p:stCondLst>
                        <p:cond delay="indefinite"/>
                      </p:stCondLst>
                      <p:childTnLst>
                        <p:par>
                          <p:cTn id="349" fill="hold">
                            <p:stCondLst>
                              <p:cond delay="0"/>
                            </p:stCondLst>
                            <p:childTnLst>
                              <p:par>
                                <p:cTn id="350" presetID="22" presetClass="entr" presetSubtype="8" fill="hold" grpId="0" nodeType="clickEffect">
                                  <p:stCondLst>
                                    <p:cond delay="0"/>
                                  </p:stCondLst>
                                  <p:childTnLst>
                                    <p:set>
                                      <p:cBhvr>
                                        <p:cTn id="351" dur="1" fill="hold">
                                          <p:stCondLst>
                                            <p:cond delay="0"/>
                                          </p:stCondLst>
                                        </p:cTn>
                                        <p:tgtEl>
                                          <p:spTgt spid="127"/>
                                        </p:tgtEl>
                                        <p:attrNameLst>
                                          <p:attrName>style.visibility</p:attrName>
                                        </p:attrNameLst>
                                      </p:cBhvr>
                                      <p:to>
                                        <p:strVal val="visible"/>
                                      </p:to>
                                    </p:set>
                                    <p:animEffect transition="in" filter="wipe(left)">
                                      <p:cBhvr>
                                        <p:cTn id="352" dur="500"/>
                                        <p:tgtEl>
                                          <p:spTgt spid="127"/>
                                        </p:tgtEl>
                                      </p:cBhvr>
                                    </p:animEffect>
                                  </p:childTnLst>
                                </p:cTn>
                              </p:par>
                            </p:childTnLst>
                          </p:cTn>
                        </p:par>
                      </p:childTnLst>
                    </p:cTn>
                  </p:par>
                  <p:par>
                    <p:cTn id="353" fill="hold">
                      <p:stCondLst>
                        <p:cond delay="indefinite"/>
                      </p:stCondLst>
                      <p:childTnLst>
                        <p:par>
                          <p:cTn id="354" fill="hold">
                            <p:stCondLst>
                              <p:cond delay="0"/>
                            </p:stCondLst>
                            <p:childTnLst>
                              <p:par>
                                <p:cTn id="355" presetID="22" presetClass="entr" presetSubtype="8" fill="hold" nodeType="clickEffect">
                                  <p:stCondLst>
                                    <p:cond delay="0"/>
                                  </p:stCondLst>
                                  <p:childTnLst>
                                    <p:set>
                                      <p:cBhvr>
                                        <p:cTn id="356" dur="1" fill="hold">
                                          <p:stCondLst>
                                            <p:cond delay="0"/>
                                          </p:stCondLst>
                                        </p:cTn>
                                        <p:tgtEl>
                                          <p:spTgt spid="128"/>
                                        </p:tgtEl>
                                        <p:attrNameLst>
                                          <p:attrName>style.visibility</p:attrName>
                                        </p:attrNameLst>
                                      </p:cBhvr>
                                      <p:to>
                                        <p:strVal val="visible"/>
                                      </p:to>
                                    </p:set>
                                    <p:animEffect transition="in" filter="wipe(left)">
                                      <p:cBhvr>
                                        <p:cTn id="357" dur="500"/>
                                        <p:tgtEl>
                                          <p:spTgt spid="128"/>
                                        </p:tgtEl>
                                      </p:cBhvr>
                                    </p:animEffect>
                                  </p:childTnLst>
                                </p:cTn>
                              </p:par>
                            </p:childTnLst>
                          </p:cTn>
                        </p:par>
                      </p:childTnLst>
                    </p:cTn>
                  </p:par>
                  <p:par>
                    <p:cTn id="358" fill="hold">
                      <p:stCondLst>
                        <p:cond delay="indefinite"/>
                      </p:stCondLst>
                      <p:childTnLst>
                        <p:par>
                          <p:cTn id="359" fill="hold">
                            <p:stCondLst>
                              <p:cond delay="0"/>
                            </p:stCondLst>
                            <p:childTnLst>
                              <p:par>
                                <p:cTn id="360" presetID="22" presetClass="entr" presetSubtype="8" fill="hold" grpId="0" nodeType="clickEffect">
                                  <p:stCondLst>
                                    <p:cond delay="0"/>
                                  </p:stCondLst>
                                  <p:childTnLst>
                                    <p:set>
                                      <p:cBhvr>
                                        <p:cTn id="361" dur="1" fill="hold">
                                          <p:stCondLst>
                                            <p:cond delay="0"/>
                                          </p:stCondLst>
                                        </p:cTn>
                                        <p:tgtEl>
                                          <p:spTgt spid="129"/>
                                        </p:tgtEl>
                                        <p:attrNameLst>
                                          <p:attrName>style.visibility</p:attrName>
                                        </p:attrNameLst>
                                      </p:cBhvr>
                                      <p:to>
                                        <p:strVal val="visible"/>
                                      </p:to>
                                    </p:set>
                                    <p:animEffect transition="in" filter="wipe(left)">
                                      <p:cBhvr>
                                        <p:cTn id="362" dur="500"/>
                                        <p:tgtEl>
                                          <p:spTgt spid="129"/>
                                        </p:tgtEl>
                                      </p:cBhvr>
                                    </p:animEffect>
                                  </p:childTnLst>
                                </p:cTn>
                              </p:par>
                            </p:childTnLst>
                          </p:cTn>
                        </p:par>
                      </p:childTnLst>
                    </p:cTn>
                  </p:par>
                  <p:par>
                    <p:cTn id="363" fill="hold">
                      <p:stCondLst>
                        <p:cond delay="indefinite"/>
                      </p:stCondLst>
                      <p:childTnLst>
                        <p:par>
                          <p:cTn id="364" fill="hold">
                            <p:stCondLst>
                              <p:cond delay="0"/>
                            </p:stCondLst>
                            <p:childTnLst>
                              <p:par>
                                <p:cTn id="365" presetID="22" presetClass="entr" presetSubtype="8" fill="hold" nodeType="clickEffect">
                                  <p:stCondLst>
                                    <p:cond delay="0"/>
                                  </p:stCondLst>
                                  <p:childTnLst>
                                    <p:set>
                                      <p:cBhvr>
                                        <p:cTn id="366" dur="1" fill="hold">
                                          <p:stCondLst>
                                            <p:cond delay="0"/>
                                          </p:stCondLst>
                                        </p:cTn>
                                        <p:tgtEl>
                                          <p:spTgt spid="130"/>
                                        </p:tgtEl>
                                        <p:attrNameLst>
                                          <p:attrName>style.visibility</p:attrName>
                                        </p:attrNameLst>
                                      </p:cBhvr>
                                      <p:to>
                                        <p:strVal val="visible"/>
                                      </p:to>
                                    </p:set>
                                    <p:animEffect transition="in" filter="wipe(left)">
                                      <p:cBhvr>
                                        <p:cTn id="367" dur="500"/>
                                        <p:tgtEl>
                                          <p:spTgt spid="130"/>
                                        </p:tgtEl>
                                      </p:cBhvr>
                                    </p:animEffect>
                                  </p:childTnLst>
                                </p:cTn>
                              </p:par>
                            </p:childTnLst>
                          </p:cTn>
                        </p:par>
                      </p:childTnLst>
                    </p:cTn>
                  </p:par>
                  <p:par>
                    <p:cTn id="368" fill="hold">
                      <p:stCondLst>
                        <p:cond delay="indefinite"/>
                      </p:stCondLst>
                      <p:childTnLst>
                        <p:par>
                          <p:cTn id="369" fill="hold">
                            <p:stCondLst>
                              <p:cond delay="0"/>
                            </p:stCondLst>
                            <p:childTnLst>
                              <p:par>
                                <p:cTn id="370" presetID="22" presetClass="entr" presetSubtype="8" fill="hold" grpId="0" nodeType="clickEffect">
                                  <p:stCondLst>
                                    <p:cond delay="0"/>
                                  </p:stCondLst>
                                  <p:childTnLst>
                                    <p:set>
                                      <p:cBhvr>
                                        <p:cTn id="371" dur="1" fill="hold">
                                          <p:stCondLst>
                                            <p:cond delay="0"/>
                                          </p:stCondLst>
                                        </p:cTn>
                                        <p:tgtEl>
                                          <p:spTgt spid="132"/>
                                        </p:tgtEl>
                                        <p:attrNameLst>
                                          <p:attrName>style.visibility</p:attrName>
                                        </p:attrNameLst>
                                      </p:cBhvr>
                                      <p:to>
                                        <p:strVal val="visible"/>
                                      </p:to>
                                    </p:set>
                                    <p:animEffect transition="in" filter="wipe(left)">
                                      <p:cBhvr>
                                        <p:cTn id="372" dur="500"/>
                                        <p:tgtEl>
                                          <p:spTgt spid="132"/>
                                        </p:tgtEl>
                                      </p:cBhvr>
                                    </p:animEffect>
                                  </p:childTnLst>
                                </p:cTn>
                              </p:par>
                              <p:par>
                                <p:cTn id="373" presetID="22" presetClass="entr" presetSubtype="8" fill="hold" grpId="0" nodeType="withEffect">
                                  <p:stCondLst>
                                    <p:cond delay="0"/>
                                  </p:stCondLst>
                                  <p:childTnLst>
                                    <p:set>
                                      <p:cBhvr>
                                        <p:cTn id="374" dur="1" fill="hold">
                                          <p:stCondLst>
                                            <p:cond delay="0"/>
                                          </p:stCondLst>
                                        </p:cTn>
                                        <p:tgtEl>
                                          <p:spTgt spid="133"/>
                                        </p:tgtEl>
                                        <p:attrNameLst>
                                          <p:attrName>style.visibility</p:attrName>
                                        </p:attrNameLst>
                                      </p:cBhvr>
                                      <p:to>
                                        <p:strVal val="visible"/>
                                      </p:to>
                                    </p:set>
                                    <p:animEffect transition="in" filter="wipe(left)">
                                      <p:cBhvr>
                                        <p:cTn id="375"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2" grpId="1" animBg="1"/>
      <p:bldP spid="52" grpId="0" animBg="1"/>
      <p:bldP spid="52" grpId="1" animBg="1"/>
      <p:bldP spid="53" grpId="0" animBg="1"/>
      <p:bldP spid="53" grpId="1" animBg="1"/>
      <p:bldP spid="54" grpId="0" animBg="1"/>
      <p:bldP spid="54" grpId="1" animBg="1"/>
      <p:bldP spid="55" grpId="0" animBg="1"/>
      <p:bldP spid="55" grpId="1" animBg="1"/>
      <p:bldP spid="78" grpId="0" animBg="1"/>
      <p:bldP spid="78" grpId="1" animBg="1"/>
      <p:bldP spid="133" grpId="0" animBg="1"/>
      <p:bldP spid="144" grpId="0"/>
      <p:bldP spid="67" grpId="0"/>
      <p:bldP spid="68" grpId="0"/>
      <p:bldP spid="69" grpId="0"/>
      <p:bldP spid="70" grpId="0"/>
      <p:bldP spid="71" grpId="0"/>
      <p:bldP spid="72" grpId="0"/>
      <p:bldP spid="73"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5" grpId="0"/>
      <p:bldP spid="102" grpId="0"/>
      <p:bldP spid="103" grpId="0"/>
      <p:bldP spid="104" grpId="0"/>
      <p:bldP spid="105" grpId="0"/>
      <p:bldP spid="108" grpId="0"/>
      <p:bldP spid="109" grpId="0"/>
      <p:bldP spid="110" grpId="0"/>
      <p:bldP spid="111" grpId="0"/>
      <p:bldP spid="116" grpId="0"/>
      <p:bldP spid="118" grpId="0"/>
      <p:bldP spid="120" grpId="0"/>
      <p:bldP spid="122" grpId="0"/>
      <p:bldP spid="124" grpId="0"/>
      <p:bldP spid="126" grpId="0"/>
      <p:bldP spid="127" grpId="0"/>
      <p:bldP spid="129" grpId="0"/>
      <p:bldP spid="132" grpId="0"/>
      <p:bldP spid="143" grpId="0" animBg="1"/>
      <p:bldP spid="14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4029223" y="1971585"/>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70</a:t>
            </a:r>
            <a:endParaRPr lang="en-US" sz="2000" b="1" dirty="0">
              <a:solidFill>
                <a:prstClr val="black"/>
              </a:solidFill>
            </a:endParaRPr>
          </a:p>
        </p:txBody>
      </p:sp>
      <p:sp>
        <p:nvSpPr>
          <p:cNvPr id="5" name="TextBox 4"/>
          <p:cNvSpPr txBox="1"/>
          <p:nvPr/>
        </p:nvSpPr>
        <p:spPr>
          <a:xfrm>
            <a:off x="1219200" y="-1847850"/>
            <a:ext cx="7467600" cy="769441"/>
          </a:xfrm>
          <a:prstGeom prst="rect">
            <a:avLst/>
          </a:prstGeom>
          <a:solidFill>
            <a:schemeClr val="accent5">
              <a:lumMod val="75000"/>
            </a:schemeClr>
          </a:solidFill>
        </p:spPr>
        <p:txBody>
          <a:bodyPr wrap="square" rtlCol="0">
            <a:spAutoFit/>
          </a:bodyPr>
          <a:lstStyle/>
          <a:p>
            <a:r>
              <a:rPr lang="en-US" sz="4400" dirty="0" smtClean="0"/>
              <a:t>ADDITIONAL EXAMPLE</a:t>
            </a:r>
            <a:endParaRPr lang="en-US" sz="4400" dirty="0"/>
          </a:p>
        </p:txBody>
      </p:sp>
    </p:spTree>
    <p:extLst>
      <p:ext uri="{BB962C8B-B14F-4D97-AF65-F5344CB8AC3E}">
        <p14:creationId xmlns:p14="http://schemas.microsoft.com/office/powerpoint/2010/main" val="1687036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200569\Desktop\Sceicn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1"/>
          <a:stretch/>
        </p:blipFill>
        <p:spPr bwMode="auto">
          <a:xfrm>
            <a:off x="-6866" y="0"/>
            <a:ext cx="9150866" cy="395020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7"/>
          <p:cNvSpPr txBox="1">
            <a:spLocks/>
          </p:cNvSpPr>
          <p:nvPr/>
        </p:nvSpPr>
        <p:spPr bwMode="auto">
          <a:xfrm>
            <a:off x="542027" y="2206568"/>
            <a:ext cx="6620774" cy="6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endParaRPr lang="en-US" altLang="en-US" sz="3600" dirty="0">
              <a:solidFill>
                <a:srgbClr val="034EA2"/>
              </a:solidFill>
              <a:latin typeface="Bookman Old Style" pitchFamily="18" charset="0"/>
            </a:endParaRPr>
          </a:p>
        </p:txBody>
      </p:sp>
      <p:sp>
        <p:nvSpPr>
          <p:cNvPr id="7" name="Title 7"/>
          <p:cNvSpPr txBox="1">
            <a:spLocks/>
          </p:cNvSpPr>
          <p:nvPr/>
        </p:nvSpPr>
        <p:spPr bwMode="auto">
          <a:xfrm>
            <a:off x="685800" y="2675065"/>
            <a:ext cx="7381877" cy="582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r>
              <a:rPr lang="en-US" altLang="en-US" sz="3600" cap="all" dirty="0" smtClean="0">
                <a:solidFill>
                  <a:srgbClr val="034EA2"/>
                </a:solidFill>
                <a:latin typeface="Bookman Old Style" pitchFamily="18" charset="0"/>
              </a:rPr>
              <a:t>1. Arithmetic </a:t>
            </a:r>
          </a:p>
          <a:p>
            <a:r>
              <a:rPr lang="en-US" altLang="en-US" sz="3600" cap="all" dirty="0" smtClean="0">
                <a:solidFill>
                  <a:srgbClr val="034EA2"/>
                </a:solidFill>
                <a:latin typeface="Bookman Old Style" pitchFamily="18" charset="0"/>
              </a:rPr>
              <a:t>    Progressions</a:t>
            </a:r>
            <a:endParaRPr lang="en-US" altLang="en-US" sz="3600" cap="all" dirty="0">
              <a:solidFill>
                <a:srgbClr val="034EA2"/>
              </a:solidFill>
              <a:latin typeface="Bookman Old Style" pitchFamily="18" charset="0"/>
            </a:endParaRPr>
          </a:p>
        </p:txBody>
      </p:sp>
      <p:sp>
        <p:nvSpPr>
          <p:cNvPr id="6" name="Title 7"/>
          <p:cNvSpPr txBox="1">
            <a:spLocks/>
          </p:cNvSpPr>
          <p:nvPr/>
        </p:nvSpPr>
        <p:spPr bwMode="auto">
          <a:xfrm>
            <a:off x="685800" y="31813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1pPr>
            <a:lvl2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2pPr>
            <a:lvl3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3pPr>
            <a:lvl4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4pPr>
            <a:lvl5pPr>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5pPr>
            <a:lvl6pPr marL="20145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6pPr>
            <a:lvl7pPr marL="24717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7pPr>
            <a:lvl8pPr marL="29289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8pPr>
            <a:lvl9pPr marL="3386138" indent="271463" algn="ctr"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b="1">
                <a:solidFill>
                  <a:schemeClr val="tx1"/>
                </a:solidFill>
                <a:latin typeface="Arial Rounded MT Bold" pitchFamily="34" charset="0"/>
              </a:defRPr>
            </a:lvl9pPr>
          </a:lstStyle>
          <a:p>
            <a:pPr marL="342900" indent="-342900">
              <a:buFont typeface="Arial" pitchFamily="34" charset="0"/>
              <a:buChar char="•"/>
              <a:tabLst>
                <a:tab pos="142875" algn="l"/>
                <a:tab pos="344488"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pPr>
            <a:r>
              <a:rPr lang="en-US" altLang="en-US" sz="2000" dirty="0" smtClean="0">
                <a:solidFill>
                  <a:srgbClr val="FF6600"/>
                </a:solidFill>
                <a:latin typeface="Bookman Old Style" pitchFamily="18" charset="0"/>
              </a:rPr>
              <a:t>Sums based on ‘</a:t>
            </a:r>
            <a:r>
              <a:rPr lang="en-US" altLang="en-US" sz="2000" dirty="0" err="1" smtClean="0">
                <a:solidFill>
                  <a:srgbClr val="FF6600"/>
                </a:solidFill>
                <a:latin typeface="Bookman Old Style" pitchFamily="18" charset="0"/>
              </a:rPr>
              <a:t>t</a:t>
            </a:r>
            <a:r>
              <a:rPr lang="en-US" altLang="en-US" sz="2000" baseline="-25000" dirty="0" err="1" smtClean="0">
                <a:solidFill>
                  <a:srgbClr val="FF6600"/>
                </a:solidFill>
                <a:latin typeface="Bookman Old Style" pitchFamily="18" charset="0"/>
              </a:rPr>
              <a:t>n</a:t>
            </a:r>
            <a:r>
              <a:rPr lang="en-US" altLang="en-US" sz="2000" dirty="0" smtClean="0">
                <a:solidFill>
                  <a:srgbClr val="FF6600"/>
                </a:solidFill>
                <a:latin typeface="Bookman Old Style" pitchFamily="18" charset="0"/>
              </a:rPr>
              <a:t>’ and ‘</a:t>
            </a:r>
            <a:r>
              <a:rPr lang="en-US" sz="2000" dirty="0" err="1" smtClean="0">
                <a:solidFill>
                  <a:srgbClr val="FF6600"/>
                </a:solidFill>
                <a:latin typeface="Bookman Old Style" pitchFamily="18" charset="0"/>
              </a:rPr>
              <a:t>S</a:t>
            </a:r>
            <a:r>
              <a:rPr lang="en-US" sz="2000" baseline="-25000" dirty="0" err="1" smtClean="0">
                <a:solidFill>
                  <a:srgbClr val="FF6600"/>
                </a:solidFill>
                <a:latin typeface="Bookman Old Style" pitchFamily="18" charset="0"/>
              </a:rPr>
              <a:t>n</a:t>
            </a:r>
            <a:r>
              <a:rPr lang="en-US" altLang="en-US" sz="2000" dirty="0" smtClean="0">
                <a:solidFill>
                  <a:srgbClr val="FF6600"/>
                </a:solidFill>
                <a:latin typeface="Bookman Old Style" pitchFamily="18" charset="0"/>
              </a:rPr>
              <a:t>’</a:t>
            </a:r>
          </a:p>
        </p:txBody>
      </p:sp>
    </p:spTree>
    <p:extLst>
      <p:ext uri="{BB962C8B-B14F-4D97-AF65-F5344CB8AC3E}">
        <p14:creationId xmlns:p14="http://schemas.microsoft.com/office/powerpoint/2010/main" val="1282079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ounded Rectangle 128"/>
          <p:cNvSpPr/>
          <p:nvPr/>
        </p:nvSpPr>
        <p:spPr>
          <a:xfrm>
            <a:off x="908050" y="708085"/>
            <a:ext cx="5349978" cy="283210"/>
          </a:xfrm>
          <a:prstGeom prst="round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ndParaRPr>
          </a:p>
        </p:txBody>
      </p:sp>
      <p:grpSp>
        <p:nvGrpSpPr>
          <p:cNvPr id="2" name="Group 1"/>
          <p:cNvGrpSpPr/>
          <p:nvPr/>
        </p:nvGrpSpPr>
        <p:grpSpPr>
          <a:xfrm>
            <a:off x="192975" y="678875"/>
            <a:ext cx="8071682" cy="584775"/>
            <a:chOff x="538918" y="878473"/>
            <a:chExt cx="8071682" cy="584775"/>
          </a:xfrm>
        </p:grpSpPr>
        <p:sp>
          <p:nvSpPr>
            <p:cNvPr id="3" name="TextBox 2"/>
            <p:cNvSpPr txBox="1"/>
            <p:nvPr/>
          </p:nvSpPr>
          <p:spPr>
            <a:xfrm>
              <a:off x="933826" y="878473"/>
              <a:ext cx="7676774" cy="584775"/>
            </a:xfrm>
            <a:prstGeom prst="rect">
              <a:avLst/>
            </a:prstGeom>
            <a:noFill/>
            <a:ln w="28575">
              <a:noFill/>
              <a:headEnd/>
              <a:tailEnd/>
            </a:ln>
            <a:effectLst>
              <a:glow rad="76200">
                <a:srgbClr val="CCAF0A">
                  <a:tint val="30000"/>
                  <a:shade val="95000"/>
                  <a:satMod val="300000"/>
                  <a:alpha val="50000"/>
                </a:srgbClr>
              </a:glow>
            </a:effectLst>
            <a:scene3d>
              <a:camera prst="orthographicFront">
                <a:rot lat="0" lon="0" rev="0"/>
              </a:camera>
              <a:lightRig rig="glow" dir="t">
                <a:rot lat="0" lon="0" rev="4800000"/>
              </a:lightRig>
            </a:scene3d>
            <a:sp3d prstMaterial="matte">
              <a:bevelT w="127000" h="63500"/>
            </a:sp3d>
          </p:spPr>
          <p:txBody>
            <a:bodyPr wrap="square">
              <a:spAutoFit/>
            </a:bodyPr>
            <a:lstStyle>
              <a:defPPr>
                <a:defRPr lang="en-US"/>
              </a:defPPr>
              <a:lvl1pPr algn="just" defTabSz="912813">
                <a:defRPr sz="1600" b="1" kern="0">
                  <a:latin typeface="Bookman Old Style" pitchFamily="18" charset="0"/>
                </a:defRPr>
              </a:lvl1pPr>
            </a:lstStyle>
            <a:p>
              <a:r>
                <a:rPr lang="en-US" dirty="0" smtClean="0">
                  <a:solidFill>
                    <a:srgbClr val="0000FF"/>
                  </a:solidFill>
                </a:rPr>
                <a:t>6</a:t>
              </a:r>
              <a:r>
                <a:rPr lang="en-US" dirty="0">
                  <a:solidFill>
                    <a:srgbClr val="0000FF"/>
                  </a:solidFill>
                </a:rPr>
                <a:t>. Second and fourth term of on A.P. is 12 and 20 respectively. Find the sum of first 25 terms of that A.P.	</a:t>
              </a:r>
            </a:p>
          </p:txBody>
        </p:sp>
        <p:sp>
          <p:nvSpPr>
            <p:cNvPr id="4" name="Rectangle 3"/>
            <p:cNvSpPr/>
            <p:nvPr/>
          </p:nvSpPr>
          <p:spPr>
            <a:xfrm>
              <a:off x="538918" y="878473"/>
              <a:ext cx="184731" cy="338554"/>
            </a:xfrm>
            <a:prstGeom prst="rect">
              <a:avLst/>
            </a:prstGeom>
          </p:spPr>
          <p:txBody>
            <a:bodyPr wrap="none">
              <a:spAutoFit/>
            </a:bodyPr>
            <a:lstStyle/>
            <a:p>
              <a:endParaRPr lang="en-US" sz="1600" b="1" dirty="0">
                <a:solidFill>
                  <a:srgbClr val="0000FF"/>
                </a:solidFill>
                <a:latin typeface="Bookman Old Style" panose="02050604050505020204" pitchFamily="18" charset="0"/>
                <a:ea typeface="Cambria Math" panose="02040503050406030204" pitchFamily="18" charset="0"/>
              </a:endParaRPr>
            </a:p>
          </p:txBody>
        </p:sp>
      </p:grpSp>
      <p:sp>
        <p:nvSpPr>
          <p:cNvPr id="5" name="Rectangle 4"/>
          <p:cNvSpPr/>
          <p:nvPr/>
        </p:nvSpPr>
        <p:spPr>
          <a:xfrm>
            <a:off x="542462" y="1231900"/>
            <a:ext cx="588623" cy="338554"/>
          </a:xfrm>
          <a:prstGeom prst="rect">
            <a:avLst/>
          </a:prstGeom>
          <a:noFill/>
          <a:effectLst/>
        </p:spPr>
        <p:txBody>
          <a:bodyPr wrap="none" rtlCol="0">
            <a:spAutoFit/>
          </a:bodyPr>
          <a:lstStyle/>
          <a:p>
            <a:r>
              <a:rPr lang="en-US" sz="1600" b="1" dirty="0">
                <a:solidFill>
                  <a:prstClr val="black"/>
                </a:solidFill>
                <a:latin typeface="Bookman Old Style"/>
                <a:cs typeface="Calibri" pitchFamily="34" charset="0"/>
              </a:rPr>
              <a:t>Sol.</a:t>
            </a:r>
          </a:p>
        </p:txBody>
      </p:sp>
      <p:sp>
        <p:nvSpPr>
          <p:cNvPr id="7" name="Rectangle 6"/>
          <p:cNvSpPr/>
          <p:nvPr/>
        </p:nvSpPr>
        <p:spPr>
          <a:xfrm>
            <a:off x="1284032" y="1231900"/>
            <a:ext cx="886781"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ea typeface="Cambria Math" panose="02040503050406030204" pitchFamily="18" charset="0"/>
              </a:rPr>
              <a:t>t</a:t>
            </a:r>
            <a:r>
              <a:rPr lang="en-US" sz="1400" baseline="-25000" dirty="0" smtClean="0">
                <a:solidFill>
                  <a:prstClr val="black"/>
                </a:solidFill>
                <a:latin typeface="Bookman Old Style" panose="02050604050505020204" pitchFamily="18" charset="0"/>
                <a:ea typeface="Cambria Math" panose="02040503050406030204" pitchFamily="18" charset="0"/>
              </a:rPr>
              <a:t>2</a:t>
            </a:r>
            <a:r>
              <a:rPr lang="en-US" sz="1400" dirty="0" smtClean="0">
                <a:solidFill>
                  <a:prstClr val="black"/>
                </a:solidFill>
                <a:latin typeface="Bookman Old Style" panose="02050604050505020204" pitchFamily="18" charset="0"/>
                <a:ea typeface="Cambria Math" panose="02040503050406030204" pitchFamily="18" charset="0"/>
              </a:rPr>
              <a:t> </a:t>
            </a:r>
            <a:r>
              <a:rPr lang="en-US" sz="1400" dirty="0">
                <a:solidFill>
                  <a:prstClr val="black"/>
                </a:solidFill>
                <a:latin typeface="Bookman Old Style" panose="02050604050505020204" pitchFamily="18" charset="0"/>
                <a:ea typeface="Cambria Math" panose="02040503050406030204" pitchFamily="18" charset="0"/>
              </a:rPr>
              <a:t>= 12, </a:t>
            </a:r>
          </a:p>
        </p:txBody>
      </p:sp>
      <p:sp>
        <p:nvSpPr>
          <p:cNvPr id="8" name="Rectangle 7"/>
          <p:cNvSpPr/>
          <p:nvPr/>
        </p:nvSpPr>
        <p:spPr>
          <a:xfrm>
            <a:off x="2133600" y="1231900"/>
            <a:ext cx="771365" cy="307777"/>
          </a:xfrm>
          <a:prstGeom prst="rect">
            <a:avLst/>
          </a:prstGeom>
        </p:spPr>
        <p:txBody>
          <a:bodyPr wrap="none">
            <a:spAutoFit/>
          </a:bodyPr>
          <a:lstStyle/>
          <a:p>
            <a:r>
              <a:rPr lang="en-US" sz="1400" dirty="0">
                <a:solidFill>
                  <a:prstClr val="black"/>
                </a:solidFill>
                <a:latin typeface="Bookman Old Style" panose="02050604050505020204" pitchFamily="18" charset="0"/>
                <a:ea typeface="Cambria Math" panose="02040503050406030204" pitchFamily="18" charset="0"/>
              </a:rPr>
              <a:t>t</a:t>
            </a:r>
            <a:r>
              <a:rPr lang="en-US" sz="1400" baseline="-25000" dirty="0">
                <a:solidFill>
                  <a:prstClr val="black"/>
                </a:solidFill>
                <a:latin typeface="Bookman Old Style" panose="02050604050505020204" pitchFamily="18" charset="0"/>
                <a:ea typeface="Cambria Math" panose="02040503050406030204" pitchFamily="18" charset="0"/>
              </a:rPr>
              <a:t>4</a:t>
            </a:r>
            <a:r>
              <a:rPr lang="en-US" sz="1400" dirty="0">
                <a:solidFill>
                  <a:prstClr val="black"/>
                </a:solidFill>
                <a:latin typeface="Bookman Old Style" panose="02050604050505020204" pitchFamily="18" charset="0"/>
                <a:ea typeface="Cambria Math" panose="02040503050406030204" pitchFamily="18" charset="0"/>
              </a:rPr>
              <a:t> = 20</a:t>
            </a:r>
          </a:p>
        </p:txBody>
      </p:sp>
      <p:sp>
        <p:nvSpPr>
          <p:cNvPr id="9" name="TextBox 8"/>
          <p:cNvSpPr txBox="1"/>
          <p:nvPr/>
        </p:nvSpPr>
        <p:spPr>
          <a:xfrm>
            <a:off x="1284032" y="1480496"/>
            <a:ext cx="515288"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t</a:t>
            </a:r>
            <a:r>
              <a:rPr lang="pt-BR" sz="1400" baseline="-25000" dirty="0" smtClean="0">
                <a:solidFill>
                  <a:prstClr val="black"/>
                </a:solidFill>
                <a:latin typeface="Bookman Old Style" panose="02050604050505020204" pitchFamily="18" charset="0"/>
                <a:ea typeface="Cambria Math" panose="02040503050406030204" pitchFamily="18" charset="0"/>
              </a:rPr>
              <a:t>n</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10" name="TextBox 9"/>
          <p:cNvSpPr txBox="1"/>
          <p:nvPr/>
        </p:nvSpPr>
        <p:spPr>
          <a:xfrm>
            <a:off x="1930410" y="1480496"/>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11" name="TextBox 10"/>
          <p:cNvSpPr txBox="1"/>
          <p:nvPr/>
        </p:nvSpPr>
        <p:spPr>
          <a:xfrm>
            <a:off x="2374900" y="1480496"/>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12" name="TextBox 11"/>
          <p:cNvSpPr txBox="1"/>
          <p:nvPr/>
        </p:nvSpPr>
        <p:spPr>
          <a:xfrm>
            <a:off x="2624766" y="1480496"/>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13" name="TextBox 12"/>
          <p:cNvSpPr txBox="1"/>
          <p:nvPr/>
        </p:nvSpPr>
        <p:spPr>
          <a:xfrm>
            <a:off x="2890188" y="1459230"/>
            <a:ext cx="1084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(n – 1) d</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15" name="TextBox 14"/>
          <p:cNvSpPr txBox="1"/>
          <p:nvPr/>
        </p:nvSpPr>
        <p:spPr>
          <a:xfrm>
            <a:off x="1284032" y="1747196"/>
            <a:ext cx="515288"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t</a:t>
            </a:r>
            <a:r>
              <a:rPr lang="pt-BR" sz="1400" baseline="-25000" dirty="0">
                <a:solidFill>
                  <a:prstClr val="black"/>
                </a:solidFill>
                <a:latin typeface="Bookman Old Style" panose="02050604050505020204" pitchFamily="18" charset="0"/>
                <a:ea typeface="Cambria Math" panose="02040503050406030204" pitchFamily="18" charset="0"/>
              </a:rPr>
              <a:t>2</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16" name="TextBox 15"/>
          <p:cNvSpPr txBox="1"/>
          <p:nvPr/>
        </p:nvSpPr>
        <p:spPr>
          <a:xfrm>
            <a:off x="1930410" y="1747196"/>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17" name="TextBox 16"/>
          <p:cNvSpPr txBox="1"/>
          <p:nvPr/>
        </p:nvSpPr>
        <p:spPr>
          <a:xfrm>
            <a:off x="2387600" y="1747196"/>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18" name="TextBox 17"/>
          <p:cNvSpPr txBox="1"/>
          <p:nvPr/>
        </p:nvSpPr>
        <p:spPr>
          <a:xfrm>
            <a:off x="2637466" y="1747196"/>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19" name="TextBox 18"/>
          <p:cNvSpPr txBox="1"/>
          <p:nvPr/>
        </p:nvSpPr>
        <p:spPr>
          <a:xfrm>
            <a:off x="2902888" y="1725930"/>
            <a:ext cx="1084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(2 – 1) d</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20" name="TextBox 19"/>
          <p:cNvSpPr txBox="1"/>
          <p:nvPr/>
        </p:nvSpPr>
        <p:spPr>
          <a:xfrm>
            <a:off x="1284032" y="2001196"/>
            <a:ext cx="515288"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12</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21" name="TextBox 20"/>
          <p:cNvSpPr txBox="1"/>
          <p:nvPr/>
        </p:nvSpPr>
        <p:spPr>
          <a:xfrm>
            <a:off x="1930410" y="2001196"/>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22" name="TextBox 21"/>
          <p:cNvSpPr txBox="1"/>
          <p:nvPr/>
        </p:nvSpPr>
        <p:spPr>
          <a:xfrm>
            <a:off x="2400300" y="2001196"/>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23" name="TextBox 22"/>
          <p:cNvSpPr txBox="1"/>
          <p:nvPr/>
        </p:nvSpPr>
        <p:spPr>
          <a:xfrm>
            <a:off x="2650166" y="2001196"/>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24" name="TextBox 23"/>
          <p:cNvSpPr txBox="1"/>
          <p:nvPr/>
        </p:nvSpPr>
        <p:spPr>
          <a:xfrm>
            <a:off x="2857500" y="1979930"/>
            <a:ext cx="3991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 d</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25" name="TextBox 24"/>
          <p:cNvSpPr txBox="1"/>
          <p:nvPr/>
        </p:nvSpPr>
        <p:spPr>
          <a:xfrm>
            <a:off x="889000" y="2271733"/>
            <a:ext cx="515288" cy="338554"/>
          </a:xfrm>
          <a:prstGeom prst="rect">
            <a:avLst/>
          </a:prstGeom>
          <a:noFill/>
        </p:spPr>
        <p:txBody>
          <a:bodyPr wrap="square" rtlCol="0">
            <a:spAutoFit/>
          </a:bodyPr>
          <a:lstStyle/>
          <a:p>
            <a:r>
              <a:rPr lang="pt-BR" sz="1600" dirty="0" smtClean="0">
                <a:solidFill>
                  <a:prstClr val="black"/>
                </a:solidFill>
                <a:latin typeface="Symbol" panose="05050102010706020507" pitchFamily="18" charset="2"/>
                <a:ea typeface="Cambria Math" panose="02040503050406030204" pitchFamily="18" charset="0"/>
              </a:rPr>
              <a:t>\</a:t>
            </a:r>
            <a:endParaRPr lang="en-US" sz="1600" baseline="-25000" dirty="0">
              <a:solidFill>
                <a:prstClr val="black"/>
              </a:solidFill>
              <a:latin typeface="Symbol" panose="05050102010706020507" pitchFamily="18" charset="2"/>
              <a:ea typeface="Cambria Math" panose="02040503050406030204" pitchFamily="18" charset="0"/>
            </a:endParaRPr>
          </a:p>
        </p:txBody>
      </p:sp>
      <p:sp>
        <p:nvSpPr>
          <p:cNvPr id="26" name="TextBox 25"/>
          <p:cNvSpPr txBox="1"/>
          <p:nvPr/>
        </p:nvSpPr>
        <p:spPr>
          <a:xfrm>
            <a:off x="1270000" y="2302510"/>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27" name="TextBox 26"/>
          <p:cNvSpPr txBox="1"/>
          <p:nvPr/>
        </p:nvSpPr>
        <p:spPr>
          <a:xfrm>
            <a:off x="1441450" y="2302510"/>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28" name="TextBox 27"/>
          <p:cNvSpPr txBox="1"/>
          <p:nvPr/>
        </p:nvSpPr>
        <p:spPr>
          <a:xfrm>
            <a:off x="1574800" y="2302510"/>
            <a:ext cx="3991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 d</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29" name="TextBox 28"/>
          <p:cNvSpPr txBox="1"/>
          <p:nvPr/>
        </p:nvSpPr>
        <p:spPr>
          <a:xfrm>
            <a:off x="1930410" y="2302510"/>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30" name="TextBox 29"/>
          <p:cNvSpPr txBox="1"/>
          <p:nvPr/>
        </p:nvSpPr>
        <p:spPr>
          <a:xfrm>
            <a:off x="2220624" y="2302510"/>
            <a:ext cx="515288"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12</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31" name="TextBox 30"/>
          <p:cNvSpPr txBox="1"/>
          <p:nvPr/>
        </p:nvSpPr>
        <p:spPr>
          <a:xfrm>
            <a:off x="1284032" y="2570156"/>
            <a:ext cx="515288"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t</a:t>
            </a:r>
            <a:r>
              <a:rPr lang="pt-BR" sz="1400" baseline="-25000" dirty="0">
                <a:solidFill>
                  <a:prstClr val="black"/>
                </a:solidFill>
                <a:latin typeface="Bookman Old Style" panose="02050604050505020204" pitchFamily="18" charset="0"/>
                <a:ea typeface="Cambria Math" panose="02040503050406030204" pitchFamily="18" charset="0"/>
              </a:rPr>
              <a:t>4</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32" name="TextBox 31"/>
          <p:cNvSpPr txBox="1"/>
          <p:nvPr/>
        </p:nvSpPr>
        <p:spPr>
          <a:xfrm>
            <a:off x="1930410" y="2570156"/>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33" name="TextBox 32"/>
          <p:cNvSpPr txBox="1"/>
          <p:nvPr/>
        </p:nvSpPr>
        <p:spPr>
          <a:xfrm>
            <a:off x="2430780" y="2570156"/>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34" name="TextBox 33"/>
          <p:cNvSpPr txBox="1"/>
          <p:nvPr/>
        </p:nvSpPr>
        <p:spPr>
          <a:xfrm>
            <a:off x="2680646" y="2570156"/>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35" name="TextBox 34"/>
          <p:cNvSpPr txBox="1"/>
          <p:nvPr/>
        </p:nvSpPr>
        <p:spPr>
          <a:xfrm>
            <a:off x="2946068" y="2548890"/>
            <a:ext cx="1084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(4 – 1) d</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36" name="TextBox 35"/>
          <p:cNvSpPr txBox="1"/>
          <p:nvPr/>
        </p:nvSpPr>
        <p:spPr>
          <a:xfrm>
            <a:off x="1284032" y="2821616"/>
            <a:ext cx="515288"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20</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37" name="TextBox 36"/>
          <p:cNvSpPr txBox="1"/>
          <p:nvPr/>
        </p:nvSpPr>
        <p:spPr>
          <a:xfrm>
            <a:off x="1930410" y="2821616"/>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38" name="TextBox 37"/>
          <p:cNvSpPr txBox="1"/>
          <p:nvPr/>
        </p:nvSpPr>
        <p:spPr>
          <a:xfrm>
            <a:off x="2441054" y="2821616"/>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39" name="TextBox 38"/>
          <p:cNvSpPr txBox="1"/>
          <p:nvPr/>
        </p:nvSpPr>
        <p:spPr>
          <a:xfrm>
            <a:off x="2690920" y="2821616"/>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40" name="TextBox 39"/>
          <p:cNvSpPr txBox="1"/>
          <p:nvPr/>
        </p:nvSpPr>
        <p:spPr>
          <a:xfrm>
            <a:off x="2907310" y="2821616"/>
            <a:ext cx="590270"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 3d</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41" name="TextBox 40"/>
          <p:cNvSpPr txBox="1"/>
          <p:nvPr/>
        </p:nvSpPr>
        <p:spPr>
          <a:xfrm>
            <a:off x="934046" y="3015953"/>
            <a:ext cx="515288" cy="338554"/>
          </a:xfrm>
          <a:prstGeom prst="rect">
            <a:avLst/>
          </a:prstGeom>
          <a:noFill/>
        </p:spPr>
        <p:txBody>
          <a:bodyPr wrap="square" rtlCol="0">
            <a:spAutoFit/>
          </a:bodyPr>
          <a:lstStyle/>
          <a:p>
            <a:r>
              <a:rPr lang="pt-BR" sz="1600" dirty="0" smtClean="0">
                <a:solidFill>
                  <a:prstClr val="black"/>
                </a:solidFill>
                <a:latin typeface="Symbol" panose="05050102010706020507" pitchFamily="18" charset="2"/>
                <a:ea typeface="Cambria Math" panose="02040503050406030204" pitchFamily="18" charset="0"/>
              </a:rPr>
              <a:t>\</a:t>
            </a:r>
            <a:endParaRPr lang="en-US" sz="1600" baseline="-25000" dirty="0">
              <a:solidFill>
                <a:prstClr val="black"/>
              </a:solidFill>
              <a:latin typeface="Symbol" panose="05050102010706020507" pitchFamily="18" charset="2"/>
              <a:ea typeface="Cambria Math" panose="02040503050406030204" pitchFamily="18" charset="0"/>
            </a:endParaRPr>
          </a:p>
        </p:txBody>
      </p:sp>
      <p:sp>
        <p:nvSpPr>
          <p:cNvPr id="42" name="TextBox 41"/>
          <p:cNvSpPr txBox="1"/>
          <p:nvPr/>
        </p:nvSpPr>
        <p:spPr>
          <a:xfrm>
            <a:off x="1211580" y="3046730"/>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43" name="TextBox 42"/>
          <p:cNvSpPr txBox="1"/>
          <p:nvPr/>
        </p:nvSpPr>
        <p:spPr>
          <a:xfrm>
            <a:off x="1422068" y="3046730"/>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44" name="TextBox 43"/>
          <p:cNvSpPr txBox="1"/>
          <p:nvPr/>
        </p:nvSpPr>
        <p:spPr>
          <a:xfrm>
            <a:off x="1547202" y="3046730"/>
            <a:ext cx="600544"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 3d</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45" name="TextBox 44"/>
          <p:cNvSpPr txBox="1"/>
          <p:nvPr/>
        </p:nvSpPr>
        <p:spPr>
          <a:xfrm>
            <a:off x="1930410" y="3046730"/>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46" name="TextBox 45"/>
          <p:cNvSpPr txBox="1"/>
          <p:nvPr/>
        </p:nvSpPr>
        <p:spPr>
          <a:xfrm>
            <a:off x="2430780" y="3046730"/>
            <a:ext cx="515288"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20</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47" name="TextBox 46"/>
          <p:cNvSpPr txBox="1"/>
          <p:nvPr/>
        </p:nvSpPr>
        <p:spPr>
          <a:xfrm>
            <a:off x="2946400" y="2302510"/>
            <a:ext cx="867901"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.....(i)</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48" name="TextBox 47"/>
          <p:cNvSpPr txBox="1"/>
          <p:nvPr/>
        </p:nvSpPr>
        <p:spPr>
          <a:xfrm>
            <a:off x="2964180" y="3046730"/>
            <a:ext cx="867901"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.....(ii)</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cxnSp>
        <p:nvCxnSpPr>
          <p:cNvPr id="49" name="Straight Connector 48"/>
          <p:cNvCxnSpPr/>
          <p:nvPr/>
        </p:nvCxnSpPr>
        <p:spPr>
          <a:xfrm>
            <a:off x="4027714" y="1207770"/>
            <a:ext cx="0" cy="3600178"/>
          </a:xfrm>
          <a:prstGeom prst="line">
            <a:avLst/>
          </a:prstGeom>
          <a:ln w="38100">
            <a:solidFill>
              <a:schemeClr val="tx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135380" y="3271802"/>
            <a:ext cx="27432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ea typeface="Cambria Math" panose="02040503050406030204" pitchFamily="18" charset="0"/>
              </a:rPr>
              <a:t>Subtracting  (ii) from, (</a:t>
            </a:r>
            <a:r>
              <a:rPr lang="en-US" sz="1400" dirty="0" err="1" smtClean="0">
                <a:solidFill>
                  <a:prstClr val="black"/>
                </a:solidFill>
                <a:latin typeface="Bookman Old Style" panose="02050604050505020204" pitchFamily="18" charset="0"/>
                <a:ea typeface="Cambria Math" panose="02040503050406030204" pitchFamily="18" charset="0"/>
              </a:rPr>
              <a:t>i</a:t>
            </a:r>
            <a:r>
              <a:rPr lang="en-US" sz="1400" dirty="0" smtClean="0">
                <a:solidFill>
                  <a:prstClr val="black"/>
                </a:solidFill>
                <a:latin typeface="Bookman Old Style" panose="02050604050505020204" pitchFamily="18" charset="0"/>
                <a:ea typeface="Cambria Math" panose="02040503050406030204" pitchFamily="18" charset="0"/>
              </a:rPr>
              <a:t>),</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51" name="TextBox 50"/>
          <p:cNvSpPr txBox="1"/>
          <p:nvPr/>
        </p:nvSpPr>
        <p:spPr>
          <a:xfrm>
            <a:off x="1129850" y="3579579"/>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52" name="TextBox 51"/>
          <p:cNvSpPr txBox="1"/>
          <p:nvPr/>
        </p:nvSpPr>
        <p:spPr>
          <a:xfrm>
            <a:off x="1326879" y="3579579"/>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53" name="TextBox 52"/>
          <p:cNvSpPr txBox="1"/>
          <p:nvPr/>
        </p:nvSpPr>
        <p:spPr>
          <a:xfrm>
            <a:off x="1434650" y="3579579"/>
            <a:ext cx="3991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 d</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54" name="TextBox 53"/>
          <p:cNvSpPr txBox="1"/>
          <p:nvPr/>
        </p:nvSpPr>
        <p:spPr>
          <a:xfrm>
            <a:off x="1895475" y="3579579"/>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55" name="TextBox 54"/>
          <p:cNvSpPr txBox="1"/>
          <p:nvPr/>
        </p:nvSpPr>
        <p:spPr>
          <a:xfrm>
            <a:off x="2238276" y="3579579"/>
            <a:ext cx="515288"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12</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56" name="TextBox 55"/>
          <p:cNvSpPr txBox="1"/>
          <p:nvPr/>
        </p:nvSpPr>
        <p:spPr>
          <a:xfrm>
            <a:off x="1129850" y="3884379"/>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57" name="TextBox 56"/>
          <p:cNvSpPr txBox="1"/>
          <p:nvPr/>
        </p:nvSpPr>
        <p:spPr>
          <a:xfrm>
            <a:off x="1326879" y="3884379"/>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58" name="TextBox 57"/>
          <p:cNvSpPr txBox="1"/>
          <p:nvPr/>
        </p:nvSpPr>
        <p:spPr>
          <a:xfrm>
            <a:off x="1423253" y="3884379"/>
            <a:ext cx="570647"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 3d</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59" name="TextBox 58"/>
          <p:cNvSpPr txBox="1"/>
          <p:nvPr/>
        </p:nvSpPr>
        <p:spPr>
          <a:xfrm>
            <a:off x="1895475" y="3884379"/>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60" name="TextBox 59"/>
          <p:cNvSpPr txBox="1"/>
          <p:nvPr/>
        </p:nvSpPr>
        <p:spPr>
          <a:xfrm>
            <a:off x="2256388" y="3884379"/>
            <a:ext cx="515288"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20</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61" name="TextBox 60"/>
          <p:cNvSpPr txBox="1"/>
          <p:nvPr/>
        </p:nvSpPr>
        <p:spPr>
          <a:xfrm>
            <a:off x="1091665" y="4159250"/>
            <a:ext cx="401855"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62" name="TextBox 61"/>
          <p:cNvSpPr txBox="1"/>
          <p:nvPr/>
        </p:nvSpPr>
        <p:spPr>
          <a:xfrm>
            <a:off x="1495525" y="4159250"/>
            <a:ext cx="401855"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63" name="TextBox 62"/>
          <p:cNvSpPr txBox="1"/>
          <p:nvPr/>
        </p:nvSpPr>
        <p:spPr>
          <a:xfrm>
            <a:off x="2256956" y="4159250"/>
            <a:ext cx="486244"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cxnSp>
        <p:nvCxnSpPr>
          <p:cNvPr id="64" name="Straight Connector 63"/>
          <p:cNvCxnSpPr/>
          <p:nvPr/>
        </p:nvCxnSpPr>
        <p:spPr>
          <a:xfrm>
            <a:off x="992990" y="4474577"/>
            <a:ext cx="18065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271886" y="4476750"/>
            <a:ext cx="785514"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 – 2d</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66" name="TextBox 65"/>
          <p:cNvSpPr txBox="1"/>
          <p:nvPr/>
        </p:nvSpPr>
        <p:spPr>
          <a:xfrm>
            <a:off x="1895475" y="4476750"/>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67" name="TextBox 66"/>
          <p:cNvSpPr txBox="1"/>
          <p:nvPr/>
        </p:nvSpPr>
        <p:spPr>
          <a:xfrm>
            <a:off x="2136472" y="4476750"/>
            <a:ext cx="515288"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 8</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68" name="TextBox 67"/>
          <p:cNvSpPr txBox="1"/>
          <p:nvPr/>
        </p:nvSpPr>
        <p:spPr>
          <a:xfrm>
            <a:off x="4048190" y="1202328"/>
            <a:ext cx="515288" cy="307777"/>
          </a:xfrm>
          <a:prstGeom prst="rect">
            <a:avLst/>
          </a:prstGeom>
          <a:noFill/>
        </p:spPr>
        <p:txBody>
          <a:bodyPr wrap="square" rtlCol="0">
            <a:spAutoFit/>
          </a:bodyPr>
          <a:lstStyle/>
          <a:p>
            <a:r>
              <a:rPr lang="pt-BR" sz="1400" dirty="0" smtClean="0">
                <a:solidFill>
                  <a:prstClr val="black"/>
                </a:solidFill>
                <a:latin typeface="Symbol" panose="05050102010706020507" pitchFamily="18" charset="2"/>
                <a:ea typeface="Cambria Math" panose="02040503050406030204" pitchFamily="18" charset="0"/>
              </a:rPr>
              <a:t>\</a:t>
            </a:r>
            <a:endParaRPr lang="en-US" sz="1400" baseline="-25000" dirty="0">
              <a:solidFill>
                <a:prstClr val="black"/>
              </a:solidFill>
              <a:latin typeface="Symbol" panose="05050102010706020507" pitchFamily="18" charset="2"/>
              <a:ea typeface="Cambria Math" panose="02040503050406030204" pitchFamily="18" charset="0"/>
            </a:endParaRPr>
          </a:p>
        </p:txBody>
      </p:sp>
      <p:sp>
        <p:nvSpPr>
          <p:cNvPr id="69" name="TextBox 68"/>
          <p:cNvSpPr txBox="1"/>
          <p:nvPr/>
        </p:nvSpPr>
        <p:spPr>
          <a:xfrm>
            <a:off x="4733990" y="1202328"/>
            <a:ext cx="3991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 d</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70" name="TextBox 69"/>
          <p:cNvSpPr txBox="1"/>
          <p:nvPr/>
        </p:nvSpPr>
        <p:spPr>
          <a:xfrm>
            <a:off x="5127700" y="1202328"/>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71" name="TextBox 70"/>
          <p:cNvSpPr txBox="1"/>
          <p:nvPr/>
        </p:nvSpPr>
        <p:spPr>
          <a:xfrm>
            <a:off x="5443886" y="1202328"/>
            <a:ext cx="387144"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4</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72" name="TextBox 71"/>
          <p:cNvSpPr txBox="1"/>
          <p:nvPr/>
        </p:nvSpPr>
        <p:spPr>
          <a:xfrm>
            <a:off x="4038600" y="1430928"/>
            <a:ext cx="2743200" cy="307777"/>
          </a:xfrm>
          <a:prstGeom prst="rect">
            <a:avLst/>
          </a:prstGeom>
          <a:noFill/>
        </p:spPr>
        <p:txBody>
          <a:bodyPr wrap="square" rtlCol="0">
            <a:spAutoFit/>
          </a:bodyPr>
          <a:lstStyle/>
          <a:p>
            <a:r>
              <a:rPr lang="en-US" sz="1400" dirty="0" smtClean="0">
                <a:solidFill>
                  <a:prstClr val="black"/>
                </a:solidFill>
                <a:latin typeface="Bookman Old Style" panose="02050604050505020204" pitchFamily="18" charset="0"/>
                <a:ea typeface="Cambria Math" panose="02040503050406030204" pitchFamily="18" charset="0"/>
              </a:rPr>
              <a:t>Substituting d = 4 in (</a:t>
            </a:r>
            <a:r>
              <a:rPr lang="en-US" sz="1400" dirty="0" err="1" smtClean="0">
                <a:solidFill>
                  <a:prstClr val="black"/>
                </a:solidFill>
                <a:latin typeface="Bookman Old Style" panose="02050604050505020204" pitchFamily="18" charset="0"/>
                <a:ea typeface="Cambria Math" panose="02040503050406030204" pitchFamily="18" charset="0"/>
              </a:rPr>
              <a:t>i</a:t>
            </a:r>
            <a:r>
              <a:rPr lang="en-US" sz="1400" dirty="0" smtClean="0">
                <a:solidFill>
                  <a:prstClr val="black"/>
                </a:solidFill>
                <a:latin typeface="Bookman Old Style" panose="02050604050505020204" pitchFamily="18" charset="0"/>
                <a:ea typeface="Cambria Math" panose="02040503050406030204" pitchFamily="18" charset="0"/>
              </a:rPr>
              <a:t>),</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73" name="TextBox 72"/>
          <p:cNvSpPr txBox="1"/>
          <p:nvPr/>
        </p:nvSpPr>
        <p:spPr>
          <a:xfrm>
            <a:off x="4514850" y="1672590"/>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74" name="TextBox 73"/>
          <p:cNvSpPr txBox="1"/>
          <p:nvPr/>
        </p:nvSpPr>
        <p:spPr>
          <a:xfrm>
            <a:off x="4725338" y="1672590"/>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75" name="TextBox 74"/>
          <p:cNvSpPr txBox="1"/>
          <p:nvPr/>
        </p:nvSpPr>
        <p:spPr>
          <a:xfrm>
            <a:off x="4953938" y="1672590"/>
            <a:ext cx="3991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4</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76" name="TextBox 75"/>
          <p:cNvSpPr txBox="1"/>
          <p:nvPr/>
        </p:nvSpPr>
        <p:spPr>
          <a:xfrm>
            <a:off x="5266856" y="1672590"/>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77" name="TextBox 76"/>
          <p:cNvSpPr txBox="1"/>
          <p:nvPr/>
        </p:nvSpPr>
        <p:spPr>
          <a:xfrm>
            <a:off x="5528026" y="1672590"/>
            <a:ext cx="515288"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12</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78" name="TextBox 77"/>
          <p:cNvSpPr txBox="1"/>
          <p:nvPr/>
        </p:nvSpPr>
        <p:spPr>
          <a:xfrm>
            <a:off x="4038600" y="1979563"/>
            <a:ext cx="322912" cy="307777"/>
          </a:xfrm>
          <a:prstGeom prst="rect">
            <a:avLst/>
          </a:prstGeom>
          <a:noFill/>
        </p:spPr>
        <p:txBody>
          <a:bodyPr wrap="square" rtlCol="0">
            <a:spAutoFit/>
          </a:bodyPr>
          <a:lstStyle/>
          <a:p>
            <a:r>
              <a:rPr lang="pt-BR" sz="1400" dirty="0" smtClean="0">
                <a:solidFill>
                  <a:prstClr val="black"/>
                </a:solidFill>
                <a:latin typeface="Symbol" panose="05050102010706020507" pitchFamily="18" charset="2"/>
                <a:ea typeface="Cambria Math" panose="02040503050406030204" pitchFamily="18" charset="0"/>
              </a:rPr>
              <a:t>\</a:t>
            </a:r>
            <a:endParaRPr lang="en-US" sz="1400" dirty="0">
              <a:solidFill>
                <a:prstClr val="black"/>
              </a:solidFill>
              <a:latin typeface="Symbol" panose="05050102010706020507" pitchFamily="18" charset="2"/>
              <a:ea typeface="Cambria Math" panose="02040503050406030204" pitchFamily="18" charset="0"/>
            </a:endParaRPr>
          </a:p>
        </p:txBody>
      </p:sp>
      <p:sp>
        <p:nvSpPr>
          <p:cNvPr id="79" name="TextBox 78"/>
          <p:cNvSpPr txBox="1"/>
          <p:nvPr/>
        </p:nvSpPr>
        <p:spPr>
          <a:xfrm>
            <a:off x="4953938" y="1979563"/>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80" name="TextBox 79"/>
          <p:cNvSpPr txBox="1"/>
          <p:nvPr/>
        </p:nvSpPr>
        <p:spPr>
          <a:xfrm>
            <a:off x="5266856" y="1979563"/>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81" name="TextBox 80"/>
          <p:cNvSpPr txBox="1"/>
          <p:nvPr/>
        </p:nvSpPr>
        <p:spPr>
          <a:xfrm>
            <a:off x="5509914" y="1979563"/>
            <a:ext cx="515288"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12</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82" name="TextBox 81"/>
          <p:cNvSpPr txBox="1"/>
          <p:nvPr/>
        </p:nvSpPr>
        <p:spPr>
          <a:xfrm>
            <a:off x="5855854" y="1979563"/>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83" name="TextBox 82"/>
          <p:cNvSpPr txBox="1"/>
          <p:nvPr/>
        </p:nvSpPr>
        <p:spPr>
          <a:xfrm>
            <a:off x="6089856" y="1979563"/>
            <a:ext cx="387144"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4</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84" name="TextBox 83"/>
          <p:cNvSpPr txBox="1"/>
          <p:nvPr/>
        </p:nvSpPr>
        <p:spPr>
          <a:xfrm>
            <a:off x="4038600" y="2284363"/>
            <a:ext cx="322912" cy="307777"/>
          </a:xfrm>
          <a:prstGeom prst="rect">
            <a:avLst/>
          </a:prstGeom>
          <a:noFill/>
        </p:spPr>
        <p:txBody>
          <a:bodyPr wrap="square" rtlCol="0">
            <a:spAutoFit/>
          </a:bodyPr>
          <a:lstStyle/>
          <a:p>
            <a:r>
              <a:rPr lang="pt-BR" sz="1400" dirty="0" smtClean="0">
                <a:solidFill>
                  <a:prstClr val="black"/>
                </a:solidFill>
                <a:latin typeface="Symbol" panose="05050102010706020507" pitchFamily="18" charset="2"/>
                <a:ea typeface="Cambria Math" panose="02040503050406030204" pitchFamily="18" charset="0"/>
              </a:rPr>
              <a:t>\</a:t>
            </a:r>
            <a:endParaRPr lang="en-US" sz="1400" dirty="0">
              <a:solidFill>
                <a:prstClr val="black"/>
              </a:solidFill>
              <a:latin typeface="Symbol" panose="05050102010706020507" pitchFamily="18" charset="2"/>
              <a:ea typeface="Cambria Math" panose="02040503050406030204" pitchFamily="18" charset="0"/>
            </a:endParaRPr>
          </a:p>
        </p:txBody>
      </p:sp>
      <p:sp>
        <p:nvSpPr>
          <p:cNvPr id="85" name="TextBox 84"/>
          <p:cNvSpPr txBox="1"/>
          <p:nvPr/>
        </p:nvSpPr>
        <p:spPr>
          <a:xfrm>
            <a:off x="4953938" y="2284363"/>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86" name="TextBox 85"/>
          <p:cNvSpPr txBox="1"/>
          <p:nvPr/>
        </p:nvSpPr>
        <p:spPr>
          <a:xfrm>
            <a:off x="5266856" y="2284363"/>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87" name="TextBox 86"/>
          <p:cNvSpPr txBox="1"/>
          <p:nvPr/>
        </p:nvSpPr>
        <p:spPr>
          <a:xfrm>
            <a:off x="5573986" y="2284363"/>
            <a:ext cx="387144"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8</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88" name="Rectangle 87"/>
          <p:cNvSpPr/>
          <p:nvPr/>
        </p:nvSpPr>
        <p:spPr>
          <a:xfrm>
            <a:off x="4081681" y="2561073"/>
            <a:ext cx="615874"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ea typeface="Cambria Math" panose="02040503050406030204" pitchFamily="18" charset="0"/>
              </a:rPr>
              <a:t>Now,</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89" name="TextBox 88"/>
          <p:cNvSpPr txBox="1"/>
          <p:nvPr/>
        </p:nvSpPr>
        <p:spPr>
          <a:xfrm>
            <a:off x="4949365" y="2561073"/>
            <a:ext cx="460835"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S</a:t>
            </a:r>
            <a:r>
              <a:rPr lang="pt-BR" sz="1400" baseline="-25000" dirty="0">
                <a:solidFill>
                  <a:prstClr val="black"/>
                </a:solidFill>
                <a:latin typeface="Bookman Old Style" panose="02050604050505020204" pitchFamily="18" charset="0"/>
                <a:ea typeface="Cambria Math" panose="02040503050406030204" pitchFamily="18" charset="0"/>
              </a:rPr>
              <a:t>n</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90" name="TextBox 89"/>
          <p:cNvSpPr txBox="1"/>
          <p:nvPr/>
        </p:nvSpPr>
        <p:spPr>
          <a:xfrm>
            <a:off x="5272234" y="2561073"/>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graphicFrame>
        <p:nvGraphicFramePr>
          <p:cNvPr id="91" name="Object 90"/>
          <p:cNvGraphicFramePr>
            <a:graphicFrameLocks/>
          </p:cNvGraphicFramePr>
          <p:nvPr>
            <p:extLst>
              <p:ext uri="{D42A27DB-BD31-4B8C-83A1-F6EECF244321}">
                <p14:modId xmlns:p14="http://schemas.microsoft.com/office/powerpoint/2010/main" val="294005096"/>
              </p:ext>
            </p:extLst>
          </p:nvPr>
        </p:nvGraphicFramePr>
        <p:xfrm>
          <a:off x="5681881" y="2545797"/>
          <a:ext cx="228600" cy="338328"/>
        </p:xfrm>
        <a:graphic>
          <a:graphicData uri="http://schemas.openxmlformats.org/presentationml/2006/ole">
            <mc:AlternateContent xmlns:mc="http://schemas.openxmlformats.org/markup-compatibility/2006">
              <mc:Choice xmlns:v="urn:schemas-microsoft-com:vml" Requires="v">
                <p:oleObj spid="_x0000_s108622" name="Equation" r:id="rId3" imgW="203040" imgH="457200" progId="Equation.DSMT4">
                  <p:embed/>
                </p:oleObj>
              </mc:Choice>
              <mc:Fallback>
                <p:oleObj name="Equation" r:id="rId3" imgW="203040" imgH="457200"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1881" y="2545797"/>
                        <a:ext cx="228600" cy="338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 name="Rectangle 91"/>
          <p:cNvSpPr/>
          <p:nvPr/>
        </p:nvSpPr>
        <p:spPr>
          <a:xfrm>
            <a:off x="5791200" y="2561073"/>
            <a:ext cx="1443024"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ea typeface="Cambria Math" panose="02040503050406030204" pitchFamily="18" charset="0"/>
              </a:rPr>
              <a:t>[2a + (n – 1)d] </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93" name="Rectangle 92"/>
          <p:cNvSpPr/>
          <p:nvPr/>
        </p:nvSpPr>
        <p:spPr>
          <a:xfrm>
            <a:off x="4038600" y="2919725"/>
            <a:ext cx="340158" cy="307777"/>
          </a:xfrm>
          <a:prstGeom prst="rect">
            <a:avLst/>
          </a:prstGeom>
        </p:spPr>
        <p:txBody>
          <a:bodyPr wrap="none">
            <a:spAutoFit/>
          </a:bodyPr>
          <a:lstStyle/>
          <a:p>
            <a:r>
              <a:rPr lang="en-US" sz="1400" dirty="0" smtClean="0">
                <a:solidFill>
                  <a:prstClr val="black"/>
                </a:solidFill>
                <a:latin typeface="Symbol" panose="05050102010706020507" pitchFamily="18" charset="2"/>
                <a:ea typeface="Cambria Math" panose="02040503050406030204" pitchFamily="18" charset="0"/>
              </a:rPr>
              <a:t>\</a:t>
            </a:r>
            <a:endParaRPr lang="en-US" sz="1400" dirty="0">
              <a:solidFill>
                <a:prstClr val="black"/>
              </a:solidFill>
              <a:latin typeface="Symbol" panose="05050102010706020507" pitchFamily="18" charset="2"/>
              <a:ea typeface="Cambria Math" panose="02040503050406030204" pitchFamily="18" charset="0"/>
            </a:endParaRPr>
          </a:p>
        </p:txBody>
      </p:sp>
      <p:sp>
        <p:nvSpPr>
          <p:cNvPr id="94" name="TextBox 93"/>
          <p:cNvSpPr txBox="1"/>
          <p:nvPr/>
        </p:nvSpPr>
        <p:spPr>
          <a:xfrm>
            <a:off x="4944602" y="2919725"/>
            <a:ext cx="460835"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S</a:t>
            </a:r>
            <a:r>
              <a:rPr lang="pt-BR" sz="1400" baseline="-25000" dirty="0" smtClean="0">
                <a:solidFill>
                  <a:prstClr val="black"/>
                </a:solidFill>
                <a:latin typeface="Bookman Old Style" panose="02050604050505020204" pitchFamily="18" charset="0"/>
                <a:ea typeface="Cambria Math" panose="02040503050406030204" pitchFamily="18" charset="0"/>
              </a:rPr>
              <a:t>25</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95" name="TextBox 94"/>
          <p:cNvSpPr txBox="1"/>
          <p:nvPr/>
        </p:nvSpPr>
        <p:spPr>
          <a:xfrm>
            <a:off x="5267471" y="2919725"/>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graphicFrame>
        <p:nvGraphicFramePr>
          <p:cNvPr id="96" name="Object 95"/>
          <p:cNvGraphicFramePr>
            <a:graphicFrameLocks noChangeAspect="1"/>
          </p:cNvGraphicFramePr>
          <p:nvPr>
            <p:extLst>
              <p:ext uri="{D42A27DB-BD31-4B8C-83A1-F6EECF244321}">
                <p14:modId xmlns:p14="http://schemas.microsoft.com/office/powerpoint/2010/main" val="3131000047"/>
              </p:ext>
            </p:extLst>
          </p:nvPr>
        </p:nvGraphicFramePr>
        <p:xfrm>
          <a:off x="5651718" y="2917190"/>
          <a:ext cx="228501" cy="338182"/>
        </p:xfrm>
        <a:graphic>
          <a:graphicData uri="http://schemas.openxmlformats.org/presentationml/2006/ole">
            <mc:AlternateContent xmlns:mc="http://schemas.openxmlformats.org/markup-compatibility/2006">
              <mc:Choice xmlns:v="urn:schemas-microsoft-com:vml" Requires="v">
                <p:oleObj spid="_x0000_s108623" name="Equation" r:id="rId5" imgW="317160" imgH="469800" progId="Equation.DSMT4">
                  <p:embed/>
                </p:oleObj>
              </mc:Choice>
              <mc:Fallback>
                <p:oleObj name="Equation" r:id="rId5" imgW="317160" imgH="469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718" y="2917190"/>
                        <a:ext cx="228501" cy="338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 name="Rectangle 96"/>
          <p:cNvSpPr/>
          <p:nvPr/>
        </p:nvSpPr>
        <p:spPr>
          <a:xfrm>
            <a:off x="5791200" y="2922868"/>
            <a:ext cx="1545616"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ea typeface="Cambria Math" panose="02040503050406030204" pitchFamily="18" charset="0"/>
              </a:rPr>
              <a:t>[2a + (25 – 1)d] </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114" name="TextBox 113"/>
          <p:cNvSpPr txBox="1"/>
          <p:nvPr/>
        </p:nvSpPr>
        <p:spPr>
          <a:xfrm>
            <a:off x="5257800" y="3269239"/>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graphicFrame>
        <p:nvGraphicFramePr>
          <p:cNvPr id="115" name="Object 114"/>
          <p:cNvGraphicFramePr>
            <a:graphicFrameLocks/>
          </p:cNvGraphicFramePr>
          <p:nvPr>
            <p:extLst>
              <p:ext uri="{D42A27DB-BD31-4B8C-83A1-F6EECF244321}">
                <p14:modId xmlns:p14="http://schemas.microsoft.com/office/powerpoint/2010/main" val="859073278"/>
              </p:ext>
            </p:extLst>
          </p:nvPr>
        </p:nvGraphicFramePr>
        <p:xfrm>
          <a:off x="5646420" y="3257550"/>
          <a:ext cx="228600" cy="338328"/>
        </p:xfrm>
        <a:graphic>
          <a:graphicData uri="http://schemas.openxmlformats.org/presentationml/2006/ole">
            <mc:AlternateContent xmlns:mc="http://schemas.openxmlformats.org/markup-compatibility/2006">
              <mc:Choice xmlns:v="urn:schemas-microsoft-com:vml" Requires="v">
                <p:oleObj spid="_x0000_s108624" name="Equation" r:id="rId7" imgW="317160" imgH="469800" progId="Equation.DSMT4">
                  <p:embed/>
                </p:oleObj>
              </mc:Choice>
              <mc:Fallback>
                <p:oleObj name="Equation" r:id="rId7" imgW="317160" imgH="469800" progId="Equation.DSMT4">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6420" y="3257550"/>
                        <a:ext cx="228600" cy="338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 name="Rectangle 115"/>
          <p:cNvSpPr/>
          <p:nvPr/>
        </p:nvSpPr>
        <p:spPr>
          <a:xfrm>
            <a:off x="5797952" y="3272382"/>
            <a:ext cx="1402948"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ea typeface="Cambria Math" panose="02040503050406030204" pitchFamily="18" charset="0"/>
              </a:rPr>
              <a:t>[2(8) + 24 (4)] </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117" name="TextBox 116"/>
          <p:cNvSpPr txBox="1"/>
          <p:nvPr/>
        </p:nvSpPr>
        <p:spPr>
          <a:xfrm>
            <a:off x="5265420" y="3620298"/>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graphicFrame>
        <p:nvGraphicFramePr>
          <p:cNvPr id="118" name="Object 117"/>
          <p:cNvGraphicFramePr>
            <a:graphicFrameLocks/>
          </p:cNvGraphicFramePr>
          <p:nvPr>
            <p:extLst>
              <p:ext uri="{D42A27DB-BD31-4B8C-83A1-F6EECF244321}">
                <p14:modId xmlns:p14="http://schemas.microsoft.com/office/powerpoint/2010/main" val="2508855843"/>
              </p:ext>
            </p:extLst>
          </p:nvPr>
        </p:nvGraphicFramePr>
        <p:xfrm>
          <a:off x="5678314" y="3605022"/>
          <a:ext cx="228600" cy="338328"/>
        </p:xfrm>
        <a:graphic>
          <a:graphicData uri="http://schemas.openxmlformats.org/presentationml/2006/ole">
            <mc:AlternateContent xmlns:mc="http://schemas.openxmlformats.org/markup-compatibility/2006">
              <mc:Choice xmlns:v="urn:schemas-microsoft-com:vml" Requires="v">
                <p:oleObj spid="_x0000_s108625" name="Equation" r:id="rId8" imgW="317160" imgH="469800" progId="Equation.DSMT4">
                  <p:embed/>
                </p:oleObj>
              </mc:Choice>
              <mc:Fallback>
                <p:oleObj name="Equation" r:id="rId8" imgW="317160" imgH="469800" progId="Equation.DSMT4">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8314" y="3605022"/>
                        <a:ext cx="228600" cy="338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 name="Rectangle 118"/>
          <p:cNvSpPr/>
          <p:nvPr/>
        </p:nvSpPr>
        <p:spPr>
          <a:xfrm>
            <a:off x="5825617" y="3620298"/>
            <a:ext cx="1016625"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ea typeface="Cambria Math" panose="02040503050406030204" pitchFamily="18" charset="0"/>
              </a:rPr>
              <a:t>[16 + 96] </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120" name="TextBox 119"/>
          <p:cNvSpPr txBox="1"/>
          <p:nvPr/>
        </p:nvSpPr>
        <p:spPr>
          <a:xfrm>
            <a:off x="5273040" y="4005810"/>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graphicFrame>
        <p:nvGraphicFramePr>
          <p:cNvPr id="121" name="Object 120"/>
          <p:cNvGraphicFramePr>
            <a:graphicFrameLocks/>
          </p:cNvGraphicFramePr>
          <p:nvPr>
            <p:extLst>
              <p:ext uri="{D42A27DB-BD31-4B8C-83A1-F6EECF244321}">
                <p14:modId xmlns:p14="http://schemas.microsoft.com/office/powerpoint/2010/main" val="925926639"/>
              </p:ext>
            </p:extLst>
          </p:nvPr>
        </p:nvGraphicFramePr>
        <p:xfrm>
          <a:off x="5678314" y="3940137"/>
          <a:ext cx="228600" cy="338328"/>
        </p:xfrm>
        <a:graphic>
          <a:graphicData uri="http://schemas.openxmlformats.org/presentationml/2006/ole">
            <mc:AlternateContent xmlns:mc="http://schemas.openxmlformats.org/markup-compatibility/2006">
              <mc:Choice xmlns:v="urn:schemas-microsoft-com:vml" Requires="v">
                <p:oleObj spid="_x0000_s108626" name="Equation" r:id="rId9" imgW="317160" imgH="469800" progId="Equation.DSMT4">
                  <p:embed/>
                </p:oleObj>
              </mc:Choice>
              <mc:Fallback>
                <p:oleObj name="Equation" r:id="rId9" imgW="317160" imgH="469800" progId="Equation.DSMT4">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8314" y="3940137"/>
                        <a:ext cx="228600" cy="338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 name="Rectangle 121"/>
          <p:cNvSpPr/>
          <p:nvPr/>
        </p:nvSpPr>
        <p:spPr>
          <a:xfrm>
            <a:off x="5824280" y="3928110"/>
            <a:ext cx="683200"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ea typeface="Cambria Math" panose="02040503050406030204" pitchFamily="18" charset="0"/>
              </a:rPr>
              <a:t>[112] </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123" name="TextBox 122"/>
          <p:cNvSpPr txBox="1"/>
          <p:nvPr/>
        </p:nvSpPr>
        <p:spPr>
          <a:xfrm>
            <a:off x="4057296" y="4222313"/>
            <a:ext cx="322912" cy="307777"/>
          </a:xfrm>
          <a:prstGeom prst="rect">
            <a:avLst/>
          </a:prstGeom>
          <a:noFill/>
        </p:spPr>
        <p:txBody>
          <a:bodyPr wrap="square" rtlCol="0">
            <a:spAutoFit/>
          </a:bodyPr>
          <a:lstStyle/>
          <a:p>
            <a:r>
              <a:rPr lang="pt-BR" sz="1400" dirty="0" smtClean="0">
                <a:solidFill>
                  <a:prstClr val="black"/>
                </a:solidFill>
                <a:latin typeface="Symbol" panose="05050102010706020507" pitchFamily="18" charset="2"/>
                <a:ea typeface="Cambria Math" panose="02040503050406030204" pitchFamily="18" charset="0"/>
              </a:rPr>
              <a:t>\</a:t>
            </a:r>
            <a:endParaRPr lang="en-US" sz="1400" dirty="0">
              <a:solidFill>
                <a:prstClr val="black"/>
              </a:solidFill>
              <a:latin typeface="Symbol" panose="05050102010706020507" pitchFamily="18" charset="2"/>
              <a:ea typeface="Cambria Math" panose="02040503050406030204" pitchFamily="18" charset="0"/>
            </a:endParaRPr>
          </a:p>
        </p:txBody>
      </p:sp>
      <p:sp>
        <p:nvSpPr>
          <p:cNvPr id="124" name="TextBox 123"/>
          <p:cNvSpPr txBox="1"/>
          <p:nvPr/>
        </p:nvSpPr>
        <p:spPr>
          <a:xfrm>
            <a:off x="4514496" y="4222313"/>
            <a:ext cx="506918"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S</a:t>
            </a:r>
            <a:r>
              <a:rPr lang="pt-BR" sz="1400" baseline="-25000" dirty="0" smtClean="0">
                <a:solidFill>
                  <a:prstClr val="black"/>
                </a:solidFill>
                <a:latin typeface="Bookman Old Style" panose="02050604050505020204" pitchFamily="18" charset="0"/>
                <a:ea typeface="Cambria Math" panose="02040503050406030204" pitchFamily="18" charset="0"/>
              </a:rPr>
              <a:t>25</a:t>
            </a:r>
            <a:endParaRPr lang="en-US" sz="1400" baseline="-25000" dirty="0">
              <a:solidFill>
                <a:prstClr val="black"/>
              </a:solidFill>
              <a:latin typeface="Bookman Old Style" panose="02050604050505020204" pitchFamily="18" charset="0"/>
              <a:ea typeface="Cambria Math" panose="02040503050406030204" pitchFamily="18" charset="0"/>
            </a:endParaRPr>
          </a:p>
        </p:txBody>
      </p:sp>
      <p:sp>
        <p:nvSpPr>
          <p:cNvPr id="125" name="TextBox 124"/>
          <p:cNvSpPr txBox="1"/>
          <p:nvPr/>
        </p:nvSpPr>
        <p:spPr>
          <a:xfrm>
            <a:off x="5031949" y="4222313"/>
            <a:ext cx="322912" cy="307777"/>
          </a:xfrm>
          <a:prstGeom prst="rect">
            <a:avLst/>
          </a:prstGeom>
          <a:noFill/>
        </p:spPr>
        <p:txBody>
          <a:bodyPr wrap="square" rtlCol="0">
            <a:spAutoFit/>
          </a:bodyPr>
          <a:lstStyle/>
          <a:p>
            <a:r>
              <a:rPr lang="pt-BR" sz="1400" dirty="0" smtClean="0">
                <a:solidFill>
                  <a:prstClr val="black"/>
                </a:solidFill>
                <a:latin typeface="Bookman Old Style" panose="02050604050505020204" pitchFamily="18" charset="0"/>
                <a:ea typeface="Cambria Math" panose="02040503050406030204" pitchFamily="18" charset="0"/>
              </a:rPr>
              <a:t>=</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126" name="Rectangle 125"/>
          <p:cNvSpPr/>
          <p:nvPr/>
        </p:nvSpPr>
        <p:spPr>
          <a:xfrm>
            <a:off x="5407945" y="4222313"/>
            <a:ext cx="627095" cy="307777"/>
          </a:xfrm>
          <a:prstGeom prst="rect">
            <a:avLst/>
          </a:prstGeom>
        </p:spPr>
        <p:txBody>
          <a:bodyPr wrap="none">
            <a:spAutoFit/>
          </a:bodyPr>
          <a:lstStyle/>
          <a:p>
            <a:r>
              <a:rPr lang="en-US" sz="1400" dirty="0" smtClean="0">
                <a:solidFill>
                  <a:prstClr val="black"/>
                </a:solidFill>
                <a:latin typeface="Bookman Old Style" panose="02050604050505020204" pitchFamily="18" charset="0"/>
                <a:ea typeface="Cambria Math" panose="02040503050406030204" pitchFamily="18" charset="0"/>
              </a:rPr>
              <a:t>1400</a:t>
            </a:r>
            <a:endParaRPr lang="en-US" sz="1400" dirty="0">
              <a:solidFill>
                <a:prstClr val="black"/>
              </a:solidFill>
              <a:latin typeface="Bookman Old Style" panose="02050604050505020204" pitchFamily="18" charset="0"/>
              <a:ea typeface="Cambria Math" panose="02040503050406030204" pitchFamily="18" charset="0"/>
            </a:endParaRPr>
          </a:p>
        </p:txBody>
      </p:sp>
      <p:sp>
        <p:nvSpPr>
          <p:cNvPr id="127" name="TextBox 126"/>
          <p:cNvSpPr txBox="1"/>
          <p:nvPr/>
        </p:nvSpPr>
        <p:spPr>
          <a:xfrm>
            <a:off x="4057296" y="4515559"/>
            <a:ext cx="322912" cy="307777"/>
          </a:xfrm>
          <a:prstGeom prst="rect">
            <a:avLst/>
          </a:prstGeom>
          <a:noFill/>
        </p:spPr>
        <p:txBody>
          <a:bodyPr wrap="square" rtlCol="0">
            <a:spAutoFit/>
          </a:bodyPr>
          <a:lstStyle/>
          <a:p>
            <a:r>
              <a:rPr lang="pt-BR" sz="1400" b="1" dirty="0" smtClean="0">
                <a:solidFill>
                  <a:prstClr val="black"/>
                </a:solidFill>
                <a:latin typeface="Symbol" panose="05050102010706020507" pitchFamily="18" charset="2"/>
                <a:ea typeface="Cambria Math" panose="02040503050406030204" pitchFamily="18" charset="0"/>
              </a:rPr>
              <a:t>\</a:t>
            </a:r>
            <a:endParaRPr lang="en-US" sz="1400" b="1" dirty="0">
              <a:solidFill>
                <a:prstClr val="black"/>
              </a:solidFill>
              <a:latin typeface="Symbol" panose="05050102010706020507" pitchFamily="18" charset="2"/>
              <a:ea typeface="Cambria Math" panose="02040503050406030204" pitchFamily="18" charset="0"/>
            </a:endParaRPr>
          </a:p>
        </p:txBody>
      </p:sp>
      <p:sp>
        <p:nvSpPr>
          <p:cNvPr id="128" name="TextBox 127"/>
          <p:cNvSpPr txBox="1"/>
          <p:nvPr/>
        </p:nvSpPr>
        <p:spPr>
          <a:xfrm>
            <a:off x="4461509" y="4515560"/>
            <a:ext cx="3996691" cy="307776"/>
          </a:xfrm>
          <a:prstGeom prst="rect">
            <a:avLst/>
          </a:prstGeom>
          <a:solidFill>
            <a:srgbClr val="FF9933"/>
          </a:solidFill>
          <a:ln w="28575">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884238" indent="-884238" algn="just">
              <a:tabLst>
                <a:tab pos="457200" algn="ctr"/>
                <a:tab pos="2462213" algn="r"/>
                <a:tab pos="2743200" algn="ctr"/>
                <a:tab pos="3082925" algn="l"/>
              </a:tabLst>
              <a:defRPr b="1" kern="0">
                <a:solidFill>
                  <a:sysClr val="windowText" lastClr="000000"/>
                </a:solidFill>
                <a:latin typeface="Bookman Old Style" pitchFamily="18" charset="0"/>
              </a:defRPr>
            </a:lvl1pPr>
          </a:lstStyle>
          <a:p>
            <a:r>
              <a:rPr lang="en-US" sz="1600" dirty="0"/>
              <a:t>Sum of 25 terms of the A.P is 1400.</a:t>
            </a:r>
          </a:p>
        </p:txBody>
      </p:sp>
      <p:grpSp>
        <p:nvGrpSpPr>
          <p:cNvPr id="130" name="Group 129"/>
          <p:cNvGrpSpPr/>
          <p:nvPr/>
        </p:nvGrpSpPr>
        <p:grpSpPr>
          <a:xfrm>
            <a:off x="1879600" y="1619250"/>
            <a:ext cx="1701800" cy="632561"/>
            <a:chOff x="2274810" y="3584387"/>
            <a:chExt cx="2021104" cy="317861"/>
          </a:xfrm>
        </p:grpSpPr>
        <p:sp>
          <p:nvSpPr>
            <p:cNvPr id="131" name="Rounded Rectangular Callout 130"/>
            <p:cNvSpPr/>
            <p:nvPr/>
          </p:nvSpPr>
          <p:spPr>
            <a:xfrm>
              <a:off x="2368410" y="3584387"/>
              <a:ext cx="1814384" cy="317861"/>
            </a:xfrm>
            <a:prstGeom prst="wedgeRoundRectCallout">
              <a:avLst>
                <a:gd name="adj1" fmla="val -52580"/>
                <a:gd name="adj2" fmla="val -77036"/>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132" name="TextBox 131"/>
            <p:cNvSpPr txBox="1"/>
            <p:nvPr/>
          </p:nvSpPr>
          <p:spPr>
            <a:xfrm>
              <a:off x="2274810" y="3615688"/>
              <a:ext cx="2021104" cy="262917"/>
            </a:xfrm>
            <a:prstGeom prst="rect">
              <a:avLst/>
            </a:prstGeom>
            <a:noFill/>
          </p:spPr>
          <p:txBody>
            <a:bodyPr wrap="square" rtlCol="0">
              <a:spAutoFit/>
            </a:bodyPr>
            <a:lstStyle/>
            <a:p>
              <a:pPr algn="ctr">
                <a:defRPr/>
              </a:pPr>
              <a:r>
                <a:rPr lang="en-US" sz="1400" b="1" kern="0" dirty="0" smtClean="0">
                  <a:solidFill>
                    <a:prstClr val="white"/>
                  </a:solidFill>
                  <a:latin typeface="Bookman Old Style"/>
                  <a:sym typeface="Symbol"/>
                </a:rPr>
                <a:t>For given value of t</a:t>
              </a:r>
              <a:r>
                <a:rPr lang="en-US" sz="1400" b="1" kern="0" baseline="-25000" dirty="0" smtClean="0">
                  <a:solidFill>
                    <a:prstClr val="white"/>
                  </a:solidFill>
                  <a:latin typeface="Bookman Old Style"/>
                  <a:sym typeface="Symbol"/>
                </a:rPr>
                <a:t>2</a:t>
              </a:r>
              <a:endParaRPr lang="en-US" sz="1400" b="1" kern="0" baseline="-25000" dirty="0">
                <a:solidFill>
                  <a:prstClr val="white"/>
                </a:solidFill>
                <a:latin typeface="Bookman Old Style"/>
              </a:endParaRPr>
            </a:p>
          </p:txBody>
        </p:sp>
      </p:grpSp>
      <p:grpSp>
        <p:nvGrpSpPr>
          <p:cNvPr id="133" name="Group 132"/>
          <p:cNvGrpSpPr/>
          <p:nvPr/>
        </p:nvGrpSpPr>
        <p:grpSpPr>
          <a:xfrm>
            <a:off x="2667000" y="1924050"/>
            <a:ext cx="2139581" cy="331131"/>
            <a:chOff x="-7749887" y="401038"/>
            <a:chExt cx="28620204" cy="497230"/>
          </a:xfrm>
        </p:grpSpPr>
        <p:sp>
          <p:nvSpPr>
            <p:cNvPr id="134" name="Rounded Rectangular Callout 133"/>
            <p:cNvSpPr/>
            <p:nvPr/>
          </p:nvSpPr>
          <p:spPr>
            <a:xfrm>
              <a:off x="-2809286" y="443179"/>
              <a:ext cx="18873022" cy="455089"/>
            </a:xfrm>
            <a:prstGeom prst="wedgeRoundRectCallout">
              <a:avLst>
                <a:gd name="adj1" fmla="val -32516"/>
                <a:gd name="adj2" fmla="val -99216"/>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135" name="TextBox 134"/>
            <p:cNvSpPr txBox="1"/>
            <p:nvPr/>
          </p:nvSpPr>
          <p:spPr>
            <a:xfrm>
              <a:off x="-7749887" y="401038"/>
              <a:ext cx="28620204" cy="462161"/>
            </a:xfrm>
            <a:prstGeom prst="rect">
              <a:avLst/>
            </a:prstGeom>
            <a:noFill/>
          </p:spPr>
          <p:txBody>
            <a:bodyPr wrap="square" rtlCol="0">
              <a:spAutoFit/>
            </a:bodyPr>
            <a:lstStyle/>
            <a:p>
              <a:pPr algn="ctr"/>
              <a:r>
                <a:rPr lang="en-US" sz="1400" b="1" dirty="0" smtClean="0">
                  <a:solidFill>
                    <a:prstClr val="white"/>
                  </a:solidFill>
                  <a:latin typeface="Bookman Old Style"/>
                </a:rPr>
                <a:t>replace n by 2</a:t>
              </a:r>
            </a:p>
          </p:txBody>
        </p:sp>
      </p:grpSp>
      <p:grpSp>
        <p:nvGrpSpPr>
          <p:cNvPr id="136" name="Group 135"/>
          <p:cNvGrpSpPr/>
          <p:nvPr/>
        </p:nvGrpSpPr>
        <p:grpSpPr>
          <a:xfrm>
            <a:off x="2511425" y="1619250"/>
            <a:ext cx="1794556" cy="765399"/>
            <a:chOff x="2214479" y="3547822"/>
            <a:chExt cx="2131264" cy="384612"/>
          </a:xfrm>
        </p:grpSpPr>
        <p:sp>
          <p:nvSpPr>
            <p:cNvPr id="137" name="Rounded Rectangular Callout 136"/>
            <p:cNvSpPr/>
            <p:nvPr/>
          </p:nvSpPr>
          <p:spPr>
            <a:xfrm>
              <a:off x="2362485" y="3547822"/>
              <a:ext cx="1868285" cy="384612"/>
            </a:xfrm>
            <a:prstGeom prst="wedgeRoundRectCallout">
              <a:avLst>
                <a:gd name="adj1" fmla="val -42832"/>
                <a:gd name="adj2" fmla="val -71900"/>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138" name="TextBox 137"/>
            <p:cNvSpPr txBox="1"/>
            <p:nvPr/>
          </p:nvSpPr>
          <p:spPr>
            <a:xfrm>
              <a:off x="2214479" y="3615688"/>
              <a:ext cx="2131264" cy="262917"/>
            </a:xfrm>
            <a:prstGeom prst="rect">
              <a:avLst/>
            </a:prstGeom>
            <a:noFill/>
          </p:spPr>
          <p:txBody>
            <a:bodyPr wrap="square" rtlCol="0">
              <a:spAutoFit/>
            </a:bodyPr>
            <a:lstStyle/>
            <a:p>
              <a:pPr algn="ctr">
                <a:defRPr/>
              </a:pPr>
              <a:r>
                <a:rPr lang="en-US" sz="1400" b="1" kern="0" dirty="0" smtClean="0">
                  <a:solidFill>
                    <a:prstClr val="white"/>
                  </a:solidFill>
                  <a:latin typeface="Bookman Old Style"/>
                  <a:sym typeface="Symbol"/>
                </a:rPr>
                <a:t>For given value of t</a:t>
              </a:r>
              <a:r>
                <a:rPr lang="en-US" sz="1400" b="1" kern="0" baseline="-25000" dirty="0" smtClean="0">
                  <a:solidFill>
                    <a:prstClr val="white"/>
                  </a:solidFill>
                  <a:latin typeface="Bookman Old Style"/>
                  <a:sym typeface="Symbol"/>
                </a:rPr>
                <a:t>4</a:t>
              </a:r>
              <a:endParaRPr lang="en-US" sz="1400" b="1" kern="0" baseline="-25000" dirty="0">
                <a:solidFill>
                  <a:prstClr val="white"/>
                </a:solidFill>
                <a:latin typeface="Bookman Old Style"/>
              </a:endParaRPr>
            </a:p>
          </p:txBody>
        </p:sp>
      </p:grpSp>
      <p:grpSp>
        <p:nvGrpSpPr>
          <p:cNvPr id="139" name="Group 138"/>
          <p:cNvGrpSpPr/>
          <p:nvPr/>
        </p:nvGrpSpPr>
        <p:grpSpPr>
          <a:xfrm>
            <a:off x="2667000" y="1934968"/>
            <a:ext cx="2139581" cy="331131"/>
            <a:chOff x="-7749887" y="401038"/>
            <a:chExt cx="28620204" cy="497230"/>
          </a:xfrm>
        </p:grpSpPr>
        <p:sp>
          <p:nvSpPr>
            <p:cNvPr id="140" name="Rounded Rectangular Callout 139"/>
            <p:cNvSpPr/>
            <p:nvPr/>
          </p:nvSpPr>
          <p:spPr>
            <a:xfrm>
              <a:off x="-2809286" y="443179"/>
              <a:ext cx="18873022" cy="455089"/>
            </a:xfrm>
            <a:prstGeom prst="wedgeRoundRectCallout">
              <a:avLst>
                <a:gd name="adj1" fmla="val -32516"/>
                <a:gd name="adj2" fmla="val -99216"/>
                <a:gd name="adj3" fmla="val 16667"/>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1600" b="1" kern="0">
                <a:solidFill>
                  <a:prstClr val="white"/>
                </a:solidFill>
                <a:latin typeface="Bookman Old Style" panose="02050604050505020204" pitchFamily="18" charset="0"/>
              </a:endParaRPr>
            </a:p>
          </p:txBody>
        </p:sp>
        <p:sp>
          <p:nvSpPr>
            <p:cNvPr id="141" name="TextBox 140"/>
            <p:cNvSpPr txBox="1"/>
            <p:nvPr/>
          </p:nvSpPr>
          <p:spPr>
            <a:xfrm>
              <a:off x="-7749887" y="401038"/>
              <a:ext cx="28620204" cy="462161"/>
            </a:xfrm>
            <a:prstGeom prst="rect">
              <a:avLst/>
            </a:prstGeom>
            <a:noFill/>
          </p:spPr>
          <p:txBody>
            <a:bodyPr wrap="square" rtlCol="0">
              <a:spAutoFit/>
            </a:bodyPr>
            <a:lstStyle/>
            <a:p>
              <a:pPr algn="ctr"/>
              <a:r>
                <a:rPr lang="en-US" sz="1400" b="1" dirty="0" smtClean="0">
                  <a:solidFill>
                    <a:prstClr val="white"/>
                  </a:solidFill>
                  <a:latin typeface="Bookman Old Style"/>
                </a:rPr>
                <a:t>replace n by 4</a:t>
              </a:r>
            </a:p>
          </p:txBody>
        </p:sp>
      </p:grpSp>
      <p:sp>
        <p:nvSpPr>
          <p:cNvPr id="143" name="TextBox 1"/>
          <p:cNvSpPr txBox="1"/>
          <p:nvPr/>
        </p:nvSpPr>
        <p:spPr>
          <a:xfrm>
            <a:off x="487381" y="-476250"/>
            <a:ext cx="5166799"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0000"/>
                </a:solidFill>
              </a:rPr>
              <a:t>X_STB_2017-18_Lec_05_Old-Mod_25 </a:t>
            </a:r>
            <a:r>
              <a:rPr lang="en-US" sz="2000" b="1" dirty="0" smtClean="0">
                <a:solidFill>
                  <a:srgbClr val="FF0000"/>
                </a:solidFill>
              </a:rPr>
              <a:t>(1st half)</a:t>
            </a:r>
            <a:endParaRPr lang="en-US" sz="2000" b="1" dirty="0">
              <a:solidFill>
                <a:srgbClr val="FF0000"/>
              </a:solidFill>
            </a:endParaRPr>
          </a:p>
        </p:txBody>
      </p:sp>
    </p:spTree>
    <p:extLst>
      <p:ext uri="{BB962C8B-B14F-4D97-AF65-F5344CB8AC3E}">
        <p14:creationId xmlns:p14="http://schemas.microsoft.com/office/powerpoint/2010/main" val="339534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
                                        </p:tgtEl>
                                        <p:attrNameLst>
                                          <p:attrName>style.visibility</p:attrName>
                                        </p:attrNameLst>
                                      </p:cBhvr>
                                      <p:to>
                                        <p:strVal val="visible"/>
                                      </p:to>
                                    </p:set>
                                    <p:animEffect transition="in" filter="wipe(left)">
                                      <p:cBhvr>
                                        <p:cTn id="17" dur="500"/>
                                        <p:tgtEl>
                                          <p:spTgt spid="1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29"/>
                                        </p:tgtEl>
                                      </p:cBhvr>
                                    </p:animEffect>
                                    <p:set>
                                      <p:cBhvr>
                                        <p:cTn id="32" dur="1" fill="hold">
                                          <p:stCondLst>
                                            <p:cond delay="499"/>
                                          </p:stCondLst>
                                        </p:cTn>
                                        <p:tgtEl>
                                          <p:spTgt spid="129"/>
                                        </p:tgtEl>
                                        <p:attrNameLst>
                                          <p:attrName>style.visibility</p:attrName>
                                        </p:attrNameLst>
                                      </p:cBhvr>
                                      <p:to>
                                        <p:strVal val="hidden"/>
                                      </p:to>
                                    </p:se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30"/>
                                        </p:tgtEl>
                                        <p:attrNameLst>
                                          <p:attrName>style.visibility</p:attrName>
                                        </p:attrNameLst>
                                      </p:cBhvr>
                                      <p:to>
                                        <p:strVal val="visible"/>
                                      </p:to>
                                    </p:set>
                                    <p:animEffect transition="in" filter="wipe(up)">
                                      <p:cBhvr>
                                        <p:cTn id="61" dur="500"/>
                                        <p:tgtEl>
                                          <p:spTgt spid="13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130"/>
                                        </p:tgtEl>
                                      </p:cBhvr>
                                    </p:animEffect>
                                    <p:set>
                                      <p:cBhvr>
                                        <p:cTn id="66" dur="1" fill="hold">
                                          <p:stCondLst>
                                            <p:cond delay="499"/>
                                          </p:stCondLst>
                                        </p:cTn>
                                        <p:tgtEl>
                                          <p:spTgt spid="130"/>
                                        </p:tgtEl>
                                        <p:attrNameLst>
                                          <p:attrName>style.visibility</p:attrName>
                                        </p:attrNameLst>
                                      </p:cBhvr>
                                      <p:to>
                                        <p:strVal val="hidden"/>
                                      </p:to>
                                    </p:se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133"/>
                                        </p:tgtEl>
                                        <p:attrNameLst>
                                          <p:attrName>style.visibility</p:attrName>
                                        </p:attrNameLst>
                                      </p:cBhvr>
                                      <p:to>
                                        <p:strVal val="visible"/>
                                      </p:to>
                                    </p:set>
                                    <p:animEffect transition="in" filter="wipe(up)">
                                      <p:cBhvr>
                                        <p:cTn id="70" dur="500"/>
                                        <p:tgtEl>
                                          <p:spTgt spid="1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133"/>
                                        </p:tgtEl>
                                      </p:cBhvr>
                                    </p:animEffect>
                                    <p:set>
                                      <p:cBhvr>
                                        <p:cTn id="75" dur="1" fill="hold">
                                          <p:stCondLst>
                                            <p:cond delay="499"/>
                                          </p:stCondLst>
                                        </p:cTn>
                                        <p:tgtEl>
                                          <p:spTgt spid="133"/>
                                        </p:tgtEl>
                                        <p:attrNameLst>
                                          <p:attrName>style.visibility</p:attrName>
                                        </p:attrNameLst>
                                      </p:cBhvr>
                                      <p:to>
                                        <p:strVal val="hidden"/>
                                      </p:to>
                                    </p:se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wipe(left)">
                                      <p:cBhvr>
                                        <p:cTn id="79" dur="500"/>
                                        <p:tgtEl>
                                          <p:spTgt spid="15"/>
                                        </p:tgtEl>
                                      </p:cBhvr>
                                    </p:animEffect>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wipe(left)">
                                      <p:cBhvr>
                                        <p:cTn id="83" dur="500"/>
                                        <p:tgtEl>
                                          <p:spTgt spid="16"/>
                                        </p:tgtEl>
                                      </p:cBhvr>
                                    </p:animEffect>
                                  </p:childTnLst>
                                </p:cTn>
                              </p:par>
                            </p:childTnLst>
                          </p:cTn>
                        </p:par>
                        <p:par>
                          <p:cTn id="84" fill="hold">
                            <p:stCondLst>
                              <p:cond delay="1500"/>
                            </p:stCondLst>
                            <p:childTnLst>
                              <p:par>
                                <p:cTn id="85" presetID="22" presetClass="entr" presetSubtype="8" fill="hold" grpId="0" nodeType="after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left)">
                                      <p:cBhvr>
                                        <p:cTn id="87" dur="500"/>
                                        <p:tgtEl>
                                          <p:spTgt spid="17"/>
                                        </p:tgtEl>
                                      </p:cBhvr>
                                    </p:animEffect>
                                  </p:childTnLst>
                                </p:cTn>
                              </p:par>
                            </p:childTnLst>
                          </p:cTn>
                        </p:par>
                        <p:par>
                          <p:cTn id="88" fill="hold">
                            <p:stCondLst>
                              <p:cond delay="2000"/>
                            </p:stCondLst>
                            <p:childTnLst>
                              <p:par>
                                <p:cTn id="89" presetID="22" presetClass="entr" presetSubtype="8"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wipe(left)">
                                      <p:cBhvr>
                                        <p:cTn id="91" dur="500"/>
                                        <p:tgtEl>
                                          <p:spTgt spid="18"/>
                                        </p:tgtEl>
                                      </p:cBhvr>
                                    </p:animEffect>
                                  </p:childTnLst>
                                </p:cTn>
                              </p:par>
                            </p:childTnLst>
                          </p:cTn>
                        </p:par>
                        <p:par>
                          <p:cTn id="92" fill="hold">
                            <p:stCondLst>
                              <p:cond delay="2500"/>
                            </p:stCondLst>
                            <p:childTnLst>
                              <p:par>
                                <p:cTn id="93" presetID="22" presetClass="entr" presetSubtype="8" fill="hold" grpId="0" nodeType="after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wipe(left)">
                                      <p:cBhvr>
                                        <p:cTn id="95" dur="500"/>
                                        <p:tgtEl>
                                          <p:spTgt spid="1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wipe(left)">
                                      <p:cBhvr>
                                        <p:cTn id="100" dur="500"/>
                                        <p:tgtEl>
                                          <p:spTgt spid="20"/>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wipe(left)">
                                      <p:cBhvr>
                                        <p:cTn id="105" dur="500"/>
                                        <p:tgtEl>
                                          <p:spTgt spid="2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wipe(left)">
                                      <p:cBhvr>
                                        <p:cTn id="110" dur="500"/>
                                        <p:tgtEl>
                                          <p:spTgt spid="2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wipe(left)">
                                      <p:cBhvr>
                                        <p:cTn id="115" dur="500"/>
                                        <p:tgtEl>
                                          <p:spTgt spid="2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4"/>
                                        </p:tgtEl>
                                        <p:attrNameLst>
                                          <p:attrName>style.visibility</p:attrName>
                                        </p:attrNameLst>
                                      </p:cBhvr>
                                      <p:to>
                                        <p:strVal val="visible"/>
                                      </p:to>
                                    </p:set>
                                    <p:animEffect transition="in" filter="wipe(left)">
                                      <p:cBhvr>
                                        <p:cTn id="120" dur="500"/>
                                        <p:tgtEl>
                                          <p:spTgt spid="24"/>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25"/>
                                        </p:tgtEl>
                                        <p:attrNameLst>
                                          <p:attrName>style.visibility</p:attrName>
                                        </p:attrNameLst>
                                      </p:cBhvr>
                                      <p:to>
                                        <p:strVal val="visible"/>
                                      </p:to>
                                    </p:set>
                                    <p:animEffect transition="in" filter="wipe(left)">
                                      <p:cBhvr>
                                        <p:cTn id="125" dur="500"/>
                                        <p:tgtEl>
                                          <p:spTgt spid="25"/>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26"/>
                                        </p:tgtEl>
                                        <p:attrNameLst>
                                          <p:attrName>style.visibility</p:attrName>
                                        </p:attrNameLst>
                                      </p:cBhvr>
                                      <p:to>
                                        <p:strVal val="visible"/>
                                      </p:to>
                                    </p:set>
                                    <p:animEffect transition="in" filter="wipe(left)">
                                      <p:cBhvr>
                                        <p:cTn id="130" dur="500"/>
                                        <p:tgtEl>
                                          <p:spTgt spid="26"/>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wipe(left)">
                                      <p:cBhvr>
                                        <p:cTn id="135" dur="500"/>
                                        <p:tgtEl>
                                          <p:spTgt spid="27"/>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28"/>
                                        </p:tgtEl>
                                        <p:attrNameLst>
                                          <p:attrName>style.visibility</p:attrName>
                                        </p:attrNameLst>
                                      </p:cBhvr>
                                      <p:to>
                                        <p:strVal val="visible"/>
                                      </p:to>
                                    </p:set>
                                    <p:animEffect transition="in" filter="wipe(left)">
                                      <p:cBhvr>
                                        <p:cTn id="140" dur="500"/>
                                        <p:tgtEl>
                                          <p:spTgt spid="28"/>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wipe(left)">
                                      <p:cBhvr>
                                        <p:cTn id="145" dur="500"/>
                                        <p:tgtEl>
                                          <p:spTgt spid="29"/>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30"/>
                                        </p:tgtEl>
                                        <p:attrNameLst>
                                          <p:attrName>style.visibility</p:attrName>
                                        </p:attrNameLst>
                                      </p:cBhvr>
                                      <p:to>
                                        <p:strVal val="visible"/>
                                      </p:to>
                                    </p:set>
                                    <p:animEffect transition="in" filter="wipe(left)">
                                      <p:cBhvr>
                                        <p:cTn id="150" dur="500"/>
                                        <p:tgtEl>
                                          <p:spTgt spid="30"/>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47"/>
                                        </p:tgtEl>
                                        <p:attrNameLst>
                                          <p:attrName>style.visibility</p:attrName>
                                        </p:attrNameLst>
                                      </p:cBhvr>
                                      <p:to>
                                        <p:strVal val="visible"/>
                                      </p:to>
                                    </p:set>
                                    <p:animEffect transition="in" filter="wipe(left)">
                                      <p:cBhvr>
                                        <p:cTn id="155" dur="500"/>
                                        <p:tgtEl>
                                          <p:spTgt spid="47"/>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nodeType="clickEffect">
                                  <p:stCondLst>
                                    <p:cond delay="0"/>
                                  </p:stCondLst>
                                  <p:childTnLst>
                                    <p:set>
                                      <p:cBhvr>
                                        <p:cTn id="159" dur="1" fill="hold">
                                          <p:stCondLst>
                                            <p:cond delay="0"/>
                                          </p:stCondLst>
                                        </p:cTn>
                                        <p:tgtEl>
                                          <p:spTgt spid="136"/>
                                        </p:tgtEl>
                                        <p:attrNameLst>
                                          <p:attrName>style.visibility</p:attrName>
                                        </p:attrNameLst>
                                      </p:cBhvr>
                                      <p:to>
                                        <p:strVal val="visible"/>
                                      </p:to>
                                    </p:set>
                                    <p:animEffect transition="in" filter="wipe(up)">
                                      <p:cBhvr>
                                        <p:cTn id="160" dur="500"/>
                                        <p:tgtEl>
                                          <p:spTgt spid="136"/>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nodeType="clickEffect">
                                  <p:stCondLst>
                                    <p:cond delay="0"/>
                                  </p:stCondLst>
                                  <p:childTnLst>
                                    <p:animEffect transition="out" filter="fade">
                                      <p:cBhvr>
                                        <p:cTn id="164" dur="500"/>
                                        <p:tgtEl>
                                          <p:spTgt spid="136"/>
                                        </p:tgtEl>
                                      </p:cBhvr>
                                    </p:animEffect>
                                    <p:set>
                                      <p:cBhvr>
                                        <p:cTn id="165" dur="1" fill="hold">
                                          <p:stCondLst>
                                            <p:cond delay="499"/>
                                          </p:stCondLst>
                                        </p:cTn>
                                        <p:tgtEl>
                                          <p:spTgt spid="136"/>
                                        </p:tgtEl>
                                        <p:attrNameLst>
                                          <p:attrName>style.visibility</p:attrName>
                                        </p:attrNameLst>
                                      </p:cBhvr>
                                      <p:to>
                                        <p:strVal val="hidden"/>
                                      </p:to>
                                    </p:set>
                                  </p:childTnLst>
                                </p:cTn>
                              </p:par>
                            </p:childTnLst>
                          </p:cTn>
                        </p:par>
                        <p:par>
                          <p:cTn id="166" fill="hold">
                            <p:stCondLst>
                              <p:cond delay="500"/>
                            </p:stCondLst>
                            <p:childTnLst>
                              <p:par>
                                <p:cTn id="167" presetID="22" presetClass="entr" presetSubtype="1" fill="hold" nodeType="afterEffect">
                                  <p:stCondLst>
                                    <p:cond delay="0"/>
                                  </p:stCondLst>
                                  <p:childTnLst>
                                    <p:set>
                                      <p:cBhvr>
                                        <p:cTn id="168" dur="1" fill="hold">
                                          <p:stCondLst>
                                            <p:cond delay="0"/>
                                          </p:stCondLst>
                                        </p:cTn>
                                        <p:tgtEl>
                                          <p:spTgt spid="139"/>
                                        </p:tgtEl>
                                        <p:attrNameLst>
                                          <p:attrName>style.visibility</p:attrName>
                                        </p:attrNameLst>
                                      </p:cBhvr>
                                      <p:to>
                                        <p:strVal val="visible"/>
                                      </p:to>
                                    </p:set>
                                    <p:animEffect transition="in" filter="wipe(up)">
                                      <p:cBhvr>
                                        <p:cTn id="169" dur="500"/>
                                        <p:tgtEl>
                                          <p:spTgt spid="139"/>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xit" presetSubtype="0" fill="hold" nodeType="clickEffect">
                                  <p:stCondLst>
                                    <p:cond delay="0"/>
                                  </p:stCondLst>
                                  <p:childTnLst>
                                    <p:animEffect transition="out" filter="fade">
                                      <p:cBhvr>
                                        <p:cTn id="173" dur="500"/>
                                        <p:tgtEl>
                                          <p:spTgt spid="139"/>
                                        </p:tgtEl>
                                      </p:cBhvr>
                                    </p:animEffect>
                                    <p:set>
                                      <p:cBhvr>
                                        <p:cTn id="174" dur="1" fill="hold">
                                          <p:stCondLst>
                                            <p:cond delay="499"/>
                                          </p:stCondLst>
                                        </p:cTn>
                                        <p:tgtEl>
                                          <p:spTgt spid="139"/>
                                        </p:tgtEl>
                                        <p:attrNameLst>
                                          <p:attrName>style.visibility</p:attrName>
                                        </p:attrNameLst>
                                      </p:cBhvr>
                                      <p:to>
                                        <p:strVal val="hidden"/>
                                      </p:to>
                                    </p:set>
                                  </p:childTnLst>
                                </p:cTn>
                              </p:par>
                            </p:childTnLst>
                          </p:cTn>
                        </p:par>
                        <p:par>
                          <p:cTn id="175" fill="hold">
                            <p:stCondLst>
                              <p:cond delay="500"/>
                            </p:stCondLst>
                            <p:childTnLst>
                              <p:par>
                                <p:cTn id="176" presetID="22" presetClass="entr" presetSubtype="8" fill="hold" grpId="0" nodeType="afterEffect">
                                  <p:stCondLst>
                                    <p:cond delay="0"/>
                                  </p:stCondLst>
                                  <p:childTnLst>
                                    <p:set>
                                      <p:cBhvr>
                                        <p:cTn id="177" dur="1" fill="hold">
                                          <p:stCondLst>
                                            <p:cond delay="0"/>
                                          </p:stCondLst>
                                        </p:cTn>
                                        <p:tgtEl>
                                          <p:spTgt spid="31"/>
                                        </p:tgtEl>
                                        <p:attrNameLst>
                                          <p:attrName>style.visibility</p:attrName>
                                        </p:attrNameLst>
                                      </p:cBhvr>
                                      <p:to>
                                        <p:strVal val="visible"/>
                                      </p:to>
                                    </p:set>
                                    <p:animEffect transition="in" filter="wipe(left)">
                                      <p:cBhvr>
                                        <p:cTn id="178" dur="500"/>
                                        <p:tgtEl>
                                          <p:spTgt spid="31"/>
                                        </p:tgtEl>
                                      </p:cBhvr>
                                    </p:animEffect>
                                  </p:childTnLst>
                                </p:cTn>
                              </p:par>
                            </p:childTnLst>
                          </p:cTn>
                        </p:par>
                        <p:par>
                          <p:cTn id="179" fill="hold">
                            <p:stCondLst>
                              <p:cond delay="1000"/>
                            </p:stCondLst>
                            <p:childTnLst>
                              <p:par>
                                <p:cTn id="180" presetID="22" presetClass="entr" presetSubtype="8" fill="hold" grpId="0" nodeType="afterEffect">
                                  <p:stCondLst>
                                    <p:cond delay="0"/>
                                  </p:stCondLst>
                                  <p:childTnLst>
                                    <p:set>
                                      <p:cBhvr>
                                        <p:cTn id="181" dur="1" fill="hold">
                                          <p:stCondLst>
                                            <p:cond delay="0"/>
                                          </p:stCondLst>
                                        </p:cTn>
                                        <p:tgtEl>
                                          <p:spTgt spid="32"/>
                                        </p:tgtEl>
                                        <p:attrNameLst>
                                          <p:attrName>style.visibility</p:attrName>
                                        </p:attrNameLst>
                                      </p:cBhvr>
                                      <p:to>
                                        <p:strVal val="visible"/>
                                      </p:to>
                                    </p:set>
                                    <p:animEffect transition="in" filter="wipe(left)">
                                      <p:cBhvr>
                                        <p:cTn id="182" dur="500"/>
                                        <p:tgtEl>
                                          <p:spTgt spid="32"/>
                                        </p:tgtEl>
                                      </p:cBhvr>
                                    </p:animEffect>
                                  </p:childTnLst>
                                </p:cTn>
                              </p:par>
                            </p:childTnLst>
                          </p:cTn>
                        </p:par>
                        <p:par>
                          <p:cTn id="183" fill="hold">
                            <p:stCondLst>
                              <p:cond delay="1500"/>
                            </p:stCondLst>
                            <p:childTnLst>
                              <p:par>
                                <p:cTn id="184" presetID="22" presetClass="entr" presetSubtype="8" fill="hold" grpId="0" nodeType="afterEffect">
                                  <p:stCondLst>
                                    <p:cond delay="0"/>
                                  </p:stCondLst>
                                  <p:childTnLst>
                                    <p:set>
                                      <p:cBhvr>
                                        <p:cTn id="185" dur="1" fill="hold">
                                          <p:stCondLst>
                                            <p:cond delay="0"/>
                                          </p:stCondLst>
                                        </p:cTn>
                                        <p:tgtEl>
                                          <p:spTgt spid="33"/>
                                        </p:tgtEl>
                                        <p:attrNameLst>
                                          <p:attrName>style.visibility</p:attrName>
                                        </p:attrNameLst>
                                      </p:cBhvr>
                                      <p:to>
                                        <p:strVal val="visible"/>
                                      </p:to>
                                    </p:set>
                                    <p:animEffect transition="in" filter="wipe(left)">
                                      <p:cBhvr>
                                        <p:cTn id="186" dur="500"/>
                                        <p:tgtEl>
                                          <p:spTgt spid="33"/>
                                        </p:tgtEl>
                                      </p:cBhvr>
                                    </p:animEffect>
                                  </p:childTnLst>
                                </p:cTn>
                              </p:par>
                            </p:childTnLst>
                          </p:cTn>
                        </p:par>
                        <p:par>
                          <p:cTn id="187" fill="hold">
                            <p:stCondLst>
                              <p:cond delay="2000"/>
                            </p:stCondLst>
                            <p:childTnLst>
                              <p:par>
                                <p:cTn id="188" presetID="22" presetClass="entr" presetSubtype="8" fill="hold" grpId="0" nodeType="afterEffect">
                                  <p:stCondLst>
                                    <p:cond delay="0"/>
                                  </p:stCondLst>
                                  <p:childTnLst>
                                    <p:set>
                                      <p:cBhvr>
                                        <p:cTn id="189" dur="1" fill="hold">
                                          <p:stCondLst>
                                            <p:cond delay="0"/>
                                          </p:stCondLst>
                                        </p:cTn>
                                        <p:tgtEl>
                                          <p:spTgt spid="34"/>
                                        </p:tgtEl>
                                        <p:attrNameLst>
                                          <p:attrName>style.visibility</p:attrName>
                                        </p:attrNameLst>
                                      </p:cBhvr>
                                      <p:to>
                                        <p:strVal val="visible"/>
                                      </p:to>
                                    </p:set>
                                    <p:animEffect transition="in" filter="wipe(left)">
                                      <p:cBhvr>
                                        <p:cTn id="190" dur="500"/>
                                        <p:tgtEl>
                                          <p:spTgt spid="34"/>
                                        </p:tgtEl>
                                      </p:cBhvr>
                                    </p:animEffect>
                                  </p:childTnLst>
                                </p:cTn>
                              </p:par>
                            </p:childTnLst>
                          </p:cTn>
                        </p:par>
                        <p:par>
                          <p:cTn id="191" fill="hold">
                            <p:stCondLst>
                              <p:cond delay="2500"/>
                            </p:stCondLst>
                            <p:childTnLst>
                              <p:par>
                                <p:cTn id="192" presetID="22" presetClass="entr" presetSubtype="8" fill="hold" grpId="0" nodeType="afterEffect">
                                  <p:stCondLst>
                                    <p:cond delay="0"/>
                                  </p:stCondLst>
                                  <p:childTnLst>
                                    <p:set>
                                      <p:cBhvr>
                                        <p:cTn id="193" dur="1" fill="hold">
                                          <p:stCondLst>
                                            <p:cond delay="0"/>
                                          </p:stCondLst>
                                        </p:cTn>
                                        <p:tgtEl>
                                          <p:spTgt spid="35"/>
                                        </p:tgtEl>
                                        <p:attrNameLst>
                                          <p:attrName>style.visibility</p:attrName>
                                        </p:attrNameLst>
                                      </p:cBhvr>
                                      <p:to>
                                        <p:strVal val="visible"/>
                                      </p:to>
                                    </p:set>
                                    <p:animEffect transition="in" filter="wipe(left)">
                                      <p:cBhvr>
                                        <p:cTn id="194" dur="500"/>
                                        <p:tgtEl>
                                          <p:spTgt spid="35"/>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36"/>
                                        </p:tgtEl>
                                        <p:attrNameLst>
                                          <p:attrName>style.visibility</p:attrName>
                                        </p:attrNameLst>
                                      </p:cBhvr>
                                      <p:to>
                                        <p:strVal val="visible"/>
                                      </p:to>
                                    </p:set>
                                    <p:animEffect transition="in" filter="wipe(left)">
                                      <p:cBhvr>
                                        <p:cTn id="199" dur="500"/>
                                        <p:tgtEl>
                                          <p:spTgt spid="36"/>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grpId="0" nodeType="clickEffect">
                                  <p:stCondLst>
                                    <p:cond delay="0"/>
                                  </p:stCondLst>
                                  <p:childTnLst>
                                    <p:set>
                                      <p:cBhvr>
                                        <p:cTn id="203" dur="1" fill="hold">
                                          <p:stCondLst>
                                            <p:cond delay="0"/>
                                          </p:stCondLst>
                                        </p:cTn>
                                        <p:tgtEl>
                                          <p:spTgt spid="37"/>
                                        </p:tgtEl>
                                        <p:attrNameLst>
                                          <p:attrName>style.visibility</p:attrName>
                                        </p:attrNameLst>
                                      </p:cBhvr>
                                      <p:to>
                                        <p:strVal val="visible"/>
                                      </p:to>
                                    </p:set>
                                    <p:animEffect transition="in" filter="wipe(left)">
                                      <p:cBhvr>
                                        <p:cTn id="204" dur="500"/>
                                        <p:tgtEl>
                                          <p:spTgt spid="37"/>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grpId="0" nodeType="clickEffect">
                                  <p:stCondLst>
                                    <p:cond delay="0"/>
                                  </p:stCondLst>
                                  <p:childTnLst>
                                    <p:set>
                                      <p:cBhvr>
                                        <p:cTn id="208" dur="1" fill="hold">
                                          <p:stCondLst>
                                            <p:cond delay="0"/>
                                          </p:stCondLst>
                                        </p:cTn>
                                        <p:tgtEl>
                                          <p:spTgt spid="38"/>
                                        </p:tgtEl>
                                        <p:attrNameLst>
                                          <p:attrName>style.visibility</p:attrName>
                                        </p:attrNameLst>
                                      </p:cBhvr>
                                      <p:to>
                                        <p:strVal val="visible"/>
                                      </p:to>
                                    </p:set>
                                    <p:animEffect transition="in" filter="wipe(left)">
                                      <p:cBhvr>
                                        <p:cTn id="209" dur="500"/>
                                        <p:tgtEl>
                                          <p:spTgt spid="38"/>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39"/>
                                        </p:tgtEl>
                                        <p:attrNameLst>
                                          <p:attrName>style.visibility</p:attrName>
                                        </p:attrNameLst>
                                      </p:cBhvr>
                                      <p:to>
                                        <p:strVal val="visible"/>
                                      </p:to>
                                    </p:set>
                                    <p:animEffect transition="in" filter="wipe(left)">
                                      <p:cBhvr>
                                        <p:cTn id="214" dur="500"/>
                                        <p:tgtEl>
                                          <p:spTgt spid="39"/>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40"/>
                                        </p:tgtEl>
                                        <p:attrNameLst>
                                          <p:attrName>style.visibility</p:attrName>
                                        </p:attrNameLst>
                                      </p:cBhvr>
                                      <p:to>
                                        <p:strVal val="visible"/>
                                      </p:to>
                                    </p:set>
                                    <p:animEffect transition="in" filter="wipe(left)">
                                      <p:cBhvr>
                                        <p:cTn id="219" dur="500"/>
                                        <p:tgtEl>
                                          <p:spTgt spid="40"/>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8" fill="hold" grpId="0" nodeType="clickEffect">
                                  <p:stCondLst>
                                    <p:cond delay="0"/>
                                  </p:stCondLst>
                                  <p:childTnLst>
                                    <p:set>
                                      <p:cBhvr>
                                        <p:cTn id="223" dur="1" fill="hold">
                                          <p:stCondLst>
                                            <p:cond delay="0"/>
                                          </p:stCondLst>
                                        </p:cTn>
                                        <p:tgtEl>
                                          <p:spTgt spid="41"/>
                                        </p:tgtEl>
                                        <p:attrNameLst>
                                          <p:attrName>style.visibility</p:attrName>
                                        </p:attrNameLst>
                                      </p:cBhvr>
                                      <p:to>
                                        <p:strVal val="visible"/>
                                      </p:to>
                                    </p:set>
                                    <p:animEffect transition="in" filter="wipe(left)">
                                      <p:cBhvr>
                                        <p:cTn id="224" dur="500"/>
                                        <p:tgtEl>
                                          <p:spTgt spid="41"/>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8" fill="hold" grpId="0" nodeType="clickEffect">
                                  <p:stCondLst>
                                    <p:cond delay="0"/>
                                  </p:stCondLst>
                                  <p:childTnLst>
                                    <p:set>
                                      <p:cBhvr>
                                        <p:cTn id="228" dur="1" fill="hold">
                                          <p:stCondLst>
                                            <p:cond delay="0"/>
                                          </p:stCondLst>
                                        </p:cTn>
                                        <p:tgtEl>
                                          <p:spTgt spid="42"/>
                                        </p:tgtEl>
                                        <p:attrNameLst>
                                          <p:attrName>style.visibility</p:attrName>
                                        </p:attrNameLst>
                                      </p:cBhvr>
                                      <p:to>
                                        <p:strVal val="visible"/>
                                      </p:to>
                                    </p:set>
                                    <p:animEffect transition="in" filter="wipe(left)">
                                      <p:cBhvr>
                                        <p:cTn id="229" dur="500"/>
                                        <p:tgtEl>
                                          <p:spTgt spid="42"/>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8" fill="hold" grpId="0" nodeType="clickEffect">
                                  <p:stCondLst>
                                    <p:cond delay="0"/>
                                  </p:stCondLst>
                                  <p:childTnLst>
                                    <p:set>
                                      <p:cBhvr>
                                        <p:cTn id="233" dur="1" fill="hold">
                                          <p:stCondLst>
                                            <p:cond delay="0"/>
                                          </p:stCondLst>
                                        </p:cTn>
                                        <p:tgtEl>
                                          <p:spTgt spid="43"/>
                                        </p:tgtEl>
                                        <p:attrNameLst>
                                          <p:attrName>style.visibility</p:attrName>
                                        </p:attrNameLst>
                                      </p:cBhvr>
                                      <p:to>
                                        <p:strVal val="visible"/>
                                      </p:to>
                                    </p:set>
                                    <p:animEffect transition="in" filter="wipe(left)">
                                      <p:cBhvr>
                                        <p:cTn id="234" dur="500"/>
                                        <p:tgtEl>
                                          <p:spTgt spid="43"/>
                                        </p:tgtEl>
                                      </p:cBhvr>
                                    </p:animEffect>
                                  </p:childTnLst>
                                </p:cTn>
                              </p:par>
                            </p:childTnLst>
                          </p:cTn>
                        </p:par>
                      </p:childTnLst>
                    </p:cTn>
                  </p:par>
                  <p:par>
                    <p:cTn id="235" fill="hold">
                      <p:stCondLst>
                        <p:cond delay="indefinite"/>
                      </p:stCondLst>
                      <p:childTnLst>
                        <p:par>
                          <p:cTn id="236" fill="hold">
                            <p:stCondLst>
                              <p:cond delay="0"/>
                            </p:stCondLst>
                            <p:childTnLst>
                              <p:par>
                                <p:cTn id="237" presetID="22" presetClass="entr" presetSubtype="8" fill="hold" grpId="0" nodeType="clickEffect">
                                  <p:stCondLst>
                                    <p:cond delay="0"/>
                                  </p:stCondLst>
                                  <p:childTnLst>
                                    <p:set>
                                      <p:cBhvr>
                                        <p:cTn id="238" dur="1" fill="hold">
                                          <p:stCondLst>
                                            <p:cond delay="0"/>
                                          </p:stCondLst>
                                        </p:cTn>
                                        <p:tgtEl>
                                          <p:spTgt spid="44"/>
                                        </p:tgtEl>
                                        <p:attrNameLst>
                                          <p:attrName>style.visibility</p:attrName>
                                        </p:attrNameLst>
                                      </p:cBhvr>
                                      <p:to>
                                        <p:strVal val="visible"/>
                                      </p:to>
                                    </p:set>
                                    <p:animEffect transition="in" filter="wipe(left)">
                                      <p:cBhvr>
                                        <p:cTn id="239" dur="500"/>
                                        <p:tgtEl>
                                          <p:spTgt spid="44"/>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grpId="0" nodeType="clickEffect">
                                  <p:stCondLst>
                                    <p:cond delay="0"/>
                                  </p:stCondLst>
                                  <p:childTnLst>
                                    <p:set>
                                      <p:cBhvr>
                                        <p:cTn id="243" dur="1" fill="hold">
                                          <p:stCondLst>
                                            <p:cond delay="0"/>
                                          </p:stCondLst>
                                        </p:cTn>
                                        <p:tgtEl>
                                          <p:spTgt spid="45"/>
                                        </p:tgtEl>
                                        <p:attrNameLst>
                                          <p:attrName>style.visibility</p:attrName>
                                        </p:attrNameLst>
                                      </p:cBhvr>
                                      <p:to>
                                        <p:strVal val="visible"/>
                                      </p:to>
                                    </p:set>
                                    <p:animEffect transition="in" filter="wipe(left)">
                                      <p:cBhvr>
                                        <p:cTn id="244" dur="500"/>
                                        <p:tgtEl>
                                          <p:spTgt spid="45"/>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8" fill="hold" grpId="0" nodeType="clickEffect">
                                  <p:stCondLst>
                                    <p:cond delay="0"/>
                                  </p:stCondLst>
                                  <p:childTnLst>
                                    <p:set>
                                      <p:cBhvr>
                                        <p:cTn id="248" dur="1" fill="hold">
                                          <p:stCondLst>
                                            <p:cond delay="0"/>
                                          </p:stCondLst>
                                        </p:cTn>
                                        <p:tgtEl>
                                          <p:spTgt spid="46"/>
                                        </p:tgtEl>
                                        <p:attrNameLst>
                                          <p:attrName>style.visibility</p:attrName>
                                        </p:attrNameLst>
                                      </p:cBhvr>
                                      <p:to>
                                        <p:strVal val="visible"/>
                                      </p:to>
                                    </p:set>
                                    <p:animEffect transition="in" filter="wipe(left)">
                                      <p:cBhvr>
                                        <p:cTn id="249" dur="500"/>
                                        <p:tgtEl>
                                          <p:spTgt spid="46"/>
                                        </p:tgtEl>
                                      </p:cBhvr>
                                    </p:animEffect>
                                  </p:childTnLst>
                                </p:cTn>
                              </p:par>
                            </p:childTnLst>
                          </p:cTn>
                        </p:par>
                      </p:childTnLst>
                    </p:cTn>
                  </p:par>
                  <p:par>
                    <p:cTn id="250" fill="hold">
                      <p:stCondLst>
                        <p:cond delay="indefinite"/>
                      </p:stCondLst>
                      <p:childTnLst>
                        <p:par>
                          <p:cTn id="251" fill="hold">
                            <p:stCondLst>
                              <p:cond delay="0"/>
                            </p:stCondLst>
                            <p:childTnLst>
                              <p:par>
                                <p:cTn id="252" presetID="22" presetClass="entr" presetSubtype="8" fill="hold" grpId="0" nodeType="clickEffect">
                                  <p:stCondLst>
                                    <p:cond delay="0"/>
                                  </p:stCondLst>
                                  <p:childTnLst>
                                    <p:set>
                                      <p:cBhvr>
                                        <p:cTn id="253" dur="1" fill="hold">
                                          <p:stCondLst>
                                            <p:cond delay="0"/>
                                          </p:stCondLst>
                                        </p:cTn>
                                        <p:tgtEl>
                                          <p:spTgt spid="48"/>
                                        </p:tgtEl>
                                        <p:attrNameLst>
                                          <p:attrName>style.visibility</p:attrName>
                                        </p:attrNameLst>
                                      </p:cBhvr>
                                      <p:to>
                                        <p:strVal val="visible"/>
                                      </p:to>
                                    </p:set>
                                    <p:animEffect transition="in" filter="wipe(left)">
                                      <p:cBhvr>
                                        <p:cTn id="254" dur="500"/>
                                        <p:tgtEl>
                                          <p:spTgt spid="48"/>
                                        </p:tgtEl>
                                      </p:cBhvr>
                                    </p:animEffect>
                                  </p:childTnLst>
                                </p:cTn>
                              </p:par>
                            </p:childTnLst>
                          </p:cTn>
                        </p:par>
                      </p:childTnLst>
                    </p:cTn>
                  </p:par>
                  <p:par>
                    <p:cTn id="255" fill="hold">
                      <p:stCondLst>
                        <p:cond delay="indefinite"/>
                      </p:stCondLst>
                      <p:childTnLst>
                        <p:par>
                          <p:cTn id="256" fill="hold">
                            <p:stCondLst>
                              <p:cond delay="0"/>
                            </p:stCondLst>
                            <p:childTnLst>
                              <p:par>
                                <p:cTn id="257" presetID="22" presetClass="entr" presetSubtype="8" fill="hold" grpId="0" nodeType="clickEffect">
                                  <p:stCondLst>
                                    <p:cond delay="0"/>
                                  </p:stCondLst>
                                  <p:childTnLst>
                                    <p:set>
                                      <p:cBhvr>
                                        <p:cTn id="258" dur="1" fill="hold">
                                          <p:stCondLst>
                                            <p:cond delay="0"/>
                                          </p:stCondLst>
                                        </p:cTn>
                                        <p:tgtEl>
                                          <p:spTgt spid="50"/>
                                        </p:tgtEl>
                                        <p:attrNameLst>
                                          <p:attrName>style.visibility</p:attrName>
                                        </p:attrNameLst>
                                      </p:cBhvr>
                                      <p:to>
                                        <p:strVal val="visible"/>
                                      </p:to>
                                    </p:set>
                                    <p:animEffect transition="in" filter="wipe(left)">
                                      <p:cBhvr>
                                        <p:cTn id="259" dur="500"/>
                                        <p:tgtEl>
                                          <p:spTgt spid="50"/>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ntr" presetSubtype="8" fill="hold" grpId="0" nodeType="clickEffect">
                                  <p:stCondLst>
                                    <p:cond delay="0"/>
                                  </p:stCondLst>
                                  <p:childTnLst>
                                    <p:set>
                                      <p:cBhvr>
                                        <p:cTn id="263" dur="1" fill="hold">
                                          <p:stCondLst>
                                            <p:cond delay="0"/>
                                          </p:stCondLst>
                                        </p:cTn>
                                        <p:tgtEl>
                                          <p:spTgt spid="51"/>
                                        </p:tgtEl>
                                        <p:attrNameLst>
                                          <p:attrName>style.visibility</p:attrName>
                                        </p:attrNameLst>
                                      </p:cBhvr>
                                      <p:to>
                                        <p:strVal val="visible"/>
                                      </p:to>
                                    </p:set>
                                    <p:animEffect transition="in" filter="wipe(left)">
                                      <p:cBhvr>
                                        <p:cTn id="264" dur="500"/>
                                        <p:tgtEl>
                                          <p:spTgt spid="51"/>
                                        </p:tgtEl>
                                      </p:cBhvr>
                                    </p:animEffect>
                                  </p:childTnLst>
                                </p:cTn>
                              </p:par>
                            </p:childTnLst>
                          </p:cTn>
                        </p:par>
                        <p:par>
                          <p:cTn id="265" fill="hold">
                            <p:stCondLst>
                              <p:cond delay="500"/>
                            </p:stCondLst>
                            <p:childTnLst>
                              <p:par>
                                <p:cTn id="266" presetID="22" presetClass="entr" presetSubtype="8" fill="hold" grpId="0" nodeType="afterEffect">
                                  <p:stCondLst>
                                    <p:cond delay="0"/>
                                  </p:stCondLst>
                                  <p:childTnLst>
                                    <p:set>
                                      <p:cBhvr>
                                        <p:cTn id="267" dur="1" fill="hold">
                                          <p:stCondLst>
                                            <p:cond delay="0"/>
                                          </p:stCondLst>
                                        </p:cTn>
                                        <p:tgtEl>
                                          <p:spTgt spid="52"/>
                                        </p:tgtEl>
                                        <p:attrNameLst>
                                          <p:attrName>style.visibility</p:attrName>
                                        </p:attrNameLst>
                                      </p:cBhvr>
                                      <p:to>
                                        <p:strVal val="visible"/>
                                      </p:to>
                                    </p:set>
                                    <p:animEffect transition="in" filter="wipe(left)">
                                      <p:cBhvr>
                                        <p:cTn id="268" dur="500"/>
                                        <p:tgtEl>
                                          <p:spTgt spid="52"/>
                                        </p:tgtEl>
                                      </p:cBhvr>
                                    </p:animEffect>
                                  </p:childTnLst>
                                </p:cTn>
                              </p:par>
                            </p:childTnLst>
                          </p:cTn>
                        </p:par>
                        <p:par>
                          <p:cTn id="269" fill="hold">
                            <p:stCondLst>
                              <p:cond delay="1000"/>
                            </p:stCondLst>
                            <p:childTnLst>
                              <p:par>
                                <p:cTn id="270" presetID="22" presetClass="entr" presetSubtype="8" fill="hold" grpId="0" nodeType="afterEffect">
                                  <p:stCondLst>
                                    <p:cond delay="0"/>
                                  </p:stCondLst>
                                  <p:childTnLst>
                                    <p:set>
                                      <p:cBhvr>
                                        <p:cTn id="271" dur="1" fill="hold">
                                          <p:stCondLst>
                                            <p:cond delay="0"/>
                                          </p:stCondLst>
                                        </p:cTn>
                                        <p:tgtEl>
                                          <p:spTgt spid="53"/>
                                        </p:tgtEl>
                                        <p:attrNameLst>
                                          <p:attrName>style.visibility</p:attrName>
                                        </p:attrNameLst>
                                      </p:cBhvr>
                                      <p:to>
                                        <p:strVal val="visible"/>
                                      </p:to>
                                    </p:set>
                                    <p:animEffect transition="in" filter="wipe(left)">
                                      <p:cBhvr>
                                        <p:cTn id="272" dur="500"/>
                                        <p:tgtEl>
                                          <p:spTgt spid="53"/>
                                        </p:tgtEl>
                                      </p:cBhvr>
                                    </p:animEffect>
                                  </p:childTnLst>
                                </p:cTn>
                              </p:par>
                            </p:childTnLst>
                          </p:cTn>
                        </p:par>
                        <p:par>
                          <p:cTn id="273" fill="hold">
                            <p:stCondLst>
                              <p:cond delay="1500"/>
                            </p:stCondLst>
                            <p:childTnLst>
                              <p:par>
                                <p:cTn id="274" presetID="22" presetClass="entr" presetSubtype="8" fill="hold" grpId="0" nodeType="afterEffect">
                                  <p:stCondLst>
                                    <p:cond delay="0"/>
                                  </p:stCondLst>
                                  <p:childTnLst>
                                    <p:set>
                                      <p:cBhvr>
                                        <p:cTn id="275" dur="1" fill="hold">
                                          <p:stCondLst>
                                            <p:cond delay="0"/>
                                          </p:stCondLst>
                                        </p:cTn>
                                        <p:tgtEl>
                                          <p:spTgt spid="54"/>
                                        </p:tgtEl>
                                        <p:attrNameLst>
                                          <p:attrName>style.visibility</p:attrName>
                                        </p:attrNameLst>
                                      </p:cBhvr>
                                      <p:to>
                                        <p:strVal val="visible"/>
                                      </p:to>
                                    </p:set>
                                    <p:animEffect transition="in" filter="wipe(left)">
                                      <p:cBhvr>
                                        <p:cTn id="276" dur="500"/>
                                        <p:tgtEl>
                                          <p:spTgt spid="54"/>
                                        </p:tgtEl>
                                      </p:cBhvr>
                                    </p:animEffect>
                                  </p:childTnLst>
                                </p:cTn>
                              </p:par>
                            </p:childTnLst>
                          </p:cTn>
                        </p:par>
                        <p:par>
                          <p:cTn id="277" fill="hold">
                            <p:stCondLst>
                              <p:cond delay="2000"/>
                            </p:stCondLst>
                            <p:childTnLst>
                              <p:par>
                                <p:cTn id="278" presetID="22" presetClass="entr" presetSubtype="8" fill="hold" grpId="0" nodeType="afterEffect">
                                  <p:stCondLst>
                                    <p:cond delay="0"/>
                                  </p:stCondLst>
                                  <p:childTnLst>
                                    <p:set>
                                      <p:cBhvr>
                                        <p:cTn id="279" dur="1" fill="hold">
                                          <p:stCondLst>
                                            <p:cond delay="0"/>
                                          </p:stCondLst>
                                        </p:cTn>
                                        <p:tgtEl>
                                          <p:spTgt spid="55"/>
                                        </p:tgtEl>
                                        <p:attrNameLst>
                                          <p:attrName>style.visibility</p:attrName>
                                        </p:attrNameLst>
                                      </p:cBhvr>
                                      <p:to>
                                        <p:strVal val="visible"/>
                                      </p:to>
                                    </p:set>
                                    <p:animEffect transition="in" filter="wipe(left)">
                                      <p:cBhvr>
                                        <p:cTn id="280" dur="500"/>
                                        <p:tgtEl>
                                          <p:spTgt spid="55"/>
                                        </p:tgtEl>
                                      </p:cBhvr>
                                    </p:animEffect>
                                  </p:childTnLst>
                                </p:cTn>
                              </p:par>
                            </p:childTnLst>
                          </p:cTn>
                        </p:par>
                      </p:childTnLst>
                    </p:cTn>
                  </p:par>
                  <p:par>
                    <p:cTn id="281" fill="hold">
                      <p:stCondLst>
                        <p:cond delay="indefinite"/>
                      </p:stCondLst>
                      <p:childTnLst>
                        <p:par>
                          <p:cTn id="282" fill="hold">
                            <p:stCondLst>
                              <p:cond delay="0"/>
                            </p:stCondLst>
                            <p:childTnLst>
                              <p:par>
                                <p:cTn id="283" presetID="22" presetClass="entr" presetSubtype="8" fill="hold" grpId="0" nodeType="clickEffect">
                                  <p:stCondLst>
                                    <p:cond delay="0"/>
                                  </p:stCondLst>
                                  <p:childTnLst>
                                    <p:set>
                                      <p:cBhvr>
                                        <p:cTn id="284" dur="1" fill="hold">
                                          <p:stCondLst>
                                            <p:cond delay="0"/>
                                          </p:stCondLst>
                                        </p:cTn>
                                        <p:tgtEl>
                                          <p:spTgt spid="56"/>
                                        </p:tgtEl>
                                        <p:attrNameLst>
                                          <p:attrName>style.visibility</p:attrName>
                                        </p:attrNameLst>
                                      </p:cBhvr>
                                      <p:to>
                                        <p:strVal val="visible"/>
                                      </p:to>
                                    </p:set>
                                    <p:animEffect transition="in" filter="wipe(left)">
                                      <p:cBhvr>
                                        <p:cTn id="285" dur="500"/>
                                        <p:tgtEl>
                                          <p:spTgt spid="56"/>
                                        </p:tgtEl>
                                      </p:cBhvr>
                                    </p:animEffect>
                                  </p:childTnLst>
                                </p:cTn>
                              </p:par>
                            </p:childTnLst>
                          </p:cTn>
                        </p:par>
                        <p:par>
                          <p:cTn id="286" fill="hold">
                            <p:stCondLst>
                              <p:cond delay="500"/>
                            </p:stCondLst>
                            <p:childTnLst>
                              <p:par>
                                <p:cTn id="287" presetID="22" presetClass="entr" presetSubtype="8" fill="hold" grpId="0" nodeType="afterEffect">
                                  <p:stCondLst>
                                    <p:cond delay="0"/>
                                  </p:stCondLst>
                                  <p:childTnLst>
                                    <p:set>
                                      <p:cBhvr>
                                        <p:cTn id="288" dur="1" fill="hold">
                                          <p:stCondLst>
                                            <p:cond delay="0"/>
                                          </p:stCondLst>
                                        </p:cTn>
                                        <p:tgtEl>
                                          <p:spTgt spid="57"/>
                                        </p:tgtEl>
                                        <p:attrNameLst>
                                          <p:attrName>style.visibility</p:attrName>
                                        </p:attrNameLst>
                                      </p:cBhvr>
                                      <p:to>
                                        <p:strVal val="visible"/>
                                      </p:to>
                                    </p:set>
                                    <p:animEffect transition="in" filter="wipe(left)">
                                      <p:cBhvr>
                                        <p:cTn id="289" dur="500"/>
                                        <p:tgtEl>
                                          <p:spTgt spid="57"/>
                                        </p:tgtEl>
                                      </p:cBhvr>
                                    </p:animEffect>
                                  </p:childTnLst>
                                </p:cTn>
                              </p:par>
                            </p:childTnLst>
                          </p:cTn>
                        </p:par>
                        <p:par>
                          <p:cTn id="290" fill="hold">
                            <p:stCondLst>
                              <p:cond delay="1000"/>
                            </p:stCondLst>
                            <p:childTnLst>
                              <p:par>
                                <p:cTn id="291" presetID="22" presetClass="entr" presetSubtype="8" fill="hold" grpId="0" nodeType="afterEffect">
                                  <p:stCondLst>
                                    <p:cond delay="0"/>
                                  </p:stCondLst>
                                  <p:childTnLst>
                                    <p:set>
                                      <p:cBhvr>
                                        <p:cTn id="292" dur="1" fill="hold">
                                          <p:stCondLst>
                                            <p:cond delay="0"/>
                                          </p:stCondLst>
                                        </p:cTn>
                                        <p:tgtEl>
                                          <p:spTgt spid="58"/>
                                        </p:tgtEl>
                                        <p:attrNameLst>
                                          <p:attrName>style.visibility</p:attrName>
                                        </p:attrNameLst>
                                      </p:cBhvr>
                                      <p:to>
                                        <p:strVal val="visible"/>
                                      </p:to>
                                    </p:set>
                                    <p:animEffect transition="in" filter="wipe(left)">
                                      <p:cBhvr>
                                        <p:cTn id="293" dur="500"/>
                                        <p:tgtEl>
                                          <p:spTgt spid="58"/>
                                        </p:tgtEl>
                                      </p:cBhvr>
                                    </p:animEffect>
                                  </p:childTnLst>
                                </p:cTn>
                              </p:par>
                            </p:childTnLst>
                          </p:cTn>
                        </p:par>
                        <p:par>
                          <p:cTn id="294" fill="hold">
                            <p:stCondLst>
                              <p:cond delay="1500"/>
                            </p:stCondLst>
                            <p:childTnLst>
                              <p:par>
                                <p:cTn id="295" presetID="22" presetClass="entr" presetSubtype="8" fill="hold" grpId="0" nodeType="afterEffect">
                                  <p:stCondLst>
                                    <p:cond delay="0"/>
                                  </p:stCondLst>
                                  <p:childTnLst>
                                    <p:set>
                                      <p:cBhvr>
                                        <p:cTn id="296" dur="1" fill="hold">
                                          <p:stCondLst>
                                            <p:cond delay="0"/>
                                          </p:stCondLst>
                                        </p:cTn>
                                        <p:tgtEl>
                                          <p:spTgt spid="59"/>
                                        </p:tgtEl>
                                        <p:attrNameLst>
                                          <p:attrName>style.visibility</p:attrName>
                                        </p:attrNameLst>
                                      </p:cBhvr>
                                      <p:to>
                                        <p:strVal val="visible"/>
                                      </p:to>
                                    </p:set>
                                    <p:animEffect transition="in" filter="wipe(left)">
                                      <p:cBhvr>
                                        <p:cTn id="297" dur="500"/>
                                        <p:tgtEl>
                                          <p:spTgt spid="59"/>
                                        </p:tgtEl>
                                      </p:cBhvr>
                                    </p:animEffect>
                                  </p:childTnLst>
                                </p:cTn>
                              </p:par>
                            </p:childTnLst>
                          </p:cTn>
                        </p:par>
                        <p:par>
                          <p:cTn id="298" fill="hold">
                            <p:stCondLst>
                              <p:cond delay="2000"/>
                            </p:stCondLst>
                            <p:childTnLst>
                              <p:par>
                                <p:cTn id="299" presetID="22" presetClass="entr" presetSubtype="8" fill="hold" grpId="0" nodeType="afterEffect">
                                  <p:stCondLst>
                                    <p:cond delay="0"/>
                                  </p:stCondLst>
                                  <p:childTnLst>
                                    <p:set>
                                      <p:cBhvr>
                                        <p:cTn id="300" dur="1" fill="hold">
                                          <p:stCondLst>
                                            <p:cond delay="0"/>
                                          </p:stCondLst>
                                        </p:cTn>
                                        <p:tgtEl>
                                          <p:spTgt spid="60"/>
                                        </p:tgtEl>
                                        <p:attrNameLst>
                                          <p:attrName>style.visibility</p:attrName>
                                        </p:attrNameLst>
                                      </p:cBhvr>
                                      <p:to>
                                        <p:strVal val="visible"/>
                                      </p:to>
                                    </p:set>
                                    <p:animEffect transition="in" filter="wipe(left)">
                                      <p:cBhvr>
                                        <p:cTn id="301" dur="500"/>
                                        <p:tgtEl>
                                          <p:spTgt spid="60"/>
                                        </p:tgtEl>
                                      </p:cBhvr>
                                    </p:animEffect>
                                  </p:childTnLst>
                                </p:cTn>
                              </p:par>
                            </p:childTnLst>
                          </p:cTn>
                        </p:par>
                      </p:childTnLst>
                    </p:cTn>
                  </p:par>
                  <p:par>
                    <p:cTn id="302" fill="hold">
                      <p:stCondLst>
                        <p:cond delay="indefinite"/>
                      </p:stCondLst>
                      <p:childTnLst>
                        <p:par>
                          <p:cTn id="303" fill="hold">
                            <p:stCondLst>
                              <p:cond delay="0"/>
                            </p:stCondLst>
                            <p:childTnLst>
                              <p:par>
                                <p:cTn id="304" presetID="22" presetClass="entr" presetSubtype="8" fill="hold" grpId="0" nodeType="clickEffect">
                                  <p:stCondLst>
                                    <p:cond delay="0"/>
                                  </p:stCondLst>
                                  <p:childTnLst>
                                    <p:set>
                                      <p:cBhvr>
                                        <p:cTn id="305" dur="1" fill="hold">
                                          <p:stCondLst>
                                            <p:cond delay="0"/>
                                          </p:stCondLst>
                                        </p:cTn>
                                        <p:tgtEl>
                                          <p:spTgt spid="61"/>
                                        </p:tgtEl>
                                        <p:attrNameLst>
                                          <p:attrName>style.visibility</p:attrName>
                                        </p:attrNameLst>
                                      </p:cBhvr>
                                      <p:to>
                                        <p:strVal val="visible"/>
                                      </p:to>
                                    </p:set>
                                    <p:animEffect transition="in" filter="wipe(left)">
                                      <p:cBhvr>
                                        <p:cTn id="306" dur="500"/>
                                        <p:tgtEl>
                                          <p:spTgt spid="61"/>
                                        </p:tgtEl>
                                      </p:cBhvr>
                                    </p:animEffect>
                                  </p:childTnLst>
                                </p:cTn>
                              </p:par>
                            </p:childTnLst>
                          </p:cTn>
                        </p:par>
                      </p:childTnLst>
                    </p:cTn>
                  </p:par>
                  <p:par>
                    <p:cTn id="307" fill="hold">
                      <p:stCondLst>
                        <p:cond delay="indefinite"/>
                      </p:stCondLst>
                      <p:childTnLst>
                        <p:par>
                          <p:cTn id="308" fill="hold">
                            <p:stCondLst>
                              <p:cond delay="0"/>
                            </p:stCondLst>
                            <p:childTnLst>
                              <p:par>
                                <p:cTn id="309" presetID="22" presetClass="entr" presetSubtype="8" fill="hold" grpId="0" nodeType="clickEffect">
                                  <p:stCondLst>
                                    <p:cond delay="0"/>
                                  </p:stCondLst>
                                  <p:childTnLst>
                                    <p:set>
                                      <p:cBhvr>
                                        <p:cTn id="310" dur="1" fill="hold">
                                          <p:stCondLst>
                                            <p:cond delay="0"/>
                                          </p:stCondLst>
                                        </p:cTn>
                                        <p:tgtEl>
                                          <p:spTgt spid="62"/>
                                        </p:tgtEl>
                                        <p:attrNameLst>
                                          <p:attrName>style.visibility</p:attrName>
                                        </p:attrNameLst>
                                      </p:cBhvr>
                                      <p:to>
                                        <p:strVal val="visible"/>
                                      </p:to>
                                    </p:set>
                                    <p:animEffect transition="in" filter="wipe(left)">
                                      <p:cBhvr>
                                        <p:cTn id="311" dur="500"/>
                                        <p:tgtEl>
                                          <p:spTgt spid="62"/>
                                        </p:tgtEl>
                                      </p:cBhvr>
                                    </p:animEffect>
                                  </p:childTnLst>
                                </p:cTn>
                              </p:par>
                            </p:childTnLst>
                          </p:cTn>
                        </p:par>
                      </p:childTnLst>
                    </p:cTn>
                  </p:par>
                  <p:par>
                    <p:cTn id="312" fill="hold">
                      <p:stCondLst>
                        <p:cond delay="indefinite"/>
                      </p:stCondLst>
                      <p:childTnLst>
                        <p:par>
                          <p:cTn id="313" fill="hold">
                            <p:stCondLst>
                              <p:cond delay="0"/>
                            </p:stCondLst>
                            <p:childTnLst>
                              <p:par>
                                <p:cTn id="314" presetID="22" presetClass="entr" presetSubtype="8" fill="hold" grpId="0" nodeType="clickEffect">
                                  <p:stCondLst>
                                    <p:cond delay="0"/>
                                  </p:stCondLst>
                                  <p:childTnLst>
                                    <p:set>
                                      <p:cBhvr>
                                        <p:cTn id="315" dur="1" fill="hold">
                                          <p:stCondLst>
                                            <p:cond delay="0"/>
                                          </p:stCondLst>
                                        </p:cTn>
                                        <p:tgtEl>
                                          <p:spTgt spid="63"/>
                                        </p:tgtEl>
                                        <p:attrNameLst>
                                          <p:attrName>style.visibility</p:attrName>
                                        </p:attrNameLst>
                                      </p:cBhvr>
                                      <p:to>
                                        <p:strVal val="visible"/>
                                      </p:to>
                                    </p:set>
                                    <p:animEffect transition="in" filter="wipe(left)">
                                      <p:cBhvr>
                                        <p:cTn id="316" dur="500"/>
                                        <p:tgtEl>
                                          <p:spTgt spid="63"/>
                                        </p:tgtEl>
                                      </p:cBhvr>
                                    </p:animEffect>
                                  </p:childTnLst>
                                </p:cTn>
                              </p:par>
                            </p:childTnLst>
                          </p:cTn>
                        </p:par>
                      </p:childTnLst>
                    </p:cTn>
                  </p:par>
                  <p:par>
                    <p:cTn id="317" fill="hold">
                      <p:stCondLst>
                        <p:cond delay="indefinite"/>
                      </p:stCondLst>
                      <p:childTnLst>
                        <p:par>
                          <p:cTn id="318" fill="hold">
                            <p:stCondLst>
                              <p:cond delay="0"/>
                            </p:stCondLst>
                            <p:childTnLst>
                              <p:par>
                                <p:cTn id="319" presetID="22" presetClass="entr" presetSubtype="8" fill="hold" nodeType="clickEffect">
                                  <p:stCondLst>
                                    <p:cond delay="0"/>
                                  </p:stCondLst>
                                  <p:childTnLst>
                                    <p:set>
                                      <p:cBhvr>
                                        <p:cTn id="320" dur="1" fill="hold">
                                          <p:stCondLst>
                                            <p:cond delay="0"/>
                                          </p:stCondLst>
                                        </p:cTn>
                                        <p:tgtEl>
                                          <p:spTgt spid="64"/>
                                        </p:tgtEl>
                                        <p:attrNameLst>
                                          <p:attrName>style.visibility</p:attrName>
                                        </p:attrNameLst>
                                      </p:cBhvr>
                                      <p:to>
                                        <p:strVal val="visible"/>
                                      </p:to>
                                    </p:set>
                                    <p:animEffect transition="in" filter="wipe(left)">
                                      <p:cBhvr>
                                        <p:cTn id="321" dur="500"/>
                                        <p:tgtEl>
                                          <p:spTgt spid="64"/>
                                        </p:tgtEl>
                                      </p:cBhvr>
                                    </p:animEffect>
                                  </p:childTnLst>
                                </p:cTn>
                              </p:par>
                            </p:childTnLst>
                          </p:cTn>
                        </p:par>
                      </p:childTnLst>
                    </p:cTn>
                  </p:par>
                  <p:par>
                    <p:cTn id="322" fill="hold">
                      <p:stCondLst>
                        <p:cond delay="indefinite"/>
                      </p:stCondLst>
                      <p:childTnLst>
                        <p:par>
                          <p:cTn id="323" fill="hold">
                            <p:stCondLst>
                              <p:cond delay="0"/>
                            </p:stCondLst>
                            <p:childTnLst>
                              <p:par>
                                <p:cTn id="324" presetID="22" presetClass="entr" presetSubtype="8" fill="hold" grpId="0" nodeType="clickEffect">
                                  <p:stCondLst>
                                    <p:cond delay="0"/>
                                  </p:stCondLst>
                                  <p:childTnLst>
                                    <p:set>
                                      <p:cBhvr>
                                        <p:cTn id="325" dur="1" fill="hold">
                                          <p:stCondLst>
                                            <p:cond delay="0"/>
                                          </p:stCondLst>
                                        </p:cTn>
                                        <p:tgtEl>
                                          <p:spTgt spid="65"/>
                                        </p:tgtEl>
                                        <p:attrNameLst>
                                          <p:attrName>style.visibility</p:attrName>
                                        </p:attrNameLst>
                                      </p:cBhvr>
                                      <p:to>
                                        <p:strVal val="visible"/>
                                      </p:to>
                                    </p:set>
                                    <p:animEffect transition="in" filter="wipe(left)">
                                      <p:cBhvr>
                                        <p:cTn id="326" dur="500"/>
                                        <p:tgtEl>
                                          <p:spTgt spid="65"/>
                                        </p:tgtEl>
                                      </p:cBhvr>
                                    </p:animEffec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grpId="0" nodeType="clickEffect">
                                  <p:stCondLst>
                                    <p:cond delay="0"/>
                                  </p:stCondLst>
                                  <p:childTnLst>
                                    <p:set>
                                      <p:cBhvr>
                                        <p:cTn id="330" dur="1" fill="hold">
                                          <p:stCondLst>
                                            <p:cond delay="0"/>
                                          </p:stCondLst>
                                        </p:cTn>
                                        <p:tgtEl>
                                          <p:spTgt spid="66"/>
                                        </p:tgtEl>
                                        <p:attrNameLst>
                                          <p:attrName>style.visibility</p:attrName>
                                        </p:attrNameLst>
                                      </p:cBhvr>
                                      <p:to>
                                        <p:strVal val="visible"/>
                                      </p:to>
                                    </p:set>
                                    <p:animEffect transition="in" filter="wipe(left)">
                                      <p:cBhvr>
                                        <p:cTn id="331" dur="500"/>
                                        <p:tgtEl>
                                          <p:spTgt spid="66"/>
                                        </p:tgtEl>
                                      </p:cBhvr>
                                    </p:animEffect>
                                  </p:childTnLst>
                                </p:cTn>
                              </p:par>
                            </p:childTnLst>
                          </p:cTn>
                        </p:par>
                      </p:childTnLst>
                    </p:cTn>
                  </p:par>
                  <p:par>
                    <p:cTn id="332" fill="hold">
                      <p:stCondLst>
                        <p:cond delay="indefinite"/>
                      </p:stCondLst>
                      <p:childTnLst>
                        <p:par>
                          <p:cTn id="333" fill="hold">
                            <p:stCondLst>
                              <p:cond delay="0"/>
                            </p:stCondLst>
                            <p:childTnLst>
                              <p:par>
                                <p:cTn id="334" presetID="22" presetClass="entr" presetSubtype="8" fill="hold" grpId="0" nodeType="clickEffect">
                                  <p:stCondLst>
                                    <p:cond delay="0"/>
                                  </p:stCondLst>
                                  <p:childTnLst>
                                    <p:set>
                                      <p:cBhvr>
                                        <p:cTn id="335" dur="1" fill="hold">
                                          <p:stCondLst>
                                            <p:cond delay="0"/>
                                          </p:stCondLst>
                                        </p:cTn>
                                        <p:tgtEl>
                                          <p:spTgt spid="67"/>
                                        </p:tgtEl>
                                        <p:attrNameLst>
                                          <p:attrName>style.visibility</p:attrName>
                                        </p:attrNameLst>
                                      </p:cBhvr>
                                      <p:to>
                                        <p:strVal val="visible"/>
                                      </p:to>
                                    </p:set>
                                    <p:animEffect transition="in" filter="wipe(left)">
                                      <p:cBhvr>
                                        <p:cTn id="336" dur="500"/>
                                        <p:tgtEl>
                                          <p:spTgt spid="67"/>
                                        </p:tgtEl>
                                      </p:cBhvr>
                                    </p:animEffect>
                                  </p:childTnLst>
                                </p:cTn>
                              </p:par>
                            </p:childTnLst>
                          </p:cTn>
                        </p:par>
                      </p:childTnLst>
                    </p:cTn>
                  </p:par>
                  <p:par>
                    <p:cTn id="337" fill="hold">
                      <p:stCondLst>
                        <p:cond delay="indefinite"/>
                      </p:stCondLst>
                      <p:childTnLst>
                        <p:par>
                          <p:cTn id="338" fill="hold">
                            <p:stCondLst>
                              <p:cond delay="0"/>
                            </p:stCondLst>
                            <p:childTnLst>
                              <p:par>
                                <p:cTn id="339" presetID="22" presetClass="entr" presetSubtype="1" fill="hold" nodeType="clickEffect">
                                  <p:stCondLst>
                                    <p:cond delay="0"/>
                                  </p:stCondLst>
                                  <p:childTnLst>
                                    <p:set>
                                      <p:cBhvr>
                                        <p:cTn id="340" dur="1" fill="hold">
                                          <p:stCondLst>
                                            <p:cond delay="0"/>
                                          </p:stCondLst>
                                        </p:cTn>
                                        <p:tgtEl>
                                          <p:spTgt spid="49"/>
                                        </p:tgtEl>
                                        <p:attrNameLst>
                                          <p:attrName>style.visibility</p:attrName>
                                        </p:attrNameLst>
                                      </p:cBhvr>
                                      <p:to>
                                        <p:strVal val="visible"/>
                                      </p:to>
                                    </p:set>
                                    <p:animEffect transition="in" filter="wipe(up)">
                                      <p:cBhvr>
                                        <p:cTn id="341" dur="500"/>
                                        <p:tgtEl>
                                          <p:spTgt spid="49"/>
                                        </p:tgtEl>
                                      </p:cBhvr>
                                    </p:animEffect>
                                  </p:childTnLst>
                                </p:cTn>
                              </p:par>
                            </p:childTnLst>
                          </p:cTn>
                        </p:par>
                      </p:childTnLst>
                    </p:cTn>
                  </p:par>
                  <p:par>
                    <p:cTn id="342" fill="hold">
                      <p:stCondLst>
                        <p:cond delay="indefinite"/>
                      </p:stCondLst>
                      <p:childTnLst>
                        <p:par>
                          <p:cTn id="343" fill="hold">
                            <p:stCondLst>
                              <p:cond delay="0"/>
                            </p:stCondLst>
                            <p:childTnLst>
                              <p:par>
                                <p:cTn id="344" presetID="22" presetClass="entr" presetSubtype="8" fill="hold" grpId="0" nodeType="clickEffect">
                                  <p:stCondLst>
                                    <p:cond delay="0"/>
                                  </p:stCondLst>
                                  <p:childTnLst>
                                    <p:set>
                                      <p:cBhvr>
                                        <p:cTn id="345" dur="1" fill="hold">
                                          <p:stCondLst>
                                            <p:cond delay="0"/>
                                          </p:stCondLst>
                                        </p:cTn>
                                        <p:tgtEl>
                                          <p:spTgt spid="68"/>
                                        </p:tgtEl>
                                        <p:attrNameLst>
                                          <p:attrName>style.visibility</p:attrName>
                                        </p:attrNameLst>
                                      </p:cBhvr>
                                      <p:to>
                                        <p:strVal val="visible"/>
                                      </p:to>
                                    </p:set>
                                    <p:animEffect transition="in" filter="wipe(left)">
                                      <p:cBhvr>
                                        <p:cTn id="346" dur="500"/>
                                        <p:tgtEl>
                                          <p:spTgt spid="68"/>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8" fill="hold" grpId="0" nodeType="clickEffect">
                                  <p:stCondLst>
                                    <p:cond delay="0"/>
                                  </p:stCondLst>
                                  <p:childTnLst>
                                    <p:set>
                                      <p:cBhvr>
                                        <p:cTn id="350" dur="1" fill="hold">
                                          <p:stCondLst>
                                            <p:cond delay="0"/>
                                          </p:stCondLst>
                                        </p:cTn>
                                        <p:tgtEl>
                                          <p:spTgt spid="69"/>
                                        </p:tgtEl>
                                        <p:attrNameLst>
                                          <p:attrName>style.visibility</p:attrName>
                                        </p:attrNameLst>
                                      </p:cBhvr>
                                      <p:to>
                                        <p:strVal val="visible"/>
                                      </p:to>
                                    </p:set>
                                    <p:animEffect transition="in" filter="wipe(left)">
                                      <p:cBhvr>
                                        <p:cTn id="351" dur="500"/>
                                        <p:tgtEl>
                                          <p:spTgt spid="69"/>
                                        </p:tgtEl>
                                      </p:cBhvr>
                                    </p:animEffect>
                                  </p:childTnLst>
                                </p:cTn>
                              </p:par>
                            </p:childTnLst>
                          </p:cTn>
                        </p:par>
                      </p:childTnLst>
                    </p:cTn>
                  </p:par>
                  <p:par>
                    <p:cTn id="352" fill="hold">
                      <p:stCondLst>
                        <p:cond delay="indefinite"/>
                      </p:stCondLst>
                      <p:childTnLst>
                        <p:par>
                          <p:cTn id="353" fill="hold">
                            <p:stCondLst>
                              <p:cond delay="0"/>
                            </p:stCondLst>
                            <p:childTnLst>
                              <p:par>
                                <p:cTn id="354" presetID="22" presetClass="entr" presetSubtype="8" fill="hold" grpId="0" nodeType="clickEffect">
                                  <p:stCondLst>
                                    <p:cond delay="0"/>
                                  </p:stCondLst>
                                  <p:childTnLst>
                                    <p:set>
                                      <p:cBhvr>
                                        <p:cTn id="355" dur="1" fill="hold">
                                          <p:stCondLst>
                                            <p:cond delay="0"/>
                                          </p:stCondLst>
                                        </p:cTn>
                                        <p:tgtEl>
                                          <p:spTgt spid="70"/>
                                        </p:tgtEl>
                                        <p:attrNameLst>
                                          <p:attrName>style.visibility</p:attrName>
                                        </p:attrNameLst>
                                      </p:cBhvr>
                                      <p:to>
                                        <p:strVal val="visible"/>
                                      </p:to>
                                    </p:set>
                                    <p:animEffect transition="in" filter="wipe(left)">
                                      <p:cBhvr>
                                        <p:cTn id="356" dur="500"/>
                                        <p:tgtEl>
                                          <p:spTgt spid="70"/>
                                        </p:tgtEl>
                                      </p:cBhvr>
                                    </p:animEffect>
                                  </p:childTnLst>
                                </p:cTn>
                              </p:par>
                            </p:childTnLst>
                          </p:cTn>
                        </p:par>
                      </p:childTnLst>
                    </p:cTn>
                  </p:par>
                  <p:par>
                    <p:cTn id="357" fill="hold">
                      <p:stCondLst>
                        <p:cond delay="indefinite"/>
                      </p:stCondLst>
                      <p:childTnLst>
                        <p:par>
                          <p:cTn id="358" fill="hold">
                            <p:stCondLst>
                              <p:cond delay="0"/>
                            </p:stCondLst>
                            <p:childTnLst>
                              <p:par>
                                <p:cTn id="359" presetID="22" presetClass="entr" presetSubtype="8" fill="hold" grpId="0" nodeType="clickEffect">
                                  <p:stCondLst>
                                    <p:cond delay="0"/>
                                  </p:stCondLst>
                                  <p:childTnLst>
                                    <p:set>
                                      <p:cBhvr>
                                        <p:cTn id="360" dur="1" fill="hold">
                                          <p:stCondLst>
                                            <p:cond delay="0"/>
                                          </p:stCondLst>
                                        </p:cTn>
                                        <p:tgtEl>
                                          <p:spTgt spid="71"/>
                                        </p:tgtEl>
                                        <p:attrNameLst>
                                          <p:attrName>style.visibility</p:attrName>
                                        </p:attrNameLst>
                                      </p:cBhvr>
                                      <p:to>
                                        <p:strVal val="visible"/>
                                      </p:to>
                                    </p:set>
                                    <p:animEffect transition="in" filter="wipe(left)">
                                      <p:cBhvr>
                                        <p:cTn id="361" dur="500"/>
                                        <p:tgtEl>
                                          <p:spTgt spid="71"/>
                                        </p:tgtEl>
                                      </p:cBhvr>
                                    </p:animEffect>
                                  </p:childTnLst>
                                </p:cTn>
                              </p:par>
                            </p:childTnLst>
                          </p:cTn>
                        </p:par>
                      </p:childTnLst>
                    </p:cTn>
                  </p:par>
                  <p:par>
                    <p:cTn id="362" fill="hold">
                      <p:stCondLst>
                        <p:cond delay="indefinite"/>
                      </p:stCondLst>
                      <p:childTnLst>
                        <p:par>
                          <p:cTn id="363" fill="hold">
                            <p:stCondLst>
                              <p:cond delay="0"/>
                            </p:stCondLst>
                            <p:childTnLst>
                              <p:par>
                                <p:cTn id="364" presetID="22" presetClass="entr" presetSubtype="8" fill="hold" grpId="0" nodeType="clickEffect">
                                  <p:stCondLst>
                                    <p:cond delay="0"/>
                                  </p:stCondLst>
                                  <p:childTnLst>
                                    <p:set>
                                      <p:cBhvr>
                                        <p:cTn id="365" dur="1" fill="hold">
                                          <p:stCondLst>
                                            <p:cond delay="0"/>
                                          </p:stCondLst>
                                        </p:cTn>
                                        <p:tgtEl>
                                          <p:spTgt spid="72"/>
                                        </p:tgtEl>
                                        <p:attrNameLst>
                                          <p:attrName>style.visibility</p:attrName>
                                        </p:attrNameLst>
                                      </p:cBhvr>
                                      <p:to>
                                        <p:strVal val="visible"/>
                                      </p:to>
                                    </p:set>
                                    <p:animEffect transition="in" filter="wipe(left)">
                                      <p:cBhvr>
                                        <p:cTn id="366" dur="500"/>
                                        <p:tgtEl>
                                          <p:spTgt spid="72"/>
                                        </p:tgtEl>
                                      </p:cBhvr>
                                    </p:animEffect>
                                  </p:childTnLst>
                                </p:cTn>
                              </p:par>
                            </p:childTnLst>
                          </p:cTn>
                        </p:par>
                      </p:childTnLst>
                    </p:cTn>
                  </p:par>
                  <p:par>
                    <p:cTn id="367" fill="hold">
                      <p:stCondLst>
                        <p:cond delay="indefinite"/>
                      </p:stCondLst>
                      <p:childTnLst>
                        <p:par>
                          <p:cTn id="368" fill="hold">
                            <p:stCondLst>
                              <p:cond delay="0"/>
                            </p:stCondLst>
                            <p:childTnLst>
                              <p:par>
                                <p:cTn id="369" presetID="22" presetClass="entr" presetSubtype="8" fill="hold" grpId="0" nodeType="clickEffect">
                                  <p:stCondLst>
                                    <p:cond delay="0"/>
                                  </p:stCondLst>
                                  <p:childTnLst>
                                    <p:set>
                                      <p:cBhvr>
                                        <p:cTn id="370" dur="1" fill="hold">
                                          <p:stCondLst>
                                            <p:cond delay="0"/>
                                          </p:stCondLst>
                                        </p:cTn>
                                        <p:tgtEl>
                                          <p:spTgt spid="73"/>
                                        </p:tgtEl>
                                        <p:attrNameLst>
                                          <p:attrName>style.visibility</p:attrName>
                                        </p:attrNameLst>
                                      </p:cBhvr>
                                      <p:to>
                                        <p:strVal val="visible"/>
                                      </p:to>
                                    </p:set>
                                    <p:animEffect transition="in" filter="wipe(left)">
                                      <p:cBhvr>
                                        <p:cTn id="371" dur="500"/>
                                        <p:tgtEl>
                                          <p:spTgt spid="73"/>
                                        </p:tgtEl>
                                      </p:cBhvr>
                                    </p:animEffect>
                                  </p:childTnLst>
                                </p:cTn>
                              </p:par>
                            </p:childTnLst>
                          </p:cTn>
                        </p:par>
                      </p:childTnLst>
                    </p:cTn>
                  </p:par>
                  <p:par>
                    <p:cTn id="372" fill="hold">
                      <p:stCondLst>
                        <p:cond delay="indefinite"/>
                      </p:stCondLst>
                      <p:childTnLst>
                        <p:par>
                          <p:cTn id="373" fill="hold">
                            <p:stCondLst>
                              <p:cond delay="0"/>
                            </p:stCondLst>
                            <p:childTnLst>
                              <p:par>
                                <p:cTn id="374" presetID="22" presetClass="entr" presetSubtype="8" fill="hold" grpId="0" nodeType="clickEffect">
                                  <p:stCondLst>
                                    <p:cond delay="0"/>
                                  </p:stCondLst>
                                  <p:childTnLst>
                                    <p:set>
                                      <p:cBhvr>
                                        <p:cTn id="375" dur="1" fill="hold">
                                          <p:stCondLst>
                                            <p:cond delay="0"/>
                                          </p:stCondLst>
                                        </p:cTn>
                                        <p:tgtEl>
                                          <p:spTgt spid="74"/>
                                        </p:tgtEl>
                                        <p:attrNameLst>
                                          <p:attrName>style.visibility</p:attrName>
                                        </p:attrNameLst>
                                      </p:cBhvr>
                                      <p:to>
                                        <p:strVal val="visible"/>
                                      </p:to>
                                    </p:set>
                                    <p:animEffect transition="in" filter="wipe(left)">
                                      <p:cBhvr>
                                        <p:cTn id="376" dur="500"/>
                                        <p:tgtEl>
                                          <p:spTgt spid="74"/>
                                        </p:tgtEl>
                                      </p:cBhvr>
                                    </p:animEffect>
                                  </p:childTnLst>
                                </p:cTn>
                              </p:par>
                            </p:childTnLst>
                          </p:cTn>
                        </p:par>
                      </p:childTnLst>
                    </p:cTn>
                  </p:par>
                  <p:par>
                    <p:cTn id="377" fill="hold">
                      <p:stCondLst>
                        <p:cond delay="indefinite"/>
                      </p:stCondLst>
                      <p:childTnLst>
                        <p:par>
                          <p:cTn id="378" fill="hold">
                            <p:stCondLst>
                              <p:cond delay="0"/>
                            </p:stCondLst>
                            <p:childTnLst>
                              <p:par>
                                <p:cTn id="379" presetID="22" presetClass="entr" presetSubtype="8" fill="hold" grpId="0" nodeType="clickEffect">
                                  <p:stCondLst>
                                    <p:cond delay="0"/>
                                  </p:stCondLst>
                                  <p:childTnLst>
                                    <p:set>
                                      <p:cBhvr>
                                        <p:cTn id="380" dur="1" fill="hold">
                                          <p:stCondLst>
                                            <p:cond delay="0"/>
                                          </p:stCondLst>
                                        </p:cTn>
                                        <p:tgtEl>
                                          <p:spTgt spid="75"/>
                                        </p:tgtEl>
                                        <p:attrNameLst>
                                          <p:attrName>style.visibility</p:attrName>
                                        </p:attrNameLst>
                                      </p:cBhvr>
                                      <p:to>
                                        <p:strVal val="visible"/>
                                      </p:to>
                                    </p:set>
                                    <p:animEffect transition="in" filter="wipe(left)">
                                      <p:cBhvr>
                                        <p:cTn id="381" dur="500"/>
                                        <p:tgtEl>
                                          <p:spTgt spid="75"/>
                                        </p:tgtEl>
                                      </p:cBhvr>
                                    </p:animEffect>
                                  </p:childTnLst>
                                </p:cTn>
                              </p:par>
                            </p:childTnLst>
                          </p:cTn>
                        </p:par>
                      </p:childTnLst>
                    </p:cTn>
                  </p:par>
                  <p:par>
                    <p:cTn id="382" fill="hold">
                      <p:stCondLst>
                        <p:cond delay="indefinite"/>
                      </p:stCondLst>
                      <p:childTnLst>
                        <p:par>
                          <p:cTn id="383" fill="hold">
                            <p:stCondLst>
                              <p:cond delay="0"/>
                            </p:stCondLst>
                            <p:childTnLst>
                              <p:par>
                                <p:cTn id="384" presetID="22" presetClass="entr" presetSubtype="8" fill="hold" grpId="0" nodeType="clickEffect">
                                  <p:stCondLst>
                                    <p:cond delay="0"/>
                                  </p:stCondLst>
                                  <p:childTnLst>
                                    <p:set>
                                      <p:cBhvr>
                                        <p:cTn id="385" dur="1" fill="hold">
                                          <p:stCondLst>
                                            <p:cond delay="0"/>
                                          </p:stCondLst>
                                        </p:cTn>
                                        <p:tgtEl>
                                          <p:spTgt spid="76"/>
                                        </p:tgtEl>
                                        <p:attrNameLst>
                                          <p:attrName>style.visibility</p:attrName>
                                        </p:attrNameLst>
                                      </p:cBhvr>
                                      <p:to>
                                        <p:strVal val="visible"/>
                                      </p:to>
                                    </p:set>
                                    <p:animEffect transition="in" filter="wipe(left)">
                                      <p:cBhvr>
                                        <p:cTn id="386" dur="500"/>
                                        <p:tgtEl>
                                          <p:spTgt spid="76"/>
                                        </p:tgtEl>
                                      </p:cBhvr>
                                    </p:animEffect>
                                  </p:childTnLst>
                                </p:cTn>
                              </p:par>
                            </p:childTnLst>
                          </p:cTn>
                        </p:par>
                      </p:childTnLst>
                    </p:cTn>
                  </p:par>
                  <p:par>
                    <p:cTn id="387" fill="hold">
                      <p:stCondLst>
                        <p:cond delay="indefinite"/>
                      </p:stCondLst>
                      <p:childTnLst>
                        <p:par>
                          <p:cTn id="388" fill="hold">
                            <p:stCondLst>
                              <p:cond delay="0"/>
                            </p:stCondLst>
                            <p:childTnLst>
                              <p:par>
                                <p:cTn id="389" presetID="22" presetClass="entr" presetSubtype="8" fill="hold" grpId="0" nodeType="clickEffect">
                                  <p:stCondLst>
                                    <p:cond delay="0"/>
                                  </p:stCondLst>
                                  <p:childTnLst>
                                    <p:set>
                                      <p:cBhvr>
                                        <p:cTn id="390" dur="1" fill="hold">
                                          <p:stCondLst>
                                            <p:cond delay="0"/>
                                          </p:stCondLst>
                                        </p:cTn>
                                        <p:tgtEl>
                                          <p:spTgt spid="77"/>
                                        </p:tgtEl>
                                        <p:attrNameLst>
                                          <p:attrName>style.visibility</p:attrName>
                                        </p:attrNameLst>
                                      </p:cBhvr>
                                      <p:to>
                                        <p:strVal val="visible"/>
                                      </p:to>
                                    </p:set>
                                    <p:animEffect transition="in" filter="wipe(left)">
                                      <p:cBhvr>
                                        <p:cTn id="391" dur="500"/>
                                        <p:tgtEl>
                                          <p:spTgt spid="77"/>
                                        </p:tgtEl>
                                      </p:cBhvr>
                                    </p:animEffect>
                                  </p:childTnLst>
                                </p:cTn>
                              </p:par>
                            </p:childTnLst>
                          </p:cTn>
                        </p:par>
                      </p:childTnLst>
                    </p:cTn>
                  </p:par>
                  <p:par>
                    <p:cTn id="392" fill="hold">
                      <p:stCondLst>
                        <p:cond delay="indefinite"/>
                      </p:stCondLst>
                      <p:childTnLst>
                        <p:par>
                          <p:cTn id="393" fill="hold">
                            <p:stCondLst>
                              <p:cond delay="0"/>
                            </p:stCondLst>
                            <p:childTnLst>
                              <p:par>
                                <p:cTn id="394" presetID="22" presetClass="entr" presetSubtype="8" fill="hold" grpId="0" nodeType="clickEffect">
                                  <p:stCondLst>
                                    <p:cond delay="0"/>
                                  </p:stCondLst>
                                  <p:childTnLst>
                                    <p:set>
                                      <p:cBhvr>
                                        <p:cTn id="395" dur="1" fill="hold">
                                          <p:stCondLst>
                                            <p:cond delay="0"/>
                                          </p:stCondLst>
                                        </p:cTn>
                                        <p:tgtEl>
                                          <p:spTgt spid="78"/>
                                        </p:tgtEl>
                                        <p:attrNameLst>
                                          <p:attrName>style.visibility</p:attrName>
                                        </p:attrNameLst>
                                      </p:cBhvr>
                                      <p:to>
                                        <p:strVal val="visible"/>
                                      </p:to>
                                    </p:set>
                                    <p:animEffect transition="in" filter="wipe(left)">
                                      <p:cBhvr>
                                        <p:cTn id="396" dur="500"/>
                                        <p:tgtEl>
                                          <p:spTgt spid="78"/>
                                        </p:tgtEl>
                                      </p:cBhvr>
                                    </p:animEffect>
                                  </p:childTnLst>
                                </p:cTn>
                              </p:par>
                            </p:childTnLst>
                          </p:cTn>
                        </p:par>
                      </p:childTnLst>
                    </p:cTn>
                  </p:par>
                  <p:par>
                    <p:cTn id="397" fill="hold">
                      <p:stCondLst>
                        <p:cond delay="indefinite"/>
                      </p:stCondLst>
                      <p:childTnLst>
                        <p:par>
                          <p:cTn id="398" fill="hold">
                            <p:stCondLst>
                              <p:cond delay="0"/>
                            </p:stCondLst>
                            <p:childTnLst>
                              <p:par>
                                <p:cTn id="399" presetID="22" presetClass="entr" presetSubtype="8" fill="hold" grpId="0" nodeType="clickEffect">
                                  <p:stCondLst>
                                    <p:cond delay="0"/>
                                  </p:stCondLst>
                                  <p:childTnLst>
                                    <p:set>
                                      <p:cBhvr>
                                        <p:cTn id="400" dur="1" fill="hold">
                                          <p:stCondLst>
                                            <p:cond delay="0"/>
                                          </p:stCondLst>
                                        </p:cTn>
                                        <p:tgtEl>
                                          <p:spTgt spid="79"/>
                                        </p:tgtEl>
                                        <p:attrNameLst>
                                          <p:attrName>style.visibility</p:attrName>
                                        </p:attrNameLst>
                                      </p:cBhvr>
                                      <p:to>
                                        <p:strVal val="visible"/>
                                      </p:to>
                                    </p:set>
                                    <p:animEffect transition="in" filter="wipe(left)">
                                      <p:cBhvr>
                                        <p:cTn id="401" dur="500"/>
                                        <p:tgtEl>
                                          <p:spTgt spid="79"/>
                                        </p:tgtEl>
                                      </p:cBhvr>
                                    </p:animEffect>
                                  </p:childTnLst>
                                </p:cTn>
                              </p:par>
                            </p:childTnLst>
                          </p:cTn>
                        </p:par>
                      </p:childTnLst>
                    </p:cTn>
                  </p:par>
                  <p:par>
                    <p:cTn id="402" fill="hold">
                      <p:stCondLst>
                        <p:cond delay="indefinite"/>
                      </p:stCondLst>
                      <p:childTnLst>
                        <p:par>
                          <p:cTn id="403" fill="hold">
                            <p:stCondLst>
                              <p:cond delay="0"/>
                            </p:stCondLst>
                            <p:childTnLst>
                              <p:par>
                                <p:cTn id="404" presetID="22" presetClass="entr" presetSubtype="8" fill="hold" grpId="0" nodeType="clickEffect">
                                  <p:stCondLst>
                                    <p:cond delay="0"/>
                                  </p:stCondLst>
                                  <p:childTnLst>
                                    <p:set>
                                      <p:cBhvr>
                                        <p:cTn id="405" dur="1" fill="hold">
                                          <p:stCondLst>
                                            <p:cond delay="0"/>
                                          </p:stCondLst>
                                        </p:cTn>
                                        <p:tgtEl>
                                          <p:spTgt spid="80"/>
                                        </p:tgtEl>
                                        <p:attrNameLst>
                                          <p:attrName>style.visibility</p:attrName>
                                        </p:attrNameLst>
                                      </p:cBhvr>
                                      <p:to>
                                        <p:strVal val="visible"/>
                                      </p:to>
                                    </p:set>
                                    <p:animEffect transition="in" filter="wipe(left)">
                                      <p:cBhvr>
                                        <p:cTn id="406" dur="500"/>
                                        <p:tgtEl>
                                          <p:spTgt spid="80"/>
                                        </p:tgtEl>
                                      </p:cBhvr>
                                    </p:animEffect>
                                  </p:childTnLst>
                                </p:cTn>
                              </p:par>
                            </p:childTnLst>
                          </p:cTn>
                        </p:par>
                      </p:childTnLst>
                    </p:cTn>
                  </p:par>
                  <p:par>
                    <p:cTn id="407" fill="hold">
                      <p:stCondLst>
                        <p:cond delay="indefinite"/>
                      </p:stCondLst>
                      <p:childTnLst>
                        <p:par>
                          <p:cTn id="408" fill="hold">
                            <p:stCondLst>
                              <p:cond delay="0"/>
                            </p:stCondLst>
                            <p:childTnLst>
                              <p:par>
                                <p:cTn id="409" presetID="22" presetClass="entr" presetSubtype="8" fill="hold" grpId="0" nodeType="clickEffect">
                                  <p:stCondLst>
                                    <p:cond delay="0"/>
                                  </p:stCondLst>
                                  <p:childTnLst>
                                    <p:set>
                                      <p:cBhvr>
                                        <p:cTn id="410" dur="1" fill="hold">
                                          <p:stCondLst>
                                            <p:cond delay="0"/>
                                          </p:stCondLst>
                                        </p:cTn>
                                        <p:tgtEl>
                                          <p:spTgt spid="81"/>
                                        </p:tgtEl>
                                        <p:attrNameLst>
                                          <p:attrName>style.visibility</p:attrName>
                                        </p:attrNameLst>
                                      </p:cBhvr>
                                      <p:to>
                                        <p:strVal val="visible"/>
                                      </p:to>
                                    </p:set>
                                    <p:animEffect transition="in" filter="wipe(left)">
                                      <p:cBhvr>
                                        <p:cTn id="411" dur="500"/>
                                        <p:tgtEl>
                                          <p:spTgt spid="81"/>
                                        </p:tgtEl>
                                      </p:cBhvr>
                                    </p:animEffect>
                                  </p:childTnLst>
                                </p:cTn>
                              </p:par>
                            </p:childTnLst>
                          </p:cTn>
                        </p:par>
                      </p:childTnLst>
                    </p:cTn>
                  </p:par>
                  <p:par>
                    <p:cTn id="412" fill="hold">
                      <p:stCondLst>
                        <p:cond delay="indefinite"/>
                      </p:stCondLst>
                      <p:childTnLst>
                        <p:par>
                          <p:cTn id="413" fill="hold">
                            <p:stCondLst>
                              <p:cond delay="0"/>
                            </p:stCondLst>
                            <p:childTnLst>
                              <p:par>
                                <p:cTn id="414" presetID="22" presetClass="entr" presetSubtype="8" fill="hold" grpId="0" nodeType="clickEffect">
                                  <p:stCondLst>
                                    <p:cond delay="0"/>
                                  </p:stCondLst>
                                  <p:childTnLst>
                                    <p:set>
                                      <p:cBhvr>
                                        <p:cTn id="415" dur="1" fill="hold">
                                          <p:stCondLst>
                                            <p:cond delay="0"/>
                                          </p:stCondLst>
                                        </p:cTn>
                                        <p:tgtEl>
                                          <p:spTgt spid="82"/>
                                        </p:tgtEl>
                                        <p:attrNameLst>
                                          <p:attrName>style.visibility</p:attrName>
                                        </p:attrNameLst>
                                      </p:cBhvr>
                                      <p:to>
                                        <p:strVal val="visible"/>
                                      </p:to>
                                    </p:set>
                                    <p:animEffect transition="in" filter="wipe(left)">
                                      <p:cBhvr>
                                        <p:cTn id="416" dur="500"/>
                                        <p:tgtEl>
                                          <p:spTgt spid="82"/>
                                        </p:tgtEl>
                                      </p:cBhvr>
                                    </p:animEffect>
                                  </p:childTnLst>
                                </p:cTn>
                              </p:par>
                            </p:childTnLst>
                          </p:cTn>
                        </p:par>
                      </p:childTnLst>
                    </p:cTn>
                  </p:par>
                  <p:par>
                    <p:cTn id="417" fill="hold">
                      <p:stCondLst>
                        <p:cond delay="indefinite"/>
                      </p:stCondLst>
                      <p:childTnLst>
                        <p:par>
                          <p:cTn id="418" fill="hold">
                            <p:stCondLst>
                              <p:cond delay="0"/>
                            </p:stCondLst>
                            <p:childTnLst>
                              <p:par>
                                <p:cTn id="419" presetID="22" presetClass="entr" presetSubtype="8" fill="hold" grpId="0" nodeType="clickEffect">
                                  <p:stCondLst>
                                    <p:cond delay="0"/>
                                  </p:stCondLst>
                                  <p:childTnLst>
                                    <p:set>
                                      <p:cBhvr>
                                        <p:cTn id="420" dur="1" fill="hold">
                                          <p:stCondLst>
                                            <p:cond delay="0"/>
                                          </p:stCondLst>
                                        </p:cTn>
                                        <p:tgtEl>
                                          <p:spTgt spid="83"/>
                                        </p:tgtEl>
                                        <p:attrNameLst>
                                          <p:attrName>style.visibility</p:attrName>
                                        </p:attrNameLst>
                                      </p:cBhvr>
                                      <p:to>
                                        <p:strVal val="visible"/>
                                      </p:to>
                                    </p:set>
                                    <p:animEffect transition="in" filter="wipe(left)">
                                      <p:cBhvr>
                                        <p:cTn id="421" dur="500"/>
                                        <p:tgtEl>
                                          <p:spTgt spid="83"/>
                                        </p:tgtEl>
                                      </p:cBhvr>
                                    </p:animEffect>
                                  </p:childTnLst>
                                </p:cTn>
                              </p:par>
                            </p:childTnLst>
                          </p:cTn>
                        </p:par>
                      </p:childTnLst>
                    </p:cTn>
                  </p:par>
                  <p:par>
                    <p:cTn id="422" fill="hold">
                      <p:stCondLst>
                        <p:cond delay="indefinite"/>
                      </p:stCondLst>
                      <p:childTnLst>
                        <p:par>
                          <p:cTn id="423" fill="hold">
                            <p:stCondLst>
                              <p:cond delay="0"/>
                            </p:stCondLst>
                            <p:childTnLst>
                              <p:par>
                                <p:cTn id="424" presetID="22" presetClass="entr" presetSubtype="8" fill="hold" grpId="0" nodeType="clickEffect">
                                  <p:stCondLst>
                                    <p:cond delay="0"/>
                                  </p:stCondLst>
                                  <p:childTnLst>
                                    <p:set>
                                      <p:cBhvr>
                                        <p:cTn id="425" dur="1" fill="hold">
                                          <p:stCondLst>
                                            <p:cond delay="0"/>
                                          </p:stCondLst>
                                        </p:cTn>
                                        <p:tgtEl>
                                          <p:spTgt spid="84"/>
                                        </p:tgtEl>
                                        <p:attrNameLst>
                                          <p:attrName>style.visibility</p:attrName>
                                        </p:attrNameLst>
                                      </p:cBhvr>
                                      <p:to>
                                        <p:strVal val="visible"/>
                                      </p:to>
                                    </p:set>
                                    <p:animEffect transition="in" filter="wipe(left)">
                                      <p:cBhvr>
                                        <p:cTn id="426" dur="500"/>
                                        <p:tgtEl>
                                          <p:spTgt spid="84"/>
                                        </p:tgtEl>
                                      </p:cBhvr>
                                    </p:animEffect>
                                  </p:childTnLst>
                                </p:cTn>
                              </p:par>
                            </p:childTnLst>
                          </p:cTn>
                        </p:par>
                      </p:childTnLst>
                    </p:cTn>
                  </p:par>
                  <p:par>
                    <p:cTn id="427" fill="hold">
                      <p:stCondLst>
                        <p:cond delay="indefinite"/>
                      </p:stCondLst>
                      <p:childTnLst>
                        <p:par>
                          <p:cTn id="428" fill="hold">
                            <p:stCondLst>
                              <p:cond delay="0"/>
                            </p:stCondLst>
                            <p:childTnLst>
                              <p:par>
                                <p:cTn id="429" presetID="22" presetClass="entr" presetSubtype="8" fill="hold" grpId="0" nodeType="clickEffect">
                                  <p:stCondLst>
                                    <p:cond delay="0"/>
                                  </p:stCondLst>
                                  <p:childTnLst>
                                    <p:set>
                                      <p:cBhvr>
                                        <p:cTn id="430" dur="1" fill="hold">
                                          <p:stCondLst>
                                            <p:cond delay="0"/>
                                          </p:stCondLst>
                                        </p:cTn>
                                        <p:tgtEl>
                                          <p:spTgt spid="85"/>
                                        </p:tgtEl>
                                        <p:attrNameLst>
                                          <p:attrName>style.visibility</p:attrName>
                                        </p:attrNameLst>
                                      </p:cBhvr>
                                      <p:to>
                                        <p:strVal val="visible"/>
                                      </p:to>
                                    </p:set>
                                    <p:animEffect transition="in" filter="wipe(left)">
                                      <p:cBhvr>
                                        <p:cTn id="431" dur="500"/>
                                        <p:tgtEl>
                                          <p:spTgt spid="85"/>
                                        </p:tgtEl>
                                      </p:cBhvr>
                                    </p:animEffect>
                                  </p:childTnLst>
                                </p:cTn>
                              </p:par>
                            </p:childTnLst>
                          </p:cTn>
                        </p:par>
                      </p:childTnLst>
                    </p:cTn>
                  </p:par>
                  <p:par>
                    <p:cTn id="432" fill="hold">
                      <p:stCondLst>
                        <p:cond delay="indefinite"/>
                      </p:stCondLst>
                      <p:childTnLst>
                        <p:par>
                          <p:cTn id="433" fill="hold">
                            <p:stCondLst>
                              <p:cond delay="0"/>
                            </p:stCondLst>
                            <p:childTnLst>
                              <p:par>
                                <p:cTn id="434" presetID="22" presetClass="entr" presetSubtype="8" fill="hold" grpId="0" nodeType="clickEffect">
                                  <p:stCondLst>
                                    <p:cond delay="0"/>
                                  </p:stCondLst>
                                  <p:childTnLst>
                                    <p:set>
                                      <p:cBhvr>
                                        <p:cTn id="435" dur="1" fill="hold">
                                          <p:stCondLst>
                                            <p:cond delay="0"/>
                                          </p:stCondLst>
                                        </p:cTn>
                                        <p:tgtEl>
                                          <p:spTgt spid="86"/>
                                        </p:tgtEl>
                                        <p:attrNameLst>
                                          <p:attrName>style.visibility</p:attrName>
                                        </p:attrNameLst>
                                      </p:cBhvr>
                                      <p:to>
                                        <p:strVal val="visible"/>
                                      </p:to>
                                    </p:set>
                                    <p:animEffect transition="in" filter="wipe(left)">
                                      <p:cBhvr>
                                        <p:cTn id="436" dur="500"/>
                                        <p:tgtEl>
                                          <p:spTgt spid="86"/>
                                        </p:tgtEl>
                                      </p:cBhvr>
                                    </p:animEffect>
                                  </p:childTnLst>
                                </p:cTn>
                              </p:par>
                            </p:childTnLst>
                          </p:cTn>
                        </p:par>
                      </p:childTnLst>
                    </p:cTn>
                  </p:par>
                  <p:par>
                    <p:cTn id="437" fill="hold">
                      <p:stCondLst>
                        <p:cond delay="indefinite"/>
                      </p:stCondLst>
                      <p:childTnLst>
                        <p:par>
                          <p:cTn id="438" fill="hold">
                            <p:stCondLst>
                              <p:cond delay="0"/>
                            </p:stCondLst>
                            <p:childTnLst>
                              <p:par>
                                <p:cTn id="439" presetID="22" presetClass="entr" presetSubtype="8" fill="hold" grpId="0" nodeType="clickEffect">
                                  <p:stCondLst>
                                    <p:cond delay="0"/>
                                  </p:stCondLst>
                                  <p:childTnLst>
                                    <p:set>
                                      <p:cBhvr>
                                        <p:cTn id="440" dur="1" fill="hold">
                                          <p:stCondLst>
                                            <p:cond delay="0"/>
                                          </p:stCondLst>
                                        </p:cTn>
                                        <p:tgtEl>
                                          <p:spTgt spid="87"/>
                                        </p:tgtEl>
                                        <p:attrNameLst>
                                          <p:attrName>style.visibility</p:attrName>
                                        </p:attrNameLst>
                                      </p:cBhvr>
                                      <p:to>
                                        <p:strVal val="visible"/>
                                      </p:to>
                                    </p:set>
                                    <p:animEffect transition="in" filter="wipe(left)">
                                      <p:cBhvr>
                                        <p:cTn id="441" dur="500"/>
                                        <p:tgtEl>
                                          <p:spTgt spid="87"/>
                                        </p:tgtEl>
                                      </p:cBhvr>
                                    </p:animEffect>
                                  </p:childTnLst>
                                </p:cTn>
                              </p:par>
                            </p:childTnLst>
                          </p:cTn>
                        </p:par>
                      </p:childTnLst>
                    </p:cTn>
                  </p:par>
                  <p:par>
                    <p:cTn id="442" fill="hold">
                      <p:stCondLst>
                        <p:cond delay="indefinite"/>
                      </p:stCondLst>
                      <p:childTnLst>
                        <p:par>
                          <p:cTn id="443" fill="hold">
                            <p:stCondLst>
                              <p:cond delay="0"/>
                            </p:stCondLst>
                            <p:childTnLst>
                              <p:par>
                                <p:cTn id="444" presetID="22" presetClass="entr" presetSubtype="8" fill="hold" grpId="0" nodeType="clickEffect">
                                  <p:stCondLst>
                                    <p:cond delay="0"/>
                                  </p:stCondLst>
                                  <p:childTnLst>
                                    <p:set>
                                      <p:cBhvr>
                                        <p:cTn id="445" dur="1" fill="hold">
                                          <p:stCondLst>
                                            <p:cond delay="0"/>
                                          </p:stCondLst>
                                        </p:cTn>
                                        <p:tgtEl>
                                          <p:spTgt spid="88"/>
                                        </p:tgtEl>
                                        <p:attrNameLst>
                                          <p:attrName>style.visibility</p:attrName>
                                        </p:attrNameLst>
                                      </p:cBhvr>
                                      <p:to>
                                        <p:strVal val="visible"/>
                                      </p:to>
                                    </p:set>
                                    <p:animEffect transition="in" filter="wipe(left)">
                                      <p:cBhvr>
                                        <p:cTn id="446" dur="500"/>
                                        <p:tgtEl>
                                          <p:spTgt spid="88"/>
                                        </p:tgtEl>
                                      </p:cBhvr>
                                    </p:animEffect>
                                  </p:childTnLst>
                                </p:cTn>
                              </p:par>
                            </p:childTnLst>
                          </p:cTn>
                        </p:par>
                      </p:childTnLst>
                    </p:cTn>
                  </p:par>
                  <p:par>
                    <p:cTn id="447" fill="hold">
                      <p:stCondLst>
                        <p:cond delay="indefinite"/>
                      </p:stCondLst>
                      <p:childTnLst>
                        <p:par>
                          <p:cTn id="448" fill="hold">
                            <p:stCondLst>
                              <p:cond delay="0"/>
                            </p:stCondLst>
                            <p:childTnLst>
                              <p:par>
                                <p:cTn id="449" presetID="22" presetClass="entr" presetSubtype="8" fill="hold" grpId="0" nodeType="clickEffect">
                                  <p:stCondLst>
                                    <p:cond delay="0"/>
                                  </p:stCondLst>
                                  <p:childTnLst>
                                    <p:set>
                                      <p:cBhvr>
                                        <p:cTn id="450" dur="1" fill="hold">
                                          <p:stCondLst>
                                            <p:cond delay="0"/>
                                          </p:stCondLst>
                                        </p:cTn>
                                        <p:tgtEl>
                                          <p:spTgt spid="89"/>
                                        </p:tgtEl>
                                        <p:attrNameLst>
                                          <p:attrName>style.visibility</p:attrName>
                                        </p:attrNameLst>
                                      </p:cBhvr>
                                      <p:to>
                                        <p:strVal val="visible"/>
                                      </p:to>
                                    </p:set>
                                    <p:animEffect transition="in" filter="wipe(left)">
                                      <p:cBhvr>
                                        <p:cTn id="451" dur="500"/>
                                        <p:tgtEl>
                                          <p:spTgt spid="89"/>
                                        </p:tgtEl>
                                      </p:cBhvr>
                                    </p:animEffect>
                                  </p:childTnLst>
                                </p:cTn>
                              </p:par>
                            </p:childTnLst>
                          </p:cTn>
                        </p:par>
                      </p:childTnLst>
                    </p:cTn>
                  </p:par>
                  <p:par>
                    <p:cTn id="452" fill="hold">
                      <p:stCondLst>
                        <p:cond delay="indefinite"/>
                      </p:stCondLst>
                      <p:childTnLst>
                        <p:par>
                          <p:cTn id="453" fill="hold">
                            <p:stCondLst>
                              <p:cond delay="0"/>
                            </p:stCondLst>
                            <p:childTnLst>
                              <p:par>
                                <p:cTn id="454" presetID="22" presetClass="entr" presetSubtype="8" fill="hold" grpId="0" nodeType="clickEffect">
                                  <p:stCondLst>
                                    <p:cond delay="0"/>
                                  </p:stCondLst>
                                  <p:childTnLst>
                                    <p:set>
                                      <p:cBhvr>
                                        <p:cTn id="455" dur="1" fill="hold">
                                          <p:stCondLst>
                                            <p:cond delay="0"/>
                                          </p:stCondLst>
                                        </p:cTn>
                                        <p:tgtEl>
                                          <p:spTgt spid="90"/>
                                        </p:tgtEl>
                                        <p:attrNameLst>
                                          <p:attrName>style.visibility</p:attrName>
                                        </p:attrNameLst>
                                      </p:cBhvr>
                                      <p:to>
                                        <p:strVal val="visible"/>
                                      </p:to>
                                    </p:set>
                                    <p:animEffect transition="in" filter="wipe(left)">
                                      <p:cBhvr>
                                        <p:cTn id="456" dur="500"/>
                                        <p:tgtEl>
                                          <p:spTgt spid="90"/>
                                        </p:tgtEl>
                                      </p:cBhvr>
                                    </p:animEffect>
                                  </p:childTnLst>
                                </p:cTn>
                              </p:par>
                            </p:childTnLst>
                          </p:cTn>
                        </p:par>
                      </p:childTnLst>
                    </p:cTn>
                  </p:par>
                  <p:par>
                    <p:cTn id="457" fill="hold">
                      <p:stCondLst>
                        <p:cond delay="indefinite"/>
                      </p:stCondLst>
                      <p:childTnLst>
                        <p:par>
                          <p:cTn id="458" fill="hold">
                            <p:stCondLst>
                              <p:cond delay="0"/>
                            </p:stCondLst>
                            <p:childTnLst>
                              <p:par>
                                <p:cTn id="459" presetID="22" presetClass="entr" presetSubtype="8" fill="hold" nodeType="clickEffect">
                                  <p:stCondLst>
                                    <p:cond delay="0"/>
                                  </p:stCondLst>
                                  <p:childTnLst>
                                    <p:set>
                                      <p:cBhvr>
                                        <p:cTn id="460" dur="1" fill="hold">
                                          <p:stCondLst>
                                            <p:cond delay="0"/>
                                          </p:stCondLst>
                                        </p:cTn>
                                        <p:tgtEl>
                                          <p:spTgt spid="91"/>
                                        </p:tgtEl>
                                        <p:attrNameLst>
                                          <p:attrName>style.visibility</p:attrName>
                                        </p:attrNameLst>
                                      </p:cBhvr>
                                      <p:to>
                                        <p:strVal val="visible"/>
                                      </p:to>
                                    </p:set>
                                    <p:animEffect transition="in" filter="wipe(left)">
                                      <p:cBhvr>
                                        <p:cTn id="461" dur="500"/>
                                        <p:tgtEl>
                                          <p:spTgt spid="91"/>
                                        </p:tgtEl>
                                      </p:cBhvr>
                                    </p:animEffect>
                                  </p:childTnLst>
                                </p:cTn>
                              </p:par>
                            </p:childTnLst>
                          </p:cTn>
                        </p:par>
                      </p:childTnLst>
                    </p:cTn>
                  </p:par>
                  <p:par>
                    <p:cTn id="462" fill="hold">
                      <p:stCondLst>
                        <p:cond delay="indefinite"/>
                      </p:stCondLst>
                      <p:childTnLst>
                        <p:par>
                          <p:cTn id="463" fill="hold">
                            <p:stCondLst>
                              <p:cond delay="0"/>
                            </p:stCondLst>
                            <p:childTnLst>
                              <p:par>
                                <p:cTn id="464" presetID="22" presetClass="entr" presetSubtype="8" fill="hold" grpId="0" nodeType="clickEffect">
                                  <p:stCondLst>
                                    <p:cond delay="0"/>
                                  </p:stCondLst>
                                  <p:childTnLst>
                                    <p:set>
                                      <p:cBhvr>
                                        <p:cTn id="465" dur="1" fill="hold">
                                          <p:stCondLst>
                                            <p:cond delay="0"/>
                                          </p:stCondLst>
                                        </p:cTn>
                                        <p:tgtEl>
                                          <p:spTgt spid="92"/>
                                        </p:tgtEl>
                                        <p:attrNameLst>
                                          <p:attrName>style.visibility</p:attrName>
                                        </p:attrNameLst>
                                      </p:cBhvr>
                                      <p:to>
                                        <p:strVal val="visible"/>
                                      </p:to>
                                    </p:set>
                                    <p:animEffect transition="in" filter="wipe(left)">
                                      <p:cBhvr>
                                        <p:cTn id="466" dur="500"/>
                                        <p:tgtEl>
                                          <p:spTgt spid="92"/>
                                        </p:tgtEl>
                                      </p:cBhvr>
                                    </p:animEffect>
                                  </p:childTnLst>
                                </p:cTn>
                              </p:par>
                            </p:childTnLst>
                          </p:cTn>
                        </p:par>
                      </p:childTnLst>
                    </p:cTn>
                  </p:par>
                  <p:par>
                    <p:cTn id="467" fill="hold">
                      <p:stCondLst>
                        <p:cond delay="indefinite"/>
                      </p:stCondLst>
                      <p:childTnLst>
                        <p:par>
                          <p:cTn id="468" fill="hold">
                            <p:stCondLst>
                              <p:cond delay="0"/>
                            </p:stCondLst>
                            <p:childTnLst>
                              <p:par>
                                <p:cTn id="469" presetID="22" presetClass="entr" presetSubtype="8" fill="hold" grpId="0" nodeType="clickEffect">
                                  <p:stCondLst>
                                    <p:cond delay="0"/>
                                  </p:stCondLst>
                                  <p:childTnLst>
                                    <p:set>
                                      <p:cBhvr>
                                        <p:cTn id="470" dur="1" fill="hold">
                                          <p:stCondLst>
                                            <p:cond delay="0"/>
                                          </p:stCondLst>
                                        </p:cTn>
                                        <p:tgtEl>
                                          <p:spTgt spid="93"/>
                                        </p:tgtEl>
                                        <p:attrNameLst>
                                          <p:attrName>style.visibility</p:attrName>
                                        </p:attrNameLst>
                                      </p:cBhvr>
                                      <p:to>
                                        <p:strVal val="visible"/>
                                      </p:to>
                                    </p:set>
                                    <p:animEffect transition="in" filter="wipe(left)">
                                      <p:cBhvr>
                                        <p:cTn id="471" dur="500"/>
                                        <p:tgtEl>
                                          <p:spTgt spid="93"/>
                                        </p:tgtEl>
                                      </p:cBhvr>
                                    </p:animEffect>
                                  </p:childTnLst>
                                </p:cTn>
                              </p:par>
                            </p:childTnLst>
                          </p:cTn>
                        </p:par>
                      </p:childTnLst>
                    </p:cTn>
                  </p:par>
                  <p:par>
                    <p:cTn id="472" fill="hold">
                      <p:stCondLst>
                        <p:cond delay="indefinite"/>
                      </p:stCondLst>
                      <p:childTnLst>
                        <p:par>
                          <p:cTn id="473" fill="hold">
                            <p:stCondLst>
                              <p:cond delay="0"/>
                            </p:stCondLst>
                            <p:childTnLst>
                              <p:par>
                                <p:cTn id="474" presetID="22" presetClass="entr" presetSubtype="8" fill="hold" grpId="0" nodeType="clickEffect">
                                  <p:stCondLst>
                                    <p:cond delay="0"/>
                                  </p:stCondLst>
                                  <p:childTnLst>
                                    <p:set>
                                      <p:cBhvr>
                                        <p:cTn id="475" dur="1" fill="hold">
                                          <p:stCondLst>
                                            <p:cond delay="0"/>
                                          </p:stCondLst>
                                        </p:cTn>
                                        <p:tgtEl>
                                          <p:spTgt spid="94"/>
                                        </p:tgtEl>
                                        <p:attrNameLst>
                                          <p:attrName>style.visibility</p:attrName>
                                        </p:attrNameLst>
                                      </p:cBhvr>
                                      <p:to>
                                        <p:strVal val="visible"/>
                                      </p:to>
                                    </p:set>
                                    <p:animEffect transition="in" filter="wipe(left)">
                                      <p:cBhvr>
                                        <p:cTn id="476" dur="500"/>
                                        <p:tgtEl>
                                          <p:spTgt spid="94"/>
                                        </p:tgtEl>
                                      </p:cBhvr>
                                    </p:animEffect>
                                  </p:childTnLst>
                                </p:cTn>
                              </p:par>
                            </p:childTnLst>
                          </p:cTn>
                        </p:par>
                      </p:childTnLst>
                    </p:cTn>
                  </p:par>
                  <p:par>
                    <p:cTn id="477" fill="hold">
                      <p:stCondLst>
                        <p:cond delay="indefinite"/>
                      </p:stCondLst>
                      <p:childTnLst>
                        <p:par>
                          <p:cTn id="478" fill="hold">
                            <p:stCondLst>
                              <p:cond delay="0"/>
                            </p:stCondLst>
                            <p:childTnLst>
                              <p:par>
                                <p:cTn id="479" presetID="22" presetClass="entr" presetSubtype="8" fill="hold" grpId="0" nodeType="clickEffect">
                                  <p:stCondLst>
                                    <p:cond delay="0"/>
                                  </p:stCondLst>
                                  <p:childTnLst>
                                    <p:set>
                                      <p:cBhvr>
                                        <p:cTn id="480" dur="1" fill="hold">
                                          <p:stCondLst>
                                            <p:cond delay="0"/>
                                          </p:stCondLst>
                                        </p:cTn>
                                        <p:tgtEl>
                                          <p:spTgt spid="95"/>
                                        </p:tgtEl>
                                        <p:attrNameLst>
                                          <p:attrName>style.visibility</p:attrName>
                                        </p:attrNameLst>
                                      </p:cBhvr>
                                      <p:to>
                                        <p:strVal val="visible"/>
                                      </p:to>
                                    </p:set>
                                    <p:animEffect transition="in" filter="wipe(left)">
                                      <p:cBhvr>
                                        <p:cTn id="481" dur="500"/>
                                        <p:tgtEl>
                                          <p:spTgt spid="95"/>
                                        </p:tgtEl>
                                      </p:cBhvr>
                                    </p:animEffect>
                                  </p:childTnLst>
                                </p:cTn>
                              </p:par>
                            </p:childTnLst>
                          </p:cTn>
                        </p:par>
                      </p:childTnLst>
                    </p:cTn>
                  </p:par>
                  <p:par>
                    <p:cTn id="482" fill="hold">
                      <p:stCondLst>
                        <p:cond delay="indefinite"/>
                      </p:stCondLst>
                      <p:childTnLst>
                        <p:par>
                          <p:cTn id="483" fill="hold">
                            <p:stCondLst>
                              <p:cond delay="0"/>
                            </p:stCondLst>
                            <p:childTnLst>
                              <p:par>
                                <p:cTn id="484" presetID="22" presetClass="entr" presetSubtype="8" fill="hold" nodeType="clickEffect">
                                  <p:stCondLst>
                                    <p:cond delay="0"/>
                                  </p:stCondLst>
                                  <p:childTnLst>
                                    <p:set>
                                      <p:cBhvr>
                                        <p:cTn id="485" dur="1" fill="hold">
                                          <p:stCondLst>
                                            <p:cond delay="0"/>
                                          </p:stCondLst>
                                        </p:cTn>
                                        <p:tgtEl>
                                          <p:spTgt spid="96"/>
                                        </p:tgtEl>
                                        <p:attrNameLst>
                                          <p:attrName>style.visibility</p:attrName>
                                        </p:attrNameLst>
                                      </p:cBhvr>
                                      <p:to>
                                        <p:strVal val="visible"/>
                                      </p:to>
                                    </p:set>
                                    <p:animEffect transition="in" filter="wipe(left)">
                                      <p:cBhvr>
                                        <p:cTn id="486" dur="500"/>
                                        <p:tgtEl>
                                          <p:spTgt spid="96"/>
                                        </p:tgtEl>
                                      </p:cBhvr>
                                    </p:animEffect>
                                  </p:childTnLst>
                                </p:cTn>
                              </p:par>
                            </p:childTnLst>
                          </p:cTn>
                        </p:par>
                      </p:childTnLst>
                    </p:cTn>
                  </p:par>
                  <p:par>
                    <p:cTn id="487" fill="hold">
                      <p:stCondLst>
                        <p:cond delay="indefinite"/>
                      </p:stCondLst>
                      <p:childTnLst>
                        <p:par>
                          <p:cTn id="488" fill="hold">
                            <p:stCondLst>
                              <p:cond delay="0"/>
                            </p:stCondLst>
                            <p:childTnLst>
                              <p:par>
                                <p:cTn id="489" presetID="22" presetClass="entr" presetSubtype="8" fill="hold" grpId="0" nodeType="clickEffect">
                                  <p:stCondLst>
                                    <p:cond delay="0"/>
                                  </p:stCondLst>
                                  <p:childTnLst>
                                    <p:set>
                                      <p:cBhvr>
                                        <p:cTn id="490" dur="1" fill="hold">
                                          <p:stCondLst>
                                            <p:cond delay="0"/>
                                          </p:stCondLst>
                                        </p:cTn>
                                        <p:tgtEl>
                                          <p:spTgt spid="97"/>
                                        </p:tgtEl>
                                        <p:attrNameLst>
                                          <p:attrName>style.visibility</p:attrName>
                                        </p:attrNameLst>
                                      </p:cBhvr>
                                      <p:to>
                                        <p:strVal val="visible"/>
                                      </p:to>
                                    </p:set>
                                    <p:animEffect transition="in" filter="wipe(left)">
                                      <p:cBhvr>
                                        <p:cTn id="491" dur="500"/>
                                        <p:tgtEl>
                                          <p:spTgt spid="97"/>
                                        </p:tgtEl>
                                      </p:cBhvr>
                                    </p:animEffect>
                                  </p:childTnLst>
                                </p:cTn>
                              </p:par>
                            </p:childTnLst>
                          </p:cTn>
                        </p:par>
                      </p:childTnLst>
                    </p:cTn>
                  </p:par>
                  <p:par>
                    <p:cTn id="492" fill="hold">
                      <p:stCondLst>
                        <p:cond delay="indefinite"/>
                      </p:stCondLst>
                      <p:childTnLst>
                        <p:par>
                          <p:cTn id="493" fill="hold">
                            <p:stCondLst>
                              <p:cond delay="0"/>
                            </p:stCondLst>
                            <p:childTnLst>
                              <p:par>
                                <p:cTn id="494" presetID="22" presetClass="entr" presetSubtype="8" fill="hold" grpId="0" nodeType="clickEffect">
                                  <p:stCondLst>
                                    <p:cond delay="0"/>
                                  </p:stCondLst>
                                  <p:childTnLst>
                                    <p:set>
                                      <p:cBhvr>
                                        <p:cTn id="495" dur="1" fill="hold">
                                          <p:stCondLst>
                                            <p:cond delay="0"/>
                                          </p:stCondLst>
                                        </p:cTn>
                                        <p:tgtEl>
                                          <p:spTgt spid="114"/>
                                        </p:tgtEl>
                                        <p:attrNameLst>
                                          <p:attrName>style.visibility</p:attrName>
                                        </p:attrNameLst>
                                      </p:cBhvr>
                                      <p:to>
                                        <p:strVal val="visible"/>
                                      </p:to>
                                    </p:set>
                                    <p:animEffect transition="in" filter="wipe(left)">
                                      <p:cBhvr>
                                        <p:cTn id="496" dur="500"/>
                                        <p:tgtEl>
                                          <p:spTgt spid="114"/>
                                        </p:tgtEl>
                                      </p:cBhvr>
                                    </p:animEffect>
                                  </p:childTnLst>
                                </p:cTn>
                              </p:par>
                            </p:childTnLst>
                          </p:cTn>
                        </p:par>
                      </p:childTnLst>
                    </p:cTn>
                  </p:par>
                  <p:par>
                    <p:cTn id="497" fill="hold">
                      <p:stCondLst>
                        <p:cond delay="indefinite"/>
                      </p:stCondLst>
                      <p:childTnLst>
                        <p:par>
                          <p:cTn id="498" fill="hold">
                            <p:stCondLst>
                              <p:cond delay="0"/>
                            </p:stCondLst>
                            <p:childTnLst>
                              <p:par>
                                <p:cTn id="499" presetID="22" presetClass="entr" presetSubtype="8" fill="hold" nodeType="clickEffect">
                                  <p:stCondLst>
                                    <p:cond delay="0"/>
                                  </p:stCondLst>
                                  <p:childTnLst>
                                    <p:set>
                                      <p:cBhvr>
                                        <p:cTn id="500" dur="1" fill="hold">
                                          <p:stCondLst>
                                            <p:cond delay="0"/>
                                          </p:stCondLst>
                                        </p:cTn>
                                        <p:tgtEl>
                                          <p:spTgt spid="115"/>
                                        </p:tgtEl>
                                        <p:attrNameLst>
                                          <p:attrName>style.visibility</p:attrName>
                                        </p:attrNameLst>
                                      </p:cBhvr>
                                      <p:to>
                                        <p:strVal val="visible"/>
                                      </p:to>
                                    </p:set>
                                    <p:animEffect transition="in" filter="wipe(left)">
                                      <p:cBhvr>
                                        <p:cTn id="501" dur="500"/>
                                        <p:tgtEl>
                                          <p:spTgt spid="115"/>
                                        </p:tgtEl>
                                      </p:cBhvr>
                                    </p:animEffect>
                                  </p:childTnLst>
                                </p:cTn>
                              </p:par>
                            </p:childTnLst>
                          </p:cTn>
                        </p:par>
                      </p:childTnLst>
                    </p:cTn>
                  </p:par>
                  <p:par>
                    <p:cTn id="502" fill="hold">
                      <p:stCondLst>
                        <p:cond delay="indefinite"/>
                      </p:stCondLst>
                      <p:childTnLst>
                        <p:par>
                          <p:cTn id="503" fill="hold">
                            <p:stCondLst>
                              <p:cond delay="0"/>
                            </p:stCondLst>
                            <p:childTnLst>
                              <p:par>
                                <p:cTn id="504" presetID="22" presetClass="entr" presetSubtype="8" fill="hold" grpId="0" nodeType="clickEffect">
                                  <p:stCondLst>
                                    <p:cond delay="0"/>
                                  </p:stCondLst>
                                  <p:childTnLst>
                                    <p:set>
                                      <p:cBhvr>
                                        <p:cTn id="505" dur="1" fill="hold">
                                          <p:stCondLst>
                                            <p:cond delay="0"/>
                                          </p:stCondLst>
                                        </p:cTn>
                                        <p:tgtEl>
                                          <p:spTgt spid="116"/>
                                        </p:tgtEl>
                                        <p:attrNameLst>
                                          <p:attrName>style.visibility</p:attrName>
                                        </p:attrNameLst>
                                      </p:cBhvr>
                                      <p:to>
                                        <p:strVal val="visible"/>
                                      </p:to>
                                    </p:set>
                                    <p:animEffect transition="in" filter="wipe(left)">
                                      <p:cBhvr>
                                        <p:cTn id="506" dur="500"/>
                                        <p:tgtEl>
                                          <p:spTgt spid="116"/>
                                        </p:tgtEl>
                                      </p:cBhvr>
                                    </p:animEffect>
                                  </p:childTnLst>
                                </p:cTn>
                              </p:par>
                            </p:childTnLst>
                          </p:cTn>
                        </p:par>
                      </p:childTnLst>
                    </p:cTn>
                  </p:par>
                  <p:par>
                    <p:cTn id="507" fill="hold">
                      <p:stCondLst>
                        <p:cond delay="indefinite"/>
                      </p:stCondLst>
                      <p:childTnLst>
                        <p:par>
                          <p:cTn id="508" fill="hold">
                            <p:stCondLst>
                              <p:cond delay="0"/>
                            </p:stCondLst>
                            <p:childTnLst>
                              <p:par>
                                <p:cTn id="509" presetID="22" presetClass="entr" presetSubtype="8" fill="hold" grpId="0" nodeType="clickEffect">
                                  <p:stCondLst>
                                    <p:cond delay="0"/>
                                  </p:stCondLst>
                                  <p:childTnLst>
                                    <p:set>
                                      <p:cBhvr>
                                        <p:cTn id="510" dur="1" fill="hold">
                                          <p:stCondLst>
                                            <p:cond delay="0"/>
                                          </p:stCondLst>
                                        </p:cTn>
                                        <p:tgtEl>
                                          <p:spTgt spid="117"/>
                                        </p:tgtEl>
                                        <p:attrNameLst>
                                          <p:attrName>style.visibility</p:attrName>
                                        </p:attrNameLst>
                                      </p:cBhvr>
                                      <p:to>
                                        <p:strVal val="visible"/>
                                      </p:to>
                                    </p:set>
                                    <p:animEffect transition="in" filter="wipe(left)">
                                      <p:cBhvr>
                                        <p:cTn id="511" dur="500"/>
                                        <p:tgtEl>
                                          <p:spTgt spid="117"/>
                                        </p:tgtEl>
                                      </p:cBhvr>
                                    </p:animEffect>
                                  </p:childTnLst>
                                </p:cTn>
                              </p:par>
                            </p:childTnLst>
                          </p:cTn>
                        </p:par>
                      </p:childTnLst>
                    </p:cTn>
                  </p:par>
                  <p:par>
                    <p:cTn id="512" fill="hold">
                      <p:stCondLst>
                        <p:cond delay="indefinite"/>
                      </p:stCondLst>
                      <p:childTnLst>
                        <p:par>
                          <p:cTn id="513" fill="hold">
                            <p:stCondLst>
                              <p:cond delay="0"/>
                            </p:stCondLst>
                            <p:childTnLst>
                              <p:par>
                                <p:cTn id="514" presetID="22" presetClass="entr" presetSubtype="8" fill="hold" nodeType="clickEffect">
                                  <p:stCondLst>
                                    <p:cond delay="0"/>
                                  </p:stCondLst>
                                  <p:childTnLst>
                                    <p:set>
                                      <p:cBhvr>
                                        <p:cTn id="515" dur="1" fill="hold">
                                          <p:stCondLst>
                                            <p:cond delay="0"/>
                                          </p:stCondLst>
                                        </p:cTn>
                                        <p:tgtEl>
                                          <p:spTgt spid="118"/>
                                        </p:tgtEl>
                                        <p:attrNameLst>
                                          <p:attrName>style.visibility</p:attrName>
                                        </p:attrNameLst>
                                      </p:cBhvr>
                                      <p:to>
                                        <p:strVal val="visible"/>
                                      </p:to>
                                    </p:set>
                                    <p:animEffect transition="in" filter="wipe(left)">
                                      <p:cBhvr>
                                        <p:cTn id="516" dur="500"/>
                                        <p:tgtEl>
                                          <p:spTgt spid="118"/>
                                        </p:tgtEl>
                                      </p:cBhvr>
                                    </p:animEffect>
                                  </p:childTnLst>
                                </p:cTn>
                              </p:par>
                            </p:childTnLst>
                          </p:cTn>
                        </p:par>
                      </p:childTnLst>
                    </p:cTn>
                  </p:par>
                  <p:par>
                    <p:cTn id="517" fill="hold">
                      <p:stCondLst>
                        <p:cond delay="indefinite"/>
                      </p:stCondLst>
                      <p:childTnLst>
                        <p:par>
                          <p:cTn id="518" fill="hold">
                            <p:stCondLst>
                              <p:cond delay="0"/>
                            </p:stCondLst>
                            <p:childTnLst>
                              <p:par>
                                <p:cTn id="519" presetID="22" presetClass="entr" presetSubtype="8" fill="hold" grpId="0" nodeType="clickEffect">
                                  <p:stCondLst>
                                    <p:cond delay="0"/>
                                  </p:stCondLst>
                                  <p:childTnLst>
                                    <p:set>
                                      <p:cBhvr>
                                        <p:cTn id="520" dur="1" fill="hold">
                                          <p:stCondLst>
                                            <p:cond delay="0"/>
                                          </p:stCondLst>
                                        </p:cTn>
                                        <p:tgtEl>
                                          <p:spTgt spid="119"/>
                                        </p:tgtEl>
                                        <p:attrNameLst>
                                          <p:attrName>style.visibility</p:attrName>
                                        </p:attrNameLst>
                                      </p:cBhvr>
                                      <p:to>
                                        <p:strVal val="visible"/>
                                      </p:to>
                                    </p:set>
                                    <p:animEffect transition="in" filter="wipe(left)">
                                      <p:cBhvr>
                                        <p:cTn id="521" dur="500"/>
                                        <p:tgtEl>
                                          <p:spTgt spid="119"/>
                                        </p:tgtEl>
                                      </p:cBhvr>
                                    </p:animEffect>
                                  </p:childTnLst>
                                </p:cTn>
                              </p:par>
                            </p:childTnLst>
                          </p:cTn>
                        </p:par>
                      </p:childTnLst>
                    </p:cTn>
                  </p:par>
                  <p:par>
                    <p:cTn id="522" fill="hold">
                      <p:stCondLst>
                        <p:cond delay="indefinite"/>
                      </p:stCondLst>
                      <p:childTnLst>
                        <p:par>
                          <p:cTn id="523" fill="hold">
                            <p:stCondLst>
                              <p:cond delay="0"/>
                            </p:stCondLst>
                            <p:childTnLst>
                              <p:par>
                                <p:cTn id="524" presetID="22" presetClass="entr" presetSubtype="8" fill="hold" grpId="0" nodeType="clickEffect">
                                  <p:stCondLst>
                                    <p:cond delay="0"/>
                                  </p:stCondLst>
                                  <p:childTnLst>
                                    <p:set>
                                      <p:cBhvr>
                                        <p:cTn id="525" dur="1" fill="hold">
                                          <p:stCondLst>
                                            <p:cond delay="0"/>
                                          </p:stCondLst>
                                        </p:cTn>
                                        <p:tgtEl>
                                          <p:spTgt spid="120"/>
                                        </p:tgtEl>
                                        <p:attrNameLst>
                                          <p:attrName>style.visibility</p:attrName>
                                        </p:attrNameLst>
                                      </p:cBhvr>
                                      <p:to>
                                        <p:strVal val="visible"/>
                                      </p:to>
                                    </p:set>
                                    <p:animEffect transition="in" filter="wipe(left)">
                                      <p:cBhvr>
                                        <p:cTn id="526" dur="500"/>
                                        <p:tgtEl>
                                          <p:spTgt spid="120"/>
                                        </p:tgtEl>
                                      </p:cBhvr>
                                    </p:animEffect>
                                  </p:childTnLst>
                                </p:cTn>
                              </p:par>
                            </p:childTnLst>
                          </p:cTn>
                        </p:par>
                      </p:childTnLst>
                    </p:cTn>
                  </p:par>
                  <p:par>
                    <p:cTn id="527" fill="hold">
                      <p:stCondLst>
                        <p:cond delay="indefinite"/>
                      </p:stCondLst>
                      <p:childTnLst>
                        <p:par>
                          <p:cTn id="528" fill="hold">
                            <p:stCondLst>
                              <p:cond delay="0"/>
                            </p:stCondLst>
                            <p:childTnLst>
                              <p:par>
                                <p:cTn id="529" presetID="22" presetClass="entr" presetSubtype="8" fill="hold" nodeType="clickEffect">
                                  <p:stCondLst>
                                    <p:cond delay="0"/>
                                  </p:stCondLst>
                                  <p:childTnLst>
                                    <p:set>
                                      <p:cBhvr>
                                        <p:cTn id="530" dur="1" fill="hold">
                                          <p:stCondLst>
                                            <p:cond delay="0"/>
                                          </p:stCondLst>
                                        </p:cTn>
                                        <p:tgtEl>
                                          <p:spTgt spid="121"/>
                                        </p:tgtEl>
                                        <p:attrNameLst>
                                          <p:attrName>style.visibility</p:attrName>
                                        </p:attrNameLst>
                                      </p:cBhvr>
                                      <p:to>
                                        <p:strVal val="visible"/>
                                      </p:to>
                                    </p:set>
                                    <p:animEffect transition="in" filter="wipe(left)">
                                      <p:cBhvr>
                                        <p:cTn id="531" dur="500"/>
                                        <p:tgtEl>
                                          <p:spTgt spid="121"/>
                                        </p:tgtEl>
                                      </p:cBhvr>
                                    </p:animEffect>
                                  </p:childTnLst>
                                </p:cTn>
                              </p:par>
                            </p:childTnLst>
                          </p:cTn>
                        </p:par>
                      </p:childTnLst>
                    </p:cTn>
                  </p:par>
                  <p:par>
                    <p:cTn id="532" fill="hold">
                      <p:stCondLst>
                        <p:cond delay="indefinite"/>
                      </p:stCondLst>
                      <p:childTnLst>
                        <p:par>
                          <p:cTn id="533" fill="hold">
                            <p:stCondLst>
                              <p:cond delay="0"/>
                            </p:stCondLst>
                            <p:childTnLst>
                              <p:par>
                                <p:cTn id="534" presetID="22" presetClass="entr" presetSubtype="8" fill="hold" grpId="0" nodeType="clickEffect">
                                  <p:stCondLst>
                                    <p:cond delay="0"/>
                                  </p:stCondLst>
                                  <p:childTnLst>
                                    <p:set>
                                      <p:cBhvr>
                                        <p:cTn id="535" dur="1" fill="hold">
                                          <p:stCondLst>
                                            <p:cond delay="0"/>
                                          </p:stCondLst>
                                        </p:cTn>
                                        <p:tgtEl>
                                          <p:spTgt spid="122"/>
                                        </p:tgtEl>
                                        <p:attrNameLst>
                                          <p:attrName>style.visibility</p:attrName>
                                        </p:attrNameLst>
                                      </p:cBhvr>
                                      <p:to>
                                        <p:strVal val="visible"/>
                                      </p:to>
                                    </p:set>
                                    <p:animEffect transition="in" filter="wipe(left)">
                                      <p:cBhvr>
                                        <p:cTn id="536" dur="500"/>
                                        <p:tgtEl>
                                          <p:spTgt spid="122"/>
                                        </p:tgtEl>
                                      </p:cBhvr>
                                    </p:animEffect>
                                  </p:childTnLst>
                                </p:cTn>
                              </p:par>
                            </p:childTnLst>
                          </p:cTn>
                        </p:par>
                      </p:childTnLst>
                    </p:cTn>
                  </p:par>
                  <p:par>
                    <p:cTn id="537" fill="hold">
                      <p:stCondLst>
                        <p:cond delay="indefinite"/>
                      </p:stCondLst>
                      <p:childTnLst>
                        <p:par>
                          <p:cTn id="538" fill="hold">
                            <p:stCondLst>
                              <p:cond delay="0"/>
                            </p:stCondLst>
                            <p:childTnLst>
                              <p:par>
                                <p:cTn id="539" presetID="22" presetClass="entr" presetSubtype="8" fill="hold" grpId="0" nodeType="clickEffect">
                                  <p:stCondLst>
                                    <p:cond delay="0"/>
                                  </p:stCondLst>
                                  <p:childTnLst>
                                    <p:set>
                                      <p:cBhvr>
                                        <p:cTn id="540" dur="1" fill="hold">
                                          <p:stCondLst>
                                            <p:cond delay="0"/>
                                          </p:stCondLst>
                                        </p:cTn>
                                        <p:tgtEl>
                                          <p:spTgt spid="123"/>
                                        </p:tgtEl>
                                        <p:attrNameLst>
                                          <p:attrName>style.visibility</p:attrName>
                                        </p:attrNameLst>
                                      </p:cBhvr>
                                      <p:to>
                                        <p:strVal val="visible"/>
                                      </p:to>
                                    </p:set>
                                    <p:animEffect transition="in" filter="wipe(left)">
                                      <p:cBhvr>
                                        <p:cTn id="541" dur="500"/>
                                        <p:tgtEl>
                                          <p:spTgt spid="123"/>
                                        </p:tgtEl>
                                      </p:cBhvr>
                                    </p:animEffect>
                                  </p:childTnLst>
                                </p:cTn>
                              </p:par>
                            </p:childTnLst>
                          </p:cTn>
                        </p:par>
                      </p:childTnLst>
                    </p:cTn>
                  </p:par>
                  <p:par>
                    <p:cTn id="542" fill="hold">
                      <p:stCondLst>
                        <p:cond delay="indefinite"/>
                      </p:stCondLst>
                      <p:childTnLst>
                        <p:par>
                          <p:cTn id="543" fill="hold">
                            <p:stCondLst>
                              <p:cond delay="0"/>
                            </p:stCondLst>
                            <p:childTnLst>
                              <p:par>
                                <p:cTn id="544" presetID="22" presetClass="entr" presetSubtype="8" fill="hold" grpId="0" nodeType="clickEffect">
                                  <p:stCondLst>
                                    <p:cond delay="0"/>
                                  </p:stCondLst>
                                  <p:childTnLst>
                                    <p:set>
                                      <p:cBhvr>
                                        <p:cTn id="545" dur="1" fill="hold">
                                          <p:stCondLst>
                                            <p:cond delay="0"/>
                                          </p:stCondLst>
                                        </p:cTn>
                                        <p:tgtEl>
                                          <p:spTgt spid="124"/>
                                        </p:tgtEl>
                                        <p:attrNameLst>
                                          <p:attrName>style.visibility</p:attrName>
                                        </p:attrNameLst>
                                      </p:cBhvr>
                                      <p:to>
                                        <p:strVal val="visible"/>
                                      </p:to>
                                    </p:set>
                                    <p:animEffect transition="in" filter="wipe(left)">
                                      <p:cBhvr>
                                        <p:cTn id="546" dur="500"/>
                                        <p:tgtEl>
                                          <p:spTgt spid="124"/>
                                        </p:tgtEl>
                                      </p:cBhvr>
                                    </p:animEffect>
                                  </p:childTnLst>
                                </p:cTn>
                              </p:par>
                            </p:childTnLst>
                          </p:cTn>
                        </p:par>
                      </p:childTnLst>
                    </p:cTn>
                  </p:par>
                  <p:par>
                    <p:cTn id="547" fill="hold">
                      <p:stCondLst>
                        <p:cond delay="indefinite"/>
                      </p:stCondLst>
                      <p:childTnLst>
                        <p:par>
                          <p:cTn id="548" fill="hold">
                            <p:stCondLst>
                              <p:cond delay="0"/>
                            </p:stCondLst>
                            <p:childTnLst>
                              <p:par>
                                <p:cTn id="549" presetID="22" presetClass="entr" presetSubtype="8" fill="hold" grpId="0" nodeType="clickEffect">
                                  <p:stCondLst>
                                    <p:cond delay="0"/>
                                  </p:stCondLst>
                                  <p:childTnLst>
                                    <p:set>
                                      <p:cBhvr>
                                        <p:cTn id="550" dur="1" fill="hold">
                                          <p:stCondLst>
                                            <p:cond delay="0"/>
                                          </p:stCondLst>
                                        </p:cTn>
                                        <p:tgtEl>
                                          <p:spTgt spid="125"/>
                                        </p:tgtEl>
                                        <p:attrNameLst>
                                          <p:attrName>style.visibility</p:attrName>
                                        </p:attrNameLst>
                                      </p:cBhvr>
                                      <p:to>
                                        <p:strVal val="visible"/>
                                      </p:to>
                                    </p:set>
                                    <p:animEffect transition="in" filter="wipe(left)">
                                      <p:cBhvr>
                                        <p:cTn id="551" dur="500"/>
                                        <p:tgtEl>
                                          <p:spTgt spid="125"/>
                                        </p:tgtEl>
                                      </p:cBhvr>
                                    </p:animEffect>
                                  </p:childTnLst>
                                </p:cTn>
                              </p:par>
                            </p:childTnLst>
                          </p:cTn>
                        </p:par>
                      </p:childTnLst>
                    </p:cTn>
                  </p:par>
                  <p:par>
                    <p:cTn id="552" fill="hold">
                      <p:stCondLst>
                        <p:cond delay="indefinite"/>
                      </p:stCondLst>
                      <p:childTnLst>
                        <p:par>
                          <p:cTn id="553" fill="hold">
                            <p:stCondLst>
                              <p:cond delay="0"/>
                            </p:stCondLst>
                            <p:childTnLst>
                              <p:par>
                                <p:cTn id="554" presetID="22" presetClass="entr" presetSubtype="8" fill="hold" grpId="0" nodeType="clickEffect">
                                  <p:stCondLst>
                                    <p:cond delay="0"/>
                                  </p:stCondLst>
                                  <p:childTnLst>
                                    <p:set>
                                      <p:cBhvr>
                                        <p:cTn id="555" dur="1" fill="hold">
                                          <p:stCondLst>
                                            <p:cond delay="0"/>
                                          </p:stCondLst>
                                        </p:cTn>
                                        <p:tgtEl>
                                          <p:spTgt spid="126"/>
                                        </p:tgtEl>
                                        <p:attrNameLst>
                                          <p:attrName>style.visibility</p:attrName>
                                        </p:attrNameLst>
                                      </p:cBhvr>
                                      <p:to>
                                        <p:strVal val="visible"/>
                                      </p:to>
                                    </p:set>
                                    <p:animEffect transition="in" filter="wipe(left)">
                                      <p:cBhvr>
                                        <p:cTn id="556" dur="500"/>
                                        <p:tgtEl>
                                          <p:spTgt spid="126"/>
                                        </p:tgtEl>
                                      </p:cBhvr>
                                    </p:animEffect>
                                  </p:childTnLst>
                                </p:cTn>
                              </p:par>
                            </p:childTnLst>
                          </p:cTn>
                        </p:par>
                      </p:childTnLst>
                    </p:cTn>
                  </p:par>
                  <p:par>
                    <p:cTn id="557" fill="hold">
                      <p:stCondLst>
                        <p:cond delay="indefinite"/>
                      </p:stCondLst>
                      <p:childTnLst>
                        <p:par>
                          <p:cTn id="558" fill="hold">
                            <p:stCondLst>
                              <p:cond delay="0"/>
                            </p:stCondLst>
                            <p:childTnLst>
                              <p:par>
                                <p:cTn id="559" presetID="22" presetClass="entr" presetSubtype="8" fill="hold" grpId="0" nodeType="clickEffect">
                                  <p:stCondLst>
                                    <p:cond delay="0"/>
                                  </p:stCondLst>
                                  <p:childTnLst>
                                    <p:set>
                                      <p:cBhvr>
                                        <p:cTn id="560" dur="1" fill="hold">
                                          <p:stCondLst>
                                            <p:cond delay="0"/>
                                          </p:stCondLst>
                                        </p:cTn>
                                        <p:tgtEl>
                                          <p:spTgt spid="127"/>
                                        </p:tgtEl>
                                        <p:attrNameLst>
                                          <p:attrName>style.visibility</p:attrName>
                                        </p:attrNameLst>
                                      </p:cBhvr>
                                      <p:to>
                                        <p:strVal val="visible"/>
                                      </p:to>
                                    </p:set>
                                    <p:animEffect transition="in" filter="wipe(left)">
                                      <p:cBhvr>
                                        <p:cTn id="561" dur="500"/>
                                        <p:tgtEl>
                                          <p:spTgt spid="127"/>
                                        </p:tgtEl>
                                      </p:cBhvr>
                                    </p:animEffect>
                                  </p:childTnLst>
                                </p:cTn>
                              </p:par>
                            </p:childTnLst>
                          </p:cTn>
                        </p:par>
                        <p:par>
                          <p:cTn id="562" fill="hold">
                            <p:stCondLst>
                              <p:cond delay="500"/>
                            </p:stCondLst>
                            <p:childTnLst>
                              <p:par>
                                <p:cTn id="563" presetID="22" presetClass="entr" presetSubtype="8" fill="hold" grpId="0" nodeType="afterEffect">
                                  <p:stCondLst>
                                    <p:cond delay="0"/>
                                  </p:stCondLst>
                                  <p:childTnLst>
                                    <p:set>
                                      <p:cBhvr>
                                        <p:cTn id="564" dur="1" fill="hold">
                                          <p:stCondLst>
                                            <p:cond delay="0"/>
                                          </p:stCondLst>
                                        </p:cTn>
                                        <p:tgtEl>
                                          <p:spTgt spid="128"/>
                                        </p:tgtEl>
                                        <p:attrNameLst>
                                          <p:attrName>style.visibility</p:attrName>
                                        </p:attrNameLst>
                                      </p:cBhvr>
                                      <p:to>
                                        <p:strVal val="visible"/>
                                      </p:to>
                                    </p:set>
                                    <p:animEffect transition="in" filter="wipe(left)">
                                      <p:cBhvr>
                                        <p:cTn id="56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5" grpId="0"/>
      <p:bldP spid="7" grpId="0"/>
      <p:bldP spid="8" grpId="0"/>
      <p:bldP spid="9" grpId="0"/>
      <p:bldP spid="10" grpId="0"/>
      <p:bldP spid="11" grpId="0"/>
      <p:bldP spid="12" grpId="0"/>
      <p:bldP spid="13"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2" grpId="0"/>
      <p:bldP spid="93" grpId="0"/>
      <p:bldP spid="94" grpId="0"/>
      <p:bldP spid="95" grpId="0"/>
      <p:bldP spid="97" grpId="0"/>
      <p:bldP spid="114" grpId="0"/>
      <p:bldP spid="116" grpId="0"/>
      <p:bldP spid="117" grpId="0"/>
      <p:bldP spid="119" grpId="0"/>
      <p:bldP spid="120" grpId="0"/>
      <p:bldP spid="122" grpId="0"/>
      <p:bldP spid="123" grpId="0"/>
      <p:bldP spid="124" grpId="0"/>
      <p:bldP spid="125" grpId="0"/>
      <p:bldP spid="126" grpId="0"/>
      <p:bldP spid="127" grpId="0"/>
      <p:bldP spid="1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4029223" y="1971585"/>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71</a:t>
            </a:r>
            <a:endParaRPr lang="en-US" sz="2000" b="1" dirty="0">
              <a:solidFill>
                <a:prstClr val="black"/>
              </a:solidFill>
            </a:endParaRPr>
          </a:p>
        </p:txBody>
      </p:sp>
      <p:sp>
        <p:nvSpPr>
          <p:cNvPr id="5" name="TextBox 4"/>
          <p:cNvSpPr txBox="1"/>
          <p:nvPr/>
        </p:nvSpPr>
        <p:spPr>
          <a:xfrm>
            <a:off x="2057400" y="-1619250"/>
            <a:ext cx="6629400" cy="769441"/>
          </a:xfrm>
          <a:prstGeom prst="rect">
            <a:avLst/>
          </a:prstGeom>
          <a:solidFill>
            <a:schemeClr val="accent5">
              <a:lumMod val="75000"/>
            </a:schemeClr>
          </a:solidFill>
        </p:spPr>
        <p:txBody>
          <a:bodyPr wrap="square" rtlCol="0">
            <a:spAutoFit/>
          </a:bodyPr>
          <a:lstStyle/>
          <a:p>
            <a:r>
              <a:rPr lang="en-US" sz="4400" dirty="0" smtClean="0"/>
              <a:t>ADDITIONAL EXAMPLE</a:t>
            </a:r>
            <a:endParaRPr lang="en-US" sz="4400" dirty="0"/>
          </a:p>
        </p:txBody>
      </p:sp>
    </p:spTree>
    <p:extLst>
      <p:ext uri="{BB962C8B-B14F-4D97-AF65-F5344CB8AC3E}">
        <p14:creationId xmlns:p14="http://schemas.microsoft.com/office/powerpoint/2010/main" val="1964250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11" name="Rounded Rectangle 110"/>
          <p:cNvSpPr/>
          <p:nvPr/>
        </p:nvSpPr>
        <p:spPr>
          <a:xfrm>
            <a:off x="139700" y="666750"/>
            <a:ext cx="761549" cy="461665"/>
          </a:xfrm>
          <a:prstGeom prst="roundRect">
            <a:avLst>
              <a:gd name="adj" fmla="val 0"/>
            </a:avLst>
          </a:prstGeom>
          <a:noFill/>
          <a:ln>
            <a:noFill/>
          </a:ln>
          <a:effectLst>
            <a:glow rad="139700">
              <a:schemeClr val="accent4">
                <a:satMod val="175000"/>
                <a:alpha val="40000"/>
              </a:schemeClr>
            </a:glo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n w="9525">
                  <a:solidFill>
                    <a:srgbClr val="1F497D">
                      <a:tint val="1000"/>
                    </a:srgbClr>
                  </a:solidFill>
                  <a:prstDash val="solid"/>
                </a:ln>
                <a:solidFill>
                  <a:srgbClr val="00FFFF"/>
                </a:solidFill>
                <a:effectLst>
                  <a:outerShdw blurRad="50000" dist="50800" dir="7500000" algn="tl">
                    <a:srgbClr val="000000">
                      <a:shade val="5000"/>
                      <a:alpha val="35000"/>
                    </a:srgbClr>
                  </a:outerShdw>
                </a:effectLst>
                <a:latin typeface="Tw Cen MT" panose="020B0602020104020603" pitchFamily="34" charset="0"/>
              </a:rPr>
              <a:t>Sol.</a:t>
            </a:r>
          </a:p>
        </p:txBody>
      </p:sp>
      <p:sp>
        <p:nvSpPr>
          <p:cNvPr id="6" name="Rectangle 5"/>
          <p:cNvSpPr/>
          <p:nvPr/>
        </p:nvSpPr>
        <p:spPr>
          <a:xfrm>
            <a:off x="711199" y="777152"/>
            <a:ext cx="4370459" cy="523220"/>
          </a:xfrm>
          <a:prstGeom prst="rect">
            <a:avLst/>
          </a:prstGeom>
        </p:spPr>
        <p:txBody>
          <a:bodyPr wrap="square">
            <a:spAutoFit/>
          </a:bodyPr>
          <a:lstStyle/>
          <a:p>
            <a:r>
              <a:rPr lang="en-US" sz="1400" b="1" dirty="0" smtClean="0">
                <a:solidFill>
                  <a:prstClr val="white"/>
                </a:solidFill>
                <a:latin typeface="Century Schoolbook" panose="02040604050505020304" pitchFamily="18" charset="0"/>
              </a:rPr>
              <a:t>Let </a:t>
            </a:r>
            <a:r>
              <a:rPr lang="en-US" sz="1400" b="1" i="1" dirty="0" smtClean="0">
                <a:solidFill>
                  <a:prstClr val="white"/>
                </a:solidFill>
                <a:latin typeface="Century Schoolbook" panose="02040604050505020304" pitchFamily="18" charset="0"/>
              </a:rPr>
              <a:t>a</a:t>
            </a:r>
            <a:r>
              <a:rPr lang="en-US" sz="1400" b="1" baseline="-25000" dirty="0" smtClean="0">
                <a:solidFill>
                  <a:prstClr val="white"/>
                </a:solidFill>
                <a:latin typeface="Century Schoolbook" panose="02040604050505020304" pitchFamily="18" charset="0"/>
              </a:rPr>
              <a:t>1 </a:t>
            </a:r>
            <a:r>
              <a:rPr lang="en-US" sz="1400" b="1" dirty="0" smtClean="0">
                <a:solidFill>
                  <a:prstClr val="white"/>
                </a:solidFill>
                <a:latin typeface="Century Schoolbook" panose="02040604050505020304" pitchFamily="18" charset="0"/>
              </a:rPr>
              <a:t>, </a:t>
            </a:r>
            <a:r>
              <a:rPr lang="en-US" sz="1400" b="1" i="1" dirty="0" smtClean="0">
                <a:solidFill>
                  <a:prstClr val="white"/>
                </a:solidFill>
                <a:latin typeface="Century Schoolbook" panose="02040604050505020304" pitchFamily="18" charset="0"/>
              </a:rPr>
              <a:t>a</a:t>
            </a:r>
            <a:r>
              <a:rPr lang="en-US" sz="1400" b="1" baseline="-25000" dirty="0" smtClean="0">
                <a:solidFill>
                  <a:prstClr val="white"/>
                </a:solidFill>
                <a:latin typeface="Century Schoolbook" panose="02040604050505020304" pitchFamily="18" charset="0"/>
              </a:rPr>
              <a:t>2  </a:t>
            </a:r>
            <a:r>
              <a:rPr lang="en-US" sz="1400" b="1" dirty="0" smtClean="0">
                <a:solidFill>
                  <a:prstClr val="white"/>
                </a:solidFill>
                <a:latin typeface="Century Schoolbook" panose="02040604050505020304" pitchFamily="18" charset="0"/>
              </a:rPr>
              <a:t>be the first terms of </a:t>
            </a:r>
            <a:r>
              <a:rPr lang="en-US" sz="1400" b="1" dirty="0">
                <a:solidFill>
                  <a:prstClr val="white"/>
                </a:solidFill>
                <a:latin typeface="Century Schoolbook" panose="02040604050505020304" pitchFamily="18" charset="0"/>
              </a:rPr>
              <a:t>two A.P’s </a:t>
            </a:r>
            <a:r>
              <a:rPr lang="en-US" sz="1400" b="1" dirty="0" smtClean="0">
                <a:solidFill>
                  <a:prstClr val="white"/>
                </a:solidFill>
                <a:latin typeface="Century Schoolbook" panose="02040604050505020304" pitchFamily="18" charset="0"/>
              </a:rPr>
              <a:t>and </a:t>
            </a:r>
            <a:r>
              <a:rPr lang="en-US" sz="1400" b="1" i="1" dirty="0" smtClean="0">
                <a:solidFill>
                  <a:prstClr val="white"/>
                </a:solidFill>
                <a:latin typeface="Century Schoolbook" panose="02040604050505020304" pitchFamily="18" charset="0"/>
              </a:rPr>
              <a:t>d</a:t>
            </a:r>
            <a:r>
              <a:rPr lang="en-US" sz="1400" b="1" baseline="-25000" dirty="0" smtClean="0">
                <a:solidFill>
                  <a:prstClr val="white"/>
                </a:solidFill>
                <a:latin typeface="Century Schoolbook" panose="02040604050505020304" pitchFamily="18" charset="0"/>
              </a:rPr>
              <a:t>1</a:t>
            </a:r>
            <a:r>
              <a:rPr lang="en-US" sz="1400" b="1" dirty="0" smtClean="0">
                <a:solidFill>
                  <a:prstClr val="white"/>
                </a:solidFill>
                <a:latin typeface="Century Schoolbook" panose="02040604050505020304" pitchFamily="18" charset="0"/>
              </a:rPr>
              <a:t>, </a:t>
            </a:r>
            <a:r>
              <a:rPr lang="en-US" sz="1400" b="1" i="1" dirty="0" smtClean="0">
                <a:solidFill>
                  <a:prstClr val="white"/>
                </a:solidFill>
                <a:latin typeface="Century Schoolbook" panose="02040604050505020304" pitchFamily="18" charset="0"/>
              </a:rPr>
              <a:t>d</a:t>
            </a:r>
            <a:r>
              <a:rPr lang="en-US" sz="1400" b="1" baseline="-25000" dirty="0" smtClean="0">
                <a:solidFill>
                  <a:prstClr val="white"/>
                </a:solidFill>
                <a:latin typeface="Century Schoolbook" panose="02040604050505020304" pitchFamily="18" charset="0"/>
              </a:rPr>
              <a:t>2 be</a:t>
            </a:r>
            <a:r>
              <a:rPr lang="en-US" sz="1400" b="1" dirty="0">
                <a:solidFill>
                  <a:prstClr val="white"/>
                </a:solidFill>
                <a:latin typeface="Century Schoolbook" panose="02040604050505020304" pitchFamily="18" charset="0"/>
              </a:rPr>
              <a:t> the common </a:t>
            </a:r>
            <a:r>
              <a:rPr lang="en-US" sz="1400" b="1" dirty="0" smtClean="0">
                <a:solidFill>
                  <a:prstClr val="white"/>
                </a:solidFill>
                <a:latin typeface="Century Schoolbook" panose="02040604050505020304" pitchFamily="18" charset="0"/>
              </a:rPr>
              <a:t>different of two A.P’s.</a:t>
            </a:r>
          </a:p>
        </p:txBody>
      </p:sp>
      <p:sp>
        <p:nvSpPr>
          <p:cNvPr id="110" name="Rectangle 109"/>
          <p:cNvSpPr/>
          <p:nvPr/>
        </p:nvSpPr>
        <p:spPr>
          <a:xfrm>
            <a:off x="263525" y="79897"/>
            <a:ext cx="5984875" cy="738664"/>
          </a:xfrm>
          <a:prstGeom prst="rect">
            <a:avLst/>
          </a:prstGeom>
          <a:effectLst>
            <a:outerShdw blurRad="50800" dist="38100" dir="2700000" algn="tl" rotWithShape="0">
              <a:prstClr val="black">
                <a:alpha val="40000"/>
              </a:prstClr>
            </a:outerShdw>
          </a:effectLst>
        </p:spPr>
        <p:txBody>
          <a:bodyPr wrap="square">
            <a:spAutoFit/>
          </a:bodyPr>
          <a:lstStyle/>
          <a:p>
            <a:pPr marL="688975" indent="-688975">
              <a:defRPr/>
            </a:pPr>
            <a:r>
              <a:rPr lang="en-US" sz="2800" b="1" dirty="0" smtClean="0">
                <a:solidFill>
                  <a:srgbClr val="FFFF66"/>
                </a:solidFill>
                <a:effectLst>
                  <a:outerShdw blurRad="38100" dist="38100" dir="2700000" algn="tl">
                    <a:srgbClr val="000000">
                      <a:alpha val="43137"/>
                    </a:srgbClr>
                  </a:outerShdw>
                </a:effectLst>
                <a:latin typeface="Book Antiqua" panose="02040602050305030304" pitchFamily="18" charset="0"/>
              </a:rPr>
              <a:t>Q</a:t>
            </a:r>
            <a:r>
              <a:rPr lang="en-US" sz="2400" b="1" kern="0" spc="-20" dirty="0" smtClean="0">
                <a:solidFill>
                  <a:srgbClr val="FFFF66"/>
                </a:solidFill>
                <a:effectLst>
                  <a:outerShdw blurRad="38100" dist="38100" dir="2700000" algn="tl">
                    <a:srgbClr val="000000">
                      <a:alpha val="43137"/>
                    </a:srgbClr>
                  </a:outerShdw>
                </a:effectLst>
                <a:latin typeface="Tw Cen MT" pitchFamily="34" charset="0"/>
              </a:rPr>
              <a:t>.</a:t>
            </a:r>
            <a:r>
              <a:rPr lang="en-US" b="1" kern="0" spc="-20" dirty="0" smtClean="0">
                <a:solidFill>
                  <a:srgbClr val="FFFF66"/>
                </a:solidFill>
                <a:effectLst>
                  <a:outerShdw blurRad="38100" dist="38100" dir="2700000" algn="tl">
                    <a:srgbClr val="000000">
                      <a:alpha val="43137"/>
                    </a:srgbClr>
                  </a:outerShdw>
                </a:effectLst>
                <a:latin typeface="Tw Cen MT" pitchFamily="34" charset="0"/>
              </a:rPr>
              <a:t> </a:t>
            </a:r>
            <a:r>
              <a:rPr lang="en-US" sz="1400" b="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The ratio of sum of </a:t>
            </a:r>
            <a:r>
              <a:rPr lang="en-US" sz="1400" b="1" i="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n</a:t>
            </a:r>
            <a:r>
              <a:rPr lang="en-US" sz="1400" b="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 term of two A.P </a:t>
            </a:r>
            <a:r>
              <a:rPr lang="en-US" sz="1400" b="1" kern="0" spc="-20" dirty="0" smtClean="0">
                <a:solidFill>
                  <a:srgbClr val="FFFF66"/>
                </a:solidFill>
                <a:effectLst>
                  <a:outerShdw blurRad="38100" dist="38100" dir="2700000" algn="tl">
                    <a:srgbClr val="000000">
                      <a:alpha val="43137"/>
                    </a:srgbClr>
                  </a:outerShdw>
                </a:effectLst>
                <a:latin typeface="Lucida Sans" panose="020B0602030504020204" pitchFamily="34" charset="0"/>
              </a:rPr>
              <a:t>’</a:t>
            </a:r>
            <a:r>
              <a:rPr lang="en-US" sz="1400" b="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s is (7</a:t>
            </a:r>
            <a:r>
              <a:rPr lang="en-US" sz="1400" b="1" i="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n</a:t>
            </a:r>
            <a:r>
              <a:rPr lang="en-US" sz="1400" b="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 + 1) : (4</a:t>
            </a:r>
            <a:r>
              <a:rPr lang="en-US" sz="1400" b="1" i="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n</a:t>
            </a:r>
            <a:r>
              <a:rPr lang="en-US" sz="1400" b="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 + 27). </a:t>
            </a:r>
          </a:p>
          <a:p>
            <a:pPr marL="688975" indent="-688975">
              <a:defRPr/>
            </a:pPr>
            <a:r>
              <a:rPr lang="en-US" sz="1400" b="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         Find the ratio of their </a:t>
            </a:r>
            <a:r>
              <a:rPr lang="en-US" sz="1400" b="1" i="1" kern="0" spc="-20" dirty="0" err="1" smtClean="0">
                <a:solidFill>
                  <a:srgbClr val="FFFF66"/>
                </a:solidFill>
                <a:effectLst>
                  <a:outerShdw blurRad="38100" dist="38100" dir="2700000" algn="tl">
                    <a:srgbClr val="000000">
                      <a:alpha val="43137"/>
                    </a:srgbClr>
                  </a:outerShdw>
                </a:effectLst>
                <a:latin typeface="Century Schoolbook" panose="02040604050505020304" pitchFamily="18" charset="0"/>
              </a:rPr>
              <a:t>m</a:t>
            </a:r>
            <a:r>
              <a:rPr lang="en-US" sz="1400" b="1" kern="0" spc="-20" baseline="30000" dirty="0" err="1" smtClean="0">
                <a:solidFill>
                  <a:srgbClr val="FFFF66"/>
                </a:solidFill>
                <a:effectLst>
                  <a:outerShdw blurRad="38100" dist="38100" dir="2700000" algn="tl">
                    <a:srgbClr val="000000">
                      <a:alpha val="43137"/>
                    </a:srgbClr>
                  </a:outerShdw>
                </a:effectLst>
                <a:latin typeface="Century Schoolbook" panose="02040604050505020304" pitchFamily="18" charset="0"/>
              </a:rPr>
              <a:t>th</a:t>
            </a:r>
            <a:r>
              <a:rPr lang="en-US" sz="1400" b="1" kern="0" spc="-20" dirty="0" smtClean="0">
                <a:solidFill>
                  <a:srgbClr val="FFFF66"/>
                </a:solidFill>
                <a:effectLst>
                  <a:outerShdw blurRad="38100" dist="38100" dir="2700000" algn="tl">
                    <a:srgbClr val="000000">
                      <a:alpha val="43137"/>
                    </a:srgbClr>
                  </a:outerShdw>
                </a:effectLst>
                <a:latin typeface="Century Schoolbook" panose="02040604050505020304" pitchFamily="18" charset="0"/>
              </a:rPr>
              <a:t> terms.</a:t>
            </a:r>
            <a:endParaRPr lang="en-US" sz="1400" b="1" kern="0" spc="-20" dirty="0">
              <a:solidFill>
                <a:srgbClr val="FFFF66"/>
              </a:solidFill>
              <a:effectLst>
                <a:outerShdw blurRad="38100" dist="38100" dir="2700000" algn="tl">
                  <a:srgbClr val="000000">
                    <a:alpha val="43137"/>
                  </a:srgbClr>
                </a:outerShdw>
              </a:effectLst>
              <a:latin typeface="Century Schoolbook" panose="02040604050505020304" pitchFamily="18" charset="0"/>
            </a:endParaRPr>
          </a:p>
        </p:txBody>
      </p:sp>
      <p:sp>
        <p:nvSpPr>
          <p:cNvPr id="90" name="Rectangle 89"/>
          <p:cNvSpPr/>
          <p:nvPr/>
        </p:nvSpPr>
        <p:spPr>
          <a:xfrm>
            <a:off x="711199" y="1305966"/>
            <a:ext cx="4370459" cy="307777"/>
          </a:xfrm>
          <a:prstGeom prst="rect">
            <a:avLst/>
          </a:prstGeom>
        </p:spPr>
        <p:txBody>
          <a:bodyPr wrap="square">
            <a:spAutoFit/>
          </a:bodyPr>
          <a:lstStyle/>
          <a:p>
            <a:r>
              <a:rPr lang="en-US" sz="1400" b="1" dirty="0">
                <a:solidFill>
                  <a:prstClr val="white"/>
                </a:solidFill>
                <a:latin typeface="Century Schoolbook" panose="02040604050505020304" pitchFamily="18" charset="0"/>
              </a:rPr>
              <a:t>Then, the sums of their </a:t>
            </a:r>
            <a:r>
              <a:rPr lang="en-US" sz="1400" b="1" i="1" dirty="0">
                <a:solidFill>
                  <a:prstClr val="white"/>
                </a:solidFill>
                <a:latin typeface="Century Schoolbook" panose="02040604050505020304" pitchFamily="18" charset="0"/>
              </a:rPr>
              <a:t>n</a:t>
            </a:r>
            <a:r>
              <a:rPr lang="en-US" sz="1400" b="1" dirty="0">
                <a:solidFill>
                  <a:prstClr val="white"/>
                </a:solidFill>
                <a:latin typeface="Century Schoolbook" panose="02040604050505020304" pitchFamily="18" charset="0"/>
              </a:rPr>
              <a:t> terms are given by</a:t>
            </a:r>
            <a:r>
              <a:rPr lang="en-US" sz="1400" b="1" baseline="-25000" dirty="0">
                <a:solidFill>
                  <a:prstClr val="white"/>
                </a:solidFill>
                <a:latin typeface="Century Schoolbook" panose="02040604050505020304" pitchFamily="18" charset="0"/>
              </a:rPr>
              <a:t> </a:t>
            </a:r>
          </a:p>
        </p:txBody>
      </p:sp>
      <p:sp>
        <p:nvSpPr>
          <p:cNvPr id="92" name="Rectangle 91"/>
          <p:cNvSpPr/>
          <p:nvPr/>
        </p:nvSpPr>
        <p:spPr>
          <a:xfrm>
            <a:off x="717847" y="1634440"/>
            <a:ext cx="414046"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S</a:t>
            </a:r>
            <a:r>
              <a:rPr lang="en-US" sz="1400" b="1" i="1" baseline="-25000" dirty="0" smtClean="0">
                <a:solidFill>
                  <a:prstClr val="white"/>
                </a:solidFill>
                <a:latin typeface="Century Schoolbook" panose="02040604050505020304" pitchFamily="18" charset="0"/>
                <a:sym typeface="Symbol"/>
              </a:rPr>
              <a:t>n</a:t>
            </a:r>
            <a:endParaRPr lang="en-US" sz="1400" b="1" i="1" baseline="-25000" dirty="0" smtClean="0">
              <a:solidFill>
                <a:prstClr val="white"/>
              </a:solidFill>
              <a:latin typeface="Century Schoolbook" panose="02040604050505020304" pitchFamily="18" charset="0"/>
            </a:endParaRPr>
          </a:p>
        </p:txBody>
      </p:sp>
      <p:sp>
        <p:nvSpPr>
          <p:cNvPr id="93" name="Rectangle 92"/>
          <p:cNvSpPr/>
          <p:nvPr/>
        </p:nvSpPr>
        <p:spPr>
          <a:xfrm>
            <a:off x="965601" y="1634440"/>
            <a:ext cx="342224"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94" name="Rectangle 93"/>
          <p:cNvSpPr/>
          <p:nvPr/>
        </p:nvSpPr>
        <p:spPr>
          <a:xfrm>
            <a:off x="1224667" y="1741594"/>
            <a:ext cx="332672"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rPr>
              <a:t>2</a:t>
            </a:r>
            <a:endParaRPr lang="en-US" sz="1400" b="1" baseline="30000" dirty="0" smtClean="0">
              <a:solidFill>
                <a:prstClr val="white"/>
              </a:solidFill>
              <a:latin typeface="Century Schoolbook" panose="02040604050505020304" pitchFamily="18" charset="0"/>
            </a:endParaRPr>
          </a:p>
        </p:txBody>
      </p:sp>
      <p:cxnSp>
        <p:nvCxnSpPr>
          <p:cNvPr id="95" name="Straight Connector 94"/>
          <p:cNvCxnSpPr/>
          <p:nvPr/>
        </p:nvCxnSpPr>
        <p:spPr>
          <a:xfrm>
            <a:off x="1254766" y="1797710"/>
            <a:ext cx="2212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1211822" y="1536808"/>
            <a:ext cx="278609"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rPr>
              <a:t>n</a:t>
            </a:r>
            <a:endParaRPr lang="en-US" sz="1400" b="1" i="1" baseline="30000" dirty="0" smtClean="0">
              <a:solidFill>
                <a:prstClr val="white"/>
              </a:solidFill>
              <a:latin typeface="Century Schoolbook" panose="02040604050505020304" pitchFamily="18" charset="0"/>
            </a:endParaRPr>
          </a:p>
        </p:txBody>
      </p:sp>
      <p:sp>
        <p:nvSpPr>
          <p:cNvPr id="98" name="Rectangle 97"/>
          <p:cNvSpPr/>
          <p:nvPr/>
        </p:nvSpPr>
        <p:spPr>
          <a:xfrm>
            <a:off x="1419480" y="1620151"/>
            <a:ext cx="572833"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a</a:t>
            </a:r>
            <a:r>
              <a:rPr lang="en-US" sz="1400" b="1" baseline="-25000" dirty="0" smtClean="0">
                <a:solidFill>
                  <a:prstClr val="white"/>
                </a:solidFill>
                <a:latin typeface="Century Schoolbook" panose="02040604050505020304" pitchFamily="18" charset="0"/>
                <a:sym typeface="Symbol"/>
              </a:rPr>
              <a:t>1</a:t>
            </a:r>
            <a:endParaRPr lang="en-US" sz="1400" b="1" baseline="-25000" dirty="0">
              <a:solidFill>
                <a:prstClr val="white"/>
              </a:solidFill>
              <a:latin typeface="Century Schoolbook" panose="02040604050505020304" pitchFamily="18" charset="0"/>
            </a:endParaRPr>
          </a:p>
        </p:txBody>
      </p:sp>
      <p:sp>
        <p:nvSpPr>
          <p:cNvPr id="99" name="Rectangle 98"/>
          <p:cNvSpPr/>
          <p:nvPr/>
        </p:nvSpPr>
        <p:spPr>
          <a:xfrm>
            <a:off x="1825624" y="1620151"/>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00" name="Rectangle 99"/>
          <p:cNvSpPr/>
          <p:nvPr/>
        </p:nvSpPr>
        <p:spPr>
          <a:xfrm>
            <a:off x="1966181" y="1620151"/>
            <a:ext cx="74197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i="1" dirty="0" smtClean="0">
                <a:solidFill>
                  <a:prstClr val="white"/>
                </a:solidFill>
                <a:latin typeface="Century Schoolbook" panose="02040604050505020304" pitchFamily="18" charset="0"/>
                <a:sym typeface="Symbol"/>
              </a:rPr>
              <a:t>n</a:t>
            </a:r>
            <a:r>
              <a:rPr lang="en-US" sz="1400" b="1" dirty="0" smtClean="0">
                <a:solidFill>
                  <a:prstClr val="white"/>
                </a:solidFill>
                <a:latin typeface="Century Schoolbook" panose="02040604050505020304" pitchFamily="18" charset="0"/>
                <a:sym typeface="Symbol"/>
              </a:rPr>
              <a:t> – 1)</a:t>
            </a:r>
            <a:endParaRPr lang="en-US" sz="1400" b="1" baseline="-25000" dirty="0" smtClean="0">
              <a:solidFill>
                <a:prstClr val="white"/>
              </a:solidFill>
              <a:latin typeface="Century Schoolbook" panose="02040604050505020304" pitchFamily="18" charset="0"/>
            </a:endParaRPr>
          </a:p>
        </p:txBody>
      </p:sp>
      <p:sp>
        <p:nvSpPr>
          <p:cNvPr id="101" name="Rectangle 100"/>
          <p:cNvSpPr/>
          <p:nvPr/>
        </p:nvSpPr>
        <p:spPr>
          <a:xfrm>
            <a:off x="2563144" y="1620151"/>
            <a:ext cx="476919"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sym typeface="Symbol"/>
              </a:rPr>
              <a:t>d</a:t>
            </a:r>
            <a:r>
              <a:rPr lang="en-US" sz="1400" b="1" baseline="-25000" dirty="0" smtClean="0">
                <a:solidFill>
                  <a:prstClr val="white"/>
                </a:solidFill>
                <a:latin typeface="Century Schoolbook" panose="02040604050505020304" pitchFamily="18" charset="0"/>
                <a:sym typeface="Symbol"/>
              </a:rPr>
              <a:t>1</a:t>
            </a:r>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02" name="Rectangle 101"/>
          <p:cNvSpPr/>
          <p:nvPr/>
        </p:nvSpPr>
        <p:spPr>
          <a:xfrm>
            <a:off x="2997557" y="1620151"/>
            <a:ext cx="606703"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and,</a:t>
            </a:r>
            <a:endParaRPr lang="en-US" sz="1400" b="1" baseline="-25000" dirty="0" smtClean="0">
              <a:solidFill>
                <a:prstClr val="white"/>
              </a:solidFill>
              <a:latin typeface="Century Schoolbook" panose="02040604050505020304" pitchFamily="18" charset="0"/>
            </a:endParaRPr>
          </a:p>
        </p:txBody>
      </p:sp>
      <p:sp>
        <p:nvSpPr>
          <p:cNvPr id="103" name="Rectangle 102"/>
          <p:cNvSpPr/>
          <p:nvPr/>
        </p:nvSpPr>
        <p:spPr>
          <a:xfrm>
            <a:off x="716280" y="2067746"/>
            <a:ext cx="492516"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S</a:t>
            </a:r>
            <a:r>
              <a:rPr lang="en-US" sz="1400" b="1" i="1" baseline="-25000" dirty="0" smtClean="0">
                <a:solidFill>
                  <a:prstClr val="white"/>
                </a:solidFill>
                <a:latin typeface="Century Schoolbook" panose="02040604050505020304" pitchFamily="18" charset="0"/>
                <a:sym typeface="Symbol"/>
              </a:rPr>
              <a:t>n</a:t>
            </a:r>
            <a:r>
              <a:rPr lang="en-US" sz="1400" b="1" dirty="0" smtClean="0">
                <a:solidFill>
                  <a:prstClr val="white"/>
                </a:solidFill>
                <a:cs typeface="Arial" panose="020B0604020202020204" pitchFamily="34" charset="0"/>
              </a:rPr>
              <a:t>’</a:t>
            </a:r>
            <a:endParaRPr lang="en-US" sz="1400" b="1" baseline="30000" dirty="0">
              <a:solidFill>
                <a:prstClr val="white"/>
              </a:solidFill>
              <a:cs typeface="Arial" panose="020B0604020202020204" pitchFamily="34" charset="0"/>
            </a:endParaRPr>
          </a:p>
        </p:txBody>
      </p:sp>
      <p:sp>
        <p:nvSpPr>
          <p:cNvPr id="104" name="Rectangle 103"/>
          <p:cNvSpPr/>
          <p:nvPr/>
        </p:nvSpPr>
        <p:spPr>
          <a:xfrm>
            <a:off x="998942" y="2067746"/>
            <a:ext cx="342224"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05" name="Rectangle 104"/>
          <p:cNvSpPr/>
          <p:nvPr/>
        </p:nvSpPr>
        <p:spPr>
          <a:xfrm>
            <a:off x="1224667" y="2174900"/>
            <a:ext cx="332672"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rPr>
              <a:t>2</a:t>
            </a:r>
            <a:endParaRPr lang="en-US" sz="1400" b="1" baseline="30000" dirty="0" smtClean="0">
              <a:solidFill>
                <a:prstClr val="white"/>
              </a:solidFill>
              <a:latin typeface="Century Schoolbook" panose="02040604050505020304" pitchFamily="18" charset="0"/>
            </a:endParaRPr>
          </a:p>
        </p:txBody>
      </p:sp>
      <p:cxnSp>
        <p:nvCxnSpPr>
          <p:cNvPr id="106" name="Straight Connector 105"/>
          <p:cNvCxnSpPr/>
          <p:nvPr/>
        </p:nvCxnSpPr>
        <p:spPr>
          <a:xfrm>
            <a:off x="1254766" y="2231016"/>
            <a:ext cx="2212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1211822" y="1970114"/>
            <a:ext cx="278609"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rPr>
              <a:t>n</a:t>
            </a:r>
            <a:endParaRPr lang="en-US" sz="1400" b="1" i="1" baseline="30000" dirty="0" smtClean="0">
              <a:solidFill>
                <a:prstClr val="white"/>
              </a:solidFill>
              <a:latin typeface="Century Schoolbook" panose="02040604050505020304" pitchFamily="18" charset="0"/>
            </a:endParaRPr>
          </a:p>
        </p:txBody>
      </p:sp>
      <p:sp>
        <p:nvSpPr>
          <p:cNvPr id="109" name="Rectangle 108"/>
          <p:cNvSpPr/>
          <p:nvPr/>
        </p:nvSpPr>
        <p:spPr>
          <a:xfrm>
            <a:off x="1469743" y="2053457"/>
            <a:ext cx="549574"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a</a:t>
            </a:r>
            <a:r>
              <a:rPr lang="en-US" sz="1400" b="1" baseline="-25000"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112" name="Rectangle 111"/>
          <p:cNvSpPr/>
          <p:nvPr/>
        </p:nvSpPr>
        <p:spPr>
          <a:xfrm>
            <a:off x="1852628" y="2053457"/>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13" name="Rectangle 112"/>
          <p:cNvSpPr/>
          <p:nvPr/>
        </p:nvSpPr>
        <p:spPr>
          <a:xfrm>
            <a:off x="2012235" y="2053457"/>
            <a:ext cx="74197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i="1" dirty="0" smtClean="0">
                <a:solidFill>
                  <a:prstClr val="white"/>
                </a:solidFill>
                <a:latin typeface="Century Schoolbook" panose="02040604050505020304" pitchFamily="18" charset="0"/>
                <a:sym typeface="Symbol"/>
              </a:rPr>
              <a:t>n</a:t>
            </a:r>
            <a:r>
              <a:rPr lang="en-US" sz="1400" b="1" dirty="0" smtClean="0">
                <a:solidFill>
                  <a:prstClr val="white"/>
                </a:solidFill>
                <a:latin typeface="Century Schoolbook" panose="02040604050505020304" pitchFamily="18" charset="0"/>
                <a:sym typeface="Symbol"/>
              </a:rPr>
              <a:t> – 1)</a:t>
            </a:r>
            <a:endParaRPr lang="en-US" sz="1400" b="1" baseline="-25000" dirty="0" smtClean="0">
              <a:solidFill>
                <a:prstClr val="white"/>
              </a:solidFill>
              <a:latin typeface="Century Schoolbook" panose="02040604050505020304" pitchFamily="18" charset="0"/>
            </a:endParaRPr>
          </a:p>
        </p:txBody>
      </p:sp>
      <p:sp>
        <p:nvSpPr>
          <p:cNvPr id="114" name="Rectangle 113"/>
          <p:cNvSpPr/>
          <p:nvPr/>
        </p:nvSpPr>
        <p:spPr>
          <a:xfrm>
            <a:off x="2577861" y="2053457"/>
            <a:ext cx="476919"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sym typeface="Symbol"/>
              </a:rPr>
              <a:t>d</a:t>
            </a:r>
            <a:r>
              <a:rPr lang="en-US" sz="1400" b="1" baseline="-25000" dirty="0" smtClean="0">
                <a:solidFill>
                  <a:prstClr val="white"/>
                </a:solidFill>
                <a:latin typeface="Century Schoolbook" panose="02040604050505020304" pitchFamily="18" charset="0"/>
                <a:sym typeface="Symbol"/>
              </a:rPr>
              <a:t>2</a:t>
            </a:r>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15" name="Rectangle 114"/>
          <p:cNvSpPr/>
          <p:nvPr/>
        </p:nvSpPr>
        <p:spPr>
          <a:xfrm>
            <a:off x="368759" y="2715102"/>
            <a:ext cx="39021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16" name="Rectangle 115"/>
          <p:cNvSpPr/>
          <p:nvPr/>
        </p:nvSpPr>
        <p:spPr>
          <a:xfrm>
            <a:off x="712313" y="2855298"/>
            <a:ext cx="512136"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rPr>
              <a:t>S</a:t>
            </a:r>
            <a:r>
              <a:rPr lang="en-US" sz="1400" b="1" i="1" baseline="-25000" dirty="0" smtClean="0">
                <a:solidFill>
                  <a:prstClr val="white"/>
                </a:solidFill>
                <a:latin typeface="Century Schoolbook" panose="02040604050505020304" pitchFamily="18" charset="0"/>
              </a:rPr>
              <a:t>n</a:t>
            </a:r>
            <a:r>
              <a:rPr lang="en-US" sz="1400" b="1" dirty="0" smtClean="0">
                <a:solidFill>
                  <a:prstClr val="white"/>
                </a:solidFill>
                <a:cs typeface="Arial" panose="020B0604020202020204" pitchFamily="34" charset="0"/>
              </a:rPr>
              <a:t>’</a:t>
            </a:r>
            <a:endParaRPr lang="en-US" sz="1400" b="1" baseline="30000" dirty="0">
              <a:solidFill>
                <a:prstClr val="white"/>
              </a:solidFill>
              <a:cs typeface="Arial" panose="020B0604020202020204" pitchFamily="34" charset="0"/>
            </a:endParaRPr>
          </a:p>
        </p:txBody>
      </p:sp>
      <p:cxnSp>
        <p:nvCxnSpPr>
          <p:cNvPr id="117" name="Straight Connector 116"/>
          <p:cNvCxnSpPr/>
          <p:nvPr/>
        </p:nvCxnSpPr>
        <p:spPr>
          <a:xfrm>
            <a:off x="760504" y="2897128"/>
            <a:ext cx="29826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699295" y="2601461"/>
            <a:ext cx="449976"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rPr>
              <a:t>S</a:t>
            </a:r>
            <a:r>
              <a:rPr lang="en-US" sz="1400" b="1" i="1" baseline="-25000" dirty="0" smtClean="0">
                <a:solidFill>
                  <a:prstClr val="white"/>
                </a:solidFill>
                <a:latin typeface="Century Schoolbook" panose="02040604050505020304" pitchFamily="18" charset="0"/>
              </a:rPr>
              <a:t>n</a:t>
            </a:r>
          </a:p>
        </p:txBody>
      </p:sp>
      <p:sp>
        <p:nvSpPr>
          <p:cNvPr id="119" name="Rectangle 118"/>
          <p:cNvSpPr/>
          <p:nvPr/>
        </p:nvSpPr>
        <p:spPr>
          <a:xfrm>
            <a:off x="1063620" y="2715102"/>
            <a:ext cx="316140"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cxnSp>
        <p:nvCxnSpPr>
          <p:cNvPr id="120" name="Straight Connector 119"/>
          <p:cNvCxnSpPr/>
          <p:nvPr/>
        </p:nvCxnSpPr>
        <p:spPr>
          <a:xfrm>
            <a:off x="1363135" y="2897128"/>
            <a:ext cx="179250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358900" y="2429054"/>
            <a:ext cx="1852619" cy="510180"/>
            <a:chOff x="1358900" y="2390834"/>
            <a:chExt cx="1852619" cy="510180"/>
          </a:xfrm>
        </p:grpSpPr>
        <p:sp>
          <p:nvSpPr>
            <p:cNvPr id="121" name="Rectangle 120"/>
            <p:cNvSpPr/>
            <p:nvPr/>
          </p:nvSpPr>
          <p:spPr>
            <a:xfrm>
              <a:off x="1378657" y="2593237"/>
              <a:ext cx="282050"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rPr>
                <a:t>2</a:t>
              </a:r>
              <a:endParaRPr lang="en-US" sz="1400" b="1" baseline="30000" dirty="0" smtClean="0">
                <a:solidFill>
                  <a:prstClr val="white"/>
                </a:solidFill>
                <a:latin typeface="Century Schoolbook" panose="02040604050505020304" pitchFamily="18" charset="0"/>
              </a:endParaRPr>
            </a:p>
          </p:txBody>
        </p:sp>
        <p:cxnSp>
          <p:nvCxnSpPr>
            <p:cNvPr id="122" name="Straight Connector 121"/>
            <p:cNvCxnSpPr/>
            <p:nvPr/>
          </p:nvCxnSpPr>
          <p:spPr>
            <a:xfrm>
              <a:off x="1393194" y="2651737"/>
              <a:ext cx="2212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358900" y="2390834"/>
              <a:ext cx="278609"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rPr>
                <a:t>n</a:t>
              </a:r>
              <a:endParaRPr lang="en-US" sz="1400" b="1" i="1" baseline="30000" dirty="0" smtClean="0">
                <a:solidFill>
                  <a:prstClr val="white"/>
                </a:solidFill>
                <a:latin typeface="Century Schoolbook" panose="02040604050505020304" pitchFamily="18" charset="0"/>
              </a:endParaRPr>
            </a:p>
          </p:txBody>
        </p:sp>
        <p:sp>
          <p:nvSpPr>
            <p:cNvPr id="125" name="Rectangle 124"/>
            <p:cNvSpPr/>
            <p:nvPr/>
          </p:nvSpPr>
          <p:spPr>
            <a:xfrm>
              <a:off x="1590868" y="2478795"/>
              <a:ext cx="572901"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a</a:t>
              </a:r>
              <a:r>
                <a:rPr lang="en-US" sz="1400" b="1" baseline="-25000" dirty="0" smtClean="0">
                  <a:solidFill>
                    <a:prstClr val="white"/>
                  </a:solidFill>
                  <a:latin typeface="Century Schoolbook" panose="02040604050505020304" pitchFamily="18" charset="0"/>
                  <a:sym typeface="Symbol"/>
                </a:rPr>
                <a:t>1</a:t>
              </a:r>
              <a:endParaRPr lang="en-US" sz="1400" b="1" baseline="-25000" dirty="0">
                <a:solidFill>
                  <a:prstClr val="white"/>
                </a:solidFill>
                <a:latin typeface="Century Schoolbook" panose="02040604050505020304" pitchFamily="18" charset="0"/>
              </a:endParaRPr>
            </a:p>
          </p:txBody>
        </p:sp>
        <p:sp>
          <p:nvSpPr>
            <p:cNvPr id="126" name="Rectangle 125"/>
            <p:cNvSpPr/>
            <p:nvPr/>
          </p:nvSpPr>
          <p:spPr>
            <a:xfrm>
              <a:off x="1997080" y="2478795"/>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27" name="Rectangle 126"/>
            <p:cNvSpPr/>
            <p:nvPr/>
          </p:nvSpPr>
          <p:spPr>
            <a:xfrm>
              <a:off x="2137637" y="2478795"/>
              <a:ext cx="74197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i="1" dirty="0" smtClean="0">
                  <a:solidFill>
                    <a:prstClr val="white"/>
                  </a:solidFill>
                  <a:latin typeface="Century Schoolbook" panose="02040604050505020304" pitchFamily="18" charset="0"/>
                  <a:sym typeface="Symbol"/>
                </a:rPr>
                <a:t>n</a:t>
              </a:r>
              <a:r>
                <a:rPr lang="en-US" sz="1400" b="1" dirty="0" smtClean="0">
                  <a:solidFill>
                    <a:prstClr val="white"/>
                  </a:solidFill>
                  <a:latin typeface="Century Schoolbook" panose="02040604050505020304" pitchFamily="18" charset="0"/>
                  <a:sym typeface="Symbol"/>
                </a:rPr>
                <a:t> – 1)</a:t>
              </a:r>
              <a:endParaRPr lang="en-US" sz="1400" b="1" baseline="-25000" dirty="0" smtClean="0">
                <a:solidFill>
                  <a:prstClr val="white"/>
                </a:solidFill>
                <a:latin typeface="Century Schoolbook" panose="02040604050505020304" pitchFamily="18" charset="0"/>
              </a:endParaRPr>
            </a:p>
          </p:txBody>
        </p:sp>
        <p:sp>
          <p:nvSpPr>
            <p:cNvPr id="128" name="Rectangle 127"/>
            <p:cNvSpPr/>
            <p:nvPr/>
          </p:nvSpPr>
          <p:spPr>
            <a:xfrm>
              <a:off x="2734600" y="2478795"/>
              <a:ext cx="476919"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sym typeface="Symbol"/>
                </a:rPr>
                <a:t>d</a:t>
              </a:r>
              <a:r>
                <a:rPr lang="en-US" sz="1400" b="1" baseline="-25000" dirty="0" smtClean="0">
                  <a:solidFill>
                    <a:prstClr val="white"/>
                  </a:solidFill>
                  <a:latin typeface="Century Schoolbook" panose="02040604050505020304" pitchFamily="18" charset="0"/>
                  <a:sym typeface="Symbol"/>
                </a:rPr>
                <a:t>1</a:t>
              </a:r>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grpSp>
      <p:grpSp>
        <p:nvGrpSpPr>
          <p:cNvPr id="3" name="Group 2"/>
          <p:cNvGrpSpPr/>
          <p:nvPr/>
        </p:nvGrpSpPr>
        <p:grpSpPr>
          <a:xfrm>
            <a:off x="1358900" y="2844130"/>
            <a:ext cx="1839774" cy="519704"/>
            <a:chOff x="1358900" y="2805910"/>
            <a:chExt cx="1839774" cy="519704"/>
          </a:xfrm>
        </p:grpSpPr>
        <p:sp>
          <p:nvSpPr>
            <p:cNvPr id="129" name="Rectangle 128"/>
            <p:cNvSpPr/>
            <p:nvPr/>
          </p:nvSpPr>
          <p:spPr>
            <a:xfrm>
              <a:off x="1378657" y="3017837"/>
              <a:ext cx="332672"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rPr>
                <a:t>2</a:t>
              </a:r>
              <a:endParaRPr lang="en-US" sz="1400" b="1" baseline="30000" dirty="0" smtClean="0">
                <a:solidFill>
                  <a:prstClr val="white"/>
                </a:solidFill>
                <a:latin typeface="Century Schoolbook" panose="02040604050505020304" pitchFamily="18" charset="0"/>
              </a:endParaRPr>
            </a:p>
          </p:txBody>
        </p:sp>
        <p:cxnSp>
          <p:nvCxnSpPr>
            <p:cNvPr id="130" name="Straight Connector 129"/>
            <p:cNvCxnSpPr/>
            <p:nvPr/>
          </p:nvCxnSpPr>
          <p:spPr>
            <a:xfrm>
              <a:off x="1406215" y="3071575"/>
              <a:ext cx="2212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358900" y="2805910"/>
              <a:ext cx="278609"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rPr>
                <a:t>n</a:t>
              </a:r>
              <a:endParaRPr lang="en-US" sz="1400" b="1" i="1" baseline="30000" dirty="0" smtClean="0">
                <a:solidFill>
                  <a:prstClr val="white"/>
                </a:solidFill>
                <a:latin typeface="Century Schoolbook" panose="02040604050505020304" pitchFamily="18" charset="0"/>
              </a:endParaRPr>
            </a:p>
          </p:txBody>
        </p:sp>
        <p:sp>
          <p:nvSpPr>
            <p:cNvPr id="133" name="Rectangle 132"/>
            <p:cNvSpPr/>
            <p:nvPr/>
          </p:nvSpPr>
          <p:spPr>
            <a:xfrm>
              <a:off x="1590868" y="2893871"/>
              <a:ext cx="572901"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a</a:t>
              </a:r>
              <a:r>
                <a:rPr lang="en-US" sz="1400" b="1" baseline="-25000"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134" name="Rectangle 133"/>
            <p:cNvSpPr/>
            <p:nvPr/>
          </p:nvSpPr>
          <p:spPr>
            <a:xfrm>
              <a:off x="1997080" y="2893871"/>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35" name="Rectangle 134"/>
            <p:cNvSpPr/>
            <p:nvPr/>
          </p:nvSpPr>
          <p:spPr>
            <a:xfrm>
              <a:off x="2137637" y="2893871"/>
              <a:ext cx="74197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i="1" dirty="0" smtClean="0">
                  <a:solidFill>
                    <a:prstClr val="white"/>
                  </a:solidFill>
                  <a:latin typeface="Century Schoolbook" panose="02040604050505020304" pitchFamily="18" charset="0"/>
                  <a:sym typeface="Symbol"/>
                </a:rPr>
                <a:t>n</a:t>
              </a:r>
              <a:r>
                <a:rPr lang="en-US" sz="1400" b="1" dirty="0" smtClean="0">
                  <a:solidFill>
                    <a:prstClr val="white"/>
                  </a:solidFill>
                  <a:latin typeface="Century Schoolbook" panose="02040604050505020304" pitchFamily="18" charset="0"/>
                  <a:sym typeface="Symbol"/>
                </a:rPr>
                <a:t> – 1)</a:t>
              </a:r>
              <a:endParaRPr lang="en-US" sz="1400" b="1" baseline="-25000" dirty="0" smtClean="0">
                <a:solidFill>
                  <a:prstClr val="white"/>
                </a:solidFill>
                <a:latin typeface="Century Schoolbook" panose="02040604050505020304" pitchFamily="18" charset="0"/>
              </a:endParaRPr>
            </a:p>
          </p:txBody>
        </p:sp>
        <p:sp>
          <p:nvSpPr>
            <p:cNvPr id="136" name="Rectangle 135"/>
            <p:cNvSpPr/>
            <p:nvPr/>
          </p:nvSpPr>
          <p:spPr>
            <a:xfrm>
              <a:off x="2734600" y="2893871"/>
              <a:ext cx="464074"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sym typeface="Symbol"/>
                </a:rPr>
                <a:t>d</a:t>
              </a:r>
              <a:r>
                <a:rPr lang="en-US" sz="1400" b="1" baseline="-25000" dirty="0" smtClean="0">
                  <a:solidFill>
                    <a:prstClr val="white"/>
                  </a:solidFill>
                  <a:latin typeface="Century Schoolbook" panose="02040604050505020304" pitchFamily="18" charset="0"/>
                  <a:sym typeface="Symbol"/>
                </a:rPr>
                <a:t>2</a:t>
              </a:r>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grpSp>
      <p:sp>
        <p:nvSpPr>
          <p:cNvPr id="137" name="Rectangle 136"/>
          <p:cNvSpPr/>
          <p:nvPr/>
        </p:nvSpPr>
        <p:spPr>
          <a:xfrm>
            <a:off x="1063620" y="3463211"/>
            <a:ext cx="316140"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cxnSp>
        <p:nvCxnSpPr>
          <p:cNvPr id="138" name="Straight Connector 137"/>
          <p:cNvCxnSpPr/>
          <p:nvPr/>
        </p:nvCxnSpPr>
        <p:spPr>
          <a:xfrm>
            <a:off x="1433310" y="3634665"/>
            <a:ext cx="13460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371938" y="3315022"/>
            <a:ext cx="1463337" cy="307777"/>
            <a:chOff x="1371938" y="3312314"/>
            <a:chExt cx="1463337" cy="307777"/>
          </a:xfrm>
        </p:grpSpPr>
        <p:sp>
          <p:nvSpPr>
            <p:cNvPr id="139" name="Rectangle 138"/>
            <p:cNvSpPr/>
            <p:nvPr/>
          </p:nvSpPr>
          <p:spPr>
            <a:xfrm>
              <a:off x="1371938" y="3312314"/>
              <a:ext cx="503062"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a</a:t>
              </a:r>
              <a:r>
                <a:rPr lang="en-US" sz="1400" b="1" baseline="-25000" dirty="0" smtClean="0">
                  <a:solidFill>
                    <a:prstClr val="white"/>
                  </a:solidFill>
                  <a:latin typeface="Century Schoolbook" panose="02040604050505020304" pitchFamily="18" charset="0"/>
                  <a:sym typeface="Symbol"/>
                </a:rPr>
                <a:t>1</a:t>
              </a:r>
              <a:endParaRPr lang="en-US" sz="1400" b="1" baseline="-25000" dirty="0">
                <a:solidFill>
                  <a:prstClr val="white"/>
                </a:solidFill>
                <a:latin typeface="Century Schoolbook" panose="02040604050505020304" pitchFamily="18" charset="0"/>
              </a:endParaRPr>
            </a:p>
          </p:txBody>
        </p:sp>
        <p:sp>
          <p:nvSpPr>
            <p:cNvPr id="140" name="Rectangle 139"/>
            <p:cNvSpPr/>
            <p:nvPr/>
          </p:nvSpPr>
          <p:spPr>
            <a:xfrm>
              <a:off x="1708311" y="3312314"/>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41" name="Rectangle 140"/>
            <p:cNvSpPr/>
            <p:nvPr/>
          </p:nvSpPr>
          <p:spPr>
            <a:xfrm>
              <a:off x="1848868" y="3312314"/>
              <a:ext cx="74197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i="1" dirty="0" smtClean="0">
                  <a:solidFill>
                    <a:prstClr val="white"/>
                  </a:solidFill>
                  <a:latin typeface="Century Schoolbook" panose="02040604050505020304" pitchFamily="18" charset="0"/>
                  <a:sym typeface="Symbol"/>
                </a:rPr>
                <a:t>n</a:t>
              </a:r>
              <a:r>
                <a:rPr lang="en-US" sz="1400" b="1" dirty="0" smtClean="0">
                  <a:solidFill>
                    <a:prstClr val="white"/>
                  </a:solidFill>
                  <a:latin typeface="Century Schoolbook" panose="02040604050505020304" pitchFamily="18" charset="0"/>
                  <a:sym typeface="Symbol"/>
                </a:rPr>
                <a:t> – 1)</a:t>
              </a:r>
              <a:endParaRPr lang="en-US" sz="1400" b="1" baseline="-25000" dirty="0" smtClean="0">
                <a:solidFill>
                  <a:prstClr val="white"/>
                </a:solidFill>
                <a:latin typeface="Century Schoolbook" panose="02040604050505020304" pitchFamily="18" charset="0"/>
              </a:endParaRPr>
            </a:p>
          </p:txBody>
        </p:sp>
        <p:sp>
          <p:nvSpPr>
            <p:cNvPr id="142" name="Rectangle 141"/>
            <p:cNvSpPr/>
            <p:nvPr/>
          </p:nvSpPr>
          <p:spPr>
            <a:xfrm>
              <a:off x="2445831" y="3312314"/>
              <a:ext cx="389444"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sym typeface="Symbol"/>
                </a:rPr>
                <a:t>d</a:t>
              </a:r>
              <a:r>
                <a:rPr lang="en-US" sz="1400" b="1" baseline="-25000" dirty="0" smtClean="0">
                  <a:solidFill>
                    <a:prstClr val="white"/>
                  </a:solidFill>
                  <a:latin typeface="Century Schoolbook" panose="02040604050505020304" pitchFamily="18" charset="0"/>
                  <a:sym typeface="Symbol"/>
                </a:rPr>
                <a:t>1</a:t>
              </a:r>
              <a:endParaRPr lang="en-US" sz="1400" b="1" baseline="-25000" dirty="0" smtClean="0">
                <a:solidFill>
                  <a:prstClr val="white"/>
                </a:solidFill>
                <a:latin typeface="Century Schoolbook" panose="02040604050505020304" pitchFamily="18" charset="0"/>
              </a:endParaRPr>
            </a:p>
          </p:txBody>
        </p:sp>
      </p:grpSp>
      <p:grpSp>
        <p:nvGrpSpPr>
          <p:cNvPr id="5" name="Group 4"/>
          <p:cNvGrpSpPr/>
          <p:nvPr/>
        </p:nvGrpSpPr>
        <p:grpSpPr>
          <a:xfrm>
            <a:off x="1371938" y="3628756"/>
            <a:ext cx="1463337" cy="307777"/>
            <a:chOff x="1371938" y="3626048"/>
            <a:chExt cx="1463337" cy="307777"/>
          </a:xfrm>
        </p:grpSpPr>
        <p:sp>
          <p:nvSpPr>
            <p:cNvPr id="143" name="Rectangle 142"/>
            <p:cNvSpPr/>
            <p:nvPr/>
          </p:nvSpPr>
          <p:spPr>
            <a:xfrm>
              <a:off x="1371938" y="3626048"/>
              <a:ext cx="503062"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a</a:t>
              </a:r>
              <a:r>
                <a:rPr lang="en-US" sz="1400" b="1" baseline="-25000"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144" name="Rectangle 143"/>
            <p:cNvSpPr/>
            <p:nvPr/>
          </p:nvSpPr>
          <p:spPr>
            <a:xfrm>
              <a:off x="1708311" y="3626048"/>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45" name="Rectangle 144"/>
            <p:cNvSpPr/>
            <p:nvPr/>
          </p:nvSpPr>
          <p:spPr>
            <a:xfrm>
              <a:off x="1848868" y="3626048"/>
              <a:ext cx="74197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i="1" dirty="0" smtClean="0">
                  <a:solidFill>
                    <a:prstClr val="white"/>
                  </a:solidFill>
                  <a:latin typeface="Century Schoolbook" panose="02040604050505020304" pitchFamily="18" charset="0"/>
                  <a:sym typeface="Symbol"/>
                </a:rPr>
                <a:t>n</a:t>
              </a:r>
              <a:r>
                <a:rPr lang="en-US" sz="1400" b="1" dirty="0" smtClean="0">
                  <a:solidFill>
                    <a:prstClr val="white"/>
                  </a:solidFill>
                  <a:latin typeface="Century Schoolbook" panose="02040604050505020304" pitchFamily="18" charset="0"/>
                  <a:sym typeface="Symbol"/>
                </a:rPr>
                <a:t> – 1)</a:t>
              </a:r>
              <a:endParaRPr lang="en-US" sz="1400" b="1" baseline="-25000" dirty="0" smtClean="0">
                <a:solidFill>
                  <a:prstClr val="white"/>
                </a:solidFill>
                <a:latin typeface="Century Schoolbook" panose="02040604050505020304" pitchFamily="18" charset="0"/>
              </a:endParaRPr>
            </a:p>
          </p:txBody>
        </p:sp>
        <p:sp>
          <p:nvSpPr>
            <p:cNvPr id="146" name="Rectangle 145"/>
            <p:cNvSpPr/>
            <p:nvPr/>
          </p:nvSpPr>
          <p:spPr>
            <a:xfrm>
              <a:off x="2445831" y="3626048"/>
              <a:ext cx="389444"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sym typeface="Symbol"/>
                </a:rPr>
                <a:t>d</a:t>
              </a:r>
              <a:r>
                <a:rPr lang="en-US" sz="1400" b="1" baseline="-25000" dirty="0" smtClean="0">
                  <a:solidFill>
                    <a:prstClr val="white"/>
                  </a:solidFill>
                  <a:latin typeface="Century Schoolbook" panose="02040604050505020304" pitchFamily="18" charset="0"/>
                  <a:sym typeface="Symbol"/>
                </a:rPr>
                <a:t>2</a:t>
              </a:r>
              <a:endParaRPr lang="en-US" sz="1400" b="1" baseline="-25000" dirty="0" smtClean="0">
                <a:solidFill>
                  <a:prstClr val="white"/>
                </a:solidFill>
                <a:latin typeface="Century Schoolbook" panose="02040604050505020304" pitchFamily="18" charset="0"/>
              </a:endParaRPr>
            </a:p>
          </p:txBody>
        </p:sp>
      </p:grpSp>
      <p:sp>
        <p:nvSpPr>
          <p:cNvPr id="147" name="Rectangle 146"/>
          <p:cNvSpPr/>
          <p:nvPr/>
        </p:nvSpPr>
        <p:spPr>
          <a:xfrm>
            <a:off x="712313" y="4048097"/>
            <a:ext cx="1562950"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rPr>
              <a:t>It is given that</a:t>
            </a:r>
            <a:endParaRPr lang="en-US" sz="1400" b="1" baseline="30000" dirty="0">
              <a:solidFill>
                <a:prstClr val="white"/>
              </a:solidFill>
              <a:latin typeface="Lucida Sans" panose="020B0602030504020204" pitchFamily="34" charset="0"/>
            </a:endParaRPr>
          </a:p>
        </p:txBody>
      </p:sp>
      <p:sp>
        <p:nvSpPr>
          <p:cNvPr id="148" name="Rectangle 147"/>
          <p:cNvSpPr/>
          <p:nvPr/>
        </p:nvSpPr>
        <p:spPr>
          <a:xfrm>
            <a:off x="2279999" y="4181057"/>
            <a:ext cx="512136"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rPr>
              <a:t>S</a:t>
            </a:r>
            <a:r>
              <a:rPr lang="en-US" sz="1400" b="1" i="1" baseline="-25000" dirty="0" smtClean="0">
                <a:solidFill>
                  <a:prstClr val="white"/>
                </a:solidFill>
                <a:latin typeface="Century Schoolbook" panose="02040604050505020304" pitchFamily="18" charset="0"/>
              </a:rPr>
              <a:t>n</a:t>
            </a:r>
            <a:r>
              <a:rPr lang="en-US" sz="1400" b="1" dirty="0" smtClean="0">
                <a:solidFill>
                  <a:prstClr val="white"/>
                </a:solidFill>
                <a:cs typeface="Arial" panose="020B0604020202020204" pitchFamily="34" charset="0"/>
              </a:rPr>
              <a:t>’</a:t>
            </a:r>
            <a:endParaRPr lang="en-US" sz="1400" b="1" baseline="30000" dirty="0">
              <a:solidFill>
                <a:prstClr val="white"/>
              </a:solidFill>
              <a:latin typeface="Lucida Sans" panose="020B0602030504020204" pitchFamily="34" charset="0"/>
            </a:endParaRPr>
          </a:p>
        </p:txBody>
      </p:sp>
      <p:cxnSp>
        <p:nvCxnSpPr>
          <p:cNvPr id="149" name="Straight Connector 148"/>
          <p:cNvCxnSpPr/>
          <p:nvPr/>
        </p:nvCxnSpPr>
        <p:spPr>
          <a:xfrm>
            <a:off x="2328190" y="4222887"/>
            <a:ext cx="29826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2266981" y="3934840"/>
            <a:ext cx="449976"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rPr>
              <a:t>S</a:t>
            </a:r>
            <a:r>
              <a:rPr lang="en-US" sz="1400" b="1" i="1" baseline="-25000" dirty="0" smtClean="0">
                <a:solidFill>
                  <a:prstClr val="white"/>
                </a:solidFill>
                <a:latin typeface="Century Schoolbook" panose="02040604050505020304" pitchFamily="18" charset="0"/>
              </a:rPr>
              <a:t>n</a:t>
            </a:r>
          </a:p>
        </p:txBody>
      </p:sp>
      <p:sp>
        <p:nvSpPr>
          <p:cNvPr id="151" name="Rectangle 150"/>
          <p:cNvSpPr/>
          <p:nvPr/>
        </p:nvSpPr>
        <p:spPr>
          <a:xfrm>
            <a:off x="2656708" y="4055150"/>
            <a:ext cx="316140"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cxnSp>
        <p:nvCxnSpPr>
          <p:cNvPr id="152" name="Straight Connector 151"/>
          <p:cNvCxnSpPr/>
          <p:nvPr/>
        </p:nvCxnSpPr>
        <p:spPr>
          <a:xfrm flipV="1">
            <a:off x="2975261" y="4212272"/>
            <a:ext cx="6527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2896428" y="3923938"/>
            <a:ext cx="41204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7</a:t>
            </a:r>
            <a:r>
              <a:rPr lang="en-US" sz="1400" b="1" i="1" dirty="0" smtClean="0">
                <a:solidFill>
                  <a:prstClr val="white"/>
                </a:solidFill>
                <a:latin typeface="Century Schoolbook" panose="02040604050505020304" pitchFamily="18" charset="0"/>
                <a:sym typeface="Symbol"/>
              </a:rPr>
              <a:t>n</a:t>
            </a:r>
            <a:endParaRPr lang="en-US" sz="1400" b="1" i="1" baseline="-25000" dirty="0">
              <a:solidFill>
                <a:prstClr val="white"/>
              </a:solidFill>
              <a:latin typeface="Century Schoolbook" panose="02040604050505020304" pitchFamily="18" charset="0"/>
            </a:endParaRPr>
          </a:p>
        </p:txBody>
      </p:sp>
      <p:sp>
        <p:nvSpPr>
          <p:cNvPr id="154" name="Rectangle 153"/>
          <p:cNvSpPr/>
          <p:nvPr/>
        </p:nvSpPr>
        <p:spPr>
          <a:xfrm>
            <a:off x="3174943" y="3923938"/>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55" name="Rectangle 154"/>
          <p:cNvSpPr/>
          <p:nvPr/>
        </p:nvSpPr>
        <p:spPr>
          <a:xfrm>
            <a:off x="3373358" y="3923938"/>
            <a:ext cx="336733"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1</a:t>
            </a:r>
            <a:endParaRPr lang="en-US" sz="1400" b="1" baseline="-25000" dirty="0" smtClean="0">
              <a:solidFill>
                <a:prstClr val="white"/>
              </a:solidFill>
              <a:latin typeface="Century Schoolbook" panose="02040604050505020304" pitchFamily="18" charset="0"/>
            </a:endParaRPr>
          </a:p>
        </p:txBody>
      </p:sp>
      <p:sp>
        <p:nvSpPr>
          <p:cNvPr id="158" name="Rectangle 157"/>
          <p:cNvSpPr/>
          <p:nvPr/>
        </p:nvSpPr>
        <p:spPr>
          <a:xfrm>
            <a:off x="2879755" y="4190047"/>
            <a:ext cx="41204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4</a:t>
            </a:r>
            <a:r>
              <a:rPr lang="en-US" sz="1400" b="1" i="1" dirty="0" smtClean="0">
                <a:solidFill>
                  <a:prstClr val="white"/>
                </a:solidFill>
                <a:latin typeface="Century Schoolbook" panose="02040604050505020304" pitchFamily="18" charset="0"/>
                <a:sym typeface="Symbol"/>
              </a:rPr>
              <a:t>n</a:t>
            </a:r>
            <a:endParaRPr lang="en-US" sz="1400" b="1" baseline="-25000" dirty="0">
              <a:solidFill>
                <a:prstClr val="white"/>
              </a:solidFill>
              <a:latin typeface="Century Schoolbook" panose="02040604050505020304" pitchFamily="18" charset="0"/>
            </a:endParaRPr>
          </a:p>
        </p:txBody>
      </p:sp>
      <p:sp>
        <p:nvSpPr>
          <p:cNvPr id="160" name="Rectangle 159"/>
          <p:cNvSpPr/>
          <p:nvPr/>
        </p:nvSpPr>
        <p:spPr>
          <a:xfrm>
            <a:off x="3167800" y="4190047"/>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61" name="Rectangle 160"/>
          <p:cNvSpPr/>
          <p:nvPr/>
        </p:nvSpPr>
        <p:spPr>
          <a:xfrm>
            <a:off x="3340019" y="4190047"/>
            <a:ext cx="405382"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27</a:t>
            </a:r>
            <a:endParaRPr lang="en-US" sz="1400" b="1" baseline="-25000" dirty="0" smtClean="0">
              <a:solidFill>
                <a:prstClr val="white"/>
              </a:solidFill>
              <a:latin typeface="Century Schoolbook" panose="02040604050505020304" pitchFamily="18" charset="0"/>
            </a:endParaRPr>
          </a:p>
        </p:txBody>
      </p:sp>
      <p:sp>
        <p:nvSpPr>
          <p:cNvPr id="163" name="Rectangle 162"/>
          <p:cNvSpPr/>
          <p:nvPr/>
        </p:nvSpPr>
        <p:spPr>
          <a:xfrm>
            <a:off x="368759" y="4626173"/>
            <a:ext cx="39021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grpSp>
        <p:nvGrpSpPr>
          <p:cNvPr id="9" name="Group 8"/>
          <p:cNvGrpSpPr/>
          <p:nvPr/>
        </p:nvGrpSpPr>
        <p:grpSpPr>
          <a:xfrm>
            <a:off x="1157642" y="4470514"/>
            <a:ext cx="1463337" cy="621511"/>
            <a:chOff x="1157642" y="4470514"/>
            <a:chExt cx="1463337" cy="621511"/>
          </a:xfrm>
        </p:grpSpPr>
        <p:cxnSp>
          <p:nvCxnSpPr>
            <p:cNvPr id="168" name="Straight Connector 167"/>
            <p:cNvCxnSpPr/>
            <p:nvPr/>
          </p:nvCxnSpPr>
          <p:spPr>
            <a:xfrm>
              <a:off x="1211394" y="4790157"/>
              <a:ext cx="13460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157642" y="4470514"/>
              <a:ext cx="1463337" cy="307777"/>
              <a:chOff x="1157642" y="4470514"/>
              <a:chExt cx="1463337" cy="307777"/>
            </a:xfrm>
          </p:grpSpPr>
          <p:sp>
            <p:nvSpPr>
              <p:cNvPr id="169" name="Rectangle 168"/>
              <p:cNvSpPr/>
              <p:nvPr/>
            </p:nvSpPr>
            <p:spPr>
              <a:xfrm>
                <a:off x="1157642" y="4470514"/>
                <a:ext cx="503062"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a</a:t>
                </a:r>
                <a:r>
                  <a:rPr lang="en-US" sz="1400" b="1" baseline="-25000" dirty="0" smtClean="0">
                    <a:solidFill>
                      <a:prstClr val="white"/>
                    </a:solidFill>
                    <a:latin typeface="Century Schoolbook" panose="02040604050505020304" pitchFamily="18" charset="0"/>
                    <a:sym typeface="Symbol"/>
                  </a:rPr>
                  <a:t>1</a:t>
                </a:r>
                <a:endParaRPr lang="en-US" sz="1400" b="1" baseline="-25000" dirty="0">
                  <a:solidFill>
                    <a:prstClr val="white"/>
                  </a:solidFill>
                  <a:latin typeface="Century Schoolbook" panose="02040604050505020304" pitchFamily="18" charset="0"/>
                </a:endParaRPr>
              </a:p>
            </p:txBody>
          </p:sp>
          <p:sp>
            <p:nvSpPr>
              <p:cNvPr id="170" name="Rectangle 169"/>
              <p:cNvSpPr/>
              <p:nvPr/>
            </p:nvSpPr>
            <p:spPr>
              <a:xfrm>
                <a:off x="1494015" y="4470514"/>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71" name="Rectangle 170"/>
              <p:cNvSpPr/>
              <p:nvPr/>
            </p:nvSpPr>
            <p:spPr>
              <a:xfrm>
                <a:off x="1634572" y="4470514"/>
                <a:ext cx="74197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i="1" dirty="0" smtClean="0">
                    <a:solidFill>
                      <a:prstClr val="white"/>
                    </a:solidFill>
                    <a:latin typeface="Century Schoolbook" panose="02040604050505020304" pitchFamily="18" charset="0"/>
                    <a:sym typeface="Symbol"/>
                  </a:rPr>
                  <a:t>n</a:t>
                </a:r>
                <a:r>
                  <a:rPr lang="en-US" sz="1400" b="1" dirty="0" smtClean="0">
                    <a:solidFill>
                      <a:prstClr val="white"/>
                    </a:solidFill>
                    <a:latin typeface="Century Schoolbook" panose="02040604050505020304" pitchFamily="18" charset="0"/>
                    <a:sym typeface="Symbol"/>
                  </a:rPr>
                  <a:t> – 1)</a:t>
                </a:r>
                <a:endParaRPr lang="en-US" sz="1400" b="1" baseline="-25000" dirty="0" smtClean="0">
                  <a:solidFill>
                    <a:prstClr val="white"/>
                  </a:solidFill>
                  <a:latin typeface="Century Schoolbook" panose="02040604050505020304" pitchFamily="18" charset="0"/>
                </a:endParaRPr>
              </a:p>
            </p:txBody>
          </p:sp>
          <p:sp>
            <p:nvSpPr>
              <p:cNvPr id="172" name="Rectangle 171"/>
              <p:cNvSpPr/>
              <p:nvPr/>
            </p:nvSpPr>
            <p:spPr>
              <a:xfrm>
                <a:off x="2231535" y="4470514"/>
                <a:ext cx="389444"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sym typeface="Symbol"/>
                  </a:rPr>
                  <a:t>d</a:t>
                </a:r>
                <a:r>
                  <a:rPr lang="en-US" sz="1400" b="1" baseline="-25000" dirty="0" smtClean="0">
                    <a:solidFill>
                      <a:prstClr val="white"/>
                    </a:solidFill>
                    <a:latin typeface="Century Schoolbook" panose="02040604050505020304" pitchFamily="18" charset="0"/>
                    <a:sym typeface="Symbol"/>
                  </a:rPr>
                  <a:t>1</a:t>
                </a:r>
                <a:endParaRPr lang="en-US" sz="1400" b="1" baseline="-25000" dirty="0" smtClean="0">
                  <a:solidFill>
                    <a:prstClr val="white"/>
                  </a:solidFill>
                  <a:latin typeface="Century Schoolbook" panose="02040604050505020304" pitchFamily="18" charset="0"/>
                </a:endParaRPr>
              </a:p>
            </p:txBody>
          </p:sp>
        </p:grpSp>
        <p:grpSp>
          <p:nvGrpSpPr>
            <p:cNvPr id="8" name="Group 7"/>
            <p:cNvGrpSpPr/>
            <p:nvPr/>
          </p:nvGrpSpPr>
          <p:grpSpPr>
            <a:xfrm>
              <a:off x="1157642" y="4784248"/>
              <a:ext cx="1463337" cy="307777"/>
              <a:chOff x="1157642" y="4784248"/>
              <a:chExt cx="1463337" cy="307777"/>
            </a:xfrm>
          </p:grpSpPr>
          <p:sp>
            <p:nvSpPr>
              <p:cNvPr id="173" name="Rectangle 172"/>
              <p:cNvSpPr/>
              <p:nvPr/>
            </p:nvSpPr>
            <p:spPr>
              <a:xfrm>
                <a:off x="1157642" y="4784248"/>
                <a:ext cx="503062"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a:t>
                </a:r>
                <a:r>
                  <a:rPr lang="en-US" sz="1400" b="1" i="1" dirty="0" smtClean="0">
                    <a:solidFill>
                      <a:prstClr val="white"/>
                    </a:solidFill>
                    <a:latin typeface="Century Schoolbook" panose="02040604050505020304" pitchFamily="18" charset="0"/>
                    <a:sym typeface="Symbol"/>
                  </a:rPr>
                  <a:t>a</a:t>
                </a:r>
                <a:r>
                  <a:rPr lang="en-US" sz="1400" b="1" baseline="-25000" dirty="0" smtClean="0">
                    <a:solidFill>
                      <a:prstClr val="white"/>
                    </a:solidFill>
                    <a:latin typeface="Century Schoolbook" panose="02040604050505020304" pitchFamily="18" charset="0"/>
                    <a:sym typeface="Symbol"/>
                  </a:rPr>
                  <a:t>2</a:t>
                </a:r>
                <a:endParaRPr lang="en-US" sz="1400" b="1" baseline="-25000" dirty="0">
                  <a:solidFill>
                    <a:prstClr val="white"/>
                  </a:solidFill>
                  <a:latin typeface="Century Schoolbook" panose="02040604050505020304" pitchFamily="18" charset="0"/>
                </a:endParaRPr>
              </a:p>
            </p:txBody>
          </p:sp>
          <p:sp>
            <p:nvSpPr>
              <p:cNvPr id="174" name="Rectangle 173"/>
              <p:cNvSpPr/>
              <p:nvPr/>
            </p:nvSpPr>
            <p:spPr>
              <a:xfrm>
                <a:off x="1494015" y="4784248"/>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75" name="Rectangle 174"/>
              <p:cNvSpPr/>
              <p:nvPr/>
            </p:nvSpPr>
            <p:spPr>
              <a:xfrm>
                <a:off x="1634572" y="4784248"/>
                <a:ext cx="74197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r>
                  <a:rPr lang="en-US" sz="1400" b="1" i="1" dirty="0" smtClean="0">
                    <a:solidFill>
                      <a:prstClr val="white"/>
                    </a:solidFill>
                    <a:latin typeface="Century Schoolbook" panose="02040604050505020304" pitchFamily="18" charset="0"/>
                    <a:sym typeface="Symbol"/>
                  </a:rPr>
                  <a:t>n</a:t>
                </a:r>
                <a:r>
                  <a:rPr lang="en-US" sz="1400" b="1" dirty="0" smtClean="0">
                    <a:solidFill>
                      <a:prstClr val="white"/>
                    </a:solidFill>
                    <a:latin typeface="Century Schoolbook" panose="02040604050505020304" pitchFamily="18" charset="0"/>
                    <a:sym typeface="Symbol"/>
                  </a:rPr>
                  <a:t> – 1)</a:t>
                </a:r>
                <a:endParaRPr lang="en-US" sz="1400" b="1" baseline="-25000" dirty="0" smtClean="0">
                  <a:solidFill>
                    <a:prstClr val="white"/>
                  </a:solidFill>
                  <a:latin typeface="Century Schoolbook" panose="02040604050505020304" pitchFamily="18" charset="0"/>
                </a:endParaRPr>
              </a:p>
            </p:txBody>
          </p:sp>
          <p:sp>
            <p:nvSpPr>
              <p:cNvPr id="176" name="Rectangle 175"/>
              <p:cNvSpPr/>
              <p:nvPr/>
            </p:nvSpPr>
            <p:spPr>
              <a:xfrm>
                <a:off x="2231535" y="4784248"/>
                <a:ext cx="389444" cy="307777"/>
              </a:xfrm>
              <a:prstGeom prst="rect">
                <a:avLst/>
              </a:prstGeom>
            </p:spPr>
            <p:txBody>
              <a:bodyPr wrap="square">
                <a:spAutoFit/>
              </a:bodyPr>
              <a:lstStyle/>
              <a:p>
                <a:r>
                  <a:rPr lang="en-US" sz="1400" b="1" i="1" dirty="0" smtClean="0">
                    <a:solidFill>
                      <a:prstClr val="white"/>
                    </a:solidFill>
                    <a:latin typeface="Century Schoolbook" panose="02040604050505020304" pitchFamily="18" charset="0"/>
                    <a:sym typeface="Symbol"/>
                  </a:rPr>
                  <a:t>d</a:t>
                </a:r>
                <a:r>
                  <a:rPr lang="en-US" sz="1400" b="1" baseline="-25000" dirty="0" smtClean="0">
                    <a:solidFill>
                      <a:prstClr val="white"/>
                    </a:solidFill>
                    <a:latin typeface="Century Schoolbook" panose="02040604050505020304" pitchFamily="18" charset="0"/>
                    <a:sym typeface="Symbol"/>
                  </a:rPr>
                  <a:t>2</a:t>
                </a:r>
                <a:endParaRPr lang="en-US" sz="1400" b="1" baseline="-25000" dirty="0" smtClean="0">
                  <a:solidFill>
                    <a:prstClr val="white"/>
                  </a:solidFill>
                  <a:latin typeface="Century Schoolbook" panose="02040604050505020304" pitchFamily="18" charset="0"/>
                </a:endParaRPr>
              </a:p>
            </p:txBody>
          </p:sp>
        </p:grpSp>
      </p:grpSp>
      <p:sp>
        <p:nvSpPr>
          <p:cNvPr id="177" name="Rectangle 176"/>
          <p:cNvSpPr/>
          <p:nvPr/>
        </p:nvSpPr>
        <p:spPr>
          <a:xfrm>
            <a:off x="2649004" y="4615120"/>
            <a:ext cx="331689"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grpSp>
        <p:nvGrpSpPr>
          <p:cNvPr id="10" name="Group 9"/>
          <p:cNvGrpSpPr/>
          <p:nvPr/>
        </p:nvGrpSpPr>
        <p:grpSpPr>
          <a:xfrm>
            <a:off x="2908277" y="4503850"/>
            <a:ext cx="951289" cy="573886"/>
            <a:chOff x="2908277" y="4503850"/>
            <a:chExt cx="951289" cy="573886"/>
          </a:xfrm>
        </p:grpSpPr>
        <p:cxnSp>
          <p:nvCxnSpPr>
            <p:cNvPr id="178" name="Straight Connector 177"/>
            <p:cNvCxnSpPr/>
            <p:nvPr/>
          </p:nvCxnSpPr>
          <p:spPr>
            <a:xfrm flipV="1">
              <a:off x="2983938" y="4792184"/>
              <a:ext cx="6527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4" name="Rectangle 193"/>
            <p:cNvSpPr/>
            <p:nvPr/>
          </p:nvSpPr>
          <p:spPr>
            <a:xfrm>
              <a:off x="2908277" y="4503850"/>
              <a:ext cx="41204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7</a:t>
              </a:r>
              <a:r>
                <a:rPr lang="en-US" sz="1400" b="1" i="1" dirty="0" smtClean="0">
                  <a:solidFill>
                    <a:prstClr val="white"/>
                  </a:solidFill>
                  <a:latin typeface="Century Schoolbook" panose="02040604050505020304" pitchFamily="18" charset="0"/>
                  <a:sym typeface="Symbol"/>
                </a:rPr>
                <a:t>n</a:t>
              </a:r>
              <a:endParaRPr lang="en-US" sz="1400" b="1" i="1" baseline="-25000" dirty="0">
                <a:solidFill>
                  <a:prstClr val="white"/>
                </a:solidFill>
                <a:latin typeface="Century Schoolbook" panose="02040604050505020304" pitchFamily="18" charset="0"/>
              </a:endParaRPr>
            </a:p>
          </p:txBody>
        </p:sp>
        <p:sp>
          <p:nvSpPr>
            <p:cNvPr id="195" name="Rectangle 194"/>
            <p:cNvSpPr/>
            <p:nvPr/>
          </p:nvSpPr>
          <p:spPr>
            <a:xfrm>
              <a:off x="3205140" y="4503850"/>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196" name="Rectangle 195"/>
            <p:cNvSpPr/>
            <p:nvPr/>
          </p:nvSpPr>
          <p:spPr>
            <a:xfrm>
              <a:off x="3385207" y="4503850"/>
              <a:ext cx="336733"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1</a:t>
              </a:r>
              <a:endParaRPr lang="en-US" sz="1400" b="1" baseline="-25000" dirty="0" smtClean="0">
                <a:solidFill>
                  <a:prstClr val="white"/>
                </a:solidFill>
                <a:latin typeface="Century Schoolbook" panose="02040604050505020304" pitchFamily="18" charset="0"/>
              </a:endParaRPr>
            </a:p>
          </p:txBody>
        </p:sp>
        <p:sp>
          <p:nvSpPr>
            <p:cNvPr id="197" name="Rectangle 196"/>
            <p:cNvSpPr/>
            <p:nvPr/>
          </p:nvSpPr>
          <p:spPr>
            <a:xfrm>
              <a:off x="2908277" y="4769959"/>
              <a:ext cx="412045"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4</a:t>
              </a:r>
              <a:r>
                <a:rPr lang="en-US" sz="1400" b="1" i="1" dirty="0" smtClean="0">
                  <a:solidFill>
                    <a:prstClr val="white"/>
                  </a:solidFill>
                  <a:latin typeface="Century Schoolbook" panose="02040604050505020304" pitchFamily="18" charset="0"/>
                  <a:sym typeface="Symbol"/>
                </a:rPr>
                <a:t>n</a:t>
              </a:r>
              <a:endParaRPr lang="en-US" sz="1400" b="1" baseline="-25000" dirty="0">
                <a:solidFill>
                  <a:prstClr val="white"/>
                </a:solidFill>
                <a:latin typeface="Century Schoolbook" panose="02040604050505020304" pitchFamily="18" charset="0"/>
              </a:endParaRPr>
            </a:p>
          </p:txBody>
        </p:sp>
        <p:sp>
          <p:nvSpPr>
            <p:cNvPr id="198" name="Rectangle 197"/>
            <p:cNvSpPr/>
            <p:nvPr/>
          </p:nvSpPr>
          <p:spPr>
            <a:xfrm>
              <a:off x="3206546" y="4769959"/>
              <a:ext cx="331427"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202" name="Rectangle 201"/>
            <p:cNvSpPr/>
            <p:nvPr/>
          </p:nvSpPr>
          <p:spPr>
            <a:xfrm>
              <a:off x="3385208" y="4769959"/>
              <a:ext cx="47435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27</a:t>
              </a:r>
              <a:endParaRPr lang="en-US" sz="1400" b="1" baseline="-25000" dirty="0" smtClean="0">
                <a:solidFill>
                  <a:prstClr val="white"/>
                </a:solidFill>
                <a:latin typeface="Century Schoolbook" panose="02040604050505020304" pitchFamily="18" charset="0"/>
              </a:endParaRPr>
            </a:p>
          </p:txBody>
        </p:sp>
      </p:grpSp>
      <p:sp>
        <p:nvSpPr>
          <p:cNvPr id="204" name="Rounded Rectangle 203"/>
          <p:cNvSpPr/>
          <p:nvPr/>
        </p:nvSpPr>
        <p:spPr>
          <a:xfrm>
            <a:off x="1365155" y="2518896"/>
            <a:ext cx="287702" cy="367144"/>
          </a:xfrm>
          <a:prstGeom prst="roundRect">
            <a:avLst/>
          </a:prstGeom>
          <a:noFill/>
          <a:ln w="19050">
            <a:solidFill>
              <a:srgbClr val="00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latin typeface="Century Schoolbook" pitchFamily="18" charset="0"/>
            </a:endParaRPr>
          </a:p>
        </p:txBody>
      </p:sp>
      <p:sp>
        <p:nvSpPr>
          <p:cNvPr id="205" name="Rounded Rectangle 204"/>
          <p:cNvSpPr/>
          <p:nvPr/>
        </p:nvSpPr>
        <p:spPr>
          <a:xfrm>
            <a:off x="1365155" y="2939234"/>
            <a:ext cx="287702" cy="367144"/>
          </a:xfrm>
          <a:prstGeom prst="roundRect">
            <a:avLst/>
          </a:prstGeom>
          <a:noFill/>
          <a:ln w="19050">
            <a:solidFill>
              <a:srgbClr val="00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latin typeface="Century Schoolbook" pitchFamily="18" charset="0"/>
            </a:endParaRPr>
          </a:p>
        </p:txBody>
      </p:sp>
      <p:cxnSp>
        <p:nvCxnSpPr>
          <p:cNvPr id="206" name="Straight Connector 205"/>
          <p:cNvCxnSpPr/>
          <p:nvPr/>
        </p:nvCxnSpPr>
        <p:spPr>
          <a:xfrm flipV="1">
            <a:off x="1435286" y="2994409"/>
            <a:ext cx="151316" cy="266319"/>
          </a:xfrm>
          <a:prstGeom prst="line">
            <a:avLst/>
          </a:prstGeom>
          <a:ln w="28575">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V="1">
            <a:off x="1445515" y="2569937"/>
            <a:ext cx="148335" cy="282703"/>
          </a:xfrm>
          <a:prstGeom prst="line">
            <a:avLst/>
          </a:prstGeom>
          <a:ln w="28575">
            <a:solidFill>
              <a:srgbClr val="FF0066"/>
            </a:solidFill>
          </a:ln>
        </p:spPr>
        <p:style>
          <a:lnRef idx="1">
            <a:schemeClr val="accent1"/>
          </a:lnRef>
          <a:fillRef idx="0">
            <a:schemeClr val="accent1"/>
          </a:fillRef>
          <a:effectRef idx="0">
            <a:schemeClr val="accent1"/>
          </a:effectRef>
          <a:fontRef idx="minor">
            <a:schemeClr val="tx1"/>
          </a:fontRef>
        </p:style>
      </p:cxnSp>
      <p:sp>
        <p:nvSpPr>
          <p:cNvPr id="208" name="Rounded Rectangle 207"/>
          <p:cNvSpPr/>
          <p:nvPr/>
        </p:nvSpPr>
        <p:spPr>
          <a:xfrm>
            <a:off x="742950" y="254538"/>
            <a:ext cx="5402390" cy="275620"/>
          </a:xfrm>
          <a:prstGeom prst="roundRect">
            <a:avLst/>
          </a:prstGeom>
          <a:noFill/>
          <a:ln w="19050">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 name="Rectangle 208"/>
          <p:cNvSpPr/>
          <p:nvPr/>
        </p:nvSpPr>
        <p:spPr>
          <a:xfrm>
            <a:off x="368759" y="3452544"/>
            <a:ext cx="390218"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a:t>
            </a:r>
            <a:endParaRPr lang="en-US" sz="1400" b="1" baseline="-25000" dirty="0" smtClean="0">
              <a:solidFill>
                <a:prstClr val="white"/>
              </a:solidFill>
              <a:latin typeface="Century Schoolbook" panose="02040604050505020304" pitchFamily="18" charset="0"/>
            </a:endParaRPr>
          </a:p>
        </p:txBody>
      </p:sp>
      <p:sp>
        <p:nvSpPr>
          <p:cNvPr id="210" name="Rectangle 209"/>
          <p:cNvSpPr/>
          <p:nvPr/>
        </p:nvSpPr>
        <p:spPr>
          <a:xfrm>
            <a:off x="712313" y="3592740"/>
            <a:ext cx="512136"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rPr>
              <a:t>S</a:t>
            </a:r>
            <a:r>
              <a:rPr lang="en-US" sz="1400" b="1" i="1" baseline="-25000" dirty="0" smtClean="0">
                <a:solidFill>
                  <a:prstClr val="white"/>
                </a:solidFill>
                <a:latin typeface="Century Schoolbook" panose="02040604050505020304" pitchFamily="18" charset="0"/>
              </a:rPr>
              <a:t>n</a:t>
            </a:r>
            <a:r>
              <a:rPr lang="en-US" sz="1400" b="1" dirty="0" smtClean="0">
                <a:solidFill>
                  <a:prstClr val="white"/>
                </a:solidFill>
                <a:cs typeface="Arial" panose="020B0604020202020204" pitchFamily="34" charset="0"/>
              </a:rPr>
              <a:t>’</a:t>
            </a:r>
            <a:endParaRPr lang="en-US" sz="1400" b="1" baseline="30000" dirty="0">
              <a:solidFill>
                <a:prstClr val="white"/>
              </a:solidFill>
              <a:cs typeface="Arial" panose="020B0604020202020204" pitchFamily="34" charset="0"/>
            </a:endParaRPr>
          </a:p>
        </p:txBody>
      </p:sp>
      <p:cxnSp>
        <p:nvCxnSpPr>
          <p:cNvPr id="211" name="Straight Connector 210"/>
          <p:cNvCxnSpPr/>
          <p:nvPr/>
        </p:nvCxnSpPr>
        <p:spPr>
          <a:xfrm>
            <a:off x="760504" y="3634570"/>
            <a:ext cx="29826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2" name="Rectangle 211"/>
          <p:cNvSpPr/>
          <p:nvPr/>
        </p:nvSpPr>
        <p:spPr>
          <a:xfrm>
            <a:off x="699295" y="3338903"/>
            <a:ext cx="449976"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rPr>
              <a:t>S</a:t>
            </a:r>
            <a:r>
              <a:rPr lang="en-US" sz="1400" b="1" i="1" baseline="-25000" dirty="0" smtClean="0">
                <a:solidFill>
                  <a:prstClr val="white"/>
                </a:solidFill>
                <a:latin typeface="Century Schoolbook" panose="02040604050505020304" pitchFamily="18" charset="0"/>
              </a:rPr>
              <a:t>n</a:t>
            </a:r>
          </a:p>
        </p:txBody>
      </p:sp>
      <p:sp>
        <p:nvSpPr>
          <p:cNvPr id="213" name="Rounded Rectangle 212"/>
          <p:cNvSpPr/>
          <p:nvPr/>
        </p:nvSpPr>
        <p:spPr>
          <a:xfrm>
            <a:off x="2289043" y="3975662"/>
            <a:ext cx="361690" cy="499803"/>
          </a:xfrm>
          <a:prstGeom prst="roundRect">
            <a:avLst/>
          </a:prstGeom>
          <a:noFill/>
          <a:ln w="19050">
            <a:solidFill>
              <a:srgbClr val="00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latin typeface="Century Schoolbook" pitchFamily="18" charset="0"/>
            </a:endParaRPr>
          </a:p>
        </p:txBody>
      </p:sp>
      <p:sp>
        <p:nvSpPr>
          <p:cNvPr id="214" name="Rounded Rectangle 213"/>
          <p:cNvSpPr/>
          <p:nvPr/>
        </p:nvSpPr>
        <p:spPr>
          <a:xfrm>
            <a:off x="729184" y="3349659"/>
            <a:ext cx="2136919" cy="580255"/>
          </a:xfrm>
          <a:prstGeom prst="roundRect">
            <a:avLst/>
          </a:prstGeom>
          <a:noFill/>
          <a:ln w="19050">
            <a:solidFill>
              <a:srgbClr val="00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latin typeface="Century Schoolbook" pitchFamily="18" charset="0"/>
            </a:endParaRPr>
          </a:p>
        </p:txBody>
      </p:sp>
      <p:sp>
        <p:nvSpPr>
          <p:cNvPr id="215" name="Rectangle 214"/>
          <p:cNvSpPr/>
          <p:nvPr/>
        </p:nvSpPr>
        <p:spPr>
          <a:xfrm>
            <a:off x="4114800" y="4615120"/>
            <a:ext cx="609600" cy="307777"/>
          </a:xfrm>
          <a:prstGeom prst="rect">
            <a:avLst/>
          </a:prstGeom>
        </p:spPr>
        <p:txBody>
          <a:bodyPr wrap="square">
            <a:spAutoFit/>
          </a:bodyPr>
          <a:lstStyle/>
          <a:p>
            <a:r>
              <a:rPr lang="en-US" sz="1400" b="1" dirty="0" smtClean="0">
                <a:solidFill>
                  <a:prstClr val="white"/>
                </a:solidFill>
                <a:latin typeface="Century Schoolbook" panose="02040604050505020304" pitchFamily="18" charset="0"/>
                <a:sym typeface="Symbol"/>
              </a:rPr>
              <a:t>…(i)</a:t>
            </a:r>
            <a:endParaRPr lang="en-US" sz="1400" b="1" baseline="-25000" dirty="0" smtClean="0">
              <a:solidFill>
                <a:prstClr val="white"/>
              </a:solidFill>
              <a:latin typeface="Century Schoolbook" panose="02040604050505020304" pitchFamily="18" charset="0"/>
            </a:endParaRPr>
          </a:p>
        </p:txBody>
      </p:sp>
    </p:spTree>
    <p:extLst>
      <p:ext uri="{BB962C8B-B14F-4D97-AF65-F5344CB8AC3E}">
        <p14:creationId xmlns:p14="http://schemas.microsoft.com/office/powerpoint/2010/main" val="157480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500" fill="hold"/>
                                        <p:tgtEl>
                                          <p:spTgt spid="110"/>
                                        </p:tgtEl>
                                        <p:attrNameLst>
                                          <p:attrName>ppt_x</p:attrName>
                                        </p:attrNameLst>
                                      </p:cBhvr>
                                      <p:tavLst>
                                        <p:tav tm="0">
                                          <p:val>
                                            <p:strVal val="#ppt_x"/>
                                          </p:val>
                                        </p:tav>
                                        <p:tav tm="100000">
                                          <p:val>
                                            <p:strVal val="#ppt_x"/>
                                          </p:val>
                                        </p:tav>
                                      </p:tavLst>
                                    </p:anim>
                                    <p:anim calcmode="lin" valueType="num">
                                      <p:cBhvr additive="base">
                                        <p:cTn id="8" dur="500" fill="hold"/>
                                        <p:tgtEl>
                                          <p:spTgt spid="1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11"/>
                                        </p:tgtEl>
                                        <p:attrNameLst>
                                          <p:attrName>style.visibility</p:attrName>
                                        </p:attrNameLst>
                                      </p:cBhvr>
                                      <p:to>
                                        <p:strVal val="visible"/>
                                      </p:to>
                                    </p:set>
                                    <p:anim calcmode="lin" valueType="num">
                                      <p:cBhvr>
                                        <p:cTn id="12" dur="250" fill="hold"/>
                                        <p:tgtEl>
                                          <p:spTgt spid="111"/>
                                        </p:tgtEl>
                                        <p:attrNameLst>
                                          <p:attrName>ppt_w</p:attrName>
                                        </p:attrNameLst>
                                      </p:cBhvr>
                                      <p:tavLst>
                                        <p:tav tm="0">
                                          <p:val>
                                            <p:fltVal val="0"/>
                                          </p:val>
                                        </p:tav>
                                        <p:tav tm="100000">
                                          <p:val>
                                            <p:strVal val="#ppt_w"/>
                                          </p:val>
                                        </p:tav>
                                      </p:tavLst>
                                    </p:anim>
                                    <p:anim calcmode="lin" valueType="num">
                                      <p:cBhvr>
                                        <p:cTn id="13" dur="250" fill="hold"/>
                                        <p:tgtEl>
                                          <p:spTgt spid="111"/>
                                        </p:tgtEl>
                                        <p:attrNameLst>
                                          <p:attrName>ppt_h</p:attrName>
                                        </p:attrNameLst>
                                      </p:cBhvr>
                                      <p:tavLst>
                                        <p:tav tm="0">
                                          <p:val>
                                            <p:fltVal val="0"/>
                                          </p:val>
                                        </p:tav>
                                        <p:tav tm="100000">
                                          <p:val>
                                            <p:strVal val="#ppt_h"/>
                                          </p:val>
                                        </p:tav>
                                      </p:tavLst>
                                    </p:anim>
                                    <p:animEffect transition="in" filter="fade">
                                      <p:cBhvr>
                                        <p:cTn id="14" dur="250"/>
                                        <p:tgtEl>
                                          <p:spTgt spid="1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wipe(left)">
                                      <p:cBhvr>
                                        <p:cTn id="24" dur="500"/>
                                        <p:tgtEl>
                                          <p:spTgt spid="9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2"/>
                                        </p:tgtEl>
                                        <p:attrNameLst>
                                          <p:attrName>style.visibility</p:attrName>
                                        </p:attrNameLst>
                                      </p:cBhvr>
                                      <p:to>
                                        <p:strVal val="visible"/>
                                      </p:to>
                                    </p:set>
                                    <p:animEffect transition="in" filter="wipe(left)">
                                      <p:cBhvr>
                                        <p:cTn id="29" dur="500"/>
                                        <p:tgtEl>
                                          <p:spTgt spid="92"/>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wipe(left)">
                                      <p:cBhvr>
                                        <p:cTn id="33" dur="250"/>
                                        <p:tgtEl>
                                          <p:spTgt spid="93"/>
                                        </p:tgtEl>
                                      </p:cBhvr>
                                    </p:animEffect>
                                  </p:childTnLst>
                                </p:cTn>
                              </p:par>
                            </p:childTnLst>
                          </p:cTn>
                        </p:par>
                        <p:par>
                          <p:cTn id="34" fill="hold">
                            <p:stCondLst>
                              <p:cond delay="750"/>
                            </p:stCondLst>
                            <p:childTnLst>
                              <p:par>
                                <p:cTn id="35" presetID="22" presetClass="entr" presetSubtype="8" fill="hold" grpId="0" nodeType="after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wipe(left)">
                                      <p:cBhvr>
                                        <p:cTn id="37" dur="250"/>
                                        <p:tgtEl>
                                          <p:spTgt spid="96"/>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95"/>
                                        </p:tgtEl>
                                        <p:attrNameLst>
                                          <p:attrName>style.visibility</p:attrName>
                                        </p:attrNameLst>
                                      </p:cBhvr>
                                      <p:to>
                                        <p:strVal val="visible"/>
                                      </p:to>
                                    </p:set>
                                    <p:animEffect transition="in" filter="wipe(left)">
                                      <p:cBhvr>
                                        <p:cTn id="41" dur="250"/>
                                        <p:tgtEl>
                                          <p:spTgt spid="95"/>
                                        </p:tgtEl>
                                      </p:cBhvr>
                                    </p:animEffect>
                                  </p:childTnLst>
                                </p:cTn>
                              </p:par>
                            </p:childTnLst>
                          </p:cTn>
                        </p:par>
                        <p:par>
                          <p:cTn id="42" fill="hold">
                            <p:stCondLst>
                              <p:cond delay="1250"/>
                            </p:stCondLst>
                            <p:childTnLst>
                              <p:par>
                                <p:cTn id="43" presetID="22" presetClass="entr" presetSubtype="8" fill="hold" grpId="0" nodeType="afterEffect">
                                  <p:stCondLst>
                                    <p:cond delay="0"/>
                                  </p:stCondLst>
                                  <p:childTnLst>
                                    <p:set>
                                      <p:cBhvr>
                                        <p:cTn id="44" dur="1" fill="hold">
                                          <p:stCondLst>
                                            <p:cond delay="0"/>
                                          </p:stCondLst>
                                        </p:cTn>
                                        <p:tgtEl>
                                          <p:spTgt spid="94"/>
                                        </p:tgtEl>
                                        <p:attrNameLst>
                                          <p:attrName>style.visibility</p:attrName>
                                        </p:attrNameLst>
                                      </p:cBhvr>
                                      <p:to>
                                        <p:strVal val="visible"/>
                                      </p:to>
                                    </p:set>
                                    <p:animEffect transition="in" filter="wipe(left)">
                                      <p:cBhvr>
                                        <p:cTn id="45" dur="250"/>
                                        <p:tgtEl>
                                          <p:spTgt spid="94"/>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98"/>
                                        </p:tgtEl>
                                        <p:attrNameLst>
                                          <p:attrName>style.visibility</p:attrName>
                                        </p:attrNameLst>
                                      </p:cBhvr>
                                      <p:to>
                                        <p:strVal val="visible"/>
                                      </p:to>
                                    </p:set>
                                    <p:animEffect transition="in" filter="wipe(left)">
                                      <p:cBhvr>
                                        <p:cTn id="49" dur="250"/>
                                        <p:tgtEl>
                                          <p:spTgt spid="98"/>
                                        </p:tgtEl>
                                      </p:cBhvr>
                                    </p:animEffect>
                                  </p:childTnLst>
                                </p:cTn>
                              </p:par>
                            </p:childTnLst>
                          </p:cTn>
                        </p:par>
                        <p:par>
                          <p:cTn id="50" fill="hold">
                            <p:stCondLst>
                              <p:cond delay="1750"/>
                            </p:stCondLst>
                            <p:childTnLst>
                              <p:par>
                                <p:cTn id="51" presetID="22" presetClass="entr" presetSubtype="8" fill="hold" grpId="0" nodeType="afterEffect">
                                  <p:stCondLst>
                                    <p:cond delay="0"/>
                                  </p:stCondLst>
                                  <p:childTnLst>
                                    <p:set>
                                      <p:cBhvr>
                                        <p:cTn id="52" dur="1" fill="hold">
                                          <p:stCondLst>
                                            <p:cond delay="0"/>
                                          </p:stCondLst>
                                        </p:cTn>
                                        <p:tgtEl>
                                          <p:spTgt spid="99"/>
                                        </p:tgtEl>
                                        <p:attrNameLst>
                                          <p:attrName>style.visibility</p:attrName>
                                        </p:attrNameLst>
                                      </p:cBhvr>
                                      <p:to>
                                        <p:strVal val="visible"/>
                                      </p:to>
                                    </p:set>
                                    <p:animEffect transition="in" filter="wipe(left)">
                                      <p:cBhvr>
                                        <p:cTn id="53" dur="250"/>
                                        <p:tgtEl>
                                          <p:spTgt spid="99"/>
                                        </p:tgtEl>
                                      </p:cBhvr>
                                    </p:animEffect>
                                  </p:childTnLst>
                                </p:cTn>
                              </p:par>
                            </p:childTnLst>
                          </p:cTn>
                        </p:par>
                        <p:par>
                          <p:cTn id="54" fill="hold">
                            <p:stCondLst>
                              <p:cond delay="2000"/>
                            </p:stCondLst>
                            <p:childTnLst>
                              <p:par>
                                <p:cTn id="55" presetID="22" presetClass="entr" presetSubtype="8" fill="hold" grpId="0" nodeType="after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wipe(left)">
                                      <p:cBhvr>
                                        <p:cTn id="57" dur="250"/>
                                        <p:tgtEl>
                                          <p:spTgt spid="100"/>
                                        </p:tgtEl>
                                      </p:cBhvr>
                                    </p:animEffect>
                                  </p:childTnLst>
                                </p:cTn>
                              </p:par>
                            </p:childTnLst>
                          </p:cTn>
                        </p:par>
                        <p:par>
                          <p:cTn id="58" fill="hold">
                            <p:stCondLst>
                              <p:cond delay="2250"/>
                            </p:stCondLst>
                            <p:childTnLst>
                              <p:par>
                                <p:cTn id="59" presetID="22" presetClass="entr" presetSubtype="8" fill="hold" grpId="0" nodeType="afterEffect">
                                  <p:stCondLst>
                                    <p:cond delay="0"/>
                                  </p:stCondLst>
                                  <p:childTnLst>
                                    <p:set>
                                      <p:cBhvr>
                                        <p:cTn id="60" dur="1" fill="hold">
                                          <p:stCondLst>
                                            <p:cond delay="0"/>
                                          </p:stCondLst>
                                        </p:cTn>
                                        <p:tgtEl>
                                          <p:spTgt spid="101"/>
                                        </p:tgtEl>
                                        <p:attrNameLst>
                                          <p:attrName>style.visibility</p:attrName>
                                        </p:attrNameLst>
                                      </p:cBhvr>
                                      <p:to>
                                        <p:strVal val="visible"/>
                                      </p:to>
                                    </p:set>
                                    <p:animEffect transition="in" filter="wipe(left)">
                                      <p:cBhvr>
                                        <p:cTn id="61" dur="250"/>
                                        <p:tgtEl>
                                          <p:spTgt spid="10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02"/>
                                        </p:tgtEl>
                                        <p:attrNameLst>
                                          <p:attrName>style.visibility</p:attrName>
                                        </p:attrNameLst>
                                      </p:cBhvr>
                                      <p:to>
                                        <p:strVal val="visible"/>
                                      </p:to>
                                    </p:set>
                                    <p:animEffect transition="in" filter="wipe(left)">
                                      <p:cBhvr>
                                        <p:cTn id="66" dur="500"/>
                                        <p:tgtEl>
                                          <p:spTgt spid="10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wipe(left)">
                                      <p:cBhvr>
                                        <p:cTn id="71" dur="500"/>
                                        <p:tgtEl>
                                          <p:spTgt spid="103"/>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104"/>
                                        </p:tgtEl>
                                        <p:attrNameLst>
                                          <p:attrName>style.visibility</p:attrName>
                                        </p:attrNameLst>
                                      </p:cBhvr>
                                      <p:to>
                                        <p:strVal val="visible"/>
                                      </p:to>
                                    </p:set>
                                    <p:animEffect transition="in" filter="wipe(left)">
                                      <p:cBhvr>
                                        <p:cTn id="75" dur="250"/>
                                        <p:tgtEl>
                                          <p:spTgt spid="104"/>
                                        </p:tgtEl>
                                      </p:cBhvr>
                                    </p:animEffect>
                                  </p:childTnLst>
                                </p:cTn>
                              </p:par>
                            </p:childTnLst>
                          </p:cTn>
                        </p:par>
                        <p:par>
                          <p:cTn id="76" fill="hold">
                            <p:stCondLst>
                              <p:cond delay="750"/>
                            </p:stCondLst>
                            <p:childTnLst>
                              <p:par>
                                <p:cTn id="77" presetID="22" presetClass="entr" presetSubtype="8" fill="hold" grpId="0" nodeType="afterEffect">
                                  <p:stCondLst>
                                    <p:cond delay="0"/>
                                  </p:stCondLst>
                                  <p:childTnLst>
                                    <p:set>
                                      <p:cBhvr>
                                        <p:cTn id="78" dur="1" fill="hold">
                                          <p:stCondLst>
                                            <p:cond delay="0"/>
                                          </p:stCondLst>
                                        </p:cTn>
                                        <p:tgtEl>
                                          <p:spTgt spid="107"/>
                                        </p:tgtEl>
                                        <p:attrNameLst>
                                          <p:attrName>style.visibility</p:attrName>
                                        </p:attrNameLst>
                                      </p:cBhvr>
                                      <p:to>
                                        <p:strVal val="visible"/>
                                      </p:to>
                                    </p:set>
                                    <p:animEffect transition="in" filter="wipe(left)">
                                      <p:cBhvr>
                                        <p:cTn id="79" dur="250"/>
                                        <p:tgtEl>
                                          <p:spTgt spid="107"/>
                                        </p:tgtEl>
                                      </p:cBhvr>
                                    </p:animEffect>
                                  </p:childTnLst>
                                </p:cTn>
                              </p:par>
                            </p:childTnLst>
                          </p:cTn>
                        </p:par>
                        <p:par>
                          <p:cTn id="80" fill="hold">
                            <p:stCondLst>
                              <p:cond delay="1000"/>
                            </p:stCondLst>
                            <p:childTnLst>
                              <p:par>
                                <p:cTn id="81" presetID="22" presetClass="entr" presetSubtype="8" fill="hold" nodeType="afterEffect">
                                  <p:stCondLst>
                                    <p:cond delay="0"/>
                                  </p:stCondLst>
                                  <p:childTnLst>
                                    <p:set>
                                      <p:cBhvr>
                                        <p:cTn id="82" dur="1" fill="hold">
                                          <p:stCondLst>
                                            <p:cond delay="0"/>
                                          </p:stCondLst>
                                        </p:cTn>
                                        <p:tgtEl>
                                          <p:spTgt spid="106"/>
                                        </p:tgtEl>
                                        <p:attrNameLst>
                                          <p:attrName>style.visibility</p:attrName>
                                        </p:attrNameLst>
                                      </p:cBhvr>
                                      <p:to>
                                        <p:strVal val="visible"/>
                                      </p:to>
                                    </p:set>
                                    <p:animEffect transition="in" filter="wipe(left)">
                                      <p:cBhvr>
                                        <p:cTn id="83" dur="250"/>
                                        <p:tgtEl>
                                          <p:spTgt spid="106"/>
                                        </p:tgtEl>
                                      </p:cBhvr>
                                    </p:animEffect>
                                  </p:childTnLst>
                                </p:cTn>
                              </p:par>
                            </p:childTnLst>
                          </p:cTn>
                        </p:par>
                        <p:par>
                          <p:cTn id="84" fill="hold">
                            <p:stCondLst>
                              <p:cond delay="1250"/>
                            </p:stCondLst>
                            <p:childTnLst>
                              <p:par>
                                <p:cTn id="85" presetID="22" presetClass="entr" presetSubtype="8" fill="hold" grpId="0" nodeType="afterEffect">
                                  <p:stCondLst>
                                    <p:cond delay="0"/>
                                  </p:stCondLst>
                                  <p:childTnLst>
                                    <p:set>
                                      <p:cBhvr>
                                        <p:cTn id="86" dur="1" fill="hold">
                                          <p:stCondLst>
                                            <p:cond delay="0"/>
                                          </p:stCondLst>
                                        </p:cTn>
                                        <p:tgtEl>
                                          <p:spTgt spid="105"/>
                                        </p:tgtEl>
                                        <p:attrNameLst>
                                          <p:attrName>style.visibility</p:attrName>
                                        </p:attrNameLst>
                                      </p:cBhvr>
                                      <p:to>
                                        <p:strVal val="visible"/>
                                      </p:to>
                                    </p:set>
                                    <p:animEffect transition="in" filter="wipe(left)">
                                      <p:cBhvr>
                                        <p:cTn id="87" dur="250"/>
                                        <p:tgtEl>
                                          <p:spTgt spid="105"/>
                                        </p:tgtEl>
                                      </p:cBhvr>
                                    </p:animEffect>
                                  </p:childTnLst>
                                </p:cTn>
                              </p:par>
                            </p:childTnLst>
                          </p:cTn>
                        </p:par>
                        <p:par>
                          <p:cTn id="88" fill="hold">
                            <p:stCondLst>
                              <p:cond delay="1500"/>
                            </p:stCondLst>
                            <p:childTnLst>
                              <p:par>
                                <p:cTn id="89" presetID="22" presetClass="entr" presetSubtype="8" fill="hold" grpId="0" nodeType="afterEffect">
                                  <p:stCondLst>
                                    <p:cond delay="0"/>
                                  </p:stCondLst>
                                  <p:childTnLst>
                                    <p:set>
                                      <p:cBhvr>
                                        <p:cTn id="90" dur="1" fill="hold">
                                          <p:stCondLst>
                                            <p:cond delay="0"/>
                                          </p:stCondLst>
                                        </p:cTn>
                                        <p:tgtEl>
                                          <p:spTgt spid="109"/>
                                        </p:tgtEl>
                                        <p:attrNameLst>
                                          <p:attrName>style.visibility</p:attrName>
                                        </p:attrNameLst>
                                      </p:cBhvr>
                                      <p:to>
                                        <p:strVal val="visible"/>
                                      </p:to>
                                    </p:set>
                                    <p:animEffect transition="in" filter="wipe(left)">
                                      <p:cBhvr>
                                        <p:cTn id="91" dur="250"/>
                                        <p:tgtEl>
                                          <p:spTgt spid="109"/>
                                        </p:tgtEl>
                                      </p:cBhvr>
                                    </p:animEffect>
                                  </p:childTnLst>
                                </p:cTn>
                              </p:par>
                            </p:childTnLst>
                          </p:cTn>
                        </p:par>
                        <p:par>
                          <p:cTn id="92" fill="hold">
                            <p:stCondLst>
                              <p:cond delay="1750"/>
                            </p:stCondLst>
                            <p:childTnLst>
                              <p:par>
                                <p:cTn id="93" presetID="22" presetClass="entr" presetSubtype="8" fill="hold" grpId="0" nodeType="afterEffect">
                                  <p:stCondLst>
                                    <p:cond delay="0"/>
                                  </p:stCondLst>
                                  <p:childTnLst>
                                    <p:set>
                                      <p:cBhvr>
                                        <p:cTn id="94" dur="1" fill="hold">
                                          <p:stCondLst>
                                            <p:cond delay="0"/>
                                          </p:stCondLst>
                                        </p:cTn>
                                        <p:tgtEl>
                                          <p:spTgt spid="112"/>
                                        </p:tgtEl>
                                        <p:attrNameLst>
                                          <p:attrName>style.visibility</p:attrName>
                                        </p:attrNameLst>
                                      </p:cBhvr>
                                      <p:to>
                                        <p:strVal val="visible"/>
                                      </p:to>
                                    </p:set>
                                    <p:animEffect transition="in" filter="wipe(left)">
                                      <p:cBhvr>
                                        <p:cTn id="95" dur="250"/>
                                        <p:tgtEl>
                                          <p:spTgt spid="112"/>
                                        </p:tgtEl>
                                      </p:cBhvr>
                                    </p:animEffect>
                                  </p:childTnLst>
                                </p:cTn>
                              </p:par>
                            </p:childTnLst>
                          </p:cTn>
                        </p:par>
                        <p:par>
                          <p:cTn id="96" fill="hold">
                            <p:stCondLst>
                              <p:cond delay="2000"/>
                            </p:stCondLst>
                            <p:childTnLst>
                              <p:par>
                                <p:cTn id="97" presetID="22" presetClass="entr" presetSubtype="8" fill="hold" grpId="0" nodeType="afterEffect">
                                  <p:stCondLst>
                                    <p:cond delay="0"/>
                                  </p:stCondLst>
                                  <p:childTnLst>
                                    <p:set>
                                      <p:cBhvr>
                                        <p:cTn id="98" dur="1" fill="hold">
                                          <p:stCondLst>
                                            <p:cond delay="0"/>
                                          </p:stCondLst>
                                        </p:cTn>
                                        <p:tgtEl>
                                          <p:spTgt spid="113"/>
                                        </p:tgtEl>
                                        <p:attrNameLst>
                                          <p:attrName>style.visibility</p:attrName>
                                        </p:attrNameLst>
                                      </p:cBhvr>
                                      <p:to>
                                        <p:strVal val="visible"/>
                                      </p:to>
                                    </p:set>
                                    <p:animEffect transition="in" filter="wipe(left)">
                                      <p:cBhvr>
                                        <p:cTn id="99" dur="250"/>
                                        <p:tgtEl>
                                          <p:spTgt spid="113"/>
                                        </p:tgtEl>
                                      </p:cBhvr>
                                    </p:animEffect>
                                  </p:childTnLst>
                                </p:cTn>
                              </p:par>
                            </p:childTnLst>
                          </p:cTn>
                        </p:par>
                        <p:par>
                          <p:cTn id="100" fill="hold">
                            <p:stCondLst>
                              <p:cond delay="2250"/>
                            </p:stCondLst>
                            <p:childTnLst>
                              <p:par>
                                <p:cTn id="101" presetID="22" presetClass="entr" presetSubtype="8" fill="hold" grpId="0" nodeType="afterEffect">
                                  <p:stCondLst>
                                    <p:cond delay="0"/>
                                  </p:stCondLst>
                                  <p:childTnLst>
                                    <p:set>
                                      <p:cBhvr>
                                        <p:cTn id="102" dur="1" fill="hold">
                                          <p:stCondLst>
                                            <p:cond delay="0"/>
                                          </p:stCondLst>
                                        </p:cTn>
                                        <p:tgtEl>
                                          <p:spTgt spid="114"/>
                                        </p:tgtEl>
                                        <p:attrNameLst>
                                          <p:attrName>style.visibility</p:attrName>
                                        </p:attrNameLst>
                                      </p:cBhvr>
                                      <p:to>
                                        <p:strVal val="visible"/>
                                      </p:to>
                                    </p:set>
                                    <p:animEffect transition="in" filter="wipe(left)">
                                      <p:cBhvr>
                                        <p:cTn id="103" dur="250"/>
                                        <p:tgtEl>
                                          <p:spTgt spid="114"/>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15"/>
                                        </p:tgtEl>
                                        <p:attrNameLst>
                                          <p:attrName>style.visibility</p:attrName>
                                        </p:attrNameLst>
                                      </p:cBhvr>
                                      <p:to>
                                        <p:strVal val="visible"/>
                                      </p:to>
                                    </p:set>
                                    <p:animEffect transition="in" filter="wipe(left)">
                                      <p:cBhvr>
                                        <p:cTn id="108" dur="500"/>
                                        <p:tgtEl>
                                          <p:spTgt spid="11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18"/>
                                        </p:tgtEl>
                                        <p:attrNameLst>
                                          <p:attrName>style.visibility</p:attrName>
                                        </p:attrNameLst>
                                      </p:cBhvr>
                                      <p:to>
                                        <p:strVal val="visible"/>
                                      </p:to>
                                    </p:set>
                                    <p:animEffect transition="in" filter="wipe(left)">
                                      <p:cBhvr>
                                        <p:cTn id="113" dur="500"/>
                                        <p:tgtEl>
                                          <p:spTgt spid="118"/>
                                        </p:tgtEl>
                                      </p:cBhvr>
                                    </p:animEffect>
                                  </p:childTnLst>
                                </p:cTn>
                              </p:par>
                            </p:childTnLst>
                          </p:cTn>
                        </p:par>
                        <p:par>
                          <p:cTn id="114" fill="hold">
                            <p:stCondLst>
                              <p:cond delay="500"/>
                            </p:stCondLst>
                            <p:childTnLst>
                              <p:par>
                                <p:cTn id="115" presetID="22" presetClass="entr" presetSubtype="8" fill="hold" nodeType="afterEffect">
                                  <p:stCondLst>
                                    <p:cond delay="0"/>
                                  </p:stCondLst>
                                  <p:childTnLst>
                                    <p:set>
                                      <p:cBhvr>
                                        <p:cTn id="116" dur="1" fill="hold">
                                          <p:stCondLst>
                                            <p:cond delay="0"/>
                                          </p:stCondLst>
                                        </p:cTn>
                                        <p:tgtEl>
                                          <p:spTgt spid="117"/>
                                        </p:tgtEl>
                                        <p:attrNameLst>
                                          <p:attrName>style.visibility</p:attrName>
                                        </p:attrNameLst>
                                      </p:cBhvr>
                                      <p:to>
                                        <p:strVal val="visible"/>
                                      </p:to>
                                    </p:set>
                                    <p:animEffect transition="in" filter="wipe(left)">
                                      <p:cBhvr>
                                        <p:cTn id="117" dur="250"/>
                                        <p:tgtEl>
                                          <p:spTgt spid="11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16"/>
                                        </p:tgtEl>
                                        <p:attrNameLst>
                                          <p:attrName>style.visibility</p:attrName>
                                        </p:attrNameLst>
                                      </p:cBhvr>
                                      <p:to>
                                        <p:strVal val="visible"/>
                                      </p:to>
                                    </p:set>
                                    <p:animEffect transition="in" filter="wipe(left)">
                                      <p:cBhvr>
                                        <p:cTn id="122" dur="500"/>
                                        <p:tgtEl>
                                          <p:spTgt spid="116"/>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19"/>
                                        </p:tgtEl>
                                        <p:attrNameLst>
                                          <p:attrName>style.visibility</p:attrName>
                                        </p:attrNameLst>
                                      </p:cBhvr>
                                      <p:to>
                                        <p:strVal val="visible"/>
                                      </p:to>
                                    </p:set>
                                    <p:animEffect transition="in" filter="wipe(left)">
                                      <p:cBhvr>
                                        <p:cTn id="127" dur="500"/>
                                        <p:tgtEl>
                                          <p:spTgt spid="119"/>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2"/>
                                        </p:tgtEl>
                                        <p:attrNameLst>
                                          <p:attrName>style.visibility</p:attrName>
                                        </p:attrNameLst>
                                      </p:cBhvr>
                                      <p:to>
                                        <p:strVal val="visible"/>
                                      </p:to>
                                    </p:set>
                                  </p:childTnLst>
                                </p:cTn>
                              </p:par>
                              <p:par>
                                <p:cTn id="132" presetID="42" presetClass="path" presetSubtype="0" accel="50000" decel="50000" fill="hold" nodeType="withEffect">
                                  <p:stCondLst>
                                    <p:cond delay="0"/>
                                  </p:stCondLst>
                                  <p:childTnLst>
                                    <p:animMotion origin="layout" path="M 3.61111E-6 2.46914E-6 L -0.01528 -0.17716 " pathEditMode="relative" rAng="0" ptsTypes="AA">
                                      <p:cBhvr>
                                        <p:cTn id="133" dur="500" spd="-100000" fill="hold"/>
                                        <p:tgtEl>
                                          <p:spTgt spid="2"/>
                                        </p:tgtEl>
                                        <p:attrNameLst>
                                          <p:attrName>ppt_x</p:attrName>
                                          <p:attrName>ppt_y</p:attrName>
                                        </p:attrNameLst>
                                      </p:cBhvr>
                                      <p:rCtr x="-764" y="-8858"/>
                                    </p:animMotion>
                                  </p:childTnLst>
                                </p:cTn>
                              </p:par>
                            </p:childTnLst>
                          </p:cTn>
                        </p:par>
                        <p:par>
                          <p:cTn id="134" fill="hold">
                            <p:stCondLst>
                              <p:cond delay="500"/>
                            </p:stCondLst>
                            <p:childTnLst>
                              <p:par>
                                <p:cTn id="135" presetID="22" presetClass="entr" presetSubtype="8" fill="hold" nodeType="afterEffect">
                                  <p:stCondLst>
                                    <p:cond delay="0"/>
                                  </p:stCondLst>
                                  <p:childTnLst>
                                    <p:set>
                                      <p:cBhvr>
                                        <p:cTn id="136" dur="1" fill="hold">
                                          <p:stCondLst>
                                            <p:cond delay="0"/>
                                          </p:stCondLst>
                                        </p:cTn>
                                        <p:tgtEl>
                                          <p:spTgt spid="120"/>
                                        </p:tgtEl>
                                        <p:attrNameLst>
                                          <p:attrName>style.visibility</p:attrName>
                                        </p:attrNameLst>
                                      </p:cBhvr>
                                      <p:to>
                                        <p:strVal val="visible"/>
                                      </p:to>
                                    </p:set>
                                    <p:animEffect transition="in" filter="wipe(left)">
                                      <p:cBhvr>
                                        <p:cTn id="137" dur="500"/>
                                        <p:tgtEl>
                                          <p:spTgt spid="120"/>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3"/>
                                        </p:tgtEl>
                                        <p:attrNameLst>
                                          <p:attrName>style.visibility</p:attrName>
                                        </p:attrNameLst>
                                      </p:cBhvr>
                                      <p:to>
                                        <p:strVal val="visible"/>
                                      </p:to>
                                    </p:set>
                                  </p:childTnLst>
                                </p:cTn>
                              </p:par>
                              <p:par>
                                <p:cTn id="142" presetID="42" presetClass="path" presetSubtype="0" accel="50000" decel="50000" fill="hold" nodeType="withEffect">
                                  <p:stCondLst>
                                    <p:cond delay="0"/>
                                  </p:stCondLst>
                                  <p:childTnLst>
                                    <p:animMotion origin="layout" path="M -1.94444E-6 2.34568E-6 L -0.0118 -0.17222 " pathEditMode="relative" rAng="0" ptsTypes="AA">
                                      <p:cBhvr>
                                        <p:cTn id="143" dur="500" spd="-100000" fill="hold"/>
                                        <p:tgtEl>
                                          <p:spTgt spid="3"/>
                                        </p:tgtEl>
                                        <p:attrNameLst>
                                          <p:attrName>ppt_x</p:attrName>
                                          <p:attrName>ppt_y</p:attrName>
                                        </p:attrNameLst>
                                      </p:cBhvr>
                                      <p:rCtr x="-590" y="-8611"/>
                                    </p:animMotion>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209"/>
                                        </p:tgtEl>
                                        <p:attrNameLst>
                                          <p:attrName>style.visibility</p:attrName>
                                        </p:attrNameLst>
                                      </p:cBhvr>
                                      <p:to>
                                        <p:strVal val="visible"/>
                                      </p:to>
                                    </p:set>
                                    <p:animEffect transition="in" filter="wipe(left)">
                                      <p:cBhvr>
                                        <p:cTn id="148" dur="500"/>
                                        <p:tgtEl>
                                          <p:spTgt spid="209"/>
                                        </p:tgtEl>
                                      </p:cBhvr>
                                    </p:animEffect>
                                  </p:childTnLst>
                                </p:cTn>
                              </p:par>
                            </p:childTnLst>
                          </p:cTn>
                        </p:par>
                        <p:par>
                          <p:cTn id="149" fill="hold">
                            <p:stCondLst>
                              <p:cond delay="500"/>
                            </p:stCondLst>
                            <p:childTnLst>
                              <p:par>
                                <p:cTn id="150" presetID="22" presetClass="entr" presetSubtype="8" fill="hold" grpId="0" nodeType="afterEffect">
                                  <p:stCondLst>
                                    <p:cond delay="0"/>
                                  </p:stCondLst>
                                  <p:childTnLst>
                                    <p:set>
                                      <p:cBhvr>
                                        <p:cTn id="151" dur="1" fill="hold">
                                          <p:stCondLst>
                                            <p:cond delay="0"/>
                                          </p:stCondLst>
                                        </p:cTn>
                                        <p:tgtEl>
                                          <p:spTgt spid="212"/>
                                        </p:tgtEl>
                                        <p:attrNameLst>
                                          <p:attrName>style.visibility</p:attrName>
                                        </p:attrNameLst>
                                      </p:cBhvr>
                                      <p:to>
                                        <p:strVal val="visible"/>
                                      </p:to>
                                    </p:set>
                                    <p:animEffect transition="in" filter="wipe(left)">
                                      <p:cBhvr>
                                        <p:cTn id="152" dur="250"/>
                                        <p:tgtEl>
                                          <p:spTgt spid="212"/>
                                        </p:tgtEl>
                                      </p:cBhvr>
                                    </p:animEffect>
                                  </p:childTnLst>
                                </p:cTn>
                              </p:par>
                            </p:childTnLst>
                          </p:cTn>
                        </p:par>
                        <p:par>
                          <p:cTn id="153" fill="hold">
                            <p:stCondLst>
                              <p:cond delay="750"/>
                            </p:stCondLst>
                            <p:childTnLst>
                              <p:par>
                                <p:cTn id="154" presetID="22" presetClass="entr" presetSubtype="8" fill="hold" nodeType="afterEffect">
                                  <p:stCondLst>
                                    <p:cond delay="0"/>
                                  </p:stCondLst>
                                  <p:childTnLst>
                                    <p:set>
                                      <p:cBhvr>
                                        <p:cTn id="155" dur="1" fill="hold">
                                          <p:stCondLst>
                                            <p:cond delay="0"/>
                                          </p:stCondLst>
                                        </p:cTn>
                                        <p:tgtEl>
                                          <p:spTgt spid="211"/>
                                        </p:tgtEl>
                                        <p:attrNameLst>
                                          <p:attrName>style.visibility</p:attrName>
                                        </p:attrNameLst>
                                      </p:cBhvr>
                                      <p:to>
                                        <p:strVal val="visible"/>
                                      </p:to>
                                    </p:set>
                                    <p:animEffect transition="in" filter="wipe(left)">
                                      <p:cBhvr>
                                        <p:cTn id="156" dur="250"/>
                                        <p:tgtEl>
                                          <p:spTgt spid="211"/>
                                        </p:tgtEl>
                                      </p:cBhvr>
                                    </p:animEffect>
                                  </p:childTnLst>
                                </p:cTn>
                              </p:par>
                            </p:childTnLst>
                          </p:cTn>
                        </p:par>
                        <p:par>
                          <p:cTn id="157" fill="hold">
                            <p:stCondLst>
                              <p:cond delay="1000"/>
                            </p:stCondLst>
                            <p:childTnLst>
                              <p:par>
                                <p:cTn id="158" presetID="22" presetClass="entr" presetSubtype="8" fill="hold" grpId="0" nodeType="afterEffect">
                                  <p:stCondLst>
                                    <p:cond delay="0"/>
                                  </p:stCondLst>
                                  <p:childTnLst>
                                    <p:set>
                                      <p:cBhvr>
                                        <p:cTn id="159" dur="1" fill="hold">
                                          <p:stCondLst>
                                            <p:cond delay="0"/>
                                          </p:stCondLst>
                                        </p:cTn>
                                        <p:tgtEl>
                                          <p:spTgt spid="210"/>
                                        </p:tgtEl>
                                        <p:attrNameLst>
                                          <p:attrName>style.visibility</p:attrName>
                                        </p:attrNameLst>
                                      </p:cBhvr>
                                      <p:to>
                                        <p:strVal val="visible"/>
                                      </p:to>
                                    </p:set>
                                    <p:animEffect transition="in" filter="wipe(left)">
                                      <p:cBhvr>
                                        <p:cTn id="160" dur="250"/>
                                        <p:tgtEl>
                                          <p:spTgt spid="210"/>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137"/>
                                        </p:tgtEl>
                                        <p:attrNameLst>
                                          <p:attrName>style.visibility</p:attrName>
                                        </p:attrNameLst>
                                      </p:cBhvr>
                                      <p:to>
                                        <p:strVal val="visible"/>
                                      </p:to>
                                    </p:set>
                                    <p:animEffect transition="in" filter="wipe(left)">
                                      <p:cBhvr>
                                        <p:cTn id="165" dur="500"/>
                                        <p:tgtEl>
                                          <p:spTgt spid="137"/>
                                        </p:tgtEl>
                                      </p:cBhvr>
                                    </p:animEffect>
                                  </p:childTnLst>
                                </p:cTn>
                              </p:par>
                            </p:childTnLst>
                          </p:cTn>
                        </p:par>
                      </p:childTnLst>
                    </p:cTn>
                  </p:par>
                  <p:par>
                    <p:cTn id="166" fill="hold">
                      <p:stCondLst>
                        <p:cond delay="indefinite"/>
                      </p:stCondLst>
                      <p:childTnLst>
                        <p:par>
                          <p:cTn id="167" fill="hold">
                            <p:stCondLst>
                              <p:cond delay="0"/>
                            </p:stCondLst>
                            <p:childTnLst>
                              <p:par>
                                <p:cTn id="168" presetID="53" presetClass="entr" presetSubtype="16" fill="hold" grpId="0" nodeType="clickEffect">
                                  <p:stCondLst>
                                    <p:cond delay="0"/>
                                  </p:stCondLst>
                                  <p:childTnLst>
                                    <p:set>
                                      <p:cBhvr>
                                        <p:cTn id="169" dur="1" fill="hold">
                                          <p:stCondLst>
                                            <p:cond delay="0"/>
                                          </p:stCondLst>
                                        </p:cTn>
                                        <p:tgtEl>
                                          <p:spTgt spid="204"/>
                                        </p:tgtEl>
                                        <p:attrNameLst>
                                          <p:attrName>style.visibility</p:attrName>
                                        </p:attrNameLst>
                                      </p:cBhvr>
                                      <p:to>
                                        <p:strVal val="visible"/>
                                      </p:to>
                                    </p:set>
                                    <p:anim calcmode="lin" valueType="num">
                                      <p:cBhvr>
                                        <p:cTn id="170" dur="500" fill="hold"/>
                                        <p:tgtEl>
                                          <p:spTgt spid="204"/>
                                        </p:tgtEl>
                                        <p:attrNameLst>
                                          <p:attrName>ppt_w</p:attrName>
                                        </p:attrNameLst>
                                      </p:cBhvr>
                                      <p:tavLst>
                                        <p:tav tm="0">
                                          <p:val>
                                            <p:fltVal val="0"/>
                                          </p:val>
                                        </p:tav>
                                        <p:tav tm="100000">
                                          <p:val>
                                            <p:strVal val="#ppt_w"/>
                                          </p:val>
                                        </p:tav>
                                      </p:tavLst>
                                    </p:anim>
                                    <p:anim calcmode="lin" valueType="num">
                                      <p:cBhvr>
                                        <p:cTn id="171" dur="500" fill="hold"/>
                                        <p:tgtEl>
                                          <p:spTgt spid="204"/>
                                        </p:tgtEl>
                                        <p:attrNameLst>
                                          <p:attrName>ppt_h</p:attrName>
                                        </p:attrNameLst>
                                      </p:cBhvr>
                                      <p:tavLst>
                                        <p:tav tm="0">
                                          <p:val>
                                            <p:fltVal val="0"/>
                                          </p:val>
                                        </p:tav>
                                        <p:tav tm="100000">
                                          <p:val>
                                            <p:strVal val="#ppt_h"/>
                                          </p:val>
                                        </p:tav>
                                      </p:tavLst>
                                    </p:anim>
                                    <p:animEffect transition="in" filter="fade">
                                      <p:cBhvr>
                                        <p:cTn id="172" dur="500"/>
                                        <p:tgtEl>
                                          <p:spTgt spid="204"/>
                                        </p:tgtEl>
                                      </p:cBhvr>
                                    </p:animEffect>
                                  </p:childTnLst>
                                </p:cTn>
                              </p:par>
                            </p:childTnLst>
                          </p:cTn>
                        </p:par>
                        <p:par>
                          <p:cTn id="173" fill="hold">
                            <p:stCondLst>
                              <p:cond delay="500"/>
                            </p:stCondLst>
                            <p:childTnLst>
                              <p:par>
                                <p:cTn id="174" presetID="53" presetClass="entr" presetSubtype="16" fill="hold" grpId="0" nodeType="afterEffect">
                                  <p:stCondLst>
                                    <p:cond delay="0"/>
                                  </p:stCondLst>
                                  <p:childTnLst>
                                    <p:set>
                                      <p:cBhvr>
                                        <p:cTn id="175" dur="1" fill="hold">
                                          <p:stCondLst>
                                            <p:cond delay="0"/>
                                          </p:stCondLst>
                                        </p:cTn>
                                        <p:tgtEl>
                                          <p:spTgt spid="205"/>
                                        </p:tgtEl>
                                        <p:attrNameLst>
                                          <p:attrName>style.visibility</p:attrName>
                                        </p:attrNameLst>
                                      </p:cBhvr>
                                      <p:to>
                                        <p:strVal val="visible"/>
                                      </p:to>
                                    </p:set>
                                    <p:anim calcmode="lin" valueType="num">
                                      <p:cBhvr>
                                        <p:cTn id="176" dur="250" fill="hold"/>
                                        <p:tgtEl>
                                          <p:spTgt spid="205"/>
                                        </p:tgtEl>
                                        <p:attrNameLst>
                                          <p:attrName>ppt_w</p:attrName>
                                        </p:attrNameLst>
                                      </p:cBhvr>
                                      <p:tavLst>
                                        <p:tav tm="0">
                                          <p:val>
                                            <p:fltVal val="0"/>
                                          </p:val>
                                        </p:tav>
                                        <p:tav tm="100000">
                                          <p:val>
                                            <p:strVal val="#ppt_w"/>
                                          </p:val>
                                        </p:tav>
                                      </p:tavLst>
                                    </p:anim>
                                    <p:anim calcmode="lin" valueType="num">
                                      <p:cBhvr>
                                        <p:cTn id="177" dur="250" fill="hold"/>
                                        <p:tgtEl>
                                          <p:spTgt spid="205"/>
                                        </p:tgtEl>
                                        <p:attrNameLst>
                                          <p:attrName>ppt_h</p:attrName>
                                        </p:attrNameLst>
                                      </p:cBhvr>
                                      <p:tavLst>
                                        <p:tav tm="0">
                                          <p:val>
                                            <p:fltVal val="0"/>
                                          </p:val>
                                        </p:tav>
                                        <p:tav tm="100000">
                                          <p:val>
                                            <p:strVal val="#ppt_h"/>
                                          </p:val>
                                        </p:tav>
                                      </p:tavLst>
                                    </p:anim>
                                    <p:animEffect transition="in" filter="fade">
                                      <p:cBhvr>
                                        <p:cTn id="178" dur="250"/>
                                        <p:tgtEl>
                                          <p:spTgt spid="205"/>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1" fill="hold" nodeType="clickEffect">
                                  <p:stCondLst>
                                    <p:cond delay="0"/>
                                  </p:stCondLst>
                                  <p:childTnLst>
                                    <p:set>
                                      <p:cBhvr>
                                        <p:cTn id="182" dur="1" fill="hold">
                                          <p:stCondLst>
                                            <p:cond delay="0"/>
                                          </p:stCondLst>
                                        </p:cTn>
                                        <p:tgtEl>
                                          <p:spTgt spid="206"/>
                                        </p:tgtEl>
                                        <p:attrNameLst>
                                          <p:attrName>style.visibility</p:attrName>
                                        </p:attrNameLst>
                                      </p:cBhvr>
                                      <p:to>
                                        <p:strVal val="visible"/>
                                      </p:to>
                                    </p:set>
                                    <p:animEffect transition="in" filter="wipe(up)">
                                      <p:cBhvr>
                                        <p:cTn id="183" dur="500"/>
                                        <p:tgtEl>
                                          <p:spTgt spid="206"/>
                                        </p:tgtEl>
                                      </p:cBhvr>
                                    </p:animEffect>
                                  </p:childTnLst>
                                </p:cTn>
                              </p:par>
                            </p:childTnLst>
                          </p:cTn>
                        </p:par>
                        <p:par>
                          <p:cTn id="184" fill="hold">
                            <p:stCondLst>
                              <p:cond delay="500"/>
                            </p:stCondLst>
                            <p:childTnLst>
                              <p:par>
                                <p:cTn id="185" presetID="22" presetClass="entr" presetSubtype="1" fill="hold" nodeType="afterEffect">
                                  <p:stCondLst>
                                    <p:cond delay="0"/>
                                  </p:stCondLst>
                                  <p:childTnLst>
                                    <p:set>
                                      <p:cBhvr>
                                        <p:cTn id="186" dur="1" fill="hold">
                                          <p:stCondLst>
                                            <p:cond delay="0"/>
                                          </p:stCondLst>
                                        </p:cTn>
                                        <p:tgtEl>
                                          <p:spTgt spid="207"/>
                                        </p:tgtEl>
                                        <p:attrNameLst>
                                          <p:attrName>style.visibility</p:attrName>
                                        </p:attrNameLst>
                                      </p:cBhvr>
                                      <p:to>
                                        <p:strVal val="visible"/>
                                      </p:to>
                                    </p:set>
                                    <p:animEffect transition="in" filter="wipe(up)">
                                      <p:cBhvr>
                                        <p:cTn id="187" dur="500"/>
                                        <p:tgtEl>
                                          <p:spTgt spid="207"/>
                                        </p:tgtEl>
                                      </p:cBhvr>
                                    </p:animEffect>
                                  </p:childTnLst>
                                </p:cTn>
                              </p:par>
                            </p:childTnLst>
                          </p:cTn>
                        </p:par>
                        <p:par>
                          <p:cTn id="188" fill="hold">
                            <p:stCondLst>
                              <p:cond delay="1000"/>
                            </p:stCondLst>
                            <p:childTnLst>
                              <p:par>
                                <p:cTn id="189" presetID="10" presetClass="exit" presetSubtype="0" fill="hold" grpId="1" nodeType="afterEffect">
                                  <p:stCondLst>
                                    <p:cond delay="0"/>
                                  </p:stCondLst>
                                  <p:childTnLst>
                                    <p:animEffect transition="out" filter="fade">
                                      <p:cBhvr>
                                        <p:cTn id="190" dur="500"/>
                                        <p:tgtEl>
                                          <p:spTgt spid="204"/>
                                        </p:tgtEl>
                                      </p:cBhvr>
                                    </p:animEffect>
                                    <p:set>
                                      <p:cBhvr>
                                        <p:cTn id="191" dur="1" fill="hold">
                                          <p:stCondLst>
                                            <p:cond delay="499"/>
                                          </p:stCondLst>
                                        </p:cTn>
                                        <p:tgtEl>
                                          <p:spTgt spid="204"/>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500"/>
                                        <p:tgtEl>
                                          <p:spTgt spid="205"/>
                                        </p:tgtEl>
                                      </p:cBhvr>
                                    </p:animEffect>
                                    <p:set>
                                      <p:cBhvr>
                                        <p:cTn id="194" dur="1" fill="hold">
                                          <p:stCondLst>
                                            <p:cond delay="499"/>
                                          </p:stCondLst>
                                        </p:cTn>
                                        <p:tgtEl>
                                          <p:spTgt spid="205"/>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4"/>
                                        </p:tgtEl>
                                        <p:attrNameLst>
                                          <p:attrName>style.visibility</p:attrName>
                                        </p:attrNameLst>
                                      </p:cBhvr>
                                      <p:to>
                                        <p:strVal val="visible"/>
                                      </p:to>
                                    </p:set>
                                  </p:childTnLst>
                                </p:cTn>
                              </p:par>
                              <p:par>
                                <p:cTn id="199" presetID="42" presetClass="path" presetSubtype="0" accel="50000" decel="50000" fill="hold" nodeType="withEffect">
                                  <p:stCondLst>
                                    <p:cond delay="0"/>
                                  </p:stCondLst>
                                  <p:childTnLst>
                                    <p:animMotion origin="layout" path="M -0.00156 -0.00093 L 0.02761 -0.16112 " pathEditMode="relative" rAng="0" ptsTypes="AA">
                                      <p:cBhvr>
                                        <p:cTn id="200" dur="500" spd="-100000" fill="hold"/>
                                        <p:tgtEl>
                                          <p:spTgt spid="4"/>
                                        </p:tgtEl>
                                        <p:attrNameLst>
                                          <p:attrName>ppt_x</p:attrName>
                                          <p:attrName>ppt_y</p:attrName>
                                        </p:attrNameLst>
                                      </p:cBhvr>
                                      <p:rCtr x="1458" y="-8025"/>
                                    </p:animMotion>
                                  </p:childTnLst>
                                </p:cTn>
                              </p:par>
                            </p:childTnLst>
                          </p:cTn>
                        </p:par>
                        <p:par>
                          <p:cTn id="201" fill="hold">
                            <p:stCondLst>
                              <p:cond delay="500"/>
                            </p:stCondLst>
                            <p:childTnLst>
                              <p:par>
                                <p:cTn id="202" presetID="22" presetClass="entr" presetSubtype="8" fill="hold" nodeType="afterEffect">
                                  <p:stCondLst>
                                    <p:cond delay="0"/>
                                  </p:stCondLst>
                                  <p:childTnLst>
                                    <p:set>
                                      <p:cBhvr>
                                        <p:cTn id="203" dur="1" fill="hold">
                                          <p:stCondLst>
                                            <p:cond delay="0"/>
                                          </p:stCondLst>
                                        </p:cTn>
                                        <p:tgtEl>
                                          <p:spTgt spid="138"/>
                                        </p:tgtEl>
                                        <p:attrNameLst>
                                          <p:attrName>style.visibility</p:attrName>
                                        </p:attrNameLst>
                                      </p:cBhvr>
                                      <p:to>
                                        <p:strVal val="visible"/>
                                      </p:to>
                                    </p:set>
                                    <p:animEffect transition="in" filter="wipe(left)">
                                      <p:cBhvr>
                                        <p:cTn id="204" dur="250"/>
                                        <p:tgtEl>
                                          <p:spTgt spid="138"/>
                                        </p:tgtEl>
                                      </p:cBhvr>
                                    </p:animEffec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5"/>
                                        </p:tgtEl>
                                        <p:attrNameLst>
                                          <p:attrName>style.visibility</p:attrName>
                                        </p:attrNameLst>
                                      </p:cBhvr>
                                      <p:to>
                                        <p:strVal val="visible"/>
                                      </p:to>
                                    </p:set>
                                  </p:childTnLst>
                                </p:cTn>
                              </p:par>
                              <p:par>
                                <p:cTn id="209" presetID="42" presetClass="path" presetSubtype="0" accel="50000" decel="50000" fill="hold" nodeType="withEffect">
                                  <p:stCondLst>
                                    <p:cond delay="0"/>
                                  </p:stCondLst>
                                  <p:childTnLst>
                                    <p:animMotion origin="layout" path="M -0.00138 -0.00247 L 0.02778 -0.14198 " pathEditMode="relative" rAng="0" ptsTypes="AA">
                                      <p:cBhvr>
                                        <p:cTn id="210" dur="500" spd="-100000" fill="hold"/>
                                        <p:tgtEl>
                                          <p:spTgt spid="5"/>
                                        </p:tgtEl>
                                        <p:attrNameLst>
                                          <p:attrName>ppt_x</p:attrName>
                                          <p:attrName>ppt_y</p:attrName>
                                        </p:attrNameLst>
                                      </p:cBhvr>
                                      <p:rCtr x="1458" y="-6975"/>
                                    </p:animMotion>
                                  </p:childTnLst>
                                </p:cTn>
                              </p:par>
                            </p:childTnLst>
                          </p:cTn>
                        </p:par>
                      </p:childTnLst>
                    </p:cTn>
                  </p:par>
                  <p:par>
                    <p:cTn id="211" fill="hold">
                      <p:stCondLst>
                        <p:cond delay="indefinite"/>
                      </p:stCondLst>
                      <p:childTnLst>
                        <p:par>
                          <p:cTn id="212" fill="hold">
                            <p:stCondLst>
                              <p:cond delay="0"/>
                            </p:stCondLst>
                            <p:childTnLst>
                              <p:par>
                                <p:cTn id="213" presetID="21" presetClass="entr" presetSubtype="1" fill="hold" grpId="0" nodeType="clickEffect">
                                  <p:stCondLst>
                                    <p:cond delay="0"/>
                                  </p:stCondLst>
                                  <p:childTnLst>
                                    <p:set>
                                      <p:cBhvr>
                                        <p:cTn id="214" dur="1" fill="hold">
                                          <p:stCondLst>
                                            <p:cond delay="0"/>
                                          </p:stCondLst>
                                        </p:cTn>
                                        <p:tgtEl>
                                          <p:spTgt spid="208"/>
                                        </p:tgtEl>
                                        <p:attrNameLst>
                                          <p:attrName>style.visibility</p:attrName>
                                        </p:attrNameLst>
                                      </p:cBhvr>
                                      <p:to>
                                        <p:strVal val="visible"/>
                                      </p:to>
                                    </p:set>
                                    <p:animEffect transition="in" filter="wheel(1)">
                                      <p:cBhvr>
                                        <p:cTn id="215" dur="500"/>
                                        <p:tgtEl>
                                          <p:spTgt spid="208"/>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147"/>
                                        </p:tgtEl>
                                        <p:attrNameLst>
                                          <p:attrName>style.visibility</p:attrName>
                                        </p:attrNameLst>
                                      </p:cBhvr>
                                      <p:to>
                                        <p:strVal val="visible"/>
                                      </p:to>
                                    </p:set>
                                    <p:animEffect transition="in" filter="wipe(left)">
                                      <p:cBhvr>
                                        <p:cTn id="220" dur="500"/>
                                        <p:tgtEl>
                                          <p:spTgt spid="147"/>
                                        </p:tgtEl>
                                      </p:cBhvr>
                                    </p:animEffect>
                                  </p:childTnLst>
                                </p:cTn>
                              </p:par>
                            </p:childTnLst>
                          </p:cTn>
                        </p:par>
                        <p:par>
                          <p:cTn id="221" fill="hold">
                            <p:stCondLst>
                              <p:cond delay="500"/>
                            </p:stCondLst>
                            <p:childTnLst>
                              <p:par>
                                <p:cTn id="222" presetID="22" presetClass="entr" presetSubtype="8" fill="hold" grpId="0" nodeType="afterEffect">
                                  <p:stCondLst>
                                    <p:cond delay="0"/>
                                  </p:stCondLst>
                                  <p:childTnLst>
                                    <p:set>
                                      <p:cBhvr>
                                        <p:cTn id="223" dur="1" fill="hold">
                                          <p:stCondLst>
                                            <p:cond delay="0"/>
                                          </p:stCondLst>
                                        </p:cTn>
                                        <p:tgtEl>
                                          <p:spTgt spid="150"/>
                                        </p:tgtEl>
                                        <p:attrNameLst>
                                          <p:attrName>style.visibility</p:attrName>
                                        </p:attrNameLst>
                                      </p:cBhvr>
                                      <p:to>
                                        <p:strVal val="visible"/>
                                      </p:to>
                                    </p:set>
                                    <p:animEffect transition="in" filter="wipe(left)">
                                      <p:cBhvr>
                                        <p:cTn id="224" dur="500"/>
                                        <p:tgtEl>
                                          <p:spTgt spid="150"/>
                                        </p:tgtEl>
                                      </p:cBhvr>
                                    </p:animEffect>
                                  </p:childTnLst>
                                </p:cTn>
                              </p:par>
                            </p:childTnLst>
                          </p:cTn>
                        </p:par>
                        <p:par>
                          <p:cTn id="225" fill="hold">
                            <p:stCondLst>
                              <p:cond delay="1000"/>
                            </p:stCondLst>
                            <p:childTnLst>
                              <p:par>
                                <p:cTn id="226" presetID="22" presetClass="entr" presetSubtype="8" fill="hold" nodeType="afterEffect">
                                  <p:stCondLst>
                                    <p:cond delay="0"/>
                                  </p:stCondLst>
                                  <p:childTnLst>
                                    <p:set>
                                      <p:cBhvr>
                                        <p:cTn id="227" dur="1" fill="hold">
                                          <p:stCondLst>
                                            <p:cond delay="0"/>
                                          </p:stCondLst>
                                        </p:cTn>
                                        <p:tgtEl>
                                          <p:spTgt spid="149"/>
                                        </p:tgtEl>
                                        <p:attrNameLst>
                                          <p:attrName>style.visibility</p:attrName>
                                        </p:attrNameLst>
                                      </p:cBhvr>
                                      <p:to>
                                        <p:strVal val="visible"/>
                                      </p:to>
                                    </p:set>
                                    <p:animEffect transition="in" filter="wipe(left)">
                                      <p:cBhvr>
                                        <p:cTn id="228" dur="250"/>
                                        <p:tgtEl>
                                          <p:spTgt spid="149"/>
                                        </p:tgtEl>
                                      </p:cBhvr>
                                    </p:animEffect>
                                  </p:childTnLst>
                                </p:cTn>
                              </p:par>
                            </p:childTnLst>
                          </p:cTn>
                        </p:par>
                        <p:par>
                          <p:cTn id="229" fill="hold">
                            <p:stCondLst>
                              <p:cond delay="1250"/>
                            </p:stCondLst>
                            <p:childTnLst>
                              <p:par>
                                <p:cTn id="230" presetID="22" presetClass="entr" presetSubtype="8" fill="hold" grpId="0" nodeType="afterEffect">
                                  <p:stCondLst>
                                    <p:cond delay="0"/>
                                  </p:stCondLst>
                                  <p:childTnLst>
                                    <p:set>
                                      <p:cBhvr>
                                        <p:cTn id="231" dur="1" fill="hold">
                                          <p:stCondLst>
                                            <p:cond delay="0"/>
                                          </p:stCondLst>
                                        </p:cTn>
                                        <p:tgtEl>
                                          <p:spTgt spid="148"/>
                                        </p:tgtEl>
                                        <p:attrNameLst>
                                          <p:attrName>style.visibility</p:attrName>
                                        </p:attrNameLst>
                                      </p:cBhvr>
                                      <p:to>
                                        <p:strVal val="visible"/>
                                      </p:to>
                                    </p:set>
                                    <p:animEffect transition="in" filter="wipe(left)">
                                      <p:cBhvr>
                                        <p:cTn id="232" dur="500"/>
                                        <p:tgtEl>
                                          <p:spTgt spid="148"/>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8" fill="hold" grpId="0" nodeType="clickEffect">
                                  <p:stCondLst>
                                    <p:cond delay="0"/>
                                  </p:stCondLst>
                                  <p:childTnLst>
                                    <p:set>
                                      <p:cBhvr>
                                        <p:cTn id="236" dur="1" fill="hold">
                                          <p:stCondLst>
                                            <p:cond delay="0"/>
                                          </p:stCondLst>
                                        </p:cTn>
                                        <p:tgtEl>
                                          <p:spTgt spid="151"/>
                                        </p:tgtEl>
                                        <p:attrNameLst>
                                          <p:attrName>style.visibility</p:attrName>
                                        </p:attrNameLst>
                                      </p:cBhvr>
                                      <p:to>
                                        <p:strVal val="visible"/>
                                      </p:to>
                                    </p:set>
                                    <p:animEffect transition="in" filter="wipe(left)">
                                      <p:cBhvr>
                                        <p:cTn id="237" dur="500"/>
                                        <p:tgtEl>
                                          <p:spTgt spid="151"/>
                                        </p:tgtEl>
                                      </p:cBhvr>
                                    </p:animEffect>
                                  </p:childTnLst>
                                </p:cTn>
                              </p:par>
                            </p:childTnLst>
                          </p:cTn>
                        </p:par>
                        <p:par>
                          <p:cTn id="238" fill="hold">
                            <p:stCondLst>
                              <p:cond delay="500"/>
                            </p:stCondLst>
                            <p:childTnLst>
                              <p:par>
                                <p:cTn id="239" presetID="22" presetClass="entr" presetSubtype="8" fill="hold" grpId="0" nodeType="afterEffect">
                                  <p:stCondLst>
                                    <p:cond delay="0"/>
                                  </p:stCondLst>
                                  <p:childTnLst>
                                    <p:set>
                                      <p:cBhvr>
                                        <p:cTn id="240" dur="1" fill="hold">
                                          <p:stCondLst>
                                            <p:cond delay="0"/>
                                          </p:stCondLst>
                                        </p:cTn>
                                        <p:tgtEl>
                                          <p:spTgt spid="153"/>
                                        </p:tgtEl>
                                        <p:attrNameLst>
                                          <p:attrName>style.visibility</p:attrName>
                                        </p:attrNameLst>
                                      </p:cBhvr>
                                      <p:to>
                                        <p:strVal val="visible"/>
                                      </p:to>
                                    </p:set>
                                    <p:animEffect transition="in" filter="wipe(left)">
                                      <p:cBhvr>
                                        <p:cTn id="241" dur="500"/>
                                        <p:tgtEl>
                                          <p:spTgt spid="153"/>
                                        </p:tgtEl>
                                      </p:cBhvr>
                                    </p:animEffect>
                                  </p:childTnLst>
                                </p:cTn>
                              </p:par>
                            </p:childTnLst>
                          </p:cTn>
                        </p:par>
                        <p:par>
                          <p:cTn id="242" fill="hold">
                            <p:stCondLst>
                              <p:cond delay="1000"/>
                            </p:stCondLst>
                            <p:childTnLst>
                              <p:par>
                                <p:cTn id="243" presetID="22" presetClass="entr" presetSubtype="8" fill="hold" grpId="0" nodeType="afterEffect">
                                  <p:stCondLst>
                                    <p:cond delay="0"/>
                                  </p:stCondLst>
                                  <p:childTnLst>
                                    <p:set>
                                      <p:cBhvr>
                                        <p:cTn id="244" dur="1" fill="hold">
                                          <p:stCondLst>
                                            <p:cond delay="0"/>
                                          </p:stCondLst>
                                        </p:cTn>
                                        <p:tgtEl>
                                          <p:spTgt spid="154"/>
                                        </p:tgtEl>
                                        <p:attrNameLst>
                                          <p:attrName>style.visibility</p:attrName>
                                        </p:attrNameLst>
                                      </p:cBhvr>
                                      <p:to>
                                        <p:strVal val="visible"/>
                                      </p:to>
                                    </p:set>
                                    <p:animEffect transition="in" filter="wipe(left)">
                                      <p:cBhvr>
                                        <p:cTn id="245" dur="250"/>
                                        <p:tgtEl>
                                          <p:spTgt spid="154"/>
                                        </p:tgtEl>
                                      </p:cBhvr>
                                    </p:animEffect>
                                  </p:childTnLst>
                                </p:cTn>
                              </p:par>
                            </p:childTnLst>
                          </p:cTn>
                        </p:par>
                        <p:par>
                          <p:cTn id="246" fill="hold">
                            <p:stCondLst>
                              <p:cond delay="1250"/>
                            </p:stCondLst>
                            <p:childTnLst>
                              <p:par>
                                <p:cTn id="247" presetID="22" presetClass="entr" presetSubtype="8" fill="hold" grpId="0" nodeType="afterEffect">
                                  <p:stCondLst>
                                    <p:cond delay="0"/>
                                  </p:stCondLst>
                                  <p:childTnLst>
                                    <p:set>
                                      <p:cBhvr>
                                        <p:cTn id="248" dur="1" fill="hold">
                                          <p:stCondLst>
                                            <p:cond delay="0"/>
                                          </p:stCondLst>
                                        </p:cTn>
                                        <p:tgtEl>
                                          <p:spTgt spid="155"/>
                                        </p:tgtEl>
                                        <p:attrNameLst>
                                          <p:attrName>style.visibility</p:attrName>
                                        </p:attrNameLst>
                                      </p:cBhvr>
                                      <p:to>
                                        <p:strVal val="visible"/>
                                      </p:to>
                                    </p:set>
                                    <p:animEffect transition="in" filter="wipe(left)">
                                      <p:cBhvr>
                                        <p:cTn id="249" dur="250"/>
                                        <p:tgtEl>
                                          <p:spTgt spid="155"/>
                                        </p:tgtEl>
                                      </p:cBhvr>
                                    </p:animEffect>
                                  </p:childTnLst>
                                </p:cTn>
                              </p:par>
                            </p:childTnLst>
                          </p:cTn>
                        </p:par>
                        <p:par>
                          <p:cTn id="250" fill="hold">
                            <p:stCondLst>
                              <p:cond delay="1500"/>
                            </p:stCondLst>
                            <p:childTnLst>
                              <p:par>
                                <p:cTn id="251" presetID="22" presetClass="entr" presetSubtype="8" fill="hold" nodeType="afterEffect">
                                  <p:stCondLst>
                                    <p:cond delay="0"/>
                                  </p:stCondLst>
                                  <p:childTnLst>
                                    <p:set>
                                      <p:cBhvr>
                                        <p:cTn id="252" dur="1" fill="hold">
                                          <p:stCondLst>
                                            <p:cond delay="0"/>
                                          </p:stCondLst>
                                        </p:cTn>
                                        <p:tgtEl>
                                          <p:spTgt spid="152"/>
                                        </p:tgtEl>
                                        <p:attrNameLst>
                                          <p:attrName>style.visibility</p:attrName>
                                        </p:attrNameLst>
                                      </p:cBhvr>
                                      <p:to>
                                        <p:strVal val="visible"/>
                                      </p:to>
                                    </p:set>
                                    <p:animEffect transition="in" filter="wipe(left)">
                                      <p:cBhvr>
                                        <p:cTn id="253" dur="500"/>
                                        <p:tgtEl>
                                          <p:spTgt spid="152"/>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158"/>
                                        </p:tgtEl>
                                        <p:attrNameLst>
                                          <p:attrName>style.visibility</p:attrName>
                                        </p:attrNameLst>
                                      </p:cBhvr>
                                      <p:to>
                                        <p:strVal val="visible"/>
                                      </p:to>
                                    </p:set>
                                    <p:animEffect transition="in" filter="wipe(left)">
                                      <p:cBhvr>
                                        <p:cTn id="258" dur="500"/>
                                        <p:tgtEl>
                                          <p:spTgt spid="158"/>
                                        </p:tgtEl>
                                      </p:cBhvr>
                                    </p:animEffect>
                                  </p:childTnLst>
                                </p:cTn>
                              </p:par>
                            </p:childTnLst>
                          </p:cTn>
                        </p:par>
                        <p:par>
                          <p:cTn id="259" fill="hold">
                            <p:stCondLst>
                              <p:cond delay="500"/>
                            </p:stCondLst>
                            <p:childTnLst>
                              <p:par>
                                <p:cTn id="260" presetID="22" presetClass="entr" presetSubtype="8" fill="hold" grpId="0" nodeType="afterEffect">
                                  <p:stCondLst>
                                    <p:cond delay="0"/>
                                  </p:stCondLst>
                                  <p:childTnLst>
                                    <p:set>
                                      <p:cBhvr>
                                        <p:cTn id="261" dur="1" fill="hold">
                                          <p:stCondLst>
                                            <p:cond delay="0"/>
                                          </p:stCondLst>
                                        </p:cTn>
                                        <p:tgtEl>
                                          <p:spTgt spid="160"/>
                                        </p:tgtEl>
                                        <p:attrNameLst>
                                          <p:attrName>style.visibility</p:attrName>
                                        </p:attrNameLst>
                                      </p:cBhvr>
                                      <p:to>
                                        <p:strVal val="visible"/>
                                      </p:to>
                                    </p:set>
                                    <p:animEffect transition="in" filter="wipe(left)">
                                      <p:cBhvr>
                                        <p:cTn id="262" dur="250"/>
                                        <p:tgtEl>
                                          <p:spTgt spid="160"/>
                                        </p:tgtEl>
                                      </p:cBhvr>
                                    </p:animEffect>
                                  </p:childTnLst>
                                </p:cTn>
                              </p:par>
                            </p:childTnLst>
                          </p:cTn>
                        </p:par>
                        <p:par>
                          <p:cTn id="263" fill="hold">
                            <p:stCondLst>
                              <p:cond delay="750"/>
                            </p:stCondLst>
                            <p:childTnLst>
                              <p:par>
                                <p:cTn id="264" presetID="22" presetClass="entr" presetSubtype="8" fill="hold" grpId="0" nodeType="afterEffect">
                                  <p:stCondLst>
                                    <p:cond delay="0"/>
                                  </p:stCondLst>
                                  <p:childTnLst>
                                    <p:set>
                                      <p:cBhvr>
                                        <p:cTn id="265" dur="1" fill="hold">
                                          <p:stCondLst>
                                            <p:cond delay="0"/>
                                          </p:stCondLst>
                                        </p:cTn>
                                        <p:tgtEl>
                                          <p:spTgt spid="161"/>
                                        </p:tgtEl>
                                        <p:attrNameLst>
                                          <p:attrName>style.visibility</p:attrName>
                                        </p:attrNameLst>
                                      </p:cBhvr>
                                      <p:to>
                                        <p:strVal val="visible"/>
                                      </p:to>
                                    </p:set>
                                    <p:animEffect transition="in" filter="wipe(left)">
                                      <p:cBhvr>
                                        <p:cTn id="266" dur="250"/>
                                        <p:tgtEl>
                                          <p:spTgt spid="161"/>
                                        </p:tgtEl>
                                      </p:cBhvr>
                                    </p:animEffect>
                                  </p:childTnLst>
                                </p:cTn>
                              </p:par>
                            </p:childTnLst>
                          </p:cTn>
                        </p:par>
                        <p:par>
                          <p:cTn id="267" fill="hold">
                            <p:stCondLst>
                              <p:cond delay="1000"/>
                            </p:stCondLst>
                            <p:childTnLst>
                              <p:par>
                                <p:cTn id="268" presetID="21" presetClass="exit" presetSubtype="1" fill="hold" grpId="1" nodeType="afterEffect">
                                  <p:stCondLst>
                                    <p:cond delay="0"/>
                                  </p:stCondLst>
                                  <p:childTnLst>
                                    <p:animEffect transition="out" filter="wheel(1)">
                                      <p:cBhvr>
                                        <p:cTn id="269" dur="500"/>
                                        <p:tgtEl>
                                          <p:spTgt spid="208"/>
                                        </p:tgtEl>
                                      </p:cBhvr>
                                    </p:animEffect>
                                    <p:set>
                                      <p:cBhvr>
                                        <p:cTn id="270" dur="1" fill="hold">
                                          <p:stCondLst>
                                            <p:cond delay="499"/>
                                          </p:stCondLst>
                                        </p:cTn>
                                        <p:tgtEl>
                                          <p:spTgt spid="208"/>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22" presetClass="entr" presetSubtype="8" fill="hold" grpId="0" nodeType="clickEffect">
                                  <p:stCondLst>
                                    <p:cond delay="0"/>
                                  </p:stCondLst>
                                  <p:childTnLst>
                                    <p:set>
                                      <p:cBhvr>
                                        <p:cTn id="274" dur="1" fill="hold">
                                          <p:stCondLst>
                                            <p:cond delay="0"/>
                                          </p:stCondLst>
                                        </p:cTn>
                                        <p:tgtEl>
                                          <p:spTgt spid="163"/>
                                        </p:tgtEl>
                                        <p:attrNameLst>
                                          <p:attrName>style.visibility</p:attrName>
                                        </p:attrNameLst>
                                      </p:cBhvr>
                                      <p:to>
                                        <p:strVal val="visible"/>
                                      </p:to>
                                    </p:set>
                                    <p:animEffect transition="in" filter="wipe(left)">
                                      <p:cBhvr>
                                        <p:cTn id="275" dur="500"/>
                                        <p:tgtEl>
                                          <p:spTgt spid="163"/>
                                        </p:tgtEl>
                                      </p:cBhvr>
                                    </p:animEffect>
                                  </p:childTnLst>
                                </p:cTn>
                              </p:par>
                            </p:childTnLst>
                          </p:cTn>
                        </p:par>
                      </p:childTnLst>
                    </p:cTn>
                  </p:par>
                  <p:par>
                    <p:cTn id="276" fill="hold">
                      <p:stCondLst>
                        <p:cond delay="indefinite"/>
                      </p:stCondLst>
                      <p:childTnLst>
                        <p:par>
                          <p:cTn id="277" fill="hold">
                            <p:stCondLst>
                              <p:cond delay="0"/>
                            </p:stCondLst>
                            <p:childTnLst>
                              <p:par>
                                <p:cTn id="278" presetID="53" presetClass="entr" presetSubtype="16" fill="hold" grpId="0" nodeType="clickEffect">
                                  <p:stCondLst>
                                    <p:cond delay="0"/>
                                  </p:stCondLst>
                                  <p:childTnLst>
                                    <p:set>
                                      <p:cBhvr>
                                        <p:cTn id="279" dur="1" fill="hold">
                                          <p:stCondLst>
                                            <p:cond delay="0"/>
                                          </p:stCondLst>
                                        </p:cTn>
                                        <p:tgtEl>
                                          <p:spTgt spid="214"/>
                                        </p:tgtEl>
                                        <p:attrNameLst>
                                          <p:attrName>style.visibility</p:attrName>
                                        </p:attrNameLst>
                                      </p:cBhvr>
                                      <p:to>
                                        <p:strVal val="visible"/>
                                      </p:to>
                                    </p:set>
                                    <p:anim calcmode="lin" valueType="num">
                                      <p:cBhvr>
                                        <p:cTn id="280" dur="250" fill="hold"/>
                                        <p:tgtEl>
                                          <p:spTgt spid="214"/>
                                        </p:tgtEl>
                                        <p:attrNameLst>
                                          <p:attrName>ppt_w</p:attrName>
                                        </p:attrNameLst>
                                      </p:cBhvr>
                                      <p:tavLst>
                                        <p:tav tm="0">
                                          <p:val>
                                            <p:fltVal val="0"/>
                                          </p:val>
                                        </p:tav>
                                        <p:tav tm="100000">
                                          <p:val>
                                            <p:strVal val="#ppt_w"/>
                                          </p:val>
                                        </p:tav>
                                      </p:tavLst>
                                    </p:anim>
                                    <p:anim calcmode="lin" valueType="num">
                                      <p:cBhvr>
                                        <p:cTn id="281" dur="250" fill="hold"/>
                                        <p:tgtEl>
                                          <p:spTgt spid="214"/>
                                        </p:tgtEl>
                                        <p:attrNameLst>
                                          <p:attrName>ppt_h</p:attrName>
                                        </p:attrNameLst>
                                      </p:cBhvr>
                                      <p:tavLst>
                                        <p:tav tm="0">
                                          <p:val>
                                            <p:fltVal val="0"/>
                                          </p:val>
                                        </p:tav>
                                        <p:tav tm="100000">
                                          <p:val>
                                            <p:strVal val="#ppt_h"/>
                                          </p:val>
                                        </p:tav>
                                      </p:tavLst>
                                    </p:anim>
                                    <p:animEffect transition="in" filter="fade">
                                      <p:cBhvr>
                                        <p:cTn id="282" dur="250"/>
                                        <p:tgtEl>
                                          <p:spTgt spid="214"/>
                                        </p:tgtEl>
                                      </p:cBhvr>
                                    </p:animEffect>
                                  </p:childTnLst>
                                </p:cTn>
                              </p:par>
                            </p:childTnLst>
                          </p:cTn>
                        </p:par>
                        <p:par>
                          <p:cTn id="283" fill="hold">
                            <p:stCondLst>
                              <p:cond delay="250"/>
                            </p:stCondLst>
                            <p:childTnLst>
                              <p:par>
                                <p:cTn id="284" presetID="53" presetClass="entr" presetSubtype="16" fill="hold" grpId="0" nodeType="afterEffect">
                                  <p:stCondLst>
                                    <p:cond delay="0"/>
                                  </p:stCondLst>
                                  <p:childTnLst>
                                    <p:set>
                                      <p:cBhvr>
                                        <p:cTn id="285" dur="1" fill="hold">
                                          <p:stCondLst>
                                            <p:cond delay="0"/>
                                          </p:stCondLst>
                                        </p:cTn>
                                        <p:tgtEl>
                                          <p:spTgt spid="213"/>
                                        </p:tgtEl>
                                        <p:attrNameLst>
                                          <p:attrName>style.visibility</p:attrName>
                                        </p:attrNameLst>
                                      </p:cBhvr>
                                      <p:to>
                                        <p:strVal val="visible"/>
                                      </p:to>
                                    </p:set>
                                    <p:anim calcmode="lin" valueType="num">
                                      <p:cBhvr>
                                        <p:cTn id="286" dur="250" fill="hold"/>
                                        <p:tgtEl>
                                          <p:spTgt spid="213"/>
                                        </p:tgtEl>
                                        <p:attrNameLst>
                                          <p:attrName>ppt_w</p:attrName>
                                        </p:attrNameLst>
                                      </p:cBhvr>
                                      <p:tavLst>
                                        <p:tav tm="0">
                                          <p:val>
                                            <p:fltVal val="0"/>
                                          </p:val>
                                        </p:tav>
                                        <p:tav tm="100000">
                                          <p:val>
                                            <p:strVal val="#ppt_w"/>
                                          </p:val>
                                        </p:tav>
                                      </p:tavLst>
                                    </p:anim>
                                    <p:anim calcmode="lin" valueType="num">
                                      <p:cBhvr>
                                        <p:cTn id="287" dur="250" fill="hold"/>
                                        <p:tgtEl>
                                          <p:spTgt spid="213"/>
                                        </p:tgtEl>
                                        <p:attrNameLst>
                                          <p:attrName>ppt_h</p:attrName>
                                        </p:attrNameLst>
                                      </p:cBhvr>
                                      <p:tavLst>
                                        <p:tav tm="0">
                                          <p:val>
                                            <p:fltVal val="0"/>
                                          </p:val>
                                        </p:tav>
                                        <p:tav tm="100000">
                                          <p:val>
                                            <p:strVal val="#ppt_h"/>
                                          </p:val>
                                        </p:tav>
                                      </p:tavLst>
                                    </p:anim>
                                    <p:animEffect transition="in" filter="fade">
                                      <p:cBhvr>
                                        <p:cTn id="288" dur="250"/>
                                        <p:tgtEl>
                                          <p:spTgt spid="213"/>
                                        </p:tgtEl>
                                      </p:cBhvr>
                                    </p:animEffec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nodeType="clickEffect">
                                  <p:stCondLst>
                                    <p:cond delay="0"/>
                                  </p:stCondLst>
                                  <p:childTnLst>
                                    <p:set>
                                      <p:cBhvr>
                                        <p:cTn id="292" dur="1" fill="hold">
                                          <p:stCondLst>
                                            <p:cond delay="0"/>
                                          </p:stCondLst>
                                        </p:cTn>
                                        <p:tgtEl>
                                          <p:spTgt spid="9"/>
                                        </p:tgtEl>
                                        <p:attrNameLst>
                                          <p:attrName>style.visibility</p:attrName>
                                        </p:attrNameLst>
                                      </p:cBhvr>
                                      <p:to>
                                        <p:strVal val="visible"/>
                                      </p:to>
                                    </p:set>
                                  </p:childTnLst>
                                </p:cTn>
                              </p:par>
                              <p:par>
                                <p:cTn id="293" presetID="42" presetClass="path" presetSubtype="0" accel="50000" decel="50000" fill="hold" nodeType="withEffect">
                                  <p:stCondLst>
                                    <p:cond delay="0"/>
                                  </p:stCondLst>
                                  <p:childTnLst>
                                    <p:animMotion origin="layout" path="M 0.00208 0.00309 L 0.02187 -0.23025 " pathEditMode="relative" rAng="0" ptsTypes="AA">
                                      <p:cBhvr>
                                        <p:cTn id="294" dur="500" spd="-100000" fill="hold"/>
                                        <p:tgtEl>
                                          <p:spTgt spid="9"/>
                                        </p:tgtEl>
                                        <p:attrNameLst>
                                          <p:attrName>ppt_x</p:attrName>
                                          <p:attrName>ppt_y</p:attrName>
                                        </p:attrNameLst>
                                      </p:cBhvr>
                                      <p:rCtr x="990" y="-11667"/>
                                    </p:animMotion>
                                  </p:childTnLst>
                                </p:cTn>
                              </p:par>
                            </p:childTnLst>
                          </p:cTn>
                        </p:par>
                        <p:par>
                          <p:cTn id="295" fill="hold">
                            <p:stCondLst>
                              <p:cond delay="500"/>
                            </p:stCondLst>
                            <p:childTnLst>
                              <p:par>
                                <p:cTn id="296" presetID="10" presetClass="exit" presetSubtype="0" fill="hold" grpId="1" nodeType="afterEffect">
                                  <p:stCondLst>
                                    <p:cond delay="0"/>
                                  </p:stCondLst>
                                  <p:childTnLst>
                                    <p:animEffect transition="out" filter="fade">
                                      <p:cBhvr>
                                        <p:cTn id="297" dur="500"/>
                                        <p:tgtEl>
                                          <p:spTgt spid="213"/>
                                        </p:tgtEl>
                                      </p:cBhvr>
                                    </p:animEffect>
                                    <p:set>
                                      <p:cBhvr>
                                        <p:cTn id="298" dur="1" fill="hold">
                                          <p:stCondLst>
                                            <p:cond delay="499"/>
                                          </p:stCondLst>
                                        </p:cTn>
                                        <p:tgtEl>
                                          <p:spTgt spid="213"/>
                                        </p:tgtEl>
                                        <p:attrNameLst>
                                          <p:attrName>style.visibility</p:attrName>
                                        </p:attrNameLst>
                                      </p:cBhvr>
                                      <p:to>
                                        <p:strVal val="hidden"/>
                                      </p:to>
                                    </p:set>
                                  </p:childTnLst>
                                </p:cTn>
                              </p:par>
                              <p:par>
                                <p:cTn id="299" presetID="10" presetClass="exit" presetSubtype="0" fill="hold" grpId="1" nodeType="withEffect">
                                  <p:stCondLst>
                                    <p:cond delay="0"/>
                                  </p:stCondLst>
                                  <p:childTnLst>
                                    <p:animEffect transition="out" filter="fade">
                                      <p:cBhvr>
                                        <p:cTn id="300" dur="500"/>
                                        <p:tgtEl>
                                          <p:spTgt spid="214"/>
                                        </p:tgtEl>
                                      </p:cBhvr>
                                    </p:animEffect>
                                    <p:set>
                                      <p:cBhvr>
                                        <p:cTn id="301" dur="1" fill="hold">
                                          <p:stCondLst>
                                            <p:cond delay="499"/>
                                          </p:stCondLst>
                                        </p:cTn>
                                        <p:tgtEl>
                                          <p:spTgt spid="214"/>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22" presetClass="entr" presetSubtype="8" fill="hold" grpId="0" nodeType="clickEffect">
                                  <p:stCondLst>
                                    <p:cond delay="0"/>
                                  </p:stCondLst>
                                  <p:childTnLst>
                                    <p:set>
                                      <p:cBhvr>
                                        <p:cTn id="305" dur="1" fill="hold">
                                          <p:stCondLst>
                                            <p:cond delay="0"/>
                                          </p:stCondLst>
                                        </p:cTn>
                                        <p:tgtEl>
                                          <p:spTgt spid="177"/>
                                        </p:tgtEl>
                                        <p:attrNameLst>
                                          <p:attrName>style.visibility</p:attrName>
                                        </p:attrNameLst>
                                      </p:cBhvr>
                                      <p:to>
                                        <p:strVal val="visible"/>
                                      </p:to>
                                    </p:set>
                                    <p:animEffect transition="in" filter="wipe(left)">
                                      <p:cBhvr>
                                        <p:cTn id="306" dur="500"/>
                                        <p:tgtEl>
                                          <p:spTgt spid="177"/>
                                        </p:tgtEl>
                                      </p:cBhvr>
                                    </p:animEffect>
                                  </p:childTnLst>
                                </p:cTn>
                              </p:par>
                            </p:childTnLst>
                          </p:cTn>
                        </p:par>
                      </p:childTnLst>
                    </p:cTn>
                  </p:par>
                  <p:par>
                    <p:cTn id="307" fill="hold">
                      <p:stCondLst>
                        <p:cond delay="indefinite"/>
                      </p:stCondLst>
                      <p:childTnLst>
                        <p:par>
                          <p:cTn id="308" fill="hold">
                            <p:stCondLst>
                              <p:cond delay="0"/>
                            </p:stCondLst>
                            <p:childTnLst>
                              <p:par>
                                <p:cTn id="309" presetID="12" presetClass="entr" presetSubtype="1" fill="hold" nodeType="clickEffect">
                                  <p:stCondLst>
                                    <p:cond delay="0"/>
                                  </p:stCondLst>
                                  <p:childTnLst>
                                    <p:set>
                                      <p:cBhvr>
                                        <p:cTn id="310" dur="1" fill="hold">
                                          <p:stCondLst>
                                            <p:cond delay="0"/>
                                          </p:stCondLst>
                                        </p:cTn>
                                        <p:tgtEl>
                                          <p:spTgt spid="10"/>
                                        </p:tgtEl>
                                        <p:attrNameLst>
                                          <p:attrName>style.visibility</p:attrName>
                                        </p:attrNameLst>
                                      </p:cBhvr>
                                      <p:to>
                                        <p:strVal val="visible"/>
                                      </p:to>
                                    </p:set>
                                    <p:anim calcmode="lin" valueType="num">
                                      <p:cBhvr additive="base">
                                        <p:cTn id="311" dur="500"/>
                                        <p:tgtEl>
                                          <p:spTgt spid="10"/>
                                        </p:tgtEl>
                                        <p:attrNameLst>
                                          <p:attrName>ppt_y</p:attrName>
                                        </p:attrNameLst>
                                      </p:cBhvr>
                                      <p:tavLst>
                                        <p:tav tm="0">
                                          <p:val>
                                            <p:strVal val="#ppt_y-#ppt_h*1.125000"/>
                                          </p:val>
                                        </p:tav>
                                        <p:tav tm="100000">
                                          <p:val>
                                            <p:strVal val="#ppt_y"/>
                                          </p:val>
                                        </p:tav>
                                      </p:tavLst>
                                    </p:anim>
                                    <p:animEffect transition="in" filter="wipe(down)">
                                      <p:cBhvr>
                                        <p:cTn id="312" dur="500"/>
                                        <p:tgtEl>
                                          <p:spTgt spid="10"/>
                                        </p:tgtEl>
                                      </p:cBhvr>
                                    </p:animEffect>
                                  </p:childTnLst>
                                </p:cTn>
                              </p:par>
                            </p:childTnLst>
                          </p:cTn>
                        </p:par>
                      </p:childTnLst>
                    </p:cTn>
                  </p:par>
                  <p:par>
                    <p:cTn id="313" fill="hold">
                      <p:stCondLst>
                        <p:cond delay="indefinite"/>
                      </p:stCondLst>
                      <p:childTnLst>
                        <p:par>
                          <p:cTn id="314" fill="hold">
                            <p:stCondLst>
                              <p:cond delay="0"/>
                            </p:stCondLst>
                            <p:childTnLst>
                              <p:par>
                                <p:cTn id="315" presetID="22" presetClass="entr" presetSubtype="8" fill="hold" grpId="0" nodeType="clickEffect">
                                  <p:stCondLst>
                                    <p:cond delay="0"/>
                                  </p:stCondLst>
                                  <p:childTnLst>
                                    <p:set>
                                      <p:cBhvr>
                                        <p:cTn id="316" dur="1" fill="hold">
                                          <p:stCondLst>
                                            <p:cond delay="0"/>
                                          </p:stCondLst>
                                        </p:cTn>
                                        <p:tgtEl>
                                          <p:spTgt spid="215"/>
                                        </p:tgtEl>
                                        <p:attrNameLst>
                                          <p:attrName>style.visibility</p:attrName>
                                        </p:attrNameLst>
                                      </p:cBhvr>
                                      <p:to>
                                        <p:strVal val="visible"/>
                                      </p:to>
                                    </p:set>
                                    <p:animEffect transition="in" filter="wipe(left)">
                                      <p:cBhvr>
                                        <p:cTn id="317"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6" grpId="0"/>
      <p:bldP spid="110" grpId="0"/>
      <p:bldP spid="90" grpId="0"/>
      <p:bldP spid="92" grpId="0"/>
      <p:bldP spid="93" grpId="0"/>
      <p:bldP spid="94" grpId="0"/>
      <p:bldP spid="96" grpId="0"/>
      <p:bldP spid="98" grpId="0"/>
      <p:bldP spid="99" grpId="0"/>
      <p:bldP spid="100" grpId="0"/>
      <p:bldP spid="101" grpId="0"/>
      <p:bldP spid="102" grpId="0"/>
      <p:bldP spid="103" grpId="0"/>
      <p:bldP spid="104" grpId="0"/>
      <p:bldP spid="105" grpId="0"/>
      <p:bldP spid="107" grpId="0"/>
      <p:bldP spid="109" grpId="0"/>
      <p:bldP spid="112" grpId="0"/>
      <p:bldP spid="113" grpId="0"/>
      <p:bldP spid="114" grpId="0"/>
      <p:bldP spid="115" grpId="0"/>
      <p:bldP spid="116" grpId="0"/>
      <p:bldP spid="118" grpId="0"/>
      <p:bldP spid="119" grpId="0"/>
      <p:bldP spid="137" grpId="0"/>
      <p:bldP spid="147" grpId="0"/>
      <p:bldP spid="148" grpId="0"/>
      <p:bldP spid="150" grpId="0"/>
      <p:bldP spid="151" grpId="0"/>
      <p:bldP spid="153" grpId="0"/>
      <p:bldP spid="154" grpId="0"/>
      <p:bldP spid="155" grpId="0"/>
      <p:bldP spid="158" grpId="0"/>
      <p:bldP spid="160" grpId="0"/>
      <p:bldP spid="161" grpId="0"/>
      <p:bldP spid="163" grpId="0"/>
      <p:bldP spid="177" grpId="0"/>
      <p:bldP spid="204" grpId="0" animBg="1"/>
      <p:bldP spid="204" grpId="1" animBg="1"/>
      <p:bldP spid="205" grpId="0" animBg="1"/>
      <p:bldP spid="205" grpId="1" animBg="1"/>
      <p:bldP spid="208" grpId="0" animBg="1"/>
      <p:bldP spid="208" grpId="1" animBg="1"/>
      <p:bldP spid="209" grpId="0"/>
      <p:bldP spid="210" grpId="0"/>
      <p:bldP spid="212" grpId="0"/>
      <p:bldP spid="213" grpId="0" animBg="1"/>
      <p:bldP spid="213" grpId="1" animBg="1"/>
      <p:bldP spid="214" grpId="0" animBg="1"/>
      <p:bldP spid="214" grpId="1" animBg="1"/>
      <p:bldP spid="2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12969</TotalTime>
  <Words>1266</Words>
  <Application>Microsoft Office PowerPoint</Application>
  <PresentationFormat>On-screen Show (16:9)</PresentationFormat>
  <Paragraphs>455</Paragraphs>
  <Slides>13</Slides>
  <Notes>3</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13</vt:i4>
      </vt:variant>
    </vt:vector>
  </HeadingPairs>
  <TitlesOfParts>
    <vt:vector size="27" baseType="lpstr">
      <vt:lpstr>Arial</vt:lpstr>
      <vt:lpstr>Book Antiqua</vt:lpstr>
      <vt:lpstr>Bookman Old Style</vt:lpstr>
      <vt:lpstr>Calibri</vt:lpstr>
      <vt:lpstr>Cambria Math</vt:lpstr>
      <vt:lpstr>Century Schoolbook</vt:lpstr>
      <vt:lpstr>Lucida Sans</vt:lpstr>
      <vt:lpstr>Rockwell</vt:lpstr>
      <vt:lpstr>Symbol</vt:lpstr>
      <vt:lpstr>Tw Cen MT</vt:lpstr>
      <vt:lpstr>Office Theme</vt:lpstr>
      <vt:lpstr>1_Office Theme</vt:lpstr>
      <vt:lpstr>1_Custom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T.S BORA</cp:lastModifiedBy>
  <cp:revision>1816</cp:revision>
  <dcterms:created xsi:type="dcterms:W3CDTF">2013-07-31T12:47:49Z</dcterms:created>
  <dcterms:modified xsi:type="dcterms:W3CDTF">2022-04-23T04:55:59Z</dcterms:modified>
</cp:coreProperties>
</file>