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8" r:id="rId3"/>
  </p:sldMasterIdLst>
  <p:notesMasterIdLst>
    <p:notesMasterId r:id="rId17"/>
  </p:notesMasterIdLst>
  <p:sldIdLst>
    <p:sldId id="284" r:id="rId4"/>
    <p:sldId id="273" r:id="rId5"/>
    <p:sldId id="274" r:id="rId6"/>
    <p:sldId id="275" r:id="rId7"/>
    <p:sldId id="276" r:id="rId8"/>
    <p:sldId id="285" r:id="rId9"/>
    <p:sldId id="278" r:id="rId10"/>
    <p:sldId id="279" r:id="rId11"/>
    <p:sldId id="286" r:id="rId12"/>
    <p:sldId id="281" r:id="rId13"/>
    <p:sldId id="282" r:id="rId14"/>
    <p:sldId id="283" r:id="rId15"/>
    <p:sldId id="287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47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6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19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6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53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6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63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21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3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5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6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2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471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6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92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1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76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171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171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6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58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2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24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7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07" r:id="rId1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8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2824009" y="2234419"/>
            <a:ext cx="71239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6" name="Oval 26"/>
          <p:cNvSpPr>
            <a:spLocks noChangeArrowheads="1"/>
          </p:cNvSpPr>
          <p:nvPr/>
        </p:nvSpPr>
        <p:spPr bwMode="auto">
          <a:xfrm>
            <a:off x="1063191" y="2234419"/>
            <a:ext cx="78363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2814484" y="1616118"/>
            <a:ext cx="71239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Oval 26"/>
          <p:cNvSpPr>
            <a:spLocks noChangeArrowheads="1"/>
          </p:cNvSpPr>
          <p:nvPr/>
        </p:nvSpPr>
        <p:spPr bwMode="auto">
          <a:xfrm>
            <a:off x="1053666" y="1616118"/>
            <a:ext cx="78363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1867227" y="291818"/>
            <a:ext cx="2171963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861897" y="2925632"/>
            <a:ext cx="196895" cy="25704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r>
              <a:rPr lang="en-US" sz="1798" b="1" dirty="0">
                <a:solidFill>
                  <a:prstClr val="white"/>
                </a:solidFill>
              </a:rPr>
              <a:t>          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926764" y="473686"/>
            <a:ext cx="2953512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25" y="399695"/>
            <a:ext cx="143661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Prove that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876752" y="247436"/>
            <a:ext cx="3940931" cy="654498"/>
            <a:chOff x="514098" y="223599"/>
            <a:chExt cx="3944577" cy="655104"/>
          </a:xfrm>
        </p:grpSpPr>
        <p:sp>
          <p:nvSpPr>
            <p:cNvPr id="4" name="Rectangle 3"/>
            <p:cNvSpPr/>
            <p:nvPr/>
          </p:nvSpPr>
          <p:spPr>
            <a:xfrm>
              <a:off x="514098" y="223599"/>
              <a:ext cx="210701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14098" y="509349"/>
              <a:ext cx="2082946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470790" y="223599"/>
              <a:ext cx="33726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2869385" y="564356"/>
              <a:ext cx="1540078" cy="0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820171" y="509349"/>
              <a:ext cx="16385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sec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– tan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66064" y="820362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231" y="1181900"/>
            <a:ext cx="90922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L.H.S.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0524" y="117975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90825" y="1027499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17323" y="1330431"/>
            <a:ext cx="1979367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90911" y="1037016"/>
            <a:ext cx="74411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5144" y="1035248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52422" y="1027499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4561" y="1267545"/>
            <a:ext cx="74411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2984" y="126754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1015" y="1267545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08473" y="126540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86274" y="1035248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4475" y="1267545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1859" y="3008858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10151" y="3189121"/>
            <a:ext cx="19617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59117" y="2875631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2441" y="285659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5536" y="2885148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27325" y="2866115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36991" y="289466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9117" y="3130427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93155" y="313994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70174" y="3120911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98880" y="312091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32464" y="315160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8836" y="3444450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12666" y="3444450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31856" y="344446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1859" y="361789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60752" y="3794974"/>
            <a:ext cx="36660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02020" y="34444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59377" y="34444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64222" y="344446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38993" y="34444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01036" y="34444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31356" y="3770153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09946" y="3770153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67010" y="377017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5237" y="3770153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5267" y="3770175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57095" y="3770153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88777" y="3770153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28322" y="2243932"/>
            <a:ext cx="25579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051392" y="1560353"/>
            <a:ext cx="74411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725625" y="172194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912903" y="156035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051392" y="2175156"/>
            <a:ext cx="74411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699814" y="234798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907846" y="2175156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622437" y="234798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546755" y="172194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002208" y="217515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109844" y="1906439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969097" y="1906439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899364" y="1906439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68273" y="205943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051391" y="1867857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12903" y="186785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782011" y="186785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125742" y="2532484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984996" y="2532484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915262" y="2532484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067289" y="248342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928802" y="248342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824888" y="3444212"/>
            <a:ext cx="1699487" cy="369744"/>
          </a:xfrm>
          <a:prstGeom prst="rect">
            <a:avLst/>
          </a:prstGeom>
          <a:noFill/>
        </p:spPr>
        <p:txBody>
          <a:bodyPr wrap="square" lIns="91849" tIns="45924" rIns="91849" bIns="45924" rtlCol="0">
            <a:spAutoFit/>
          </a:bodyPr>
          <a:lstStyle/>
          <a:p>
            <a:pPr defTabSz="913577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sec</a:t>
            </a:r>
            <a:r>
              <a:rPr lang="en-US" sz="18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–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n-US" sz="18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798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999074" y="155633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2916887" y="2532484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04854" y="-654"/>
            <a:ext cx="152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</a:rPr>
              <a:t>Solved Example: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18231" y="248342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9602" y="421017"/>
            <a:ext cx="31390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using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sec²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 1 +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tan²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dirty="0">
              <a:solidFill>
                <a:prstClr val="white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789414" y="991704"/>
            <a:ext cx="1501633" cy="450566"/>
            <a:chOff x="3502734" y="3524060"/>
            <a:chExt cx="1282301" cy="450566"/>
          </a:xfrm>
        </p:grpSpPr>
        <p:sp>
          <p:nvSpPr>
            <p:cNvPr id="87" name="Rounded Rectangle 86"/>
            <p:cNvSpPr/>
            <p:nvPr/>
          </p:nvSpPr>
          <p:spPr>
            <a:xfrm>
              <a:off x="3563859" y="3536331"/>
              <a:ext cx="1041638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371"/>
                <p:cNvSpPr txBox="1"/>
                <p:nvPr/>
              </p:nvSpPr>
              <p:spPr>
                <a:xfrm>
                  <a:off x="3502734" y="3524060"/>
                  <a:ext cx="1282301" cy="450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tan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sz="1400" b="1" dirty="0">
                          <a:solidFill>
                            <a:prstClr val="white"/>
                          </a:solidFill>
                          <a:latin typeface="Symbol" panose="05050102010706020507" pitchFamily="18" charset="2"/>
                        </a:rPr>
                        <m:t>q</m:t>
                      </m:r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88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734" y="3524060"/>
                  <a:ext cx="1282301" cy="45006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20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6258409" y="968341"/>
            <a:ext cx="1633470" cy="458517"/>
            <a:chOff x="3502734" y="3524060"/>
            <a:chExt cx="1394882" cy="458517"/>
          </a:xfrm>
        </p:grpSpPr>
        <p:sp>
          <p:nvSpPr>
            <p:cNvPr id="90" name="Rounded Rectangle 89"/>
            <p:cNvSpPr/>
            <p:nvPr/>
          </p:nvSpPr>
          <p:spPr>
            <a:xfrm>
              <a:off x="3525545" y="3544282"/>
              <a:ext cx="1267799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371"/>
                <p:cNvSpPr txBox="1"/>
                <p:nvPr/>
              </p:nvSpPr>
              <p:spPr>
                <a:xfrm>
                  <a:off x="3502734" y="3524060"/>
                  <a:ext cx="1394882" cy="447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sec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sz="1400" b="1" dirty="0">
                          <a:solidFill>
                            <a:prstClr val="white"/>
                          </a:solidFill>
                          <a:latin typeface="Symbol" panose="05050102010706020507" pitchFamily="18" charset="2"/>
                        </a:rPr>
                        <m:t>q</m:t>
                      </m:r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i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1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734" y="3524060"/>
                  <a:ext cx="1394882" cy="447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19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/>
          <p:cNvCxnSpPr/>
          <p:nvPr/>
        </p:nvCxnSpPr>
        <p:spPr>
          <a:xfrm>
            <a:off x="7097184" y="725683"/>
            <a:ext cx="0" cy="2534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481408" y="725683"/>
            <a:ext cx="0" cy="2534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413787" y="3034485"/>
            <a:ext cx="1779054" cy="315480"/>
            <a:chOff x="3356271" y="3524060"/>
            <a:chExt cx="1519202" cy="315480"/>
          </a:xfrm>
        </p:grpSpPr>
        <p:sp>
          <p:nvSpPr>
            <p:cNvPr id="102" name="Rounded Rectangle 101"/>
            <p:cNvSpPr/>
            <p:nvPr/>
          </p:nvSpPr>
          <p:spPr>
            <a:xfrm>
              <a:off x="3392574" y="3540179"/>
              <a:ext cx="1482899" cy="299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371"/>
            <p:cNvSpPr txBox="1"/>
            <p:nvPr/>
          </p:nvSpPr>
          <p:spPr>
            <a:xfrm>
              <a:off x="3356271" y="3524060"/>
              <a:ext cx="151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 = 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627777" y="1960203"/>
            <a:ext cx="2877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[Dividing numerator and denominator by sin A]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2" grpId="0" animBg="1"/>
      <p:bldP spid="92" grpId="1" animBg="1"/>
      <p:bldP spid="85" grpId="0" animBg="1"/>
      <p:bldP spid="85" grpId="1" animBg="1"/>
      <p:bldP spid="84" grpId="0" animBg="1"/>
      <p:bldP spid="84" grpId="1" animBg="1"/>
      <p:bldP spid="205" grpId="0" animBg="1"/>
      <p:bldP spid="205" grpId="1" animBg="1"/>
      <p:bldP spid="129" grpId="0" animBg="1"/>
      <p:bldP spid="3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64" grpId="0"/>
      <p:bldP spid="179" grpId="0"/>
      <p:bldP spid="180" grpId="0"/>
      <p:bldP spid="181" grpId="0"/>
      <p:bldP spid="185" grpId="0"/>
      <p:bldP spid="186" grpId="0"/>
      <p:bldP spid="216" grpId="0"/>
      <p:bldP spid="8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1748417" y="4189588"/>
            <a:ext cx="196895" cy="25704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r>
              <a:rPr lang="en-US" sz="1798" b="1" dirty="0">
                <a:solidFill>
                  <a:prstClr val="white"/>
                </a:solidFill>
              </a:rPr>
              <a:t>          </a:t>
            </a:r>
          </a:p>
        </p:txBody>
      </p:sp>
      <p:sp>
        <p:nvSpPr>
          <p:cNvPr id="226" name="Oval 26"/>
          <p:cNvSpPr>
            <a:spLocks noChangeArrowheads="1"/>
          </p:cNvSpPr>
          <p:nvPr/>
        </p:nvSpPr>
        <p:spPr bwMode="auto">
          <a:xfrm>
            <a:off x="2752213" y="1830096"/>
            <a:ext cx="1639104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5" name="Oval 26"/>
          <p:cNvSpPr>
            <a:spLocks noChangeArrowheads="1"/>
          </p:cNvSpPr>
          <p:nvPr/>
        </p:nvSpPr>
        <p:spPr bwMode="auto">
          <a:xfrm>
            <a:off x="1025377" y="1830096"/>
            <a:ext cx="1598275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5" name="Oval 26"/>
          <p:cNvSpPr>
            <a:spLocks noChangeArrowheads="1"/>
          </p:cNvSpPr>
          <p:nvPr/>
        </p:nvSpPr>
        <p:spPr bwMode="auto">
          <a:xfrm>
            <a:off x="2852858" y="1219195"/>
            <a:ext cx="1832277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926764" y="471175"/>
            <a:ext cx="2955257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4854" y="-654"/>
            <a:ext cx="152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Solved Example: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9757" y="418506"/>
            <a:ext cx="300156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using sec²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 = 1 + tan²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8273" y="194786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972770" y="2117572"/>
            <a:ext cx="50824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21930" y="1757109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02260" y="1757109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44310" y="175710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5114" y="175710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426119" y="176472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57968" y="175710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51590" y="1757109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57114" y="1757109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09367" y="175710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84771" y="175710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81812" y="175710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24470" y="1757109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227332" y="1757109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0128" y="175710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11934" y="175710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71562" y="1757109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 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9380" y="210142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47970" y="210142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05034" y="210142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83261" y="2101426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7479" y="2101426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80237" y="2101426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404100" y="210142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8273" y="3282912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956020" y="3465368"/>
            <a:ext cx="38103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06130" y="3107900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826354" y="3107900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23370" y="310790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30000" y="310790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459693" y="310790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597522" y="310790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27047" y="3107900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84111" y="3107900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089064" y="3107900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2487" y="310790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24894" y="3107900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62252" y="310790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543897" y="343728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622486" y="343728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79550" y="343728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57777" y="3437284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14315" y="343728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58523" y="3437284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408715" y="343728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68273" y="398723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56766" y="3815763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762395" y="381578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32364" y="3815763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2673651" y="3226078"/>
            <a:ext cx="1918464" cy="1612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658000" y="3582810"/>
            <a:ext cx="1918464" cy="1381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3877730" y="877077"/>
            <a:ext cx="2146204" cy="307778"/>
            <a:chOff x="3227524" y="3524060"/>
            <a:chExt cx="1832727" cy="307778"/>
          </a:xfrm>
        </p:grpSpPr>
        <p:sp>
          <p:nvSpPr>
            <p:cNvPr id="193" name="Rounded Rectangular Callout 192"/>
            <p:cNvSpPr/>
            <p:nvPr/>
          </p:nvSpPr>
          <p:spPr>
            <a:xfrm>
              <a:off x="3227524" y="3536332"/>
              <a:ext cx="1832727" cy="295506"/>
            </a:xfrm>
            <a:prstGeom prst="wedgeRoundRectCallout">
              <a:avLst>
                <a:gd name="adj1" fmla="val -32478"/>
                <a:gd name="adj2" fmla="val 82755"/>
                <a:gd name="adj3" fmla="val 16667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4" name="TextBox 371"/>
            <p:cNvSpPr txBox="1"/>
            <p:nvPr/>
          </p:nvSpPr>
          <p:spPr>
            <a:xfrm>
              <a:off x="3227524" y="3524060"/>
              <a:ext cx="183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(a + b) (a – b)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668273" y="265993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1021117" y="2829640"/>
            <a:ext cx="3931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021930" y="2469177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896970" y="2469177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685752" y="246917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55114" y="2469177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535171" y="2469177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658712" y="2469177"/>
            <a:ext cx="59984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[1 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67364" y="2469177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126565" y="2469177"/>
            <a:ext cx="8435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067176" y="2469177"/>
            <a:ext cx="92204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)]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114570" y="281349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271634" y="281349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449861" y="2813494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104079" y="281349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300177" y="2813494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28266" y="1136921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872096" y="1136921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91286" y="1136932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11289" y="131036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20182" y="1487445"/>
            <a:ext cx="36660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961450" y="113692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518807" y="113692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623652" y="1136932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798423" y="113692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60466" y="113692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790786" y="146262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69376" y="146262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026440" y="146264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04667" y="1462624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924697" y="1462646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116525" y="1462624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748207" y="146262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84318" y="1136683"/>
            <a:ext cx="1699487" cy="369744"/>
          </a:xfrm>
          <a:prstGeom prst="rect">
            <a:avLst/>
          </a:prstGeom>
          <a:noFill/>
        </p:spPr>
        <p:txBody>
          <a:bodyPr wrap="square" lIns="91849" tIns="45924" rIns="91849" bIns="45924" rtlCol="0">
            <a:spAutoFit/>
          </a:bodyPr>
          <a:lstStyle/>
          <a:p>
            <a:pPr defTabSz="913577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sec</a:t>
            </a:r>
            <a:r>
              <a:rPr lang="en-US" sz="18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–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n-US" sz="18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798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71625" y="399695"/>
            <a:ext cx="143661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Prove that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07" name="Group 9"/>
          <p:cNvGrpSpPr/>
          <p:nvPr/>
        </p:nvGrpSpPr>
        <p:grpSpPr>
          <a:xfrm>
            <a:off x="1876752" y="247436"/>
            <a:ext cx="3940931" cy="654498"/>
            <a:chOff x="514098" y="223599"/>
            <a:chExt cx="3944577" cy="655104"/>
          </a:xfrm>
        </p:grpSpPr>
        <p:sp>
          <p:nvSpPr>
            <p:cNvPr id="211" name="Rectangle 210"/>
            <p:cNvSpPr/>
            <p:nvPr/>
          </p:nvSpPr>
          <p:spPr>
            <a:xfrm>
              <a:off x="514098" y="223599"/>
              <a:ext cx="210701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514098" y="509349"/>
              <a:ext cx="2082946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0800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470790" y="223599"/>
              <a:ext cx="33726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2869385" y="564356"/>
              <a:ext cx="1540078" cy="0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223"/>
            <p:cNvSpPr/>
            <p:nvPr/>
          </p:nvSpPr>
          <p:spPr>
            <a:xfrm>
              <a:off x="2820171" y="509349"/>
              <a:ext cx="16385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sec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– tan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</p:grpSp>
      <p:sp>
        <p:nvSpPr>
          <p:cNvPr id="228" name="Rectangle 227"/>
          <p:cNvSpPr/>
          <p:nvPr/>
        </p:nvSpPr>
        <p:spPr>
          <a:xfrm>
            <a:off x="566064" y="820362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1076647" y="4158141"/>
            <a:ext cx="16159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678389" y="4124881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68273" y="464262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1056766" y="4471155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762395" y="447117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932364" y="4471155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1052164" y="4813533"/>
            <a:ext cx="16649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050416" y="4763967"/>
            <a:ext cx="87075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n-US" sz="1798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756045" y="476398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926014" y="4763967"/>
            <a:ext cx="88036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096233" y="4642627"/>
            <a:ext cx="1779054" cy="315480"/>
            <a:chOff x="3356271" y="3524060"/>
            <a:chExt cx="1519202" cy="315480"/>
          </a:xfrm>
        </p:grpSpPr>
        <p:sp>
          <p:nvSpPr>
            <p:cNvPr id="142" name="Rounded Rectangle 141"/>
            <p:cNvSpPr/>
            <p:nvPr/>
          </p:nvSpPr>
          <p:spPr>
            <a:xfrm>
              <a:off x="3392574" y="3540179"/>
              <a:ext cx="1482899" cy="299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3" name="TextBox 371"/>
            <p:cNvSpPr txBox="1"/>
            <p:nvPr/>
          </p:nvSpPr>
          <p:spPr>
            <a:xfrm>
              <a:off x="3356271" y="3524060"/>
              <a:ext cx="151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 = 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1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  <p:bldP spid="226" grpId="0" animBg="1"/>
      <p:bldP spid="226" grpId="1" animBg="1"/>
      <p:bldP spid="225" grpId="0" animBg="1"/>
      <p:bldP spid="225" grpId="1" animBg="1"/>
      <p:bldP spid="195" grpId="0" animBg="1"/>
      <p:bldP spid="195" grpId="1" animBg="1"/>
      <p:bldP spid="84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2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96" grpId="0"/>
      <p:bldP spid="198" grpId="0"/>
      <p:bldP spid="199" grpId="0"/>
      <p:bldP spid="200" grpId="0"/>
      <p:bldP spid="201" grpId="0"/>
      <p:bldP spid="202" grpId="0"/>
      <p:bldP spid="208" grpId="0"/>
      <p:bldP spid="209" grpId="0"/>
      <p:bldP spid="210" grpId="0"/>
      <p:bldP spid="212" grpId="0"/>
      <p:bldP spid="217" grpId="0"/>
      <p:bldP spid="218" grpId="0"/>
      <p:bldP spid="219" grpId="0"/>
      <p:bldP spid="220" grpId="0"/>
      <p:bldP spid="221" grpId="0"/>
      <p:bldP spid="234" grpId="0"/>
      <p:bldP spid="235" grpId="0"/>
      <p:bldP spid="236" grpId="0"/>
      <p:bldP spid="237" grpId="0"/>
      <p:bldP spid="238" grpId="0"/>
      <p:bldP spid="241" grpId="0"/>
      <p:bldP spid="242" grpId="0"/>
      <p:bldP spid="2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1402510" y="1534753"/>
            <a:ext cx="1706326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926764" y="471175"/>
            <a:ext cx="2955257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4854" y="-654"/>
            <a:ext cx="152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Solved Example: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9757" y="418506"/>
            <a:ext cx="300156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using sec²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 = 1 + tan²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60563" y="3596554"/>
            <a:ext cx="4126708" cy="73084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99865" y="3138576"/>
            <a:ext cx="38343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16661" y="3138565"/>
            <a:ext cx="19607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L.H.S. = R.H.S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189777" y="300606"/>
            <a:ext cx="1598891" cy="58622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99865" y="3777469"/>
            <a:ext cx="38343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71625" y="399695"/>
            <a:ext cx="143661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Prove that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07" name="Group 9"/>
          <p:cNvGrpSpPr/>
          <p:nvPr/>
        </p:nvGrpSpPr>
        <p:grpSpPr>
          <a:xfrm>
            <a:off x="1876752" y="247436"/>
            <a:ext cx="3940931" cy="654498"/>
            <a:chOff x="514098" y="223599"/>
            <a:chExt cx="3944577" cy="655104"/>
          </a:xfrm>
        </p:grpSpPr>
        <p:sp>
          <p:nvSpPr>
            <p:cNvPr id="211" name="Rectangle 210"/>
            <p:cNvSpPr/>
            <p:nvPr/>
          </p:nvSpPr>
          <p:spPr>
            <a:xfrm>
              <a:off x="514098" y="223599"/>
              <a:ext cx="210701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514098" y="509349"/>
              <a:ext cx="2082946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0800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470790" y="223599"/>
              <a:ext cx="33726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2869385" y="564356"/>
              <a:ext cx="1540078" cy="0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223"/>
            <p:cNvSpPr/>
            <p:nvPr/>
          </p:nvSpPr>
          <p:spPr>
            <a:xfrm>
              <a:off x="2820171" y="509349"/>
              <a:ext cx="16385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sec 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srgbClr val="00FFFF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</a:rPr>
                <a:t>– tan </a:t>
              </a:r>
              <a:r>
                <a:rPr lang="en-US" sz="1798" b="1" dirty="0" smtClean="0">
                  <a:solidFill>
                    <a:srgbClr val="00FFFF"/>
                  </a:solidFill>
                  <a:latin typeface="Bookman Old Style"/>
                  <a:sym typeface="Symbol"/>
                </a:rPr>
                <a:t></a:t>
              </a:r>
              <a:endParaRPr lang="en-US" sz="1798" dirty="0">
                <a:solidFill>
                  <a:srgbClr val="00FFFF"/>
                </a:solidFill>
              </a:endParaRPr>
            </a:p>
          </p:txBody>
        </p:sp>
      </p:grpSp>
      <p:sp>
        <p:nvSpPr>
          <p:cNvPr id="228" name="Rectangle 227"/>
          <p:cNvSpPr/>
          <p:nvPr/>
        </p:nvSpPr>
        <p:spPr>
          <a:xfrm>
            <a:off x="566064" y="820362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99865" y="135529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397503" y="1183825"/>
            <a:ext cx="76976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103132" y="118384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273101" y="1183825"/>
            <a:ext cx="77938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392901" y="1526203"/>
            <a:ext cx="16649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391153" y="1476637"/>
            <a:ext cx="87075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n-US" sz="1798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096782" y="147665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66751" y="1476637"/>
            <a:ext cx="88036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798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99865" y="201518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294181" y="1843709"/>
            <a:ext cx="8435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(sec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999810" y="184373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169779" y="1843709"/>
            <a:ext cx="8531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)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392901" y="2186087"/>
            <a:ext cx="33897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391153" y="2136521"/>
            <a:ext cx="8435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(sec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096782" y="2136543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266751" y="2136521"/>
            <a:ext cx="8531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053916" y="2136521"/>
            <a:ext cx="8435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(sec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759545" y="2136543"/>
            <a:ext cx="32252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929514" y="2136521"/>
            <a:ext cx="8531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)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2303223" y="1961608"/>
            <a:ext cx="1585507" cy="1332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3118813" y="2263948"/>
            <a:ext cx="1585507" cy="1142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999865" y="266324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075962" y="2491771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1426127" y="2834149"/>
            <a:ext cx="16366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391153" y="2784583"/>
            <a:ext cx="8435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(sec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096782" y="2784605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266751" y="2784583"/>
            <a:ext cx="8531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)</a:t>
            </a:r>
            <a:endParaRPr lang="en-US" sz="1798" b="1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25767" y="3632696"/>
            <a:ext cx="3987730" cy="657210"/>
            <a:chOff x="513977" y="3592288"/>
            <a:chExt cx="3987730" cy="657210"/>
          </a:xfrm>
        </p:grpSpPr>
        <p:grpSp>
          <p:nvGrpSpPr>
            <p:cNvPr id="142" name="Group 9"/>
            <p:cNvGrpSpPr/>
            <p:nvPr/>
          </p:nvGrpSpPr>
          <p:grpSpPr>
            <a:xfrm>
              <a:off x="513977" y="3595000"/>
              <a:ext cx="2446834" cy="654498"/>
              <a:chOff x="514098" y="223599"/>
              <a:chExt cx="2449101" cy="655104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14098" y="223599"/>
                <a:ext cx="2060483" cy="369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</a:rPr>
                  <a:t>sin 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  <a:sym typeface="Symbol"/>
                  </a:rPr>
                  <a:t>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</a:rPr>
                  <a:t> – cos 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  <a:sym typeface="Symbol"/>
                  </a:rPr>
                  <a:t>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</a:rPr>
                  <a:t> + 1</a:t>
                </a:r>
                <a:endParaRPr lang="en-US" sz="1798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539115" y="564356"/>
                <a:ext cx="21031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514098" y="509349"/>
                <a:ext cx="2060483" cy="369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</a:rPr>
                  <a:t>sin 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  <a:sym typeface="Symbol"/>
                  </a:rPr>
                  <a:t>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</a:rPr>
                  <a:t> + cos 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  <a:sym typeface="Symbol"/>
                  </a:rPr>
                  <a:t></a:t>
                </a:r>
                <a:r>
                  <a:rPr lang="en-US" sz="1798" b="1" dirty="0">
                    <a:solidFill>
                      <a:prstClr val="white"/>
                    </a:solidFill>
                    <a:latin typeface="Bookman Old Style"/>
                  </a:rPr>
                  <a:t> – 1</a:t>
                </a:r>
                <a:endParaRPr lang="en-US" sz="179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622358" y="377904"/>
                <a:ext cx="340841" cy="369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3577"/>
                <a:r>
                  <a:rPr lang="en-US" sz="1798" b="1" dirty="0" smtClean="0">
                    <a:solidFill>
                      <a:prstClr val="white"/>
                    </a:solidFill>
                    <a:latin typeface="Bookman Old Style"/>
                  </a:rPr>
                  <a:t>=</a:t>
                </a:r>
                <a:endParaRPr lang="en-US" sz="179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3514735" y="3592288"/>
              <a:ext cx="336952" cy="3690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>
              <a:off x="2913886" y="3932730"/>
              <a:ext cx="153865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/>
            <p:cNvSpPr/>
            <p:nvPr/>
          </p:nvSpPr>
          <p:spPr>
            <a:xfrm>
              <a:off x="2864717" y="3877774"/>
              <a:ext cx="1636990" cy="3690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sec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tan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87767" y="1223075"/>
            <a:ext cx="2146204" cy="307778"/>
            <a:chOff x="3227524" y="3524060"/>
            <a:chExt cx="1832727" cy="307778"/>
          </a:xfrm>
        </p:grpSpPr>
        <p:sp>
          <p:nvSpPr>
            <p:cNvPr id="58" name="Rounded Rectangular Callout 57"/>
            <p:cNvSpPr/>
            <p:nvPr/>
          </p:nvSpPr>
          <p:spPr>
            <a:xfrm>
              <a:off x="3227524" y="3536332"/>
              <a:ext cx="1832727" cy="295506"/>
            </a:xfrm>
            <a:prstGeom prst="wedgeRoundRectCallout">
              <a:avLst>
                <a:gd name="adj1" fmla="val -51414"/>
                <a:gd name="adj2" fmla="val 87053"/>
                <a:gd name="adj3" fmla="val 16667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9" name="TextBox 371"/>
            <p:cNvSpPr txBox="1"/>
            <p:nvPr/>
          </p:nvSpPr>
          <p:spPr>
            <a:xfrm>
              <a:off x="3227524" y="3524060"/>
              <a:ext cx="183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(a + b) (a – b)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7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111" grpId="0" animBg="1"/>
      <p:bldP spid="138" grpId="0"/>
      <p:bldP spid="139" grpId="0"/>
      <p:bldP spid="150" grpId="0" animBg="1"/>
      <p:bldP spid="150" grpId="1" animBg="1"/>
      <p:bldP spid="227" grpId="0"/>
      <p:bldP spid="147" grpId="0"/>
      <p:bldP spid="152" grpId="0"/>
      <p:bldP spid="153" grpId="0"/>
      <p:bldP spid="154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5" grpId="0"/>
      <p:bldP spid="180" grpId="0"/>
      <p:bldP spid="181" grpId="0"/>
      <p:bldP spid="182" grpId="0"/>
      <p:bldP spid="183" grpId="0"/>
      <p:bldP spid="184" grpId="0"/>
      <p:bldP spid="187" grpId="0"/>
      <p:bldP spid="188" grpId="0"/>
      <p:bldP spid="190" grpId="0"/>
      <p:bldP spid="191" grpId="0"/>
      <p:bldP spid="2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56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3666659" y="1458290"/>
            <a:ext cx="649615" cy="24777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507209" y="1207221"/>
            <a:ext cx="649615" cy="24777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293869" y="1466410"/>
            <a:ext cx="649615" cy="24777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096195" y="1205313"/>
            <a:ext cx="649615" cy="24777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978744" y="603656"/>
            <a:ext cx="2163298" cy="5333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3823" y="570190"/>
            <a:ext cx="5964441" cy="618676"/>
            <a:chOff x="316764" y="288401"/>
            <a:chExt cx="5964441" cy="618676"/>
          </a:xfrm>
        </p:grpSpPr>
        <p:sp>
          <p:nvSpPr>
            <p:cNvPr id="3" name="Rectangle 66"/>
            <p:cNvSpPr>
              <a:spLocks noChangeArrowheads="1"/>
            </p:cNvSpPr>
            <p:nvPr/>
          </p:nvSpPr>
          <p:spPr bwMode="auto">
            <a:xfrm>
              <a:off x="316764" y="391489"/>
              <a:ext cx="14093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Show that :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4" name="Straight Connector 64"/>
            <p:cNvCxnSpPr>
              <a:cxnSpLocks noChangeShapeType="1"/>
            </p:cNvCxnSpPr>
            <p:nvPr/>
          </p:nvCxnSpPr>
          <p:spPr bwMode="auto">
            <a:xfrm>
              <a:off x="1890024" y="590923"/>
              <a:ext cx="914400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ectangle 65"/>
            <p:cNvSpPr>
              <a:spLocks noChangeArrowheads="1"/>
            </p:cNvSpPr>
            <p:nvPr/>
          </p:nvSpPr>
          <p:spPr bwMode="auto">
            <a:xfrm>
              <a:off x="1937518" y="288401"/>
              <a:ext cx="7857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tan 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1796225" y="568523"/>
              <a:ext cx="10823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 – 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7" name="Straight Connector 67"/>
            <p:cNvCxnSpPr>
              <a:cxnSpLocks noChangeShapeType="1"/>
            </p:cNvCxnSpPr>
            <p:nvPr/>
          </p:nvCxnSpPr>
          <p:spPr bwMode="auto">
            <a:xfrm>
              <a:off x="3053854" y="590923"/>
              <a:ext cx="906843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3134862" y="294005"/>
              <a:ext cx="702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2968790" y="561975"/>
              <a:ext cx="11464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– tan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2790575" y="437035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4219492" y="42082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2" name="Rectangle 65"/>
            <p:cNvSpPr>
              <a:spLocks noChangeArrowheads="1"/>
            </p:cNvSpPr>
            <p:nvPr/>
          </p:nvSpPr>
          <p:spPr bwMode="auto">
            <a:xfrm>
              <a:off x="4007900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3" name="Rectangle 68"/>
            <p:cNvSpPr>
              <a:spLocks noChangeArrowheads="1"/>
            </p:cNvSpPr>
            <p:nvPr/>
          </p:nvSpPr>
          <p:spPr bwMode="auto">
            <a:xfrm>
              <a:off x="4397354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4" name="Rectangle 68"/>
            <p:cNvSpPr>
              <a:spLocks noChangeArrowheads="1"/>
            </p:cNvSpPr>
            <p:nvPr/>
          </p:nvSpPr>
          <p:spPr bwMode="auto">
            <a:xfrm>
              <a:off x="4594525" y="420820"/>
              <a:ext cx="16866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. cosec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671023" y="1314406"/>
            <a:ext cx="11333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L.H.S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1601312" y="1314406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7" name="Straight Connector 67"/>
          <p:cNvCxnSpPr>
            <a:cxnSpLocks noChangeShapeType="1"/>
          </p:cNvCxnSpPr>
          <p:nvPr/>
        </p:nvCxnSpPr>
        <p:spPr bwMode="auto">
          <a:xfrm>
            <a:off x="1936659" y="1461538"/>
            <a:ext cx="96926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2072764" y="1158766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2057945" y="142264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2271659" y="1411141"/>
            <a:ext cx="702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cot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1" name="Rectangle 65"/>
          <p:cNvSpPr>
            <a:spLocks noChangeArrowheads="1"/>
          </p:cNvSpPr>
          <p:nvPr/>
        </p:nvSpPr>
        <p:spPr bwMode="auto">
          <a:xfrm>
            <a:off x="1879194" y="1432374"/>
            <a:ext cx="320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47446" y="1285719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67" name="Straight Connector 67"/>
          <p:cNvCxnSpPr>
            <a:cxnSpLocks noChangeShapeType="1"/>
          </p:cNvCxnSpPr>
          <p:nvPr/>
        </p:nvCxnSpPr>
        <p:spPr bwMode="auto">
          <a:xfrm>
            <a:off x="3334243" y="1458290"/>
            <a:ext cx="96926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3476760" y="1162661"/>
            <a:ext cx="702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cot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3455529" y="141939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3662832" y="1407893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3272022" y="1429126"/>
            <a:ext cx="320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976401" y="1180879"/>
            <a:ext cx="3632580" cy="776684"/>
            <a:chOff x="3282767" y="757257"/>
            <a:chExt cx="3995842" cy="379353"/>
          </a:xfrm>
        </p:grpSpPr>
        <p:sp>
          <p:nvSpPr>
            <p:cNvPr id="74" name="Rounded Rectangle 73"/>
            <p:cNvSpPr/>
            <p:nvPr/>
          </p:nvSpPr>
          <p:spPr>
            <a:xfrm>
              <a:off x="3282767" y="757257"/>
              <a:ext cx="3767725" cy="379353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6439" y="801189"/>
              <a:ext cx="3962170" cy="28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convert tan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and cot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prstClr val="white"/>
                </a:solidFill>
                <a:latin typeface="Symbol" panose="05050102010706020507" pitchFamily="18" charset="2"/>
              </a:endParaRPr>
            </a:p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in terms of sin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and cos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prstClr val="white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6276762" y="1226188"/>
            <a:ext cx="1810929" cy="62941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37183" y="1389997"/>
            <a:ext cx="97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71248" y="139295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267058" y="1219195"/>
            <a:ext cx="715263" cy="610666"/>
            <a:chOff x="6253856" y="269520"/>
            <a:chExt cx="715263" cy="610666"/>
          </a:xfrm>
        </p:grpSpPr>
        <p:sp>
          <p:nvSpPr>
            <p:cNvPr id="80" name="TextBox 79"/>
            <p:cNvSpPr txBox="1"/>
            <p:nvPr/>
          </p:nvSpPr>
          <p:spPr>
            <a:xfrm>
              <a:off x="6253856" y="269520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53859" y="54163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316915" y="573162"/>
              <a:ext cx="548640" cy="158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65"/>
          <p:cNvSpPr>
            <a:spLocks noChangeArrowheads="1"/>
          </p:cNvSpPr>
          <p:nvPr/>
        </p:nvSpPr>
        <p:spPr bwMode="auto">
          <a:xfrm>
            <a:off x="1231150" y="2132870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67"/>
          <p:cNvCxnSpPr>
            <a:cxnSpLocks noChangeShapeType="1"/>
          </p:cNvCxnSpPr>
          <p:nvPr/>
        </p:nvCxnSpPr>
        <p:spPr bwMode="auto">
          <a:xfrm>
            <a:off x="1900184" y="2062063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Rectangle 65"/>
          <p:cNvSpPr>
            <a:spLocks noChangeArrowheads="1"/>
          </p:cNvSpPr>
          <p:nvPr/>
        </p:nvSpPr>
        <p:spPr bwMode="auto">
          <a:xfrm>
            <a:off x="1859142" y="1771798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</a:p>
        </p:txBody>
      </p:sp>
      <p:sp>
        <p:nvSpPr>
          <p:cNvPr id="88" name="Rectangle 65"/>
          <p:cNvSpPr>
            <a:spLocks noChangeArrowheads="1"/>
          </p:cNvSpPr>
          <p:nvPr/>
        </p:nvSpPr>
        <p:spPr bwMode="auto">
          <a:xfrm>
            <a:off x="1806307" y="2009748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90" name="Straight Connector 67"/>
          <p:cNvCxnSpPr>
            <a:cxnSpLocks noChangeShapeType="1"/>
          </p:cNvCxnSpPr>
          <p:nvPr/>
        </p:nvCxnSpPr>
        <p:spPr bwMode="auto">
          <a:xfrm>
            <a:off x="1561529" y="2318339"/>
            <a:ext cx="1254539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ounded Rectangle 90"/>
          <p:cNvSpPr/>
          <p:nvPr/>
        </p:nvSpPr>
        <p:spPr>
          <a:xfrm>
            <a:off x="6285938" y="1219298"/>
            <a:ext cx="1810929" cy="62941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46359" y="1383107"/>
            <a:ext cx="97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380424" y="138606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60204" y="1212305"/>
            <a:ext cx="715264" cy="610666"/>
            <a:chOff x="6237826" y="269520"/>
            <a:chExt cx="715264" cy="610666"/>
          </a:xfrm>
        </p:grpSpPr>
        <p:sp>
          <p:nvSpPr>
            <p:cNvPr id="95" name="TextBox 94"/>
            <p:cNvSpPr txBox="1"/>
            <p:nvPr/>
          </p:nvSpPr>
          <p:spPr>
            <a:xfrm>
              <a:off x="6237826" y="269520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269890" y="54163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316915" y="573162"/>
              <a:ext cx="548640" cy="158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67"/>
          <p:cNvCxnSpPr>
            <a:cxnSpLocks noChangeShapeType="1"/>
          </p:cNvCxnSpPr>
          <p:nvPr/>
        </p:nvCxnSpPr>
        <p:spPr bwMode="auto">
          <a:xfrm>
            <a:off x="2081284" y="2551663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2040242" y="2261398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00" name="Rectangle 65"/>
          <p:cNvSpPr>
            <a:spLocks noChangeArrowheads="1"/>
          </p:cNvSpPr>
          <p:nvPr/>
        </p:nvSpPr>
        <p:spPr bwMode="auto">
          <a:xfrm>
            <a:off x="1987407" y="2512048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855671" y="2153955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1773631" y="236944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3" name="Rectangle 65"/>
          <p:cNvSpPr>
            <a:spLocks noChangeArrowheads="1"/>
          </p:cNvSpPr>
          <p:nvPr/>
        </p:nvSpPr>
        <p:spPr bwMode="auto">
          <a:xfrm>
            <a:off x="1528205" y="2379170"/>
            <a:ext cx="320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67"/>
          <p:cNvCxnSpPr>
            <a:cxnSpLocks noChangeShapeType="1"/>
          </p:cNvCxnSpPr>
          <p:nvPr/>
        </p:nvCxnSpPr>
        <p:spPr bwMode="auto">
          <a:xfrm>
            <a:off x="3482151" y="2063864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65"/>
          <p:cNvSpPr>
            <a:spLocks noChangeArrowheads="1"/>
          </p:cNvSpPr>
          <p:nvPr/>
        </p:nvSpPr>
        <p:spPr bwMode="auto">
          <a:xfrm>
            <a:off x="3441109" y="1773599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auto">
          <a:xfrm>
            <a:off x="3388274" y="2005199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108" name="Straight Connector 67"/>
          <p:cNvCxnSpPr>
            <a:cxnSpLocks noChangeShapeType="1"/>
          </p:cNvCxnSpPr>
          <p:nvPr/>
        </p:nvCxnSpPr>
        <p:spPr bwMode="auto">
          <a:xfrm>
            <a:off x="3187946" y="2320140"/>
            <a:ext cx="1254539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67"/>
          <p:cNvCxnSpPr>
            <a:cxnSpLocks noChangeShapeType="1"/>
          </p:cNvCxnSpPr>
          <p:nvPr/>
        </p:nvCxnSpPr>
        <p:spPr bwMode="auto">
          <a:xfrm>
            <a:off x="3707701" y="2553464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Rectangle 65"/>
          <p:cNvSpPr>
            <a:spLocks noChangeArrowheads="1"/>
          </p:cNvSpPr>
          <p:nvPr/>
        </p:nvSpPr>
        <p:spPr bwMode="auto">
          <a:xfrm>
            <a:off x="3666659" y="2263199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11" name="Rectangle 65"/>
          <p:cNvSpPr>
            <a:spLocks noChangeArrowheads="1"/>
          </p:cNvSpPr>
          <p:nvPr/>
        </p:nvSpPr>
        <p:spPr bwMode="auto">
          <a:xfrm>
            <a:off x="3613824" y="2513849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12" name="Rectangle 65"/>
          <p:cNvSpPr>
            <a:spLocks noChangeArrowheads="1"/>
          </p:cNvSpPr>
          <p:nvPr/>
        </p:nvSpPr>
        <p:spPr bwMode="auto">
          <a:xfrm>
            <a:off x="3400048" y="237124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3" name="Rectangle 65"/>
          <p:cNvSpPr>
            <a:spLocks noChangeArrowheads="1"/>
          </p:cNvSpPr>
          <p:nvPr/>
        </p:nvSpPr>
        <p:spPr bwMode="auto">
          <a:xfrm>
            <a:off x="3154622" y="2380971"/>
            <a:ext cx="320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299203" y="1255589"/>
            <a:ext cx="1810929" cy="62941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59624" y="1419398"/>
            <a:ext cx="97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93689" y="142235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289499" y="1248596"/>
            <a:ext cx="715263" cy="610666"/>
            <a:chOff x="6253856" y="269520"/>
            <a:chExt cx="715263" cy="610666"/>
          </a:xfrm>
        </p:grpSpPr>
        <p:sp>
          <p:nvSpPr>
            <p:cNvPr id="118" name="TextBox 117"/>
            <p:cNvSpPr txBox="1"/>
            <p:nvPr/>
          </p:nvSpPr>
          <p:spPr>
            <a:xfrm>
              <a:off x="6253856" y="269520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53859" y="54163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316915" y="573162"/>
              <a:ext cx="548640" cy="158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ounded Rectangle 120"/>
          <p:cNvSpPr/>
          <p:nvPr/>
        </p:nvSpPr>
        <p:spPr>
          <a:xfrm>
            <a:off x="6426935" y="1232836"/>
            <a:ext cx="1628627" cy="62941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36556" y="1390295"/>
            <a:ext cx="97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407121" y="142500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7286901" y="1251243"/>
            <a:ext cx="715264" cy="610666"/>
            <a:chOff x="6237826" y="269520"/>
            <a:chExt cx="715264" cy="610666"/>
          </a:xfrm>
        </p:grpSpPr>
        <p:sp>
          <p:nvSpPr>
            <p:cNvPr id="125" name="TextBox 124"/>
            <p:cNvSpPr txBox="1"/>
            <p:nvPr/>
          </p:nvSpPr>
          <p:spPr>
            <a:xfrm>
              <a:off x="6237826" y="269520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69890" y="54163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6316915" y="573162"/>
              <a:ext cx="548640" cy="158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65"/>
          <p:cNvSpPr>
            <a:spLocks noChangeArrowheads="1"/>
          </p:cNvSpPr>
          <p:nvPr/>
        </p:nvSpPr>
        <p:spPr bwMode="auto">
          <a:xfrm>
            <a:off x="1241050" y="3264840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31" name="Straight Connector 67"/>
          <p:cNvCxnSpPr>
            <a:cxnSpLocks noChangeShapeType="1"/>
          </p:cNvCxnSpPr>
          <p:nvPr/>
        </p:nvCxnSpPr>
        <p:spPr bwMode="auto">
          <a:xfrm>
            <a:off x="2016002" y="3174983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Rectangle 65"/>
          <p:cNvSpPr>
            <a:spLocks noChangeArrowheads="1"/>
          </p:cNvSpPr>
          <p:nvPr/>
        </p:nvSpPr>
        <p:spPr bwMode="auto">
          <a:xfrm>
            <a:off x="1986835" y="2884718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</a:p>
        </p:txBody>
      </p:sp>
      <p:sp>
        <p:nvSpPr>
          <p:cNvPr id="133" name="Rectangle 65"/>
          <p:cNvSpPr>
            <a:spLocks noChangeArrowheads="1"/>
          </p:cNvSpPr>
          <p:nvPr/>
        </p:nvSpPr>
        <p:spPr bwMode="auto">
          <a:xfrm>
            <a:off x="1912097" y="3135368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134" name="Straight Connector 67"/>
          <p:cNvCxnSpPr>
            <a:cxnSpLocks noChangeShapeType="1"/>
          </p:cNvCxnSpPr>
          <p:nvPr/>
        </p:nvCxnSpPr>
        <p:spPr bwMode="auto">
          <a:xfrm>
            <a:off x="1558452" y="3450309"/>
            <a:ext cx="151799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65"/>
          <p:cNvSpPr>
            <a:spLocks noChangeArrowheads="1"/>
          </p:cNvSpPr>
          <p:nvPr/>
        </p:nvSpPr>
        <p:spPr bwMode="auto">
          <a:xfrm>
            <a:off x="1500540" y="3420281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36" name="Rectangle 65"/>
          <p:cNvSpPr>
            <a:spLocks noChangeArrowheads="1"/>
          </p:cNvSpPr>
          <p:nvPr/>
        </p:nvSpPr>
        <p:spPr bwMode="auto">
          <a:xfrm>
            <a:off x="2356615" y="3420281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37" name="Rectangle 65"/>
          <p:cNvSpPr>
            <a:spLocks noChangeArrowheads="1"/>
          </p:cNvSpPr>
          <p:nvPr/>
        </p:nvSpPr>
        <p:spPr bwMode="auto">
          <a:xfrm>
            <a:off x="2173129" y="342028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38" name="Straight Connector 67"/>
          <p:cNvCxnSpPr>
            <a:cxnSpLocks noChangeShapeType="1"/>
          </p:cNvCxnSpPr>
          <p:nvPr/>
        </p:nvCxnSpPr>
        <p:spPr bwMode="auto">
          <a:xfrm>
            <a:off x="1628241" y="3762825"/>
            <a:ext cx="131096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Rectangle 65"/>
          <p:cNvSpPr>
            <a:spLocks noChangeArrowheads="1"/>
          </p:cNvSpPr>
          <p:nvPr/>
        </p:nvSpPr>
        <p:spPr bwMode="auto">
          <a:xfrm>
            <a:off x="1857931" y="3746960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079603" y="3291497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41" name="Straight Connector 67"/>
          <p:cNvCxnSpPr>
            <a:cxnSpLocks noChangeShapeType="1"/>
          </p:cNvCxnSpPr>
          <p:nvPr/>
        </p:nvCxnSpPr>
        <p:spPr bwMode="auto">
          <a:xfrm>
            <a:off x="3847151" y="3197547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Rectangle 65"/>
          <p:cNvSpPr>
            <a:spLocks noChangeArrowheads="1"/>
          </p:cNvSpPr>
          <p:nvPr/>
        </p:nvSpPr>
        <p:spPr bwMode="auto">
          <a:xfrm>
            <a:off x="3817984" y="2907282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43" name="Rectangle 65"/>
          <p:cNvSpPr>
            <a:spLocks noChangeArrowheads="1"/>
          </p:cNvSpPr>
          <p:nvPr/>
        </p:nvSpPr>
        <p:spPr bwMode="auto">
          <a:xfrm>
            <a:off x="3743246" y="3157932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144" name="Straight Connector 67"/>
          <p:cNvCxnSpPr>
            <a:cxnSpLocks noChangeShapeType="1"/>
          </p:cNvCxnSpPr>
          <p:nvPr/>
        </p:nvCxnSpPr>
        <p:spPr bwMode="auto">
          <a:xfrm>
            <a:off x="3411191" y="3472873"/>
            <a:ext cx="151799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65"/>
          <p:cNvSpPr>
            <a:spLocks noChangeArrowheads="1"/>
          </p:cNvSpPr>
          <p:nvPr/>
        </p:nvSpPr>
        <p:spPr bwMode="auto">
          <a:xfrm>
            <a:off x="3353279" y="3442845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46" name="Rectangle 65"/>
          <p:cNvSpPr>
            <a:spLocks noChangeArrowheads="1"/>
          </p:cNvSpPr>
          <p:nvPr/>
        </p:nvSpPr>
        <p:spPr bwMode="auto">
          <a:xfrm>
            <a:off x="4209354" y="3442845"/>
            <a:ext cx="767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47" name="Rectangle 65"/>
          <p:cNvSpPr>
            <a:spLocks noChangeArrowheads="1"/>
          </p:cNvSpPr>
          <p:nvPr/>
        </p:nvSpPr>
        <p:spPr bwMode="auto">
          <a:xfrm>
            <a:off x="4025868" y="344284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48" name="Straight Connector 67"/>
          <p:cNvCxnSpPr>
            <a:cxnSpLocks noChangeShapeType="1"/>
          </p:cNvCxnSpPr>
          <p:nvPr/>
        </p:nvCxnSpPr>
        <p:spPr bwMode="auto">
          <a:xfrm>
            <a:off x="3480980" y="3785389"/>
            <a:ext cx="131096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" name="Rectangle 65"/>
          <p:cNvSpPr>
            <a:spLocks noChangeArrowheads="1"/>
          </p:cNvSpPr>
          <p:nvPr/>
        </p:nvSpPr>
        <p:spPr bwMode="auto">
          <a:xfrm>
            <a:off x="3710670" y="3754284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52" name="Arc 225"/>
          <p:cNvSpPr/>
          <p:nvPr/>
        </p:nvSpPr>
        <p:spPr>
          <a:xfrm rot="11642773">
            <a:off x="1620590" y="2659340"/>
            <a:ext cx="604765" cy="177359"/>
          </a:xfrm>
          <a:custGeom>
            <a:avLst/>
            <a:gdLst>
              <a:gd name="connsiteX0" fmla="*/ 450 w 547437"/>
              <a:gd name="connsiteY0" fmla="*/ 202734 h 430129"/>
              <a:gd name="connsiteX1" fmla="*/ 271903 w 547437"/>
              <a:gd name="connsiteY1" fmla="*/ 4 h 430129"/>
              <a:gd name="connsiteX2" fmla="*/ 546588 w 547437"/>
              <a:gd name="connsiteY2" fmla="*/ 198131 h 430129"/>
              <a:gd name="connsiteX3" fmla="*/ 273719 w 547437"/>
              <a:gd name="connsiteY3" fmla="*/ 215065 h 430129"/>
              <a:gd name="connsiteX4" fmla="*/ 450 w 547437"/>
              <a:gd name="connsiteY4" fmla="*/ 202734 h 430129"/>
              <a:gd name="connsiteX0" fmla="*/ 450 w 547437"/>
              <a:gd name="connsiteY0" fmla="*/ 202734 h 430129"/>
              <a:gd name="connsiteX1" fmla="*/ 271903 w 547437"/>
              <a:gd name="connsiteY1" fmla="*/ 4 h 430129"/>
              <a:gd name="connsiteX2" fmla="*/ 546588 w 547437"/>
              <a:gd name="connsiteY2" fmla="*/ 198131 h 430129"/>
              <a:gd name="connsiteX0" fmla="*/ 0 w 546138"/>
              <a:gd name="connsiteY0" fmla="*/ 202734 h 291265"/>
              <a:gd name="connsiteX1" fmla="*/ 271453 w 546138"/>
              <a:gd name="connsiteY1" fmla="*/ 4 h 291265"/>
              <a:gd name="connsiteX2" fmla="*/ 546138 w 546138"/>
              <a:gd name="connsiteY2" fmla="*/ 198131 h 291265"/>
              <a:gd name="connsiteX3" fmla="*/ 273269 w 546138"/>
              <a:gd name="connsiteY3" fmla="*/ 291265 h 291265"/>
              <a:gd name="connsiteX4" fmla="*/ 0 w 546138"/>
              <a:gd name="connsiteY4" fmla="*/ 202734 h 291265"/>
              <a:gd name="connsiteX0" fmla="*/ 0 w 546138"/>
              <a:gd name="connsiteY0" fmla="*/ 202734 h 291265"/>
              <a:gd name="connsiteX1" fmla="*/ 271453 w 546138"/>
              <a:gd name="connsiteY1" fmla="*/ 4 h 291265"/>
              <a:gd name="connsiteX2" fmla="*/ 546138 w 546138"/>
              <a:gd name="connsiteY2" fmla="*/ 198131 h 291265"/>
              <a:gd name="connsiteX0" fmla="*/ 0 w 546138"/>
              <a:gd name="connsiteY0" fmla="*/ 202734 h 211255"/>
              <a:gd name="connsiteX1" fmla="*/ 271453 w 546138"/>
              <a:gd name="connsiteY1" fmla="*/ 4 h 211255"/>
              <a:gd name="connsiteX2" fmla="*/ 546138 w 546138"/>
              <a:gd name="connsiteY2" fmla="*/ 198131 h 211255"/>
              <a:gd name="connsiteX3" fmla="*/ 292319 w 546138"/>
              <a:gd name="connsiteY3" fmla="*/ 211255 h 211255"/>
              <a:gd name="connsiteX4" fmla="*/ 0 w 546138"/>
              <a:gd name="connsiteY4" fmla="*/ 202734 h 211255"/>
              <a:gd name="connsiteX0" fmla="*/ 0 w 546138"/>
              <a:gd name="connsiteY0" fmla="*/ 202734 h 211255"/>
              <a:gd name="connsiteX1" fmla="*/ 271453 w 546138"/>
              <a:gd name="connsiteY1" fmla="*/ 4 h 211255"/>
              <a:gd name="connsiteX2" fmla="*/ 546138 w 546138"/>
              <a:gd name="connsiteY2" fmla="*/ 198131 h 211255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46138 w 546138"/>
              <a:gd name="connsiteY2" fmla="*/ 209561 h 222685"/>
              <a:gd name="connsiteX0" fmla="*/ 0 w 546138"/>
              <a:gd name="connsiteY0" fmla="*/ 214166 h 222687"/>
              <a:gd name="connsiteX1" fmla="*/ 271453 w 546138"/>
              <a:gd name="connsiteY1" fmla="*/ 11436 h 222687"/>
              <a:gd name="connsiteX2" fmla="*/ 546138 w 546138"/>
              <a:gd name="connsiteY2" fmla="*/ 209563 h 222687"/>
              <a:gd name="connsiteX3" fmla="*/ 292319 w 546138"/>
              <a:gd name="connsiteY3" fmla="*/ 222687 h 222687"/>
              <a:gd name="connsiteX4" fmla="*/ 0 w 546138"/>
              <a:gd name="connsiteY4" fmla="*/ 214166 h 222687"/>
              <a:gd name="connsiteX0" fmla="*/ 0 w 546138"/>
              <a:gd name="connsiteY0" fmla="*/ 214166 h 222687"/>
              <a:gd name="connsiteX1" fmla="*/ 256213 w 546138"/>
              <a:gd name="connsiteY1" fmla="*/ 6 h 222687"/>
              <a:gd name="connsiteX2" fmla="*/ 469938 w 546138"/>
              <a:gd name="connsiteY2" fmla="*/ 179083 h 222687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30898 w 546138"/>
              <a:gd name="connsiteY2" fmla="*/ 217181 h 222685"/>
              <a:gd name="connsiteX0" fmla="*/ 0 w 546138"/>
              <a:gd name="connsiteY0" fmla="*/ 214163 h 222684"/>
              <a:gd name="connsiteX1" fmla="*/ 271453 w 546138"/>
              <a:gd name="connsiteY1" fmla="*/ 11433 h 222684"/>
              <a:gd name="connsiteX2" fmla="*/ 546138 w 546138"/>
              <a:gd name="connsiteY2" fmla="*/ 209560 h 222684"/>
              <a:gd name="connsiteX3" fmla="*/ 292319 w 546138"/>
              <a:gd name="connsiteY3" fmla="*/ 222684 h 222684"/>
              <a:gd name="connsiteX4" fmla="*/ 0 w 546138"/>
              <a:gd name="connsiteY4" fmla="*/ 214163 h 222684"/>
              <a:gd name="connsiteX0" fmla="*/ 0 w 546138"/>
              <a:gd name="connsiteY0" fmla="*/ 214163 h 222684"/>
              <a:gd name="connsiteX1" fmla="*/ 256213 w 546138"/>
              <a:gd name="connsiteY1" fmla="*/ 3 h 222684"/>
              <a:gd name="connsiteX2" fmla="*/ 530898 w 546138"/>
              <a:gd name="connsiteY2" fmla="*/ 217180 h 222684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30898 w 546138"/>
              <a:gd name="connsiteY2" fmla="*/ 217181 h 222685"/>
              <a:gd name="connsiteX0" fmla="*/ 0 w 546138"/>
              <a:gd name="connsiteY0" fmla="*/ 214163 h 277654"/>
              <a:gd name="connsiteX1" fmla="*/ 271453 w 546138"/>
              <a:gd name="connsiteY1" fmla="*/ 11433 h 277654"/>
              <a:gd name="connsiteX2" fmla="*/ 546138 w 546138"/>
              <a:gd name="connsiteY2" fmla="*/ 209560 h 277654"/>
              <a:gd name="connsiteX3" fmla="*/ 292319 w 546138"/>
              <a:gd name="connsiteY3" fmla="*/ 222684 h 277654"/>
              <a:gd name="connsiteX4" fmla="*/ 0 w 546138"/>
              <a:gd name="connsiteY4" fmla="*/ 214163 h 277654"/>
              <a:gd name="connsiteX0" fmla="*/ 0 w 546138"/>
              <a:gd name="connsiteY0" fmla="*/ 214163 h 277654"/>
              <a:gd name="connsiteX1" fmla="*/ 256213 w 546138"/>
              <a:gd name="connsiteY1" fmla="*/ 3 h 277654"/>
              <a:gd name="connsiteX2" fmla="*/ 452081 w 546138"/>
              <a:gd name="connsiteY2" fmla="*/ 277655 h 27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38" h="277654" stroke="0" extrusionOk="0">
                <a:moveTo>
                  <a:pt x="0" y="214163"/>
                </a:moveTo>
                <a:cubicBezTo>
                  <a:pt x="8278" y="100913"/>
                  <a:pt x="127082" y="12186"/>
                  <a:pt x="271453" y="11433"/>
                </a:cubicBezTo>
                <a:cubicBezTo>
                  <a:pt x="414961" y="10685"/>
                  <a:pt x="534838" y="97151"/>
                  <a:pt x="546138" y="209560"/>
                </a:cubicBezTo>
                <a:lnTo>
                  <a:pt x="292319" y="222684"/>
                </a:lnTo>
                <a:cubicBezTo>
                  <a:pt x="201229" y="218574"/>
                  <a:pt x="91090" y="218273"/>
                  <a:pt x="0" y="214163"/>
                </a:cubicBezTo>
                <a:close/>
              </a:path>
              <a:path w="546138" h="277654" fill="none">
                <a:moveTo>
                  <a:pt x="0" y="214163"/>
                </a:moveTo>
                <a:cubicBezTo>
                  <a:pt x="8278" y="100913"/>
                  <a:pt x="111842" y="756"/>
                  <a:pt x="256213" y="3"/>
                </a:cubicBezTo>
                <a:cubicBezTo>
                  <a:pt x="399721" y="-745"/>
                  <a:pt x="402681" y="153816"/>
                  <a:pt x="452081" y="27765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53" name="Arc 225"/>
          <p:cNvSpPr/>
          <p:nvPr/>
        </p:nvSpPr>
        <p:spPr>
          <a:xfrm rot="11642773">
            <a:off x="3176250" y="2644029"/>
            <a:ext cx="604765" cy="177359"/>
          </a:xfrm>
          <a:custGeom>
            <a:avLst/>
            <a:gdLst>
              <a:gd name="connsiteX0" fmla="*/ 450 w 547437"/>
              <a:gd name="connsiteY0" fmla="*/ 202734 h 430129"/>
              <a:gd name="connsiteX1" fmla="*/ 271903 w 547437"/>
              <a:gd name="connsiteY1" fmla="*/ 4 h 430129"/>
              <a:gd name="connsiteX2" fmla="*/ 546588 w 547437"/>
              <a:gd name="connsiteY2" fmla="*/ 198131 h 430129"/>
              <a:gd name="connsiteX3" fmla="*/ 273719 w 547437"/>
              <a:gd name="connsiteY3" fmla="*/ 215065 h 430129"/>
              <a:gd name="connsiteX4" fmla="*/ 450 w 547437"/>
              <a:gd name="connsiteY4" fmla="*/ 202734 h 430129"/>
              <a:gd name="connsiteX0" fmla="*/ 450 w 547437"/>
              <a:gd name="connsiteY0" fmla="*/ 202734 h 430129"/>
              <a:gd name="connsiteX1" fmla="*/ 271903 w 547437"/>
              <a:gd name="connsiteY1" fmla="*/ 4 h 430129"/>
              <a:gd name="connsiteX2" fmla="*/ 546588 w 547437"/>
              <a:gd name="connsiteY2" fmla="*/ 198131 h 430129"/>
              <a:gd name="connsiteX0" fmla="*/ 0 w 546138"/>
              <a:gd name="connsiteY0" fmla="*/ 202734 h 291265"/>
              <a:gd name="connsiteX1" fmla="*/ 271453 w 546138"/>
              <a:gd name="connsiteY1" fmla="*/ 4 h 291265"/>
              <a:gd name="connsiteX2" fmla="*/ 546138 w 546138"/>
              <a:gd name="connsiteY2" fmla="*/ 198131 h 291265"/>
              <a:gd name="connsiteX3" fmla="*/ 273269 w 546138"/>
              <a:gd name="connsiteY3" fmla="*/ 291265 h 291265"/>
              <a:gd name="connsiteX4" fmla="*/ 0 w 546138"/>
              <a:gd name="connsiteY4" fmla="*/ 202734 h 291265"/>
              <a:gd name="connsiteX0" fmla="*/ 0 w 546138"/>
              <a:gd name="connsiteY0" fmla="*/ 202734 h 291265"/>
              <a:gd name="connsiteX1" fmla="*/ 271453 w 546138"/>
              <a:gd name="connsiteY1" fmla="*/ 4 h 291265"/>
              <a:gd name="connsiteX2" fmla="*/ 546138 w 546138"/>
              <a:gd name="connsiteY2" fmla="*/ 198131 h 291265"/>
              <a:gd name="connsiteX0" fmla="*/ 0 w 546138"/>
              <a:gd name="connsiteY0" fmla="*/ 202734 h 211255"/>
              <a:gd name="connsiteX1" fmla="*/ 271453 w 546138"/>
              <a:gd name="connsiteY1" fmla="*/ 4 h 211255"/>
              <a:gd name="connsiteX2" fmla="*/ 546138 w 546138"/>
              <a:gd name="connsiteY2" fmla="*/ 198131 h 211255"/>
              <a:gd name="connsiteX3" fmla="*/ 292319 w 546138"/>
              <a:gd name="connsiteY3" fmla="*/ 211255 h 211255"/>
              <a:gd name="connsiteX4" fmla="*/ 0 w 546138"/>
              <a:gd name="connsiteY4" fmla="*/ 202734 h 211255"/>
              <a:gd name="connsiteX0" fmla="*/ 0 w 546138"/>
              <a:gd name="connsiteY0" fmla="*/ 202734 h 211255"/>
              <a:gd name="connsiteX1" fmla="*/ 271453 w 546138"/>
              <a:gd name="connsiteY1" fmla="*/ 4 h 211255"/>
              <a:gd name="connsiteX2" fmla="*/ 546138 w 546138"/>
              <a:gd name="connsiteY2" fmla="*/ 198131 h 211255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46138 w 546138"/>
              <a:gd name="connsiteY2" fmla="*/ 209561 h 222685"/>
              <a:gd name="connsiteX0" fmla="*/ 0 w 546138"/>
              <a:gd name="connsiteY0" fmla="*/ 214166 h 222687"/>
              <a:gd name="connsiteX1" fmla="*/ 271453 w 546138"/>
              <a:gd name="connsiteY1" fmla="*/ 11436 h 222687"/>
              <a:gd name="connsiteX2" fmla="*/ 546138 w 546138"/>
              <a:gd name="connsiteY2" fmla="*/ 209563 h 222687"/>
              <a:gd name="connsiteX3" fmla="*/ 292319 w 546138"/>
              <a:gd name="connsiteY3" fmla="*/ 222687 h 222687"/>
              <a:gd name="connsiteX4" fmla="*/ 0 w 546138"/>
              <a:gd name="connsiteY4" fmla="*/ 214166 h 222687"/>
              <a:gd name="connsiteX0" fmla="*/ 0 w 546138"/>
              <a:gd name="connsiteY0" fmla="*/ 214166 h 222687"/>
              <a:gd name="connsiteX1" fmla="*/ 256213 w 546138"/>
              <a:gd name="connsiteY1" fmla="*/ 6 h 222687"/>
              <a:gd name="connsiteX2" fmla="*/ 469938 w 546138"/>
              <a:gd name="connsiteY2" fmla="*/ 179083 h 222687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30898 w 546138"/>
              <a:gd name="connsiteY2" fmla="*/ 217181 h 222685"/>
              <a:gd name="connsiteX0" fmla="*/ 0 w 546138"/>
              <a:gd name="connsiteY0" fmla="*/ 214163 h 222684"/>
              <a:gd name="connsiteX1" fmla="*/ 271453 w 546138"/>
              <a:gd name="connsiteY1" fmla="*/ 11433 h 222684"/>
              <a:gd name="connsiteX2" fmla="*/ 546138 w 546138"/>
              <a:gd name="connsiteY2" fmla="*/ 209560 h 222684"/>
              <a:gd name="connsiteX3" fmla="*/ 292319 w 546138"/>
              <a:gd name="connsiteY3" fmla="*/ 222684 h 222684"/>
              <a:gd name="connsiteX4" fmla="*/ 0 w 546138"/>
              <a:gd name="connsiteY4" fmla="*/ 214163 h 222684"/>
              <a:gd name="connsiteX0" fmla="*/ 0 w 546138"/>
              <a:gd name="connsiteY0" fmla="*/ 214163 h 222684"/>
              <a:gd name="connsiteX1" fmla="*/ 256213 w 546138"/>
              <a:gd name="connsiteY1" fmla="*/ 3 h 222684"/>
              <a:gd name="connsiteX2" fmla="*/ 530898 w 546138"/>
              <a:gd name="connsiteY2" fmla="*/ 217180 h 222684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30898 w 546138"/>
              <a:gd name="connsiteY2" fmla="*/ 217181 h 222685"/>
              <a:gd name="connsiteX0" fmla="*/ 0 w 546138"/>
              <a:gd name="connsiteY0" fmla="*/ 214163 h 277654"/>
              <a:gd name="connsiteX1" fmla="*/ 271453 w 546138"/>
              <a:gd name="connsiteY1" fmla="*/ 11433 h 277654"/>
              <a:gd name="connsiteX2" fmla="*/ 546138 w 546138"/>
              <a:gd name="connsiteY2" fmla="*/ 209560 h 277654"/>
              <a:gd name="connsiteX3" fmla="*/ 292319 w 546138"/>
              <a:gd name="connsiteY3" fmla="*/ 222684 h 277654"/>
              <a:gd name="connsiteX4" fmla="*/ 0 w 546138"/>
              <a:gd name="connsiteY4" fmla="*/ 214163 h 277654"/>
              <a:gd name="connsiteX0" fmla="*/ 0 w 546138"/>
              <a:gd name="connsiteY0" fmla="*/ 214163 h 277654"/>
              <a:gd name="connsiteX1" fmla="*/ 256213 w 546138"/>
              <a:gd name="connsiteY1" fmla="*/ 3 h 277654"/>
              <a:gd name="connsiteX2" fmla="*/ 452081 w 546138"/>
              <a:gd name="connsiteY2" fmla="*/ 277655 h 27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38" h="277654" stroke="0" extrusionOk="0">
                <a:moveTo>
                  <a:pt x="0" y="214163"/>
                </a:moveTo>
                <a:cubicBezTo>
                  <a:pt x="8278" y="100913"/>
                  <a:pt x="127082" y="12186"/>
                  <a:pt x="271453" y="11433"/>
                </a:cubicBezTo>
                <a:cubicBezTo>
                  <a:pt x="414961" y="10685"/>
                  <a:pt x="534838" y="97151"/>
                  <a:pt x="546138" y="209560"/>
                </a:cubicBezTo>
                <a:lnTo>
                  <a:pt x="292319" y="222684"/>
                </a:lnTo>
                <a:cubicBezTo>
                  <a:pt x="201229" y="218574"/>
                  <a:pt x="91090" y="218273"/>
                  <a:pt x="0" y="214163"/>
                </a:cubicBezTo>
                <a:close/>
              </a:path>
              <a:path w="546138" h="277654" fill="none">
                <a:moveTo>
                  <a:pt x="0" y="214163"/>
                </a:moveTo>
                <a:cubicBezTo>
                  <a:pt x="8278" y="100913"/>
                  <a:pt x="111842" y="756"/>
                  <a:pt x="256213" y="3"/>
                </a:cubicBezTo>
                <a:cubicBezTo>
                  <a:pt x="399721" y="-745"/>
                  <a:pt x="402681" y="153816"/>
                  <a:pt x="452081" y="27765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54" name="Rectangle 65"/>
          <p:cNvSpPr>
            <a:spLocks noChangeArrowheads="1"/>
          </p:cNvSpPr>
          <p:nvPr/>
        </p:nvSpPr>
        <p:spPr bwMode="auto">
          <a:xfrm>
            <a:off x="1217757" y="4357365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5" name="Left Bracket 154"/>
          <p:cNvSpPr/>
          <p:nvPr/>
        </p:nvSpPr>
        <p:spPr bwMode="auto">
          <a:xfrm>
            <a:off x="1532388" y="4183366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cxnSp>
        <p:nvCxnSpPr>
          <p:cNvPr id="156" name="Straight Connector 67"/>
          <p:cNvCxnSpPr>
            <a:cxnSpLocks noChangeShapeType="1"/>
          </p:cNvCxnSpPr>
          <p:nvPr/>
        </p:nvCxnSpPr>
        <p:spPr bwMode="auto">
          <a:xfrm>
            <a:off x="1639051" y="4478353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Rectangle 65"/>
          <p:cNvSpPr>
            <a:spLocks noChangeArrowheads="1"/>
          </p:cNvSpPr>
          <p:nvPr/>
        </p:nvSpPr>
        <p:spPr bwMode="auto">
          <a:xfrm>
            <a:off x="1598009" y="4188088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</a:p>
        </p:txBody>
      </p:sp>
      <p:sp>
        <p:nvSpPr>
          <p:cNvPr id="158" name="Rectangle 65"/>
          <p:cNvSpPr>
            <a:spLocks noChangeArrowheads="1"/>
          </p:cNvSpPr>
          <p:nvPr/>
        </p:nvSpPr>
        <p:spPr bwMode="auto">
          <a:xfrm>
            <a:off x="1545174" y="4438738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280272" y="4274224"/>
            <a:ext cx="279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</a:t>
            </a:r>
            <a:endParaRPr lang="en-US" altLang="en-US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60" name="Straight Connector 67"/>
          <p:cNvCxnSpPr>
            <a:cxnSpLocks noChangeShapeType="1"/>
          </p:cNvCxnSpPr>
          <p:nvPr/>
        </p:nvCxnSpPr>
        <p:spPr bwMode="auto">
          <a:xfrm>
            <a:off x="2672331" y="4488253"/>
            <a:ext cx="137207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Rectangle 65"/>
          <p:cNvSpPr>
            <a:spLocks noChangeArrowheads="1"/>
          </p:cNvSpPr>
          <p:nvPr/>
        </p:nvSpPr>
        <p:spPr bwMode="auto">
          <a:xfrm>
            <a:off x="2531313" y="4123750"/>
            <a:ext cx="1701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62" name="Rectangle 65"/>
          <p:cNvSpPr>
            <a:spLocks noChangeArrowheads="1"/>
          </p:cNvSpPr>
          <p:nvPr/>
        </p:nvSpPr>
        <p:spPr bwMode="auto">
          <a:xfrm>
            <a:off x="2908824" y="4448638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63" name="Left Bracket 162"/>
          <p:cNvSpPr/>
          <p:nvPr/>
        </p:nvSpPr>
        <p:spPr bwMode="auto">
          <a:xfrm flipH="1">
            <a:off x="4060938" y="4183366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4159389" y="430907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65" name="Left Bracket 164"/>
          <p:cNvSpPr/>
          <p:nvPr/>
        </p:nvSpPr>
        <p:spPr bwMode="auto">
          <a:xfrm>
            <a:off x="4446190" y="4171057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cxnSp>
        <p:nvCxnSpPr>
          <p:cNvPr id="166" name="Straight Connector 67"/>
          <p:cNvCxnSpPr>
            <a:cxnSpLocks noChangeShapeType="1"/>
          </p:cNvCxnSpPr>
          <p:nvPr/>
        </p:nvCxnSpPr>
        <p:spPr bwMode="auto">
          <a:xfrm>
            <a:off x="4552853" y="4466044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Rectangle 65"/>
          <p:cNvSpPr>
            <a:spLocks noChangeArrowheads="1"/>
          </p:cNvSpPr>
          <p:nvPr/>
        </p:nvSpPr>
        <p:spPr bwMode="auto">
          <a:xfrm>
            <a:off x="4511811" y="4175779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458976" y="4426429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5194074" y="4261915"/>
            <a:ext cx="279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</a:t>
            </a:r>
            <a:endParaRPr lang="en-US" altLang="en-US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70" name="Straight Connector 67"/>
          <p:cNvCxnSpPr>
            <a:cxnSpLocks noChangeShapeType="1"/>
          </p:cNvCxnSpPr>
          <p:nvPr/>
        </p:nvCxnSpPr>
        <p:spPr bwMode="auto">
          <a:xfrm>
            <a:off x="5586133" y="4475944"/>
            <a:ext cx="137207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5445115" y="4111441"/>
            <a:ext cx="1701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2" name="Rectangle 65"/>
          <p:cNvSpPr>
            <a:spLocks noChangeArrowheads="1"/>
          </p:cNvSpPr>
          <p:nvPr/>
        </p:nvSpPr>
        <p:spPr bwMode="auto">
          <a:xfrm>
            <a:off x="5822626" y="4436329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3" name="Left Bracket 172"/>
          <p:cNvSpPr/>
          <p:nvPr/>
        </p:nvSpPr>
        <p:spPr bwMode="auto">
          <a:xfrm flipH="1">
            <a:off x="6974740" y="4171057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34645" y="264005"/>
            <a:ext cx="1791456" cy="338554"/>
          </a:xfrm>
          <a:prstGeom prst="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Ex. 8.4 Q.5 (iii)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128" grpId="0" animBg="1"/>
      <p:bldP spid="128" grpId="1" animBg="1"/>
      <p:bldP spid="89" grpId="0" animBg="1"/>
      <p:bldP spid="89" grpId="1" animBg="1"/>
      <p:bldP spid="83" grpId="0" animBg="1"/>
      <p:bldP spid="83" grpId="1" animBg="1"/>
      <p:bldP spid="72" grpId="0" animBg="1"/>
      <p:bldP spid="72" grpId="1" animBg="1"/>
      <p:bldP spid="15" grpId="0"/>
      <p:bldP spid="16" grpId="0"/>
      <p:bldP spid="18" grpId="0"/>
      <p:bldP spid="20" grpId="0"/>
      <p:bldP spid="21" grpId="0"/>
      <p:bldP spid="41" grpId="0"/>
      <p:bldP spid="66" grpId="0"/>
      <p:bldP spid="68" grpId="0"/>
      <p:bldP spid="69" grpId="0"/>
      <p:bldP spid="70" grpId="0"/>
      <p:bldP spid="71" grpId="0"/>
      <p:bldP spid="76" grpId="0" animBg="1"/>
      <p:bldP spid="76" grpId="1" animBg="1"/>
      <p:bldP spid="77" grpId="0"/>
      <p:bldP spid="77" grpId="1"/>
      <p:bldP spid="78" grpId="0"/>
      <p:bldP spid="78" grpId="1"/>
      <p:bldP spid="85" grpId="0"/>
      <p:bldP spid="87" grpId="0"/>
      <p:bldP spid="88" grpId="0"/>
      <p:bldP spid="91" grpId="0" animBg="1"/>
      <p:bldP spid="91" grpId="1" animBg="1"/>
      <p:bldP spid="92" grpId="0"/>
      <p:bldP spid="92" grpId="1"/>
      <p:bldP spid="93" grpId="0"/>
      <p:bldP spid="93" grpId="1"/>
      <p:bldP spid="99" grpId="0"/>
      <p:bldP spid="100" grpId="0"/>
      <p:bldP spid="101" grpId="0"/>
      <p:bldP spid="102" grpId="0"/>
      <p:bldP spid="103" grpId="0"/>
      <p:bldP spid="106" grpId="0"/>
      <p:bldP spid="107" grpId="0"/>
      <p:bldP spid="110" grpId="0"/>
      <p:bldP spid="111" grpId="0"/>
      <p:bldP spid="112" grpId="0"/>
      <p:bldP spid="113" grpId="0"/>
      <p:bldP spid="114" grpId="0" animBg="1"/>
      <p:bldP spid="114" grpId="1" animBg="1"/>
      <p:bldP spid="115" grpId="0"/>
      <p:bldP spid="115" grpId="1"/>
      <p:bldP spid="116" grpId="0"/>
      <p:bldP spid="116" grpId="1"/>
      <p:bldP spid="121" grpId="0" animBg="1"/>
      <p:bldP spid="121" grpId="1" animBg="1"/>
      <p:bldP spid="122" grpId="0"/>
      <p:bldP spid="122" grpId="1"/>
      <p:bldP spid="123" grpId="0"/>
      <p:bldP spid="123" grpId="1"/>
      <p:bldP spid="130" grpId="0"/>
      <p:bldP spid="132" grpId="0"/>
      <p:bldP spid="133" grpId="0"/>
      <p:bldP spid="135" grpId="0"/>
      <p:bldP spid="136" grpId="0"/>
      <p:bldP spid="137" grpId="0"/>
      <p:bldP spid="139" grpId="0"/>
      <p:bldP spid="140" grpId="0"/>
      <p:bldP spid="142" grpId="0"/>
      <p:bldP spid="143" grpId="0"/>
      <p:bldP spid="145" grpId="0"/>
      <p:bldP spid="146" grpId="0"/>
      <p:bldP spid="147" grpId="0"/>
      <p:bldP spid="149" grpId="0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7" grpId="0"/>
      <p:bldP spid="158" grpId="0"/>
      <p:bldP spid="159" grpId="0"/>
      <p:bldP spid="161" grpId="0"/>
      <p:bldP spid="162" grpId="0"/>
      <p:bldP spid="163" grpId="0" animBg="1"/>
      <p:bldP spid="164" grpId="0"/>
      <p:bldP spid="165" grpId="0" animBg="1"/>
      <p:bldP spid="167" grpId="0"/>
      <p:bldP spid="168" grpId="0"/>
      <p:bldP spid="169" grpId="0"/>
      <p:bldP spid="171" grpId="0"/>
      <p:bldP spid="172" grpId="0"/>
      <p:bldP spid="1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/>
          <p:cNvSpPr/>
          <p:nvPr/>
        </p:nvSpPr>
        <p:spPr>
          <a:xfrm>
            <a:off x="5031454" y="2913793"/>
            <a:ext cx="1398782" cy="27721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671023" y="1314406"/>
            <a:ext cx="11333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L.H.S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1591526" y="1314406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4645" y="264005"/>
            <a:ext cx="1791456" cy="338554"/>
          </a:xfrm>
          <a:prstGeom prst="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Ex. 8.4 Q.5 (iii)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Left Bracket 154"/>
          <p:cNvSpPr/>
          <p:nvPr/>
        </p:nvSpPr>
        <p:spPr bwMode="auto">
          <a:xfrm>
            <a:off x="1935062" y="1218411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cxnSp>
        <p:nvCxnSpPr>
          <p:cNvPr id="156" name="Straight Connector 67"/>
          <p:cNvCxnSpPr>
            <a:cxnSpLocks noChangeShapeType="1"/>
          </p:cNvCxnSpPr>
          <p:nvPr/>
        </p:nvCxnSpPr>
        <p:spPr bwMode="auto">
          <a:xfrm>
            <a:off x="2041725" y="1513398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Rectangle 65"/>
          <p:cNvSpPr>
            <a:spLocks noChangeArrowheads="1"/>
          </p:cNvSpPr>
          <p:nvPr/>
        </p:nvSpPr>
        <p:spPr bwMode="auto">
          <a:xfrm>
            <a:off x="2000683" y="1223133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</a:p>
        </p:txBody>
      </p:sp>
      <p:sp>
        <p:nvSpPr>
          <p:cNvPr id="158" name="Rectangle 65"/>
          <p:cNvSpPr>
            <a:spLocks noChangeArrowheads="1"/>
          </p:cNvSpPr>
          <p:nvPr/>
        </p:nvSpPr>
        <p:spPr bwMode="auto">
          <a:xfrm>
            <a:off x="1947848" y="1473783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682946" y="1309269"/>
            <a:ext cx="279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</a:t>
            </a:r>
            <a:endParaRPr lang="en-US" altLang="en-US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60" name="Straight Connector 67"/>
          <p:cNvCxnSpPr>
            <a:cxnSpLocks noChangeShapeType="1"/>
          </p:cNvCxnSpPr>
          <p:nvPr/>
        </p:nvCxnSpPr>
        <p:spPr bwMode="auto">
          <a:xfrm>
            <a:off x="3075005" y="1523298"/>
            <a:ext cx="137207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Rectangle 65"/>
          <p:cNvSpPr>
            <a:spLocks noChangeArrowheads="1"/>
          </p:cNvSpPr>
          <p:nvPr/>
        </p:nvSpPr>
        <p:spPr bwMode="auto">
          <a:xfrm>
            <a:off x="2933987" y="1158795"/>
            <a:ext cx="1701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62" name="Rectangle 65"/>
          <p:cNvSpPr>
            <a:spLocks noChangeArrowheads="1"/>
          </p:cNvSpPr>
          <p:nvPr/>
        </p:nvSpPr>
        <p:spPr bwMode="auto">
          <a:xfrm>
            <a:off x="3311498" y="1483683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63" name="Left Bracket 162"/>
          <p:cNvSpPr/>
          <p:nvPr/>
        </p:nvSpPr>
        <p:spPr bwMode="auto">
          <a:xfrm flipH="1">
            <a:off x="4463612" y="1218411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4562063" y="1344121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65" name="Left Bracket 164"/>
          <p:cNvSpPr/>
          <p:nvPr/>
        </p:nvSpPr>
        <p:spPr bwMode="auto">
          <a:xfrm>
            <a:off x="4848864" y="1206102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cxnSp>
        <p:nvCxnSpPr>
          <p:cNvPr id="166" name="Straight Connector 67"/>
          <p:cNvCxnSpPr>
            <a:cxnSpLocks noChangeShapeType="1"/>
          </p:cNvCxnSpPr>
          <p:nvPr/>
        </p:nvCxnSpPr>
        <p:spPr bwMode="auto">
          <a:xfrm>
            <a:off x="4955527" y="1501089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Rectangle 65"/>
          <p:cNvSpPr>
            <a:spLocks noChangeArrowheads="1"/>
          </p:cNvSpPr>
          <p:nvPr/>
        </p:nvSpPr>
        <p:spPr bwMode="auto">
          <a:xfrm>
            <a:off x="4914485" y="1210824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861650" y="1461474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5596748" y="1296960"/>
            <a:ext cx="279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</a:t>
            </a:r>
            <a:endParaRPr lang="en-US" altLang="en-US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70" name="Straight Connector 67"/>
          <p:cNvCxnSpPr>
            <a:cxnSpLocks noChangeShapeType="1"/>
          </p:cNvCxnSpPr>
          <p:nvPr/>
        </p:nvCxnSpPr>
        <p:spPr bwMode="auto">
          <a:xfrm>
            <a:off x="5988807" y="1510989"/>
            <a:ext cx="137207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5847789" y="1146486"/>
            <a:ext cx="1701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2" name="Rectangle 65"/>
          <p:cNvSpPr>
            <a:spLocks noChangeArrowheads="1"/>
          </p:cNvSpPr>
          <p:nvPr/>
        </p:nvSpPr>
        <p:spPr bwMode="auto">
          <a:xfrm>
            <a:off x="6225300" y="1471374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3" name="Left Bracket 172"/>
          <p:cNvSpPr/>
          <p:nvPr/>
        </p:nvSpPr>
        <p:spPr bwMode="auto">
          <a:xfrm flipH="1">
            <a:off x="7377414" y="1206102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91" name="Rectangle 65"/>
          <p:cNvSpPr>
            <a:spLocks noChangeArrowheads="1"/>
          </p:cNvSpPr>
          <p:nvPr/>
        </p:nvSpPr>
        <p:spPr bwMode="auto">
          <a:xfrm>
            <a:off x="1591526" y="2026787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" name="Left Bracket 191"/>
          <p:cNvSpPr/>
          <p:nvPr/>
        </p:nvSpPr>
        <p:spPr bwMode="auto">
          <a:xfrm>
            <a:off x="1933087" y="1905186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cxnSp>
        <p:nvCxnSpPr>
          <p:cNvPr id="193" name="Straight Connector 67"/>
          <p:cNvCxnSpPr>
            <a:cxnSpLocks noChangeShapeType="1"/>
          </p:cNvCxnSpPr>
          <p:nvPr/>
        </p:nvCxnSpPr>
        <p:spPr bwMode="auto">
          <a:xfrm>
            <a:off x="2039750" y="2200173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Rectangle 65"/>
          <p:cNvSpPr>
            <a:spLocks noChangeArrowheads="1"/>
          </p:cNvSpPr>
          <p:nvPr/>
        </p:nvSpPr>
        <p:spPr bwMode="auto">
          <a:xfrm>
            <a:off x="1998708" y="1909908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</a:p>
        </p:txBody>
      </p:sp>
      <p:sp>
        <p:nvSpPr>
          <p:cNvPr id="195" name="Rectangle 65"/>
          <p:cNvSpPr>
            <a:spLocks noChangeArrowheads="1"/>
          </p:cNvSpPr>
          <p:nvPr/>
        </p:nvSpPr>
        <p:spPr bwMode="auto">
          <a:xfrm>
            <a:off x="1945873" y="2160558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2713461" y="1996044"/>
            <a:ext cx="2888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×</a:t>
            </a:r>
            <a:endParaRPr lang="en-US" altLang="en-US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97" name="Straight Connector 67"/>
          <p:cNvCxnSpPr>
            <a:cxnSpLocks noChangeShapeType="1"/>
          </p:cNvCxnSpPr>
          <p:nvPr/>
        </p:nvCxnSpPr>
        <p:spPr bwMode="auto">
          <a:xfrm>
            <a:off x="3073030" y="2210073"/>
            <a:ext cx="137207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ectangle 65"/>
          <p:cNvSpPr>
            <a:spLocks noChangeArrowheads="1"/>
          </p:cNvSpPr>
          <p:nvPr/>
        </p:nvSpPr>
        <p:spPr bwMode="auto">
          <a:xfrm>
            <a:off x="3362683" y="1845570"/>
            <a:ext cx="7217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9" name="Rectangle 65"/>
          <p:cNvSpPr>
            <a:spLocks noChangeArrowheads="1"/>
          </p:cNvSpPr>
          <p:nvPr/>
        </p:nvSpPr>
        <p:spPr bwMode="auto">
          <a:xfrm>
            <a:off x="2980005" y="2170458"/>
            <a:ext cx="1558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00" name="Left Bracket 199"/>
          <p:cNvSpPr/>
          <p:nvPr/>
        </p:nvSpPr>
        <p:spPr bwMode="auto">
          <a:xfrm flipH="1">
            <a:off x="4461637" y="1905186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4560088" y="203089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02" name="Left Bracket 201"/>
          <p:cNvSpPr/>
          <p:nvPr/>
        </p:nvSpPr>
        <p:spPr bwMode="auto">
          <a:xfrm>
            <a:off x="4846889" y="1892877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cxnSp>
        <p:nvCxnSpPr>
          <p:cNvPr id="203" name="Straight Connector 67"/>
          <p:cNvCxnSpPr>
            <a:cxnSpLocks noChangeShapeType="1"/>
          </p:cNvCxnSpPr>
          <p:nvPr/>
        </p:nvCxnSpPr>
        <p:spPr bwMode="auto">
          <a:xfrm>
            <a:off x="4953552" y="2187864"/>
            <a:ext cx="6400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Rectangle 65"/>
          <p:cNvSpPr>
            <a:spLocks noChangeArrowheads="1"/>
          </p:cNvSpPr>
          <p:nvPr/>
        </p:nvSpPr>
        <p:spPr bwMode="auto">
          <a:xfrm>
            <a:off x="4912510" y="1897599"/>
            <a:ext cx="698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05" name="Rectangle 65"/>
          <p:cNvSpPr>
            <a:spLocks noChangeArrowheads="1"/>
          </p:cNvSpPr>
          <p:nvPr/>
        </p:nvSpPr>
        <p:spPr bwMode="auto">
          <a:xfrm>
            <a:off x="4859675" y="2148249"/>
            <a:ext cx="847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5589163" y="1983735"/>
            <a:ext cx="2888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×</a:t>
            </a:r>
            <a:endParaRPr lang="en-US" altLang="en-US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07" name="Straight Connector 67"/>
          <p:cNvCxnSpPr>
            <a:cxnSpLocks noChangeShapeType="1"/>
          </p:cNvCxnSpPr>
          <p:nvPr/>
        </p:nvCxnSpPr>
        <p:spPr bwMode="auto">
          <a:xfrm>
            <a:off x="5918229" y="2197764"/>
            <a:ext cx="150927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65"/>
          <p:cNvSpPr>
            <a:spLocks noChangeArrowheads="1"/>
          </p:cNvSpPr>
          <p:nvPr/>
        </p:nvSpPr>
        <p:spPr bwMode="auto">
          <a:xfrm>
            <a:off x="6299773" y="1833261"/>
            <a:ext cx="793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9" name="Rectangle 65"/>
          <p:cNvSpPr>
            <a:spLocks noChangeArrowheads="1"/>
          </p:cNvSpPr>
          <p:nvPr/>
        </p:nvSpPr>
        <p:spPr bwMode="auto">
          <a:xfrm>
            <a:off x="5771917" y="2158149"/>
            <a:ext cx="17928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10" name="Left Bracket 209"/>
          <p:cNvSpPr/>
          <p:nvPr/>
        </p:nvSpPr>
        <p:spPr bwMode="auto">
          <a:xfrm flipH="1">
            <a:off x="7434814" y="1892877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11" name="Rectangle 65"/>
          <p:cNvSpPr>
            <a:spLocks noChangeArrowheads="1"/>
          </p:cNvSpPr>
          <p:nvPr/>
        </p:nvSpPr>
        <p:spPr bwMode="auto">
          <a:xfrm>
            <a:off x="1591526" y="2691807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21" name="Rectangle 65"/>
          <p:cNvSpPr>
            <a:spLocks noChangeArrowheads="1"/>
          </p:cNvSpPr>
          <p:nvPr/>
        </p:nvSpPr>
        <p:spPr bwMode="auto">
          <a:xfrm>
            <a:off x="1591526" y="3342957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50" name="Left Bracket 249"/>
          <p:cNvSpPr/>
          <p:nvPr/>
        </p:nvSpPr>
        <p:spPr bwMode="auto">
          <a:xfrm>
            <a:off x="1950907" y="2580440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51" name="Rectangle 65"/>
          <p:cNvSpPr>
            <a:spLocks noChangeArrowheads="1"/>
          </p:cNvSpPr>
          <p:nvPr/>
        </p:nvSpPr>
        <p:spPr bwMode="auto">
          <a:xfrm>
            <a:off x="2478147" y="2559159"/>
            <a:ext cx="9758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52" name="Straight Connector 67"/>
          <p:cNvCxnSpPr>
            <a:cxnSpLocks noChangeShapeType="1"/>
          </p:cNvCxnSpPr>
          <p:nvPr/>
        </p:nvCxnSpPr>
        <p:spPr bwMode="auto">
          <a:xfrm>
            <a:off x="2014775" y="2873963"/>
            <a:ext cx="197754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3" name="Rectangle 65"/>
          <p:cNvSpPr>
            <a:spLocks noChangeArrowheads="1"/>
          </p:cNvSpPr>
          <p:nvPr/>
        </p:nvSpPr>
        <p:spPr bwMode="auto">
          <a:xfrm>
            <a:off x="1893577" y="2836371"/>
            <a:ext cx="7708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54" name="Rectangle 65"/>
          <p:cNvSpPr>
            <a:spLocks noChangeArrowheads="1"/>
          </p:cNvSpPr>
          <p:nvPr/>
        </p:nvSpPr>
        <p:spPr bwMode="auto">
          <a:xfrm>
            <a:off x="2513401" y="2836371"/>
            <a:ext cx="1558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4054204" y="272843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56" name="Rectangle 65"/>
          <p:cNvSpPr>
            <a:spLocks noChangeArrowheads="1"/>
          </p:cNvSpPr>
          <p:nvPr/>
        </p:nvSpPr>
        <p:spPr bwMode="auto">
          <a:xfrm>
            <a:off x="4925412" y="2587114"/>
            <a:ext cx="9758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57" name="Straight Connector 67"/>
          <p:cNvCxnSpPr>
            <a:cxnSpLocks noChangeShapeType="1"/>
          </p:cNvCxnSpPr>
          <p:nvPr/>
        </p:nvCxnSpPr>
        <p:spPr bwMode="auto">
          <a:xfrm>
            <a:off x="4462040" y="2901918"/>
            <a:ext cx="197754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" name="Rectangle 65"/>
          <p:cNvSpPr>
            <a:spLocks noChangeArrowheads="1"/>
          </p:cNvSpPr>
          <p:nvPr/>
        </p:nvSpPr>
        <p:spPr bwMode="auto">
          <a:xfrm>
            <a:off x="4340842" y="2864326"/>
            <a:ext cx="7708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59" name="Rectangle 65"/>
          <p:cNvSpPr>
            <a:spLocks noChangeArrowheads="1"/>
          </p:cNvSpPr>
          <p:nvPr/>
        </p:nvSpPr>
        <p:spPr bwMode="auto">
          <a:xfrm>
            <a:off x="4960666" y="2864326"/>
            <a:ext cx="1558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60" name="Left Bracket 259"/>
          <p:cNvSpPr/>
          <p:nvPr/>
        </p:nvSpPr>
        <p:spPr bwMode="auto">
          <a:xfrm flipH="1">
            <a:off x="6428335" y="2668474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61" name="Left Bracket 260"/>
          <p:cNvSpPr/>
          <p:nvPr/>
        </p:nvSpPr>
        <p:spPr bwMode="auto">
          <a:xfrm>
            <a:off x="1979471" y="3305624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62" name="Rectangle 65"/>
          <p:cNvSpPr>
            <a:spLocks noChangeArrowheads="1"/>
          </p:cNvSpPr>
          <p:nvPr/>
        </p:nvSpPr>
        <p:spPr bwMode="auto">
          <a:xfrm>
            <a:off x="2468997" y="3210309"/>
            <a:ext cx="9758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63" name="Straight Connector 67"/>
          <p:cNvCxnSpPr>
            <a:cxnSpLocks noChangeShapeType="1"/>
          </p:cNvCxnSpPr>
          <p:nvPr/>
        </p:nvCxnSpPr>
        <p:spPr bwMode="auto">
          <a:xfrm>
            <a:off x="2005625" y="3525113"/>
            <a:ext cx="197754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4" name="Rectangle 65"/>
          <p:cNvSpPr>
            <a:spLocks noChangeArrowheads="1"/>
          </p:cNvSpPr>
          <p:nvPr/>
        </p:nvSpPr>
        <p:spPr bwMode="auto">
          <a:xfrm>
            <a:off x="1884427" y="3487521"/>
            <a:ext cx="7708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65" name="Rectangle 65"/>
          <p:cNvSpPr>
            <a:spLocks noChangeArrowheads="1"/>
          </p:cNvSpPr>
          <p:nvPr/>
        </p:nvSpPr>
        <p:spPr bwMode="auto">
          <a:xfrm>
            <a:off x="2504251" y="3487521"/>
            <a:ext cx="1558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66" name="Rectangle 265"/>
          <p:cNvSpPr>
            <a:spLocks noChangeArrowheads="1"/>
          </p:cNvSpPr>
          <p:nvPr/>
        </p:nvSpPr>
        <p:spPr bwMode="auto">
          <a:xfrm>
            <a:off x="4045054" y="337958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67" name="Rectangle 65"/>
          <p:cNvSpPr>
            <a:spLocks noChangeArrowheads="1"/>
          </p:cNvSpPr>
          <p:nvPr/>
        </p:nvSpPr>
        <p:spPr bwMode="auto">
          <a:xfrm>
            <a:off x="4916262" y="3238264"/>
            <a:ext cx="9758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68" name="Straight Connector 67"/>
          <p:cNvCxnSpPr>
            <a:cxnSpLocks noChangeShapeType="1"/>
          </p:cNvCxnSpPr>
          <p:nvPr/>
        </p:nvCxnSpPr>
        <p:spPr bwMode="auto">
          <a:xfrm>
            <a:off x="4452890" y="3553068"/>
            <a:ext cx="197754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65"/>
          <p:cNvSpPr>
            <a:spLocks noChangeArrowheads="1"/>
          </p:cNvSpPr>
          <p:nvPr/>
        </p:nvSpPr>
        <p:spPr bwMode="auto">
          <a:xfrm>
            <a:off x="4284192" y="3515476"/>
            <a:ext cx="952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70" name="Rectangle 65"/>
          <p:cNvSpPr>
            <a:spLocks noChangeArrowheads="1"/>
          </p:cNvSpPr>
          <p:nvPr/>
        </p:nvSpPr>
        <p:spPr bwMode="auto">
          <a:xfrm>
            <a:off x="5022766" y="3515476"/>
            <a:ext cx="1558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71" name="Left Bracket 270"/>
          <p:cNvSpPr/>
          <p:nvPr/>
        </p:nvSpPr>
        <p:spPr bwMode="auto">
          <a:xfrm flipH="1">
            <a:off x="6433020" y="3353963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933494" y="2033999"/>
            <a:ext cx="2558172" cy="629413"/>
            <a:chOff x="6452070" y="2739538"/>
            <a:chExt cx="2558172" cy="629413"/>
          </a:xfrm>
        </p:grpSpPr>
        <p:sp>
          <p:nvSpPr>
            <p:cNvPr id="273" name="Rounded Rectangular Callout 272"/>
            <p:cNvSpPr/>
            <p:nvPr/>
          </p:nvSpPr>
          <p:spPr>
            <a:xfrm>
              <a:off x="6452070" y="2739538"/>
              <a:ext cx="2558172" cy="629413"/>
            </a:xfrm>
            <a:prstGeom prst="wedgeRoundRectCallout">
              <a:avLst>
                <a:gd name="adj1" fmla="val -34759"/>
                <a:gd name="adj2" fmla="val 94574"/>
                <a:gd name="adj3" fmla="val 16667"/>
              </a:avLst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556858" y="2748972"/>
              <a:ext cx="2373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It can be written as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5988807" y="2278958"/>
            <a:ext cx="2373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– (</a:t>
            </a:r>
            <a:r>
              <a:rPr lang="en-US" altLang="en-US" sz="1600" b="1" dirty="0">
                <a:solidFill>
                  <a:srgbClr val="FFFF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>
                <a:solidFill>
                  <a:srgbClr val="FFFF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FFFF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FFFF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FFFF00"/>
                </a:solidFill>
                <a:latin typeface="Bookman Old Style" pitchFamily="18" charset="0"/>
              </a:rPr>
              <a:t>)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5896414" y="2032935"/>
            <a:ext cx="2558172" cy="629413"/>
            <a:chOff x="6452070" y="2739538"/>
            <a:chExt cx="2558172" cy="629413"/>
          </a:xfrm>
        </p:grpSpPr>
        <p:sp>
          <p:nvSpPr>
            <p:cNvPr id="277" name="Rounded Rectangle 276"/>
            <p:cNvSpPr/>
            <p:nvPr/>
          </p:nvSpPr>
          <p:spPr>
            <a:xfrm>
              <a:off x="6452070" y="2739538"/>
              <a:ext cx="2558172" cy="629413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556858" y="2748972"/>
              <a:ext cx="2373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Taking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altLang="en-US" sz="1600" b="1" dirty="0">
                  <a:solidFill>
                    <a:prstClr val="white"/>
                  </a:solidFill>
                  <a:latin typeface="Symbol" panose="05050102010706020507" pitchFamily="18" charset="2"/>
                </a:rPr>
                <a:t> q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cos</a:t>
              </a:r>
              <a:r>
                <a:rPr lang="en-US" altLang="en-US" sz="1600" b="1" dirty="0">
                  <a:solidFill>
                    <a:prstClr val="white"/>
                  </a:solidFill>
                  <a:latin typeface="Symbol" panose="05050102010706020507" pitchFamily="18" charset="2"/>
                </a:rPr>
                <a:t> q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 common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79" name="Rectangle 65"/>
          <p:cNvSpPr>
            <a:spLocks noChangeArrowheads="1"/>
          </p:cNvSpPr>
          <p:nvPr/>
        </p:nvSpPr>
        <p:spPr bwMode="auto">
          <a:xfrm>
            <a:off x="1591526" y="4019856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0" name="Rectangle 68"/>
          <p:cNvSpPr>
            <a:spLocks noChangeArrowheads="1"/>
          </p:cNvSpPr>
          <p:nvPr/>
        </p:nvSpPr>
        <p:spPr bwMode="auto">
          <a:xfrm>
            <a:off x="1918988" y="4179807"/>
            <a:ext cx="1531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cxnSp>
        <p:nvCxnSpPr>
          <p:cNvPr id="281" name="Straight Connector 67"/>
          <p:cNvCxnSpPr>
            <a:cxnSpLocks noChangeShapeType="1"/>
          </p:cNvCxnSpPr>
          <p:nvPr/>
        </p:nvCxnSpPr>
        <p:spPr bwMode="auto">
          <a:xfrm>
            <a:off x="2022451" y="4224895"/>
            <a:ext cx="135740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" name="Rectangle 65"/>
          <p:cNvSpPr>
            <a:spLocks noChangeArrowheads="1"/>
          </p:cNvSpPr>
          <p:nvPr/>
        </p:nvSpPr>
        <p:spPr bwMode="auto">
          <a:xfrm>
            <a:off x="2313796" y="3909066"/>
            <a:ext cx="7415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83" name="Left Bracket 282"/>
          <p:cNvSpPr/>
          <p:nvPr/>
        </p:nvSpPr>
        <p:spPr bwMode="auto">
          <a:xfrm>
            <a:off x="3494321" y="3954769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546621" y="3909066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85" name="Straight Connector 67"/>
          <p:cNvCxnSpPr>
            <a:cxnSpLocks noChangeShapeType="1"/>
          </p:cNvCxnSpPr>
          <p:nvPr/>
        </p:nvCxnSpPr>
        <p:spPr bwMode="auto">
          <a:xfrm>
            <a:off x="3619076" y="4224895"/>
            <a:ext cx="63324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" name="Rectangle 65"/>
          <p:cNvSpPr>
            <a:spLocks noChangeArrowheads="1"/>
          </p:cNvSpPr>
          <p:nvPr/>
        </p:nvSpPr>
        <p:spPr bwMode="auto">
          <a:xfrm>
            <a:off x="3546621" y="4199053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4301797" y="403752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88" name="Rectangle 65"/>
          <p:cNvSpPr>
            <a:spLocks noChangeArrowheads="1"/>
          </p:cNvSpPr>
          <p:nvPr/>
        </p:nvSpPr>
        <p:spPr bwMode="auto">
          <a:xfrm>
            <a:off x="4559890" y="3909066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89" name="Straight Connector 67"/>
          <p:cNvCxnSpPr>
            <a:cxnSpLocks noChangeShapeType="1"/>
          </p:cNvCxnSpPr>
          <p:nvPr/>
        </p:nvCxnSpPr>
        <p:spPr bwMode="auto">
          <a:xfrm>
            <a:off x="4632345" y="4224895"/>
            <a:ext cx="63324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Rectangle 65"/>
          <p:cNvSpPr>
            <a:spLocks noChangeArrowheads="1"/>
          </p:cNvSpPr>
          <p:nvPr/>
        </p:nvSpPr>
        <p:spPr bwMode="auto">
          <a:xfrm>
            <a:off x="4559890" y="4199053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91" name="Left Bracket 290"/>
          <p:cNvSpPr/>
          <p:nvPr/>
        </p:nvSpPr>
        <p:spPr bwMode="auto">
          <a:xfrm flipH="1">
            <a:off x="5329761" y="3975213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4" name="Curved Down Arrow 23"/>
          <p:cNvSpPr/>
          <p:nvPr/>
        </p:nvSpPr>
        <p:spPr bwMode="auto">
          <a:xfrm rot="14439987">
            <a:off x="2778099" y="1402340"/>
            <a:ext cx="561908" cy="269705"/>
          </a:xfrm>
          <a:prstGeom prst="curvedDownArrow">
            <a:avLst>
              <a:gd name="adj1" fmla="val 25000"/>
              <a:gd name="adj2" fmla="val 74877"/>
              <a:gd name="adj3" fmla="val 4897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11" name="Curved Down Arrow 110"/>
          <p:cNvSpPr/>
          <p:nvPr/>
        </p:nvSpPr>
        <p:spPr bwMode="auto">
          <a:xfrm rot="6959241">
            <a:off x="4212337" y="1481662"/>
            <a:ext cx="561908" cy="269705"/>
          </a:xfrm>
          <a:prstGeom prst="curvedDownArrow">
            <a:avLst>
              <a:gd name="adj1" fmla="val 25000"/>
              <a:gd name="adj2" fmla="val 74877"/>
              <a:gd name="adj3" fmla="val 4897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12" name="Down Arrow 111"/>
          <p:cNvSpPr/>
          <p:nvPr/>
        </p:nvSpPr>
        <p:spPr>
          <a:xfrm>
            <a:off x="2793764" y="1652960"/>
            <a:ext cx="164082" cy="417732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3" name="Curved Down Arrow 112"/>
          <p:cNvSpPr/>
          <p:nvPr/>
        </p:nvSpPr>
        <p:spPr bwMode="auto">
          <a:xfrm rot="14439987">
            <a:off x="5673699" y="1402340"/>
            <a:ext cx="561908" cy="269705"/>
          </a:xfrm>
          <a:prstGeom prst="curvedDownArrow">
            <a:avLst>
              <a:gd name="adj1" fmla="val 25000"/>
              <a:gd name="adj2" fmla="val 74877"/>
              <a:gd name="adj3" fmla="val 4897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14" name="Curved Down Arrow 113"/>
          <p:cNvSpPr/>
          <p:nvPr/>
        </p:nvSpPr>
        <p:spPr bwMode="auto">
          <a:xfrm rot="6959241">
            <a:off x="7107937" y="1481662"/>
            <a:ext cx="561908" cy="269705"/>
          </a:xfrm>
          <a:prstGeom prst="curvedDownArrow">
            <a:avLst>
              <a:gd name="adj1" fmla="val 25000"/>
              <a:gd name="adj2" fmla="val 74877"/>
              <a:gd name="adj3" fmla="val 4897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15" name="Down Arrow 114"/>
          <p:cNvSpPr/>
          <p:nvPr/>
        </p:nvSpPr>
        <p:spPr>
          <a:xfrm>
            <a:off x="5689364" y="1652960"/>
            <a:ext cx="164082" cy="417732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6" name="Arc 225"/>
          <p:cNvSpPr/>
          <p:nvPr/>
        </p:nvSpPr>
        <p:spPr>
          <a:xfrm rot="11642773">
            <a:off x="4071541" y="3659577"/>
            <a:ext cx="444553" cy="177359"/>
          </a:xfrm>
          <a:custGeom>
            <a:avLst/>
            <a:gdLst>
              <a:gd name="connsiteX0" fmla="*/ 450 w 547437"/>
              <a:gd name="connsiteY0" fmla="*/ 202734 h 430129"/>
              <a:gd name="connsiteX1" fmla="*/ 271903 w 547437"/>
              <a:gd name="connsiteY1" fmla="*/ 4 h 430129"/>
              <a:gd name="connsiteX2" fmla="*/ 546588 w 547437"/>
              <a:gd name="connsiteY2" fmla="*/ 198131 h 430129"/>
              <a:gd name="connsiteX3" fmla="*/ 273719 w 547437"/>
              <a:gd name="connsiteY3" fmla="*/ 215065 h 430129"/>
              <a:gd name="connsiteX4" fmla="*/ 450 w 547437"/>
              <a:gd name="connsiteY4" fmla="*/ 202734 h 430129"/>
              <a:gd name="connsiteX0" fmla="*/ 450 w 547437"/>
              <a:gd name="connsiteY0" fmla="*/ 202734 h 430129"/>
              <a:gd name="connsiteX1" fmla="*/ 271903 w 547437"/>
              <a:gd name="connsiteY1" fmla="*/ 4 h 430129"/>
              <a:gd name="connsiteX2" fmla="*/ 546588 w 547437"/>
              <a:gd name="connsiteY2" fmla="*/ 198131 h 430129"/>
              <a:gd name="connsiteX0" fmla="*/ 0 w 546138"/>
              <a:gd name="connsiteY0" fmla="*/ 202734 h 291265"/>
              <a:gd name="connsiteX1" fmla="*/ 271453 w 546138"/>
              <a:gd name="connsiteY1" fmla="*/ 4 h 291265"/>
              <a:gd name="connsiteX2" fmla="*/ 546138 w 546138"/>
              <a:gd name="connsiteY2" fmla="*/ 198131 h 291265"/>
              <a:gd name="connsiteX3" fmla="*/ 273269 w 546138"/>
              <a:gd name="connsiteY3" fmla="*/ 291265 h 291265"/>
              <a:gd name="connsiteX4" fmla="*/ 0 w 546138"/>
              <a:gd name="connsiteY4" fmla="*/ 202734 h 291265"/>
              <a:gd name="connsiteX0" fmla="*/ 0 w 546138"/>
              <a:gd name="connsiteY0" fmla="*/ 202734 h 291265"/>
              <a:gd name="connsiteX1" fmla="*/ 271453 w 546138"/>
              <a:gd name="connsiteY1" fmla="*/ 4 h 291265"/>
              <a:gd name="connsiteX2" fmla="*/ 546138 w 546138"/>
              <a:gd name="connsiteY2" fmla="*/ 198131 h 291265"/>
              <a:gd name="connsiteX0" fmla="*/ 0 w 546138"/>
              <a:gd name="connsiteY0" fmla="*/ 202734 h 211255"/>
              <a:gd name="connsiteX1" fmla="*/ 271453 w 546138"/>
              <a:gd name="connsiteY1" fmla="*/ 4 h 211255"/>
              <a:gd name="connsiteX2" fmla="*/ 546138 w 546138"/>
              <a:gd name="connsiteY2" fmla="*/ 198131 h 211255"/>
              <a:gd name="connsiteX3" fmla="*/ 292319 w 546138"/>
              <a:gd name="connsiteY3" fmla="*/ 211255 h 211255"/>
              <a:gd name="connsiteX4" fmla="*/ 0 w 546138"/>
              <a:gd name="connsiteY4" fmla="*/ 202734 h 211255"/>
              <a:gd name="connsiteX0" fmla="*/ 0 w 546138"/>
              <a:gd name="connsiteY0" fmla="*/ 202734 h 211255"/>
              <a:gd name="connsiteX1" fmla="*/ 271453 w 546138"/>
              <a:gd name="connsiteY1" fmla="*/ 4 h 211255"/>
              <a:gd name="connsiteX2" fmla="*/ 546138 w 546138"/>
              <a:gd name="connsiteY2" fmla="*/ 198131 h 211255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46138 w 546138"/>
              <a:gd name="connsiteY2" fmla="*/ 209561 h 222685"/>
              <a:gd name="connsiteX0" fmla="*/ 0 w 546138"/>
              <a:gd name="connsiteY0" fmla="*/ 214166 h 222687"/>
              <a:gd name="connsiteX1" fmla="*/ 271453 w 546138"/>
              <a:gd name="connsiteY1" fmla="*/ 11436 h 222687"/>
              <a:gd name="connsiteX2" fmla="*/ 546138 w 546138"/>
              <a:gd name="connsiteY2" fmla="*/ 209563 h 222687"/>
              <a:gd name="connsiteX3" fmla="*/ 292319 w 546138"/>
              <a:gd name="connsiteY3" fmla="*/ 222687 h 222687"/>
              <a:gd name="connsiteX4" fmla="*/ 0 w 546138"/>
              <a:gd name="connsiteY4" fmla="*/ 214166 h 222687"/>
              <a:gd name="connsiteX0" fmla="*/ 0 w 546138"/>
              <a:gd name="connsiteY0" fmla="*/ 214166 h 222687"/>
              <a:gd name="connsiteX1" fmla="*/ 256213 w 546138"/>
              <a:gd name="connsiteY1" fmla="*/ 6 h 222687"/>
              <a:gd name="connsiteX2" fmla="*/ 469938 w 546138"/>
              <a:gd name="connsiteY2" fmla="*/ 179083 h 222687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30898 w 546138"/>
              <a:gd name="connsiteY2" fmla="*/ 217181 h 222685"/>
              <a:gd name="connsiteX0" fmla="*/ 0 w 546138"/>
              <a:gd name="connsiteY0" fmla="*/ 214163 h 222684"/>
              <a:gd name="connsiteX1" fmla="*/ 271453 w 546138"/>
              <a:gd name="connsiteY1" fmla="*/ 11433 h 222684"/>
              <a:gd name="connsiteX2" fmla="*/ 546138 w 546138"/>
              <a:gd name="connsiteY2" fmla="*/ 209560 h 222684"/>
              <a:gd name="connsiteX3" fmla="*/ 292319 w 546138"/>
              <a:gd name="connsiteY3" fmla="*/ 222684 h 222684"/>
              <a:gd name="connsiteX4" fmla="*/ 0 w 546138"/>
              <a:gd name="connsiteY4" fmla="*/ 214163 h 222684"/>
              <a:gd name="connsiteX0" fmla="*/ 0 w 546138"/>
              <a:gd name="connsiteY0" fmla="*/ 214163 h 222684"/>
              <a:gd name="connsiteX1" fmla="*/ 256213 w 546138"/>
              <a:gd name="connsiteY1" fmla="*/ 3 h 222684"/>
              <a:gd name="connsiteX2" fmla="*/ 530898 w 546138"/>
              <a:gd name="connsiteY2" fmla="*/ 217180 h 222684"/>
              <a:gd name="connsiteX0" fmla="*/ 0 w 546138"/>
              <a:gd name="connsiteY0" fmla="*/ 214164 h 222685"/>
              <a:gd name="connsiteX1" fmla="*/ 271453 w 546138"/>
              <a:gd name="connsiteY1" fmla="*/ 11434 h 222685"/>
              <a:gd name="connsiteX2" fmla="*/ 546138 w 546138"/>
              <a:gd name="connsiteY2" fmla="*/ 209561 h 222685"/>
              <a:gd name="connsiteX3" fmla="*/ 292319 w 546138"/>
              <a:gd name="connsiteY3" fmla="*/ 222685 h 222685"/>
              <a:gd name="connsiteX4" fmla="*/ 0 w 546138"/>
              <a:gd name="connsiteY4" fmla="*/ 214164 h 222685"/>
              <a:gd name="connsiteX0" fmla="*/ 0 w 546138"/>
              <a:gd name="connsiteY0" fmla="*/ 214164 h 222685"/>
              <a:gd name="connsiteX1" fmla="*/ 256213 w 546138"/>
              <a:gd name="connsiteY1" fmla="*/ 4 h 222685"/>
              <a:gd name="connsiteX2" fmla="*/ 530898 w 546138"/>
              <a:gd name="connsiteY2" fmla="*/ 217181 h 222685"/>
              <a:gd name="connsiteX0" fmla="*/ 0 w 546138"/>
              <a:gd name="connsiteY0" fmla="*/ 214163 h 277654"/>
              <a:gd name="connsiteX1" fmla="*/ 271453 w 546138"/>
              <a:gd name="connsiteY1" fmla="*/ 11433 h 277654"/>
              <a:gd name="connsiteX2" fmla="*/ 546138 w 546138"/>
              <a:gd name="connsiteY2" fmla="*/ 209560 h 277654"/>
              <a:gd name="connsiteX3" fmla="*/ 292319 w 546138"/>
              <a:gd name="connsiteY3" fmla="*/ 222684 h 277654"/>
              <a:gd name="connsiteX4" fmla="*/ 0 w 546138"/>
              <a:gd name="connsiteY4" fmla="*/ 214163 h 277654"/>
              <a:gd name="connsiteX0" fmla="*/ 0 w 546138"/>
              <a:gd name="connsiteY0" fmla="*/ 214163 h 277654"/>
              <a:gd name="connsiteX1" fmla="*/ 256213 w 546138"/>
              <a:gd name="connsiteY1" fmla="*/ 3 h 277654"/>
              <a:gd name="connsiteX2" fmla="*/ 452081 w 546138"/>
              <a:gd name="connsiteY2" fmla="*/ 277655 h 27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38" h="277654" stroke="0" extrusionOk="0">
                <a:moveTo>
                  <a:pt x="0" y="214163"/>
                </a:moveTo>
                <a:cubicBezTo>
                  <a:pt x="8278" y="100913"/>
                  <a:pt x="127082" y="12186"/>
                  <a:pt x="271453" y="11433"/>
                </a:cubicBezTo>
                <a:cubicBezTo>
                  <a:pt x="414961" y="10685"/>
                  <a:pt x="534838" y="97151"/>
                  <a:pt x="546138" y="209560"/>
                </a:cubicBezTo>
                <a:lnTo>
                  <a:pt x="292319" y="222684"/>
                </a:lnTo>
                <a:cubicBezTo>
                  <a:pt x="201229" y="218574"/>
                  <a:pt x="91090" y="218273"/>
                  <a:pt x="0" y="214163"/>
                </a:cubicBezTo>
                <a:close/>
              </a:path>
              <a:path w="546138" h="277654" fill="none">
                <a:moveTo>
                  <a:pt x="0" y="214163"/>
                </a:moveTo>
                <a:cubicBezTo>
                  <a:pt x="8278" y="100913"/>
                  <a:pt x="111842" y="756"/>
                  <a:pt x="256213" y="3"/>
                </a:cubicBezTo>
                <a:cubicBezTo>
                  <a:pt x="399721" y="-745"/>
                  <a:pt x="402681" y="153816"/>
                  <a:pt x="452081" y="27765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43823" y="570190"/>
            <a:ext cx="5939353" cy="618676"/>
            <a:chOff x="316764" y="288401"/>
            <a:chExt cx="5939353" cy="618676"/>
          </a:xfrm>
        </p:grpSpPr>
        <p:sp>
          <p:nvSpPr>
            <p:cNvPr id="110" name="Rectangle 66"/>
            <p:cNvSpPr>
              <a:spLocks noChangeArrowheads="1"/>
            </p:cNvSpPr>
            <p:nvPr/>
          </p:nvSpPr>
          <p:spPr bwMode="auto">
            <a:xfrm>
              <a:off x="316764" y="391489"/>
              <a:ext cx="14093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Show that :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17" name="Straight Connector 64"/>
            <p:cNvCxnSpPr>
              <a:cxnSpLocks noChangeShapeType="1"/>
            </p:cNvCxnSpPr>
            <p:nvPr/>
          </p:nvCxnSpPr>
          <p:spPr bwMode="auto">
            <a:xfrm>
              <a:off x="1848114" y="590923"/>
              <a:ext cx="914400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Rectangle 65"/>
            <p:cNvSpPr>
              <a:spLocks noChangeArrowheads="1"/>
            </p:cNvSpPr>
            <p:nvPr/>
          </p:nvSpPr>
          <p:spPr bwMode="auto">
            <a:xfrm>
              <a:off x="1912430" y="288401"/>
              <a:ext cx="7857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tan 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19" name="Rectangle 66"/>
            <p:cNvSpPr>
              <a:spLocks noChangeArrowheads="1"/>
            </p:cNvSpPr>
            <p:nvPr/>
          </p:nvSpPr>
          <p:spPr bwMode="auto">
            <a:xfrm>
              <a:off x="1771137" y="568523"/>
              <a:ext cx="10823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 – 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20" name="Straight Connector 67"/>
            <p:cNvCxnSpPr>
              <a:cxnSpLocks noChangeShapeType="1"/>
            </p:cNvCxnSpPr>
            <p:nvPr/>
          </p:nvCxnSpPr>
          <p:spPr bwMode="auto">
            <a:xfrm>
              <a:off x="3047780" y="590923"/>
              <a:ext cx="906843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Rectangle 68"/>
            <p:cNvSpPr>
              <a:spLocks noChangeArrowheads="1"/>
            </p:cNvSpPr>
            <p:nvPr/>
          </p:nvSpPr>
          <p:spPr bwMode="auto">
            <a:xfrm>
              <a:off x="3109774" y="294005"/>
              <a:ext cx="702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22" name="Rectangle 69"/>
            <p:cNvSpPr>
              <a:spLocks noChangeArrowheads="1"/>
            </p:cNvSpPr>
            <p:nvPr/>
          </p:nvSpPr>
          <p:spPr bwMode="auto">
            <a:xfrm>
              <a:off x="2943702" y="561975"/>
              <a:ext cx="11464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– tan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3" name="Rectangle 65"/>
            <p:cNvSpPr>
              <a:spLocks noChangeArrowheads="1"/>
            </p:cNvSpPr>
            <p:nvPr/>
          </p:nvSpPr>
          <p:spPr bwMode="auto">
            <a:xfrm>
              <a:off x="2765487" y="437035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24" name="Rectangle 68"/>
            <p:cNvSpPr>
              <a:spLocks noChangeArrowheads="1"/>
            </p:cNvSpPr>
            <p:nvPr/>
          </p:nvSpPr>
          <p:spPr bwMode="auto">
            <a:xfrm>
              <a:off x="4194404" y="42082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25" name="Rectangle 65"/>
            <p:cNvSpPr>
              <a:spLocks noChangeArrowheads="1"/>
            </p:cNvSpPr>
            <p:nvPr/>
          </p:nvSpPr>
          <p:spPr bwMode="auto">
            <a:xfrm>
              <a:off x="3982812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26" name="Rectangle 68"/>
            <p:cNvSpPr>
              <a:spLocks noChangeArrowheads="1"/>
            </p:cNvSpPr>
            <p:nvPr/>
          </p:nvSpPr>
          <p:spPr bwMode="auto">
            <a:xfrm>
              <a:off x="4372266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27" name="Rectangle 68"/>
            <p:cNvSpPr>
              <a:spLocks noChangeArrowheads="1"/>
            </p:cNvSpPr>
            <p:nvPr/>
          </p:nvSpPr>
          <p:spPr bwMode="auto">
            <a:xfrm>
              <a:off x="4569437" y="420820"/>
              <a:ext cx="16866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. cosec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2" grpId="1" animBg="1"/>
      <p:bldP spid="191" grpId="0"/>
      <p:bldP spid="192" grpId="0" animBg="1"/>
      <p:bldP spid="194" grpId="0"/>
      <p:bldP spid="195" grpId="0"/>
      <p:bldP spid="196" grpId="0"/>
      <p:bldP spid="198" grpId="0"/>
      <p:bldP spid="199" grpId="0"/>
      <p:bldP spid="200" grpId="0" animBg="1"/>
      <p:bldP spid="201" grpId="0"/>
      <p:bldP spid="202" grpId="0" animBg="1"/>
      <p:bldP spid="204" grpId="0"/>
      <p:bldP spid="205" grpId="0"/>
      <p:bldP spid="206" grpId="0"/>
      <p:bldP spid="208" grpId="0"/>
      <p:bldP spid="209" grpId="0"/>
      <p:bldP spid="210" grpId="0" animBg="1"/>
      <p:bldP spid="211" grpId="0"/>
      <p:bldP spid="221" grpId="0"/>
      <p:bldP spid="250" grpId="0" animBg="1"/>
      <p:bldP spid="251" grpId="0"/>
      <p:bldP spid="253" grpId="0"/>
      <p:bldP spid="254" grpId="0"/>
      <p:bldP spid="255" grpId="0"/>
      <p:bldP spid="256" grpId="0"/>
      <p:bldP spid="258" grpId="0"/>
      <p:bldP spid="259" grpId="0"/>
      <p:bldP spid="260" grpId="0" animBg="1"/>
      <p:bldP spid="261" grpId="0" animBg="1"/>
      <p:bldP spid="262" grpId="0"/>
      <p:bldP spid="264" grpId="0"/>
      <p:bldP spid="265" grpId="0"/>
      <p:bldP spid="266" grpId="0"/>
      <p:bldP spid="267" grpId="0"/>
      <p:bldP spid="269" grpId="0"/>
      <p:bldP spid="270" grpId="0"/>
      <p:bldP spid="271" grpId="0" animBg="1"/>
      <p:bldP spid="275" grpId="0"/>
      <p:bldP spid="275" grpId="1"/>
      <p:bldP spid="279" grpId="0"/>
      <p:bldP spid="280" grpId="0"/>
      <p:bldP spid="282" grpId="0"/>
      <p:bldP spid="283" grpId="0" animBg="1"/>
      <p:bldP spid="284" grpId="0"/>
      <p:bldP spid="286" grpId="0"/>
      <p:bldP spid="287" grpId="0"/>
      <p:bldP spid="288" grpId="0"/>
      <p:bldP spid="290" grpId="0"/>
      <p:bldP spid="291" grpId="0" animBg="1"/>
      <p:bldP spid="24" grpId="0" animBg="1"/>
      <p:bldP spid="24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3479785" y="1888304"/>
            <a:ext cx="1656534" cy="252756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671023" y="1215253"/>
            <a:ext cx="11333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L.H.S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79" name="Rectangle 65"/>
          <p:cNvSpPr>
            <a:spLocks noChangeArrowheads="1"/>
          </p:cNvSpPr>
          <p:nvPr/>
        </p:nvSpPr>
        <p:spPr bwMode="auto">
          <a:xfrm>
            <a:off x="1582042" y="1224579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0" name="Rectangle 68"/>
          <p:cNvSpPr>
            <a:spLocks noChangeArrowheads="1"/>
          </p:cNvSpPr>
          <p:nvPr/>
        </p:nvSpPr>
        <p:spPr bwMode="auto">
          <a:xfrm>
            <a:off x="1757104" y="1384530"/>
            <a:ext cx="1531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cxnSp>
        <p:nvCxnSpPr>
          <p:cNvPr id="281" name="Straight Connector 67"/>
          <p:cNvCxnSpPr>
            <a:cxnSpLocks noChangeShapeType="1"/>
          </p:cNvCxnSpPr>
          <p:nvPr/>
        </p:nvCxnSpPr>
        <p:spPr bwMode="auto">
          <a:xfrm>
            <a:off x="1860567" y="1412714"/>
            <a:ext cx="135740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" name="Rectangle 65"/>
          <p:cNvSpPr>
            <a:spLocks noChangeArrowheads="1"/>
          </p:cNvSpPr>
          <p:nvPr/>
        </p:nvSpPr>
        <p:spPr bwMode="auto">
          <a:xfrm>
            <a:off x="2151912" y="1113789"/>
            <a:ext cx="7415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83" name="Left Bracket 282"/>
          <p:cNvSpPr/>
          <p:nvPr/>
        </p:nvSpPr>
        <p:spPr bwMode="auto">
          <a:xfrm>
            <a:off x="3332437" y="1169627"/>
            <a:ext cx="73152" cy="52957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384737" y="1113789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85" name="Straight Connector 67"/>
          <p:cNvCxnSpPr>
            <a:cxnSpLocks noChangeShapeType="1"/>
          </p:cNvCxnSpPr>
          <p:nvPr/>
        </p:nvCxnSpPr>
        <p:spPr bwMode="auto">
          <a:xfrm>
            <a:off x="3457192" y="1428593"/>
            <a:ext cx="63324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" name="Rectangle 65"/>
          <p:cNvSpPr>
            <a:spLocks noChangeArrowheads="1"/>
          </p:cNvSpPr>
          <p:nvPr/>
        </p:nvSpPr>
        <p:spPr bwMode="auto">
          <a:xfrm>
            <a:off x="3384737" y="1403776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4139913" y="125121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88" name="Rectangle 65"/>
          <p:cNvSpPr>
            <a:spLocks noChangeArrowheads="1"/>
          </p:cNvSpPr>
          <p:nvPr/>
        </p:nvSpPr>
        <p:spPr bwMode="auto">
          <a:xfrm>
            <a:off x="4398006" y="1113789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89" name="Straight Connector 67"/>
          <p:cNvCxnSpPr>
            <a:cxnSpLocks noChangeShapeType="1"/>
          </p:cNvCxnSpPr>
          <p:nvPr/>
        </p:nvCxnSpPr>
        <p:spPr bwMode="auto">
          <a:xfrm>
            <a:off x="4470461" y="1428593"/>
            <a:ext cx="63324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Rectangle 65"/>
          <p:cNvSpPr>
            <a:spLocks noChangeArrowheads="1"/>
          </p:cNvSpPr>
          <p:nvPr/>
        </p:nvSpPr>
        <p:spPr bwMode="auto">
          <a:xfrm>
            <a:off x="4398006" y="1403776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91" name="Left Bracket 290"/>
          <p:cNvSpPr/>
          <p:nvPr/>
        </p:nvSpPr>
        <p:spPr bwMode="auto">
          <a:xfrm flipH="1">
            <a:off x="5167877" y="1190071"/>
            <a:ext cx="73152" cy="52957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1582042" y="1960855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3" name="Rectangle 68"/>
          <p:cNvSpPr>
            <a:spLocks noChangeArrowheads="1"/>
          </p:cNvSpPr>
          <p:nvPr/>
        </p:nvSpPr>
        <p:spPr bwMode="auto">
          <a:xfrm>
            <a:off x="1852768" y="2094507"/>
            <a:ext cx="1531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cxnSp>
        <p:nvCxnSpPr>
          <p:cNvPr id="104" name="Straight Connector 67"/>
          <p:cNvCxnSpPr>
            <a:cxnSpLocks noChangeShapeType="1"/>
          </p:cNvCxnSpPr>
          <p:nvPr/>
        </p:nvCxnSpPr>
        <p:spPr bwMode="auto">
          <a:xfrm>
            <a:off x="1956231" y="2122691"/>
            <a:ext cx="135740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Rectangle 65"/>
          <p:cNvSpPr>
            <a:spLocks noChangeArrowheads="1"/>
          </p:cNvSpPr>
          <p:nvPr/>
        </p:nvSpPr>
        <p:spPr bwMode="auto">
          <a:xfrm>
            <a:off x="2247576" y="1823766"/>
            <a:ext cx="7415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6" name="Left Bracket 105"/>
          <p:cNvSpPr/>
          <p:nvPr/>
        </p:nvSpPr>
        <p:spPr bwMode="auto">
          <a:xfrm>
            <a:off x="3463726" y="1878434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auto">
          <a:xfrm>
            <a:off x="3452883" y="1846500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174554" y="184879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4419043" y="1846099"/>
            <a:ext cx="806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111" name="Straight Connector 67"/>
          <p:cNvCxnSpPr>
            <a:cxnSpLocks noChangeShapeType="1"/>
          </p:cNvCxnSpPr>
          <p:nvPr/>
        </p:nvCxnSpPr>
        <p:spPr bwMode="auto">
          <a:xfrm>
            <a:off x="3516108" y="2151597"/>
            <a:ext cx="164246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65"/>
          <p:cNvSpPr>
            <a:spLocks noChangeArrowheads="1"/>
          </p:cNvSpPr>
          <p:nvPr/>
        </p:nvSpPr>
        <p:spPr bwMode="auto">
          <a:xfrm>
            <a:off x="3595537" y="2154871"/>
            <a:ext cx="1474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3" name="Left Bracket 112"/>
          <p:cNvSpPr/>
          <p:nvPr/>
        </p:nvSpPr>
        <p:spPr bwMode="auto">
          <a:xfrm flipH="1">
            <a:off x="5114927" y="1903458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14" name="Rectangle 65"/>
          <p:cNvSpPr>
            <a:spLocks noChangeArrowheads="1"/>
          </p:cNvSpPr>
          <p:nvPr/>
        </p:nvSpPr>
        <p:spPr bwMode="auto">
          <a:xfrm>
            <a:off x="1582042" y="2664653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5" name="Rectangle 68"/>
          <p:cNvSpPr>
            <a:spLocks noChangeArrowheads="1"/>
          </p:cNvSpPr>
          <p:nvPr/>
        </p:nvSpPr>
        <p:spPr bwMode="auto">
          <a:xfrm>
            <a:off x="1850793" y="2798305"/>
            <a:ext cx="1531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cxnSp>
        <p:nvCxnSpPr>
          <p:cNvPr id="116" name="Straight Connector 67"/>
          <p:cNvCxnSpPr>
            <a:cxnSpLocks noChangeShapeType="1"/>
          </p:cNvCxnSpPr>
          <p:nvPr/>
        </p:nvCxnSpPr>
        <p:spPr bwMode="auto">
          <a:xfrm>
            <a:off x="1954256" y="2826489"/>
            <a:ext cx="135740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Rectangle 65"/>
          <p:cNvSpPr>
            <a:spLocks noChangeArrowheads="1"/>
          </p:cNvSpPr>
          <p:nvPr/>
        </p:nvSpPr>
        <p:spPr bwMode="auto">
          <a:xfrm>
            <a:off x="2245601" y="2527564"/>
            <a:ext cx="7415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18" name="Right Arrow 117"/>
          <p:cNvSpPr/>
          <p:nvPr/>
        </p:nvSpPr>
        <p:spPr bwMode="auto">
          <a:xfrm rot="12828586">
            <a:off x="4075879" y="1355245"/>
            <a:ext cx="386698" cy="1447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8771414" flipH="1">
            <a:off x="4093963" y="1354413"/>
            <a:ext cx="386698" cy="1447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5242022" y="1589772"/>
            <a:ext cx="3377400" cy="391236"/>
            <a:chOff x="4527853" y="985301"/>
            <a:chExt cx="3377400" cy="391236"/>
          </a:xfrm>
        </p:grpSpPr>
        <p:sp>
          <p:nvSpPr>
            <p:cNvPr id="123" name="Rounded Rectangular Callout 122"/>
            <p:cNvSpPr/>
            <p:nvPr/>
          </p:nvSpPr>
          <p:spPr>
            <a:xfrm>
              <a:off x="4535235" y="985301"/>
              <a:ext cx="3370018" cy="391236"/>
            </a:xfrm>
            <a:prstGeom prst="wedgeRoundRectCallout">
              <a:avLst>
                <a:gd name="adj1" fmla="val -54405"/>
                <a:gd name="adj2" fmla="val 36595"/>
                <a:gd name="adj3" fmla="val 16667"/>
              </a:avLst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7853" y="1012606"/>
              <a:ext cx="1181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(a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– b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) =</a:t>
              </a:r>
              <a:endParaRPr lang="en-US" sz="1600" b="1" baseline="30000" dirty="0">
                <a:solidFill>
                  <a:prstClr val="white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7022706" y="162970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354859" y="1616113"/>
            <a:ext cx="2196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(a – b) (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</a:t>
            </a:r>
            <a:r>
              <a:rPr lang="en-US" sz="1600" b="1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+ 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ab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+ b</a:t>
            </a:r>
            <a:r>
              <a:rPr lang="en-US" sz="1600" b="1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)</a:t>
            </a:r>
            <a:endParaRPr lang="en-US" sz="1600" b="1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127" name="Left Bracket 126"/>
          <p:cNvSpPr/>
          <p:nvPr/>
        </p:nvSpPr>
        <p:spPr bwMode="auto">
          <a:xfrm>
            <a:off x="3390843" y="2550044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sp>
        <p:nvSpPr>
          <p:cNvPr id="128" name="Rectangle 68"/>
          <p:cNvSpPr>
            <a:spLocks noChangeArrowheads="1"/>
          </p:cNvSpPr>
          <p:nvPr/>
        </p:nvSpPr>
        <p:spPr bwMode="auto">
          <a:xfrm>
            <a:off x="3405962" y="2539116"/>
            <a:ext cx="1531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– 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29" name="Rectangle 68"/>
          <p:cNvSpPr>
            <a:spLocks noChangeArrowheads="1"/>
          </p:cNvSpPr>
          <p:nvPr/>
        </p:nvSpPr>
        <p:spPr bwMode="auto">
          <a:xfrm>
            <a:off x="4806395" y="2539116"/>
            <a:ext cx="819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0" name="Rectangle 68"/>
          <p:cNvSpPr>
            <a:spLocks noChangeArrowheads="1"/>
          </p:cNvSpPr>
          <p:nvPr/>
        </p:nvSpPr>
        <p:spPr bwMode="auto">
          <a:xfrm>
            <a:off x="5539908" y="253911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1" name="Rectangle 68"/>
          <p:cNvSpPr>
            <a:spLocks noChangeArrowheads="1"/>
          </p:cNvSpPr>
          <p:nvPr/>
        </p:nvSpPr>
        <p:spPr bwMode="auto">
          <a:xfrm>
            <a:off x="5788050" y="2539116"/>
            <a:ext cx="683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6397393" y="2489830"/>
            <a:ext cx="2551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3" name="Rectangle 68"/>
          <p:cNvSpPr>
            <a:spLocks noChangeArrowheads="1"/>
          </p:cNvSpPr>
          <p:nvPr/>
        </p:nvSpPr>
        <p:spPr bwMode="auto">
          <a:xfrm>
            <a:off x="6508962" y="2539116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4" name="Rectangle 68"/>
          <p:cNvSpPr>
            <a:spLocks noChangeArrowheads="1"/>
          </p:cNvSpPr>
          <p:nvPr/>
        </p:nvSpPr>
        <p:spPr bwMode="auto">
          <a:xfrm>
            <a:off x="7142439" y="253911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5" name="Rectangle 68"/>
          <p:cNvSpPr>
            <a:spLocks noChangeArrowheads="1"/>
          </p:cNvSpPr>
          <p:nvPr/>
        </p:nvSpPr>
        <p:spPr bwMode="auto">
          <a:xfrm>
            <a:off x="7318274" y="2539116"/>
            <a:ext cx="851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67"/>
          <p:cNvCxnSpPr>
            <a:cxnSpLocks noChangeShapeType="1"/>
          </p:cNvCxnSpPr>
          <p:nvPr/>
        </p:nvCxnSpPr>
        <p:spPr bwMode="auto">
          <a:xfrm>
            <a:off x="3497421" y="2901531"/>
            <a:ext cx="45674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Rectangle 65"/>
          <p:cNvSpPr>
            <a:spLocks noChangeArrowheads="1"/>
          </p:cNvSpPr>
          <p:nvPr/>
        </p:nvSpPr>
        <p:spPr bwMode="auto">
          <a:xfrm>
            <a:off x="4791129" y="2906407"/>
            <a:ext cx="1474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8" name="Left Bracket 137"/>
          <p:cNvSpPr/>
          <p:nvPr/>
        </p:nvSpPr>
        <p:spPr bwMode="auto">
          <a:xfrm flipH="1">
            <a:off x="8096637" y="2550044"/>
            <a:ext cx="73152" cy="567771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smtClean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H="1">
            <a:off x="1960421" y="2906407"/>
            <a:ext cx="1222689" cy="1577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 flipH="1">
            <a:off x="3468808" y="2632367"/>
            <a:ext cx="1222689" cy="1577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Rectangle 65"/>
          <p:cNvSpPr>
            <a:spLocks noChangeArrowheads="1"/>
          </p:cNvSpPr>
          <p:nvPr/>
        </p:nvSpPr>
        <p:spPr bwMode="auto">
          <a:xfrm>
            <a:off x="1582042" y="3386755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 bwMode="auto">
          <a:xfrm rot="16200000" flipH="1">
            <a:off x="5248391" y="2576844"/>
            <a:ext cx="0" cy="5486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145" name="Straight Connector 144"/>
          <p:cNvCxnSpPr/>
          <p:nvPr/>
        </p:nvCxnSpPr>
        <p:spPr bwMode="auto">
          <a:xfrm rot="16200000" flipH="1">
            <a:off x="7699656" y="2590960"/>
            <a:ext cx="0" cy="5486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grpSp>
        <p:nvGrpSpPr>
          <p:cNvPr id="146" name="Group 145"/>
          <p:cNvGrpSpPr/>
          <p:nvPr/>
        </p:nvGrpSpPr>
        <p:grpSpPr>
          <a:xfrm>
            <a:off x="5652277" y="1468030"/>
            <a:ext cx="2573405" cy="637216"/>
            <a:chOff x="4179296" y="726926"/>
            <a:chExt cx="2830746" cy="311233"/>
          </a:xfrm>
        </p:grpSpPr>
        <p:sp>
          <p:nvSpPr>
            <p:cNvPr id="147" name="Rounded Rectangle 146"/>
            <p:cNvSpPr/>
            <p:nvPr/>
          </p:nvSpPr>
          <p:spPr>
            <a:xfrm>
              <a:off x="4179296" y="726926"/>
              <a:ext cx="2830746" cy="311233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358453" y="737018"/>
              <a:ext cx="2472430" cy="28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know,</a:t>
              </a:r>
            </a:p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sin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b="1" dirty="0">
                  <a:solidFill>
                    <a:srgbClr val="FFFF0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="1" dirty="0" smtClean="0">
                  <a:solidFill>
                    <a:srgbClr val="FFFF00"/>
                  </a:solidFill>
                  <a:latin typeface="Symbol" pitchFamily="18" charset="2"/>
                </a:rPr>
                <a:t>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+ cos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600" b="1" dirty="0">
                  <a:solidFill>
                    <a:srgbClr val="FFFF0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= 1</a:t>
              </a:r>
              <a:endParaRPr lang="en-US" sz="1600" b="1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0" name="Rectangle 65"/>
          <p:cNvSpPr>
            <a:spLocks noChangeArrowheads="1"/>
          </p:cNvSpPr>
          <p:nvPr/>
        </p:nvSpPr>
        <p:spPr bwMode="auto">
          <a:xfrm>
            <a:off x="1732782" y="3217478"/>
            <a:ext cx="6741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52" name="Straight Connector 67"/>
          <p:cNvCxnSpPr>
            <a:cxnSpLocks noChangeShapeType="1"/>
          </p:cNvCxnSpPr>
          <p:nvPr/>
        </p:nvCxnSpPr>
        <p:spPr bwMode="auto">
          <a:xfrm>
            <a:off x="1961509" y="3556032"/>
            <a:ext cx="18988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Rectangle 68"/>
          <p:cNvSpPr>
            <a:spLocks noChangeArrowheads="1"/>
          </p:cNvSpPr>
          <p:nvPr/>
        </p:nvSpPr>
        <p:spPr bwMode="auto">
          <a:xfrm>
            <a:off x="2404542" y="3211083"/>
            <a:ext cx="14991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(sin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54" name="Rectangle 65"/>
          <p:cNvSpPr>
            <a:spLocks noChangeArrowheads="1"/>
          </p:cNvSpPr>
          <p:nvPr/>
        </p:nvSpPr>
        <p:spPr bwMode="auto">
          <a:xfrm>
            <a:off x="2145231" y="3549637"/>
            <a:ext cx="1474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7" name="Rectangle 65"/>
          <p:cNvSpPr>
            <a:spLocks noChangeArrowheads="1"/>
          </p:cNvSpPr>
          <p:nvPr/>
        </p:nvSpPr>
        <p:spPr bwMode="auto">
          <a:xfrm>
            <a:off x="1582042" y="4165869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8" name="Rectangle 65"/>
          <p:cNvSpPr>
            <a:spLocks noChangeArrowheads="1"/>
          </p:cNvSpPr>
          <p:nvPr/>
        </p:nvSpPr>
        <p:spPr bwMode="auto">
          <a:xfrm>
            <a:off x="2193402" y="3996592"/>
            <a:ext cx="6741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79" name="Straight Connector 67"/>
          <p:cNvCxnSpPr>
            <a:cxnSpLocks noChangeShapeType="1"/>
          </p:cNvCxnSpPr>
          <p:nvPr/>
        </p:nvCxnSpPr>
        <p:spPr bwMode="auto">
          <a:xfrm>
            <a:off x="1993881" y="4335146"/>
            <a:ext cx="11790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65"/>
          <p:cNvSpPr>
            <a:spLocks noChangeArrowheads="1"/>
          </p:cNvSpPr>
          <p:nvPr/>
        </p:nvSpPr>
        <p:spPr bwMode="auto">
          <a:xfrm>
            <a:off x="1868835" y="4328751"/>
            <a:ext cx="1474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2" name="Rectangle 65"/>
          <p:cNvSpPr>
            <a:spLocks noChangeArrowheads="1"/>
          </p:cNvSpPr>
          <p:nvPr/>
        </p:nvSpPr>
        <p:spPr bwMode="auto">
          <a:xfrm>
            <a:off x="3237589" y="4157788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67"/>
          <p:cNvCxnSpPr>
            <a:cxnSpLocks noChangeShapeType="1"/>
          </p:cNvCxnSpPr>
          <p:nvPr/>
        </p:nvCxnSpPr>
        <p:spPr bwMode="auto">
          <a:xfrm>
            <a:off x="3557451" y="4332125"/>
            <a:ext cx="12969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3475793" y="3987176"/>
            <a:ext cx="13676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5" name="Rectangle 65"/>
          <p:cNvSpPr>
            <a:spLocks noChangeArrowheads="1"/>
          </p:cNvSpPr>
          <p:nvPr/>
        </p:nvSpPr>
        <p:spPr bwMode="auto">
          <a:xfrm>
            <a:off x="3450262" y="4325730"/>
            <a:ext cx="1474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3583706" y="4078920"/>
            <a:ext cx="1222689" cy="1577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3583706" y="4425555"/>
            <a:ext cx="1222689" cy="1577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68"/>
          <p:cNvSpPr>
            <a:spLocks noChangeArrowheads="1"/>
          </p:cNvSpPr>
          <p:nvPr/>
        </p:nvSpPr>
        <p:spPr bwMode="auto">
          <a:xfrm>
            <a:off x="2185390" y="3235628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16200000" flipH="1">
            <a:off x="6527495" y="2235948"/>
            <a:ext cx="0" cy="118872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grpSp>
        <p:nvGrpSpPr>
          <p:cNvPr id="90" name="Group 89"/>
          <p:cNvGrpSpPr/>
          <p:nvPr/>
        </p:nvGrpSpPr>
        <p:grpSpPr>
          <a:xfrm>
            <a:off x="443823" y="570190"/>
            <a:ext cx="6170181" cy="618676"/>
            <a:chOff x="316764" y="288401"/>
            <a:chExt cx="6170181" cy="618676"/>
          </a:xfrm>
        </p:grpSpPr>
        <p:sp>
          <p:nvSpPr>
            <p:cNvPr id="91" name="Rectangle 66"/>
            <p:cNvSpPr>
              <a:spLocks noChangeArrowheads="1"/>
            </p:cNvSpPr>
            <p:nvPr/>
          </p:nvSpPr>
          <p:spPr bwMode="auto">
            <a:xfrm>
              <a:off x="316764" y="391489"/>
              <a:ext cx="18181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(4)  Show that :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92" name="Straight Connector 64"/>
            <p:cNvCxnSpPr>
              <a:cxnSpLocks noChangeShapeType="1"/>
            </p:cNvCxnSpPr>
            <p:nvPr/>
          </p:nvCxnSpPr>
          <p:spPr bwMode="auto">
            <a:xfrm>
              <a:off x="2065284" y="590923"/>
              <a:ext cx="914400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Rectangle 65"/>
            <p:cNvSpPr>
              <a:spLocks noChangeArrowheads="1"/>
            </p:cNvSpPr>
            <p:nvPr/>
          </p:nvSpPr>
          <p:spPr bwMode="auto">
            <a:xfrm>
              <a:off x="2143258" y="288401"/>
              <a:ext cx="7857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tan 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94" name="Rectangle 66"/>
            <p:cNvSpPr>
              <a:spLocks noChangeArrowheads="1"/>
            </p:cNvSpPr>
            <p:nvPr/>
          </p:nvSpPr>
          <p:spPr bwMode="auto">
            <a:xfrm>
              <a:off x="2001965" y="568523"/>
              <a:ext cx="10823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 – 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95" name="Straight Connector 67"/>
            <p:cNvCxnSpPr>
              <a:cxnSpLocks noChangeShapeType="1"/>
            </p:cNvCxnSpPr>
            <p:nvPr/>
          </p:nvCxnSpPr>
          <p:spPr bwMode="auto">
            <a:xfrm>
              <a:off x="3251974" y="590923"/>
              <a:ext cx="906843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Rectangle 68"/>
            <p:cNvSpPr>
              <a:spLocks noChangeArrowheads="1"/>
            </p:cNvSpPr>
            <p:nvPr/>
          </p:nvSpPr>
          <p:spPr bwMode="auto">
            <a:xfrm>
              <a:off x="3340602" y="294005"/>
              <a:ext cx="702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97" name="Rectangle 69"/>
            <p:cNvSpPr>
              <a:spLocks noChangeArrowheads="1"/>
            </p:cNvSpPr>
            <p:nvPr/>
          </p:nvSpPr>
          <p:spPr bwMode="auto">
            <a:xfrm>
              <a:off x="3174530" y="561975"/>
              <a:ext cx="11464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– tan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Rectangle 65"/>
            <p:cNvSpPr>
              <a:spLocks noChangeArrowheads="1"/>
            </p:cNvSpPr>
            <p:nvPr/>
          </p:nvSpPr>
          <p:spPr bwMode="auto">
            <a:xfrm>
              <a:off x="2996315" y="437035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4425232" y="42082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0" name="Rectangle 65"/>
            <p:cNvSpPr>
              <a:spLocks noChangeArrowheads="1"/>
            </p:cNvSpPr>
            <p:nvPr/>
          </p:nvSpPr>
          <p:spPr bwMode="auto">
            <a:xfrm>
              <a:off x="4213640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1" name="Rectangle 68"/>
            <p:cNvSpPr>
              <a:spLocks noChangeArrowheads="1"/>
            </p:cNvSpPr>
            <p:nvPr/>
          </p:nvSpPr>
          <p:spPr bwMode="auto">
            <a:xfrm>
              <a:off x="4603094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10" name="Rectangle 68"/>
            <p:cNvSpPr>
              <a:spLocks noChangeArrowheads="1"/>
            </p:cNvSpPr>
            <p:nvPr/>
          </p:nvSpPr>
          <p:spPr bwMode="auto">
            <a:xfrm>
              <a:off x="4800265" y="420820"/>
              <a:ext cx="16866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. cosec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34645" y="264005"/>
            <a:ext cx="1791456" cy="338554"/>
          </a:xfrm>
          <a:prstGeom prst="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Ex. 8.4 Q.5 (iii)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02" grpId="0"/>
      <p:bldP spid="103" grpId="0"/>
      <p:bldP spid="105" grpId="0"/>
      <p:bldP spid="106" grpId="0" animBg="1"/>
      <p:bldP spid="107" grpId="0"/>
      <p:bldP spid="108" grpId="0"/>
      <p:bldP spid="109" grpId="0"/>
      <p:bldP spid="112" grpId="0"/>
      <p:bldP spid="113" grpId="0" animBg="1"/>
      <p:bldP spid="114" grpId="0"/>
      <p:bldP spid="115" grpId="0"/>
      <p:bldP spid="117" grpId="0"/>
      <p:bldP spid="118" grpId="0" animBg="1"/>
      <p:bldP spid="118" grpId="1" animBg="1"/>
      <p:bldP spid="119" grpId="0" animBg="1"/>
      <p:bldP spid="119" grpId="1" animBg="1"/>
      <p:bldP spid="125" grpId="0"/>
      <p:bldP spid="125" grpId="1"/>
      <p:bldP spid="126" grpId="0"/>
      <p:bldP spid="126" grpId="1"/>
      <p:bldP spid="127" grpId="0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 animBg="1"/>
      <p:bldP spid="143" grpId="0"/>
      <p:bldP spid="150" grpId="0"/>
      <p:bldP spid="153" grpId="0"/>
      <p:bldP spid="154" grpId="0"/>
      <p:bldP spid="77" grpId="0"/>
      <p:bldP spid="78" grpId="0"/>
      <p:bldP spid="81" grpId="0"/>
      <p:bldP spid="82" grpId="0"/>
      <p:bldP spid="84" grpId="0"/>
      <p:bldP spid="85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/>
          <p:cNvSpPr/>
          <p:nvPr/>
        </p:nvSpPr>
        <p:spPr>
          <a:xfrm>
            <a:off x="4577294" y="729720"/>
            <a:ext cx="1908796" cy="3010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11718" y="3895188"/>
            <a:ext cx="4349254" cy="532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907678" y="3045173"/>
            <a:ext cx="3157735" cy="24777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2873542" y="1941158"/>
            <a:ext cx="586411" cy="55701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928325" y="1941158"/>
            <a:ext cx="577297" cy="553251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671023" y="1310503"/>
            <a:ext cx="11333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L.H.S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77" name="Rectangle 65"/>
          <p:cNvSpPr>
            <a:spLocks noChangeArrowheads="1"/>
          </p:cNvSpPr>
          <p:nvPr/>
        </p:nvSpPr>
        <p:spPr bwMode="auto">
          <a:xfrm>
            <a:off x="1608740" y="1323884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8" name="Rectangle 65"/>
          <p:cNvSpPr>
            <a:spLocks noChangeArrowheads="1"/>
          </p:cNvSpPr>
          <p:nvPr/>
        </p:nvSpPr>
        <p:spPr bwMode="auto">
          <a:xfrm>
            <a:off x="2216114" y="1154607"/>
            <a:ext cx="6741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79" name="Straight Connector 67"/>
          <p:cNvCxnSpPr>
            <a:cxnSpLocks noChangeShapeType="1"/>
          </p:cNvCxnSpPr>
          <p:nvPr/>
        </p:nvCxnSpPr>
        <p:spPr bwMode="auto">
          <a:xfrm>
            <a:off x="2039067" y="1493161"/>
            <a:ext cx="11790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65"/>
          <p:cNvSpPr>
            <a:spLocks noChangeArrowheads="1"/>
          </p:cNvSpPr>
          <p:nvPr/>
        </p:nvSpPr>
        <p:spPr bwMode="auto">
          <a:xfrm>
            <a:off x="1896310" y="1458188"/>
            <a:ext cx="1474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 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8" name="Rectangle 65"/>
          <p:cNvSpPr>
            <a:spLocks noChangeArrowheads="1"/>
          </p:cNvSpPr>
          <p:nvPr/>
        </p:nvSpPr>
        <p:spPr bwMode="auto">
          <a:xfrm>
            <a:off x="1608740" y="2061379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2026931" y="1918956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90" name="Straight Connector 67"/>
          <p:cNvCxnSpPr>
            <a:cxnSpLocks noChangeShapeType="1"/>
          </p:cNvCxnSpPr>
          <p:nvPr/>
        </p:nvCxnSpPr>
        <p:spPr bwMode="auto">
          <a:xfrm>
            <a:off x="1959526" y="2228932"/>
            <a:ext cx="55003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65"/>
          <p:cNvSpPr>
            <a:spLocks noChangeArrowheads="1"/>
          </p:cNvSpPr>
          <p:nvPr/>
        </p:nvSpPr>
        <p:spPr bwMode="auto">
          <a:xfrm>
            <a:off x="1872086" y="2184433"/>
            <a:ext cx="687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2" name="Rectangle 65"/>
          <p:cNvSpPr>
            <a:spLocks noChangeArrowheads="1"/>
          </p:cNvSpPr>
          <p:nvPr/>
        </p:nvSpPr>
        <p:spPr bwMode="auto">
          <a:xfrm>
            <a:off x="2534200" y="2053052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2968000" y="1923511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94" name="Straight Connector 67"/>
          <p:cNvCxnSpPr>
            <a:cxnSpLocks noChangeShapeType="1"/>
          </p:cNvCxnSpPr>
          <p:nvPr/>
        </p:nvCxnSpPr>
        <p:spPr bwMode="auto">
          <a:xfrm>
            <a:off x="2895832" y="2228724"/>
            <a:ext cx="55003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2767296" y="2169936"/>
            <a:ext cx="7935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162639" y="1083833"/>
            <a:ext cx="1939718" cy="6923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6281372" y="1106747"/>
            <a:ext cx="910173" cy="610666"/>
            <a:chOff x="6269891" y="269520"/>
            <a:chExt cx="910173" cy="610666"/>
          </a:xfrm>
        </p:grpSpPr>
        <p:sp>
          <p:nvSpPr>
            <p:cNvPr id="140" name="TextBox 139"/>
            <p:cNvSpPr txBox="1"/>
            <p:nvPr/>
          </p:nvSpPr>
          <p:spPr>
            <a:xfrm>
              <a:off x="6434995" y="269520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269891" y="54163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316915" y="591092"/>
              <a:ext cx="54864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871966" y="41507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7198441" y="1253621"/>
            <a:ext cx="485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089166" y="1234878"/>
            <a:ext cx="97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cosec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cs typeface="Arial" charset="0"/>
                <a:sym typeface="Symbol"/>
              </a:rPr>
              <a:t> 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112568" y="1082936"/>
            <a:ext cx="1939718" cy="6923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6215271" y="1105850"/>
            <a:ext cx="926203" cy="610666"/>
            <a:chOff x="6253861" y="269520"/>
            <a:chExt cx="926203" cy="610666"/>
          </a:xfrm>
        </p:grpSpPr>
        <p:sp>
          <p:nvSpPr>
            <p:cNvPr id="161" name="TextBox 160"/>
            <p:cNvSpPr txBox="1"/>
            <p:nvPr/>
          </p:nvSpPr>
          <p:spPr>
            <a:xfrm>
              <a:off x="6434995" y="269520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53861" y="54163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cs typeface="Arial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6316915" y="591092"/>
              <a:ext cx="54864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6871966" y="41507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7148370" y="1252724"/>
            <a:ext cx="485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090465" y="1233981"/>
            <a:ext cx="97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sec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cs typeface="Arial" charset="0"/>
                <a:sym typeface="Symbol"/>
              </a:rPr>
              <a:t> 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7" name="Rectangle 65"/>
          <p:cNvSpPr>
            <a:spLocks noChangeArrowheads="1"/>
          </p:cNvSpPr>
          <p:nvPr/>
        </p:nvSpPr>
        <p:spPr bwMode="auto">
          <a:xfrm>
            <a:off x="3454551" y="2053052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3732059" y="2067337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69" name="Rectangle 65"/>
          <p:cNvSpPr>
            <a:spLocks noChangeArrowheads="1"/>
          </p:cNvSpPr>
          <p:nvPr/>
        </p:nvSpPr>
        <p:spPr bwMode="auto">
          <a:xfrm>
            <a:off x="1608740" y="2587354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0" name="Rectangle 65"/>
          <p:cNvSpPr>
            <a:spLocks noChangeArrowheads="1"/>
          </p:cNvSpPr>
          <p:nvPr/>
        </p:nvSpPr>
        <p:spPr bwMode="auto">
          <a:xfrm>
            <a:off x="1821887" y="2587354"/>
            <a:ext cx="1068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cosec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742830" y="2587354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72" name="Rectangle 65"/>
          <p:cNvSpPr>
            <a:spLocks noChangeArrowheads="1"/>
          </p:cNvSpPr>
          <p:nvPr/>
        </p:nvSpPr>
        <p:spPr bwMode="auto">
          <a:xfrm>
            <a:off x="2968868" y="2587354"/>
            <a:ext cx="7935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sec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3" name="Rectangle 65"/>
          <p:cNvSpPr>
            <a:spLocks noChangeArrowheads="1"/>
          </p:cNvSpPr>
          <p:nvPr/>
        </p:nvSpPr>
        <p:spPr bwMode="auto">
          <a:xfrm>
            <a:off x="3619980" y="2587354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74" name="Rectangle 65"/>
          <p:cNvSpPr>
            <a:spLocks noChangeArrowheads="1"/>
          </p:cNvSpPr>
          <p:nvPr/>
        </p:nvSpPr>
        <p:spPr bwMode="auto">
          <a:xfrm>
            <a:off x="3919934" y="2587354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97" name="Rectangle 75"/>
          <p:cNvSpPr>
            <a:spLocks noChangeArrowheads="1"/>
          </p:cNvSpPr>
          <p:nvPr/>
        </p:nvSpPr>
        <p:spPr bwMode="auto">
          <a:xfrm>
            <a:off x="829876" y="2991834"/>
            <a:ext cx="851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L.H.S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98" name="Rectangle 65"/>
          <p:cNvSpPr>
            <a:spLocks noChangeArrowheads="1"/>
          </p:cNvSpPr>
          <p:nvPr/>
        </p:nvSpPr>
        <p:spPr bwMode="auto">
          <a:xfrm>
            <a:off x="1608740" y="2991834"/>
            <a:ext cx="2994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9" name="Rectangle 65"/>
          <p:cNvSpPr>
            <a:spLocks noChangeArrowheads="1"/>
          </p:cNvSpPr>
          <p:nvPr/>
        </p:nvSpPr>
        <p:spPr bwMode="auto">
          <a:xfrm>
            <a:off x="2159219" y="2991834"/>
            <a:ext cx="1068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sec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0" name="Rectangle 65"/>
          <p:cNvSpPr>
            <a:spLocks noChangeArrowheads="1"/>
          </p:cNvSpPr>
          <p:nvPr/>
        </p:nvSpPr>
        <p:spPr bwMode="auto">
          <a:xfrm>
            <a:off x="2926052" y="2991834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01" name="Rectangle 65"/>
          <p:cNvSpPr>
            <a:spLocks noChangeArrowheads="1"/>
          </p:cNvSpPr>
          <p:nvPr/>
        </p:nvSpPr>
        <p:spPr bwMode="auto">
          <a:xfrm>
            <a:off x="3152090" y="2991834"/>
            <a:ext cx="934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cosec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q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2" name="Rectangle 65"/>
          <p:cNvSpPr>
            <a:spLocks noChangeArrowheads="1"/>
          </p:cNvSpPr>
          <p:nvPr/>
        </p:nvSpPr>
        <p:spPr bwMode="auto">
          <a:xfrm>
            <a:off x="2006366" y="2991834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03" name="Rectangle 65"/>
          <p:cNvSpPr>
            <a:spLocks noChangeArrowheads="1"/>
          </p:cNvSpPr>
          <p:nvPr/>
        </p:nvSpPr>
        <p:spPr bwMode="auto">
          <a:xfrm>
            <a:off x="1821887" y="2991834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736968" y="3839293"/>
            <a:ext cx="4392267" cy="618676"/>
            <a:chOff x="2001965" y="288401"/>
            <a:chExt cx="4392267" cy="618676"/>
          </a:xfrm>
        </p:grpSpPr>
        <p:cxnSp>
          <p:nvCxnSpPr>
            <p:cNvPr id="217" name="Straight Connector 64"/>
            <p:cNvCxnSpPr>
              <a:cxnSpLocks noChangeShapeType="1"/>
            </p:cNvCxnSpPr>
            <p:nvPr/>
          </p:nvCxnSpPr>
          <p:spPr bwMode="auto">
            <a:xfrm>
              <a:off x="2065284" y="590923"/>
              <a:ext cx="9144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Rectangle 65"/>
            <p:cNvSpPr>
              <a:spLocks noChangeArrowheads="1"/>
            </p:cNvSpPr>
            <p:nvPr/>
          </p:nvSpPr>
          <p:spPr bwMode="auto">
            <a:xfrm>
              <a:off x="2143258" y="288401"/>
              <a:ext cx="7857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tan  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19" name="Rectangle 66"/>
            <p:cNvSpPr>
              <a:spLocks noChangeArrowheads="1"/>
            </p:cNvSpPr>
            <p:nvPr/>
          </p:nvSpPr>
          <p:spPr bwMode="auto">
            <a:xfrm>
              <a:off x="2001965" y="568523"/>
              <a:ext cx="10823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 – cot 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20" name="Straight Connector 67"/>
            <p:cNvCxnSpPr>
              <a:cxnSpLocks noChangeShapeType="1"/>
            </p:cNvCxnSpPr>
            <p:nvPr/>
          </p:nvCxnSpPr>
          <p:spPr bwMode="auto">
            <a:xfrm>
              <a:off x="3254830" y="590923"/>
              <a:ext cx="82440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3305435" y="294005"/>
              <a:ext cx="702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cot 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3139363" y="561975"/>
              <a:ext cx="11464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– tan 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endParaRPr lang="en-US" alt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3" name="Rectangle 65"/>
            <p:cNvSpPr>
              <a:spLocks noChangeArrowheads="1"/>
            </p:cNvSpPr>
            <p:nvPr/>
          </p:nvSpPr>
          <p:spPr bwMode="auto">
            <a:xfrm>
              <a:off x="2996315" y="437035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4" name="Rectangle 68"/>
            <p:cNvSpPr>
              <a:spLocks noChangeArrowheads="1"/>
            </p:cNvSpPr>
            <p:nvPr/>
          </p:nvSpPr>
          <p:spPr bwMode="auto">
            <a:xfrm>
              <a:off x="4332519" y="42082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4120927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6" name="Rectangle 68"/>
            <p:cNvSpPr>
              <a:spLocks noChangeArrowheads="1"/>
            </p:cNvSpPr>
            <p:nvPr/>
          </p:nvSpPr>
          <p:spPr bwMode="auto">
            <a:xfrm>
              <a:off x="4510381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7" name="Rectangle 68"/>
            <p:cNvSpPr>
              <a:spLocks noChangeArrowheads="1"/>
            </p:cNvSpPr>
            <p:nvPr/>
          </p:nvSpPr>
          <p:spPr bwMode="auto">
            <a:xfrm>
              <a:off x="4707552" y="420820"/>
              <a:ext cx="16866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sec 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. cosec 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0" name="Rectangle 65"/>
          <p:cNvSpPr>
            <a:spLocks noChangeArrowheads="1"/>
          </p:cNvSpPr>
          <p:nvPr/>
        </p:nvSpPr>
        <p:spPr bwMode="auto">
          <a:xfrm>
            <a:off x="3227788" y="1311121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31" name="Rectangle 65"/>
          <p:cNvSpPr>
            <a:spLocks noChangeArrowheads="1"/>
          </p:cNvSpPr>
          <p:nvPr/>
        </p:nvSpPr>
        <p:spPr bwMode="auto">
          <a:xfrm>
            <a:off x="3505296" y="1311121"/>
            <a:ext cx="38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32" name="Rectangle 65"/>
          <p:cNvSpPr>
            <a:spLocks noChangeArrowheads="1"/>
          </p:cNvSpPr>
          <p:nvPr/>
        </p:nvSpPr>
        <p:spPr bwMode="auto">
          <a:xfrm>
            <a:off x="1604403" y="344528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33" name="Rectangle 75"/>
          <p:cNvSpPr>
            <a:spLocks noChangeArrowheads="1"/>
          </p:cNvSpPr>
          <p:nvPr/>
        </p:nvSpPr>
        <p:spPr bwMode="auto">
          <a:xfrm>
            <a:off x="842215" y="3445289"/>
            <a:ext cx="8322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L.H.S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34" name="Rectangle 75"/>
          <p:cNvSpPr>
            <a:spLocks noChangeArrowheads="1"/>
          </p:cNvSpPr>
          <p:nvPr/>
        </p:nvSpPr>
        <p:spPr bwMode="auto">
          <a:xfrm>
            <a:off x="1900129" y="3445289"/>
            <a:ext cx="8611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.H.S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35" name="Rectangle 75"/>
          <p:cNvSpPr>
            <a:spLocks noChangeArrowheads="1"/>
          </p:cNvSpPr>
          <p:nvPr/>
        </p:nvSpPr>
        <p:spPr bwMode="auto">
          <a:xfrm>
            <a:off x="528555" y="3445289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43823" y="570190"/>
            <a:ext cx="6170181" cy="618676"/>
            <a:chOff x="316764" y="288401"/>
            <a:chExt cx="6170181" cy="618676"/>
          </a:xfrm>
        </p:grpSpPr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316764" y="391489"/>
              <a:ext cx="18181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(4)  Show that :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85" name="Straight Connector 64"/>
            <p:cNvCxnSpPr>
              <a:cxnSpLocks noChangeShapeType="1"/>
            </p:cNvCxnSpPr>
            <p:nvPr/>
          </p:nvCxnSpPr>
          <p:spPr bwMode="auto">
            <a:xfrm>
              <a:off x="2065284" y="590923"/>
              <a:ext cx="914400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2143258" y="288401"/>
              <a:ext cx="7857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tan 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87" name="Rectangle 66"/>
            <p:cNvSpPr>
              <a:spLocks noChangeArrowheads="1"/>
            </p:cNvSpPr>
            <p:nvPr/>
          </p:nvSpPr>
          <p:spPr bwMode="auto">
            <a:xfrm>
              <a:off x="2001965" y="568523"/>
              <a:ext cx="10823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 – 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96" name="Straight Connector 67"/>
            <p:cNvCxnSpPr>
              <a:cxnSpLocks noChangeShapeType="1"/>
            </p:cNvCxnSpPr>
            <p:nvPr/>
          </p:nvCxnSpPr>
          <p:spPr bwMode="auto">
            <a:xfrm>
              <a:off x="3251974" y="590923"/>
              <a:ext cx="906843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>
              <a:off x="3340602" y="294005"/>
              <a:ext cx="702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cot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>
              <a:off x="3174530" y="561975"/>
              <a:ext cx="11464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– tan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Rectangle 65"/>
            <p:cNvSpPr>
              <a:spLocks noChangeArrowheads="1"/>
            </p:cNvSpPr>
            <p:nvPr/>
          </p:nvSpPr>
          <p:spPr bwMode="auto">
            <a:xfrm>
              <a:off x="2996315" y="437035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4425232" y="42082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1" name="Rectangle 65"/>
            <p:cNvSpPr>
              <a:spLocks noChangeArrowheads="1"/>
            </p:cNvSpPr>
            <p:nvPr/>
          </p:nvSpPr>
          <p:spPr bwMode="auto">
            <a:xfrm>
              <a:off x="4213640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2" name="Rectangle 68"/>
            <p:cNvSpPr>
              <a:spLocks noChangeArrowheads="1"/>
            </p:cNvSpPr>
            <p:nvPr/>
          </p:nvSpPr>
          <p:spPr bwMode="auto">
            <a:xfrm>
              <a:off x="4603094" y="42082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3" name="Rectangle 68"/>
            <p:cNvSpPr>
              <a:spLocks noChangeArrowheads="1"/>
            </p:cNvSpPr>
            <p:nvPr/>
          </p:nvSpPr>
          <p:spPr bwMode="auto">
            <a:xfrm>
              <a:off x="4800265" y="420820"/>
              <a:ext cx="16866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. cosec 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endParaRPr lang="en-US" alt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534645" y="264005"/>
            <a:ext cx="1791456" cy="338554"/>
          </a:xfrm>
          <a:prstGeom prst="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Ex. 8.4 Q.5 (iii)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8" grpId="0" animBg="1"/>
      <p:bldP spid="213" grpId="0" animBg="1"/>
      <p:bldP spid="213" grpId="1" animBg="1"/>
      <p:bldP spid="158" grpId="0" animBg="1"/>
      <p:bldP spid="158" grpId="1" animBg="1"/>
      <p:bldP spid="157" grpId="0" animBg="1"/>
      <p:bldP spid="157" grpId="1" animBg="1"/>
      <p:bldP spid="77" grpId="0"/>
      <p:bldP spid="78" grpId="0"/>
      <p:bldP spid="81" grpId="0"/>
      <p:bldP spid="88" grpId="0"/>
      <p:bldP spid="89" grpId="0"/>
      <p:bldP spid="91" grpId="0"/>
      <p:bldP spid="92" grpId="0"/>
      <p:bldP spid="93" grpId="0"/>
      <p:bldP spid="95" grpId="0"/>
      <p:bldP spid="120" grpId="0" animBg="1"/>
      <p:bldP spid="120" grpId="1" animBg="1"/>
      <p:bldP spid="155" grpId="0"/>
      <p:bldP spid="155" grpId="1"/>
      <p:bldP spid="156" grpId="0"/>
      <p:bldP spid="156" grpId="1"/>
      <p:bldP spid="159" grpId="0" animBg="1"/>
      <p:bldP spid="159" grpId="1" animBg="1"/>
      <p:bldP spid="165" grpId="0"/>
      <p:bldP spid="165" grpId="1"/>
      <p:bldP spid="166" grpId="0"/>
      <p:bldP spid="166" grpId="1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30" grpId="0"/>
      <p:bldP spid="231" grpId="0"/>
      <p:bldP spid="232" grpId="0"/>
      <p:bldP spid="233" grpId="0"/>
      <p:bldP spid="234" grpId="0"/>
      <p:bldP spid="2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2824009" y="2747589"/>
            <a:ext cx="71239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6" name="Oval 26"/>
          <p:cNvSpPr>
            <a:spLocks noChangeArrowheads="1"/>
          </p:cNvSpPr>
          <p:nvPr/>
        </p:nvSpPr>
        <p:spPr bwMode="auto">
          <a:xfrm>
            <a:off x="1063191" y="2747589"/>
            <a:ext cx="78363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2814484" y="2129288"/>
            <a:ext cx="71239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Oval 26"/>
          <p:cNvSpPr>
            <a:spLocks noChangeArrowheads="1"/>
          </p:cNvSpPr>
          <p:nvPr/>
        </p:nvSpPr>
        <p:spPr bwMode="auto">
          <a:xfrm>
            <a:off x="1053666" y="2129288"/>
            <a:ext cx="78363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1029027" y="794478"/>
            <a:ext cx="2171963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861897" y="3407272"/>
            <a:ext cx="196895" cy="25704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r>
              <a:rPr lang="en-US" sz="1798" b="1" dirty="0">
                <a:solidFill>
                  <a:prstClr val="white"/>
                </a:solidFill>
              </a:rPr>
              <a:t>          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326212" y="968120"/>
            <a:ext cx="3259727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25" y="902355"/>
            <a:ext cx="39626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v)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038552" y="750096"/>
            <a:ext cx="4392847" cy="654498"/>
            <a:chOff x="514098" y="223599"/>
            <a:chExt cx="4396912" cy="655104"/>
          </a:xfrm>
        </p:grpSpPr>
        <p:sp>
          <p:nvSpPr>
            <p:cNvPr id="4" name="Rectangle 3"/>
            <p:cNvSpPr/>
            <p:nvPr/>
          </p:nvSpPr>
          <p:spPr>
            <a:xfrm>
              <a:off x="514098" y="223599"/>
              <a:ext cx="215354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14098" y="509349"/>
              <a:ext cx="21760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16835" y="407932"/>
              <a:ext cx="2094175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cosec A + cot A,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24024" y="1323022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231" y="1684560"/>
            <a:ext cx="83067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0524" y="168241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638343" y="1843601"/>
            <a:ext cx="19793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66738" y="1512872"/>
            <a:ext cx="212429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r>
              <a:rPr lang="en-US" sz="1798" b="1" dirty="0">
                <a:solidFill>
                  <a:prstClr val="white"/>
                </a:solidFill>
              </a:rPr>
              <a:t> </a:t>
            </a:r>
            <a:r>
              <a:rPr lang="en-US" sz="1798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sin A + 1</a:t>
            </a:r>
            <a:endParaRPr lang="en-US" sz="1798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66738" y="1768433"/>
            <a:ext cx="212429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 A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+</a:t>
            </a:r>
            <a:r>
              <a:rPr lang="en-US" sz="1798" b="1" dirty="0" smtClean="0">
                <a:solidFill>
                  <a:prstClr val="white"/>
                </a:solidFill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sin A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–</a:t>
            </a:r>
            <a:r>
              <a:rPr lang="en-US" sz="1798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1859" y="3490498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10151" y="3670761"/>
            <a:ext cx="232900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59117" y="3357271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2441" y="333823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5536" y="3366788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27325" y="3347755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36991" y="337630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9117" y="3612067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93155" y="362158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70174" y="3602551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98880" y="360255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32464" y="363324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8836" y="3926090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12666" y="3926090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31856" y="392610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1859" y="409953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60751" y="4276614"/>
            <a:ext cx="42062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02020" y="392609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34595" y="392609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39440" y="392610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31356" y="4251793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09946" y="4251793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67010" y="425181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5237" y="4251793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5267" y="4251815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57095" y="4251793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90629" y="4251793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28322" y="2757102"/>
            <a:ext cx="25579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051392" y="2073523"/>
            <a:ext cx="82586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720834" y="223511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912903" y="207352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051392" y="2688326"/>
            <a:ext cx="82586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20834" y="286115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907846" y="2688326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588795" y="285064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567775" y="222460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002208" y="268832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109844" y="2419609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969097" y="2419609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899364" y="2419609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68273" y="257260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051391" y="238102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12903" y="238102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782011" y="238102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125742" y="3045654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984996" y="3045654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915262" y="3045654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067289" y="299659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928802" y="299659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006629" y="3937162"/>
            <a:ext cx="2434467" cy="369744"/>
          </a:xfrm>
          <a:prstGeom prst="rect">
            <a:avLst/>
          </a:prstGeom>
          <a:noFill/>
        </p:spPr>
        <p:txBody>
          <a:bodyPr wrap="square" lIns="91849" tIns="45924" rIns="91849" bIns="45924" rtlCol="0">
            <a:spAutoFit/>
          </a:bodyPr>
          <a:lstStyle/>
          <a:p>
            <a:pPr defTabSz="913577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(cosec</a:t>
            </a:r>
            <a:r>
              <a:rPr lang="en-US" sz="18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– cot</a:t>
            </a:r>
            <a:r>
              <a:rPr lang="en-US" sz="18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A)</a:t>
            </a:r>
            <a:endParaRPr lang="en-US" sz="1798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999074" y="206950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2916887" y="3045654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04854" y="-654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</a:rPr>
              <a:t>8.4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89480" y="221704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18231" y="299659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7308" y="925961"/>
            <a:ext cx="344677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using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cosec²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 1 +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cot²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dirty="0">
              <a:solidFill>
                <a:prstClr val="white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334770" y="1486138"/>
            <a:ext cx="1501633" cy="450566"/>
            <a:chOff x="3502734" y="3524060"/>
            <a:chExt cx="1282301" cy="450566"/>
          </a:xfrm>
        </p:grpSpPr>
        <p:sp>
          <p:nvSpPr>
            <p:cNvPr id="87" name="Rounded Rectangle 86"/>
            <p:cNvSpPr/>
            <p:nvPr/>
          </p:nvSpPr>
          <p:spPr>
            <a:xfrm>
              <a:off x="3563859" y="3536331"/>
              <a:ext cx="1171261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371"/>
                <p:cNvSpPr txBox="1"/>
                <p:nvPr/>
              </p:nvSpPr>
              <p:spPr>
                <a:xfrm>
                  <a:off x="3502734" y="3524060"/>
                  <a:ext cx="1282301" cy="443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 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88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734" y="3524060"/>
                  <a:ext cx="1282301" cy="4436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10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5625095" y="1462775"/>
            <a:ext cx="1633470" cy="458517"/>
            <a:chOff x="3502734" y="3524060"/>
            <a:chExt cx="1394882" cy="458517"/>
          </a:xfrm>
        </p:grpSpPr>
        <p:sp>
          <p:nvSpPr>
            <p:cNvPr id="90" name="Rounded Rectangle 89"/>
            <p:cNvSpPr/>
            <p:nvPr/>
          </p:nvSpPr>
          <p:spPr>
            <a:xfrm>
              <a:off x="3525545" y="3544282"/>
              <a:ext cx="1267799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371"/>
                <p:cNvSpPr txBox="1"/>
                <p:nvPr/>
              </p:nvSpPr>
              <p:spPr>
                <a:xfrm>
                  <a:off x="3502734" y="3524060"/>
                  <a:ext cx="1394882" cy="447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 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1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734" y="3524060"/>
                  <a:ext cx="1394882" cy="447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19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/>
          <p:cNvCxnSpPr/>
          <p:nvPr/>
        </p:nvCxnSpPr>
        <p:spPr>
          <a:xfrm>
            <a:off x="6463870" y="1220117"/>
            <a:ext cx="0" cy="2534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026764" y="1220117"/>
            <a:ext cx="0" cy="2534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413786" y="3519977"/>
            <a:ext cx="2063722" cy="307777"/>
            <a:chOff x="3356271" y="3527912"/>
            <a:chExt cx="1469766" cy="307777"/>
          </a:xfrm>
        </p:grpSpPr>
        <p:sp>
          <p:nvSpPr>
            <p:cNvPr id="102" name="Rounded Rectangle 101"/>
            <p:cNvSpPr/>
            <p:nvPr/>
          </p:nvSpPr>
          <p:spPr>
            <a:xfrm>
              <a:off x="3418811" y="3532120"/>
              <a:ext cx="1344685" cy="299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371"/>
            <p:cNvSpPr txBox="1"/>
            <p:nvPr/>
          </p:nvSpPr>
          <p:spPr>
            <a:xfrm>
              <a:off x="3356271" y="3527912"/>
              <a:ext cx="1469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cot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 = 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3674861" y="2495492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[Dividing numerator and denominator by sin A]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2" grpId="0" animBg="1"/>
      <p:bldP spid="92" grpId="1" animBg="1"/>
      <p:bldP spid="85" grpId="0" animBg="1"/>
      <p:bldP spid="85" grpId="1" animBg="1"/>
      <p:bldP spid="84" grpId="0" animBg="1"/>
      <p:bldP spid="84" grpId="1" animBg="1"/>
      <p:bldP spid="205" grpId="0" animBg="1"/>
      <p:bldP spid="205" grpId="1" animBg="1"/>
      <p:bldP spid="129" grpId="0" animBg="1"/>
      <p:bldP spid="3" grpId="0"/>
      <p:bldP spid="11" grpId="0"/>
      <p:bldP spid="12" grpId="0"/>
      <p:bldP spid="13" grpId="0"/>
      <p:bldP spid="19" grpId="0"/>
      <p:bldP spid="23" grpId="0"/>
      <p:bldP spid="30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64" grpId="0"/>
      <p:bldP spid="179" grpId="0"/>
      <p:bldP spid="180" grpId="0"/>
      <p:bldP spid="181" grpId="0"/>
      <p:bldP spid="185" grpId="0"/>
      <p:bldP spid="186" grpId="0"/>
      <p:bldP spid="216" grpId="0"/>
      <p:bldP spid="8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/>
          <p:cNvSpPr/>
          <p:nvPr/>
        </p:nvSpPr>
        <p:spPr>
          <a:xfrm>
            <a:off x="3399192" y="1014283"/>
            <a:ext cx="1866980" cy="3395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Oval 26"/>
          <p:cNvSpPr>
            <a:spLocks noChangeArrowheads="1"/>
          </p:cNvSpPr>
          <p:nvPr/>
        </p:nvSpPr>
        <p:spPr bwMode="auto">
          <a:xfrm>
            <a:off x="3018338" y="2306346"/>
            <a:ext cx="1832277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5" name="Oval 26"/>
          <p:cNvSpPr>
            <a:spLocks noChangeArrowheads="1"/>
          </p:cNvSpPr>
          <p:nvPr/>
        </p:nvSpPr>
        <p:spPr bwMode="auto">
          <a:xfrm>
            <a:off x="1025377" y="2306346"/>
            <a:ext cx="1906675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5" name="Oval 26"/>
          <p:cNvSpPr>
            <a:spLocks noChangeArrowheads="1"/>
          </p:cNvSpPr>
          <p:nvPr/>
        </p:nvSpPr>
        <p:spPr bwMode="auto">
          <a:xfrm>
            <a:off x="3056709" y="1695445"/>
            <a:ext cx="2064655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546922" y="1052200"/>
            <a:ext cx="3353699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25" y="986435"/>
            <a:ext cx="39626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v)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038552" y="834176"/>
            <a:ext cx="4309222" cy="654498"/>
            <a:chOff x="514098" y="223599"/>
            <a:chExt cx="4313212" cy="655104"/>
          </a:xfrm>
        </p:grpSpPr>
        <p:sp>
          <p:nvSpPr>
            <p:cNvPr id="4" name="Rectangle 3"/>
            <p:cNvSpPr/>
            <p:nvPr/>
          </p:nvSpPr>
          <p:spPr>
            <a:xfrm>
              <a:off x="514098" y="223599"/>
              <a:ext cx="2153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A – sin A + 1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14098" y="509349"/>
              <a:ext cx="215354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A + sin A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385524"/>
              <a:ext cx="2236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= cosec A + cot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204" name="Rectangle 203"/>
          <p:cNvSpPr/>
          <p:nvPr/>
        </p:nvSpPr>
        <p:spPr>
          <a:xfrm>
            <a:off x="104854" y="-654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</a:rPr>
              <a:t>8.4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89480" y="305784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508" y="999531"/>
            <a:ext cx="344677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using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cosec²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 = 1 + cot² A.</a:t>
            </a:r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8273" y="242411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26110" y="2593822"/>
            <a:ext cx="56245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21930" y="2233359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02260" y="2233359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44310" y="223335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5114" y="223335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15679" y="223335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17048" y="223335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010670" y="2233359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052414" y="2233359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904667" y="223335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43851" y="223335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69492" y="223335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20710" y="2233359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867412" y="2233359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720208" y="223335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53894" y="223335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381162" y="2233359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 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9380" y="257767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47970" y="257767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05034" y="257767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83261" y="2577676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7479" y="2577676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80237" y="2577676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716520" y="257767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262355" y="4336807"/>
            <a:ext cx="4293704" cy="73084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8273" y="3759162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989731" y="3941618"/>
            <a:ext cx="3925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06130" y="3584150"/>
            <a:ext cx="7328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826354" y="3584150"/>
            <a:ext cx="10134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23370" y="358415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30000" y="35841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88293" y="35841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826122" y="35841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955647" y="3584150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112711" y="3584150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33844" y="3584150"/>
            <a:ext cx="10134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92527" y="358415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44934" y="3584150"/>
            <a:ext cx="7328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821332" y="358415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543897" y="391353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622486" y="391353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79550" y="391353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57777" y="3913534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14315" y="391353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58523" y="3913534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698275" y="391353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68273" y="429203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56766" y="4292013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762395" y="429203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32364" y="4292013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68273" y="4695563"/>
            <a:ext cx="38343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88078" y="4695552"/>
            <a:ext cx="19607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L.H.S. = R.H.S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2902251" y="3702328"/>
            <a:ext cx="1918464" cy="1612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658000" y="4059060"/>
            <a:ext cx="1918464" cy="1381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9"/>
          <p:cNvGrpSpPr/>
          <p:nvPr/>
        </p:nvGrpSpPr>
        <p:grpSpPr>
          <a:xfrm>
            <a:off x="4327559" y="4375661"/>
            <a:ext cx="4358666" cy="654498"/>
            <a:chOff x="514098" y="223599"/>
            <a:chExt cx="4362702" cy="655104"/>
          </a:xfrm>
        </p:grpSpPr>
        <p:sp>
          <p:nvSpPr>
            <p:cNvPr id="143" name="Rectangle 142"/>
            <p:cNvSpPr/>
            <p:nvPr/>
          </p:nvSpPr>
          <p:spPr>
            <a:xfrm>
              <a:off x="514098" y="223599"/>
              <a:ext cx="2153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A – sin A + 1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514098" y="509349"/>
              <a:ext cx="215354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A + sin A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590800" y="377904"/>
              <a:ext cx="2286000" cy="369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= cosec A + cot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566064" y="1407102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68836" y="1634130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812666" y="1634130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31856" y="163414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51859" y="180757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953647" y="1984654"/>
            <a:ext cx="41374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902020" y="163413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35602" y="163413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840447" y="163414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15218" y="163413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934436" y="163413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746596" y="1959833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825186" y="1959833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982250" y="195985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160477" y="1959833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880507" y="1959855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072335" y="1959833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985957" y="1959833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01113" y="1633892"/>
            <a:ext cx="2145383" cy="369489"/>
          </a:xfrm>
          <a:prstGeom prst="rect">
            <a:avLst/>
          </a:prstGeom>
          <a:noFill/>
        </p:spPr>
        <p:txBody>
          <a:bodyPr wrap="square" lIns="91849" tIns="45924" rIns="91849" bIns="45924" rtlCol="0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cosec</a:t>
            </a:r>
            <a:r>
              <a:rPr lang="en-US" sz="1798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cot</a:t>
            </a:r>
            <a:r>
              <a:rPr lang="en-US" sz="1798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endParaRPr lang="en-US" sz="1798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3877730" y="1353327"/>
            <a:ext cx="2146204" cy="307778"/>
            <a:chOff x="3227524" y="3524060"/>
            <a:chExt cx="1832727" cy="307778"/>
          </a:xfrm>
        </p:grpSpPr>
        <p:sp>
          <p:nvSpPr>
            <p:cNvPr id="193" name="Rounded Rectangular Callout 192"/>
            <p:cNvSpPr/>
            <p:nvPr/>
          </p:nvSpPr>
          <p:spPr>
            <a:xfrm>
              <a:off x="3227524" y="3536332"/>
              <a:ext cx="1832727" cy="295506"/>
            </a:xfrm>
            <a:prstGeom prst="wedgeRoundRectCallout">
              <a:avLst>
                <a:gd name="adj1" fmla="val -32478"/>
                <a:gd name="adj2" fmla="val 82755"/>
                <a:gd name="adj3" fmla="val 16667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4" name="TextBox 371"/>
            <p:cNvSpPr txBox="1"/>
            <p:nvPr/>
          </p:nvSpPr>
          <p:spPr>
            <a:xfrm>
              <a:off x="3227524" y="3524060"/>
              <a:ext cx="183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(a + b) (a – b)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668273" y="313618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1005877" y="3305890"/>
            <a:ext cx="46634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021930" y="2945427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201770" y="2945427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990552" y="294542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55114" y="2945427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839971" y="2945427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046062" y="2945427"/>
            <a:ext cx="59984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[1 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4629364" y="2945427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513915" y="2945427"/>
            <a:ext cx="11657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829176" y="2945427"/>
            <a:ext cx="87556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cotA)]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647970" y="328974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805034" y="328974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983261" y="3289744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637479" y="328974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780237" y="3289744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904667" y="4517722"/>
            <a:ext cx="38343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226" grpId="0" animBg="1"/>
      <p:bldP spid="226" grpId="1" animBg="1"/>
      <p:bldP spid="225" grpId="0" animBg="1"/>
      <p:bldP spid="225" grpId="1" animBg="1"/>
      <p:bldP spid="195" grpId="0" animBg="1"/>
      <p:bldP spid="195" grpId="1" animBg="1"/>
      <p:bldP spid="84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1" grpId="0" animBg="1"/>
      <p:bldP spid="112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96" grpId="0"/>
      <p:bldP spid="198" grpId="0"/>
      <p:bldP spid="199" grpId="0"/>
      <p:bldP spid="200" grpId="0"/>
      <p:bldP spid="201" grpId="0"/>
      <p:bldP spid="202" grpId="0"/>
      <p:bldP spid="208" grpId="0"/>
      <p:bldP spid="209" grpId="0"/>
      <p:bldP spid="210" grpId="0"/>
      <p:bldP spid="212" grpId="0"/>
      <p:bldP spid="217" grpId="0"/>
      <p:bldP spid="218" grpId="0"/>
      <p:bldP spid="219" grpId="0"/>
      <p:bldP spid="220" grpId="0"/>
      <p:bldP spid="221" grpId="0"/>
      <p:bldP spid="2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1488</Words>
  <Application>Microsoft Office PowerPoint</Application>
  <PresentationFormat>On-screen Show (16:9)</PresentationFormat>
  <Paragraphs>632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Cambria Math</vt:lpstr>
      <vt:lpstr>Symbol</vt:lpstr>
      <vt:lpstr>2_Office Theme</vt:lpstr>
      <vt:lpstr>4_Office Theme</vt:lpstr>
      <vt:lpstr>10_Office Theme</vt:lpstr>
      <vt:lpstr>Module 48</vt:lpstr>
      <vt:lpstr>PowerPoint Presentation</vt:lpstr>
      <vt:lpstr>PowerPoint Presentation</vt:lpstr>
      <vt:lpstr>PowerPoint Presentation</vt:lpstr>
      <vt:lpstr>PowerPoint Presentation</vt:lpstr>
      <vt:lpstr>Module 49</vt:lpstr>
      <vt:lpstr>PowerPoint Presentation</vt:lpstr>
      <vt:lpstr>PowerPoint Presentation</vt:lpstr>
      <vt:lpstr>Module 50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2022-04-23T05:08:24Z</dcterms:modified>
</cp:coreProperties>
</file>