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CD188-1A41-4B9F-834C-A8221532A63E}" type="doc">
      <dgm:prSet loTypeId="urn:microsoft.com/office/officeart/2005/8/layout/cycle4" loCatId="matrix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5F5C94C4-4B56-4003-8283-76E38CBF370A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DESCRIPTIVE</a:t>
          </a:r>
          <a:endParaRPr lang="en-AU" dirty="0">
            <a:latin typeface="Oxygen" panose="02000503000000000000" pitchFamily="2" charset="0"/>
          </a:endParaRPr>
        </a:p>
      </dgm:t>
    </dgm:pt>
    <dgm:pt modelId="{63E59B1E-1182-4DC4-8242-DD2EC25A301F}" type="parTrans" cxnId="{55358648-6BAB-4C41-9C83-505CC4C732F3}">
      <dgm:prSet/>
      <dgm:spPr/>
      <dgm:t>
        <a:bodyPr/>
        <a:lstStyle/>
        <a:p>
          <a:endParaRPr lang="en-AU"/>
        </a:p>
      </dgm:t>
    </dgm:pt>
    <dgm:pt modelId="{B9DA9BB7-B044-462A-8B14-791D7F6CA262}" type="sibTrans" cxnId="{55358648-6BAB-4C41-9C83-505CC4C732F3}">
      <dgm:prSet/>
      <dgm:spPr/>
      <dgm:t>
        <a:bodyPr/>
        <a:lstStyle/>
        <a:p>
          <a:endParaRPr lang="en-AU"/>
        </a:p>
      </dgm:t>
    </dgm:pt>
    <dgm:pt modelId="{16C58ABB-E842-455F-9E72-69DF696088C2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What happened?</a:t>
          </a:r>
          <a:endParaRPr lang="en-AU" dirty="0">
            <a:latin typeface="Oxygen" panose="02000503000000000000" pitchFamily="2" charset="0"/>
          </a:endParaRPr>
        </a:p>
      </dgm:t>
    </dgm:pt>
    <dgm:pt modelId="{58005401-C50E-479F-96DF-1E479F106B76}" type="parTrans" cxnId="{E4A92AA5-F418-4AFF-8FEF-6D06871D8083}">
      <dgm:prSet/>
      <dgm:spPr/>
      <dgm:t>
        <a:bodyPr/>
        <a:lstStyle/>
        <a:p>
          <a:endParaRPr lang="en-AU"/>
        </a:p>
      </dgm:t>
    </dgm:pt>
    <dgm:pt modelId="{1000689B-6665-4E47-BB26-03F4DF7F1611}" type="sibTrans" cxnId="{E4A92AA5-F418-4AFF-8FEF-6D06871D8083}">
      <dgm:prSet/>
      <dgm:spPr/>
      <dgm:t>
        <a:bodyPr/>
        <a:lstStyle/>
        <a:p>
          <a:endParaRPr lang="en-AU"/>
        </a:p>
      </dgm:t>
    </dgm:pt>
    <dgm:pt modelId="{61E24E9E-EA5D-4C1D-A534-A3D06A50C1E9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DIAGNOSTIC</a:t>
          </a:r>
          <a:endParaRPr lang="en-AU" dirty="0">
            <a:latin typeface="Oxygen" panose="02000503000000000000" pitchFamily="2" charset="0"/>
          </a:endParaRPr>
        </a:p>
      </dgm:t>
    </dgm:pt>
    <dgm:pt modelId="{77C11C59-992C-4DBA-94FA-083E2547812B}" type="parTrans" cxnId="{0078E037-1FCB-4543-AB2B-13F407C94727}">
      <dgm:prSet/>
      <dgm:spPr/>
      <dgm:t>
        <a:bodyPr/>
        <a:lstStyle/>
        <a:p>
          <a:endParaRPr lang="en-AU"/>
        </a:p>
      </dgm:t>
    </dgm:pt>
    <dgm:pt modelId="{CF6382AB-C4DC-4707-8E34-057A6A521760}" type="sibTrans" cxnId="{0078E037-1FCB-4543-AB2B-13F407C94727}">
      <dgm:prSet/>
      <dgm:spPr/>
      <dgm:t>
        <a:bodyPr/>
        <a:lstStyle/>
        <a:p>
          <a:endParaRPr lang="en-AU"/>
        </a:p>
      </dgm:t>
    </dgm:pt>
    <dgm:pt modelId="{2C23A474-B557-4C8E-9E56-1E16FD140F15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Why did it happen?</a:t>
          </a:r>
          <a:endParaRPr lang="en-AU" dirty="0">
            <a:latin typeface="Oxygen" panose="02000503000000000000" pitchFamily="2" charset="0"/>
          </a:endParaRPr>
        </a:p>
      </dgm:t>
    </dgm:pt>
    <dgm:pt modelId="{3496ACE7-7720-47A6-B331-A4F2D6E25EAC}" type="parTrans" cxnId="{76C64F10-2987-4F21-91E9-433A3A2F957D}">
      <dgm:prSet/>
      <dgm:spPr/>
      <dgm:t>
        <a:bodyPr/>
        <a:lstStyle/>
        <a:p>
          <a:endParaRPr lang="en-AU"/>
        </a:p>
      </dgm:t>
    </dgm:pt>
    <dgm:pt modelId="{5267B489-365B-4D03-AB6A-619E8D9467B1}" type="sibTrans" cxnId="{76C64F10-2987-4F21-91E9-433A3A2F957D}">
      <dgm:prSet/>
      <dgm:spPr/>
      <dgm:t>
        <a:bodyPr/>
        <a:lstStyle/>
        <a:p>
          <a:endParaRPr lang="en-AU"/>
        </a:p>
      </dgm:t>
    </dgm:pt>
    <dgm:pt modelId="{14EA5E09-67B1-40A5-A167-50CCD3963DCF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PRESCRIPTIVE</a:t>
          </a:r>
          <a:endParaRPr lang="en-AU" dirty="0">
            <a:latin typeface="Oxygen" panose="02000503000000000000" pitchFamily="2" charset="0"/>
          </a:endParaRPr>
        </a:p>
      </dgm:t>
    </dgm:pt>
    <dgm:pt modelId="{B3A30A62-29F8-4B52-8484-4D39B33F759B}" type="parTrans" cxnId="{2CAE9F11-5D41-4649-B265-BB2C3077E9A8}">
      <dgm:prSet/>
      <dgm:spPr/>
      <dgm:t>
        <a:bodyPr/>
        <a:lstStyle/>
        <a:p>
          <a:endParaRPr lang="en-AU"/>
        </a:p>
      </dgm:t>
    </dgm:pt>
    <dgm:pt modelId="{9B485216-049A-468D-95D4-67659A6127E3}" type="sibTrans" cxnId="{2CAE9F11-5D41-4649-B265-BB2C3077E9A8}">
      <dgm:prSet/>
      <dgm:spPr/>
      <dgm:t>
        <a:bodyPr/>
        <a:lstStyle/>
        <a:p>
          <a:endParaRPr lang="en-AU"/>
        </a:p>
      </dgm:t>
    </dgm:pt>
    <dgm:pt modelId="{631F4D83-D847-4F38-8234-ABEA7B372DA6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What</a:t>
          </a:r>
          <a:r>
            <a:rPr lang="en-US" dirty="0" smtClean="0"/>
            <a:t> </a:t>
          </a:r>
          <a:r>
            <a:rPr lang="en-US" dirty="0" smtClean="0">
              <a:latin typeface="Oxygen" panose="02000503000000000000" pitchFamily="2" charset="0"/>
            </a:rPr>
            <a:t>should</a:t>
          </a:r>
          <a:r>
            <a:rPr lang="en-US" dirty="0" smtClean="0"/>
            <a:t> </a:t>
          </a:r>
          <a:r>
            <a:rPr lang="en-US" dirty="0" smtClean="0">
              <a:latin typeface="Oxygen" panose="02000503000000000000" pitchFamily="2" charset="0"/>
            </a:rPr>
            <a:t>be done about it?</a:t>
          </a:r>
          <a:endParaRPr lang="en-AU" dirty="0">
            <a:latin typeface="Oxygen" panose="02000503000000000000" pitchFamily="2" charset="0"/>
          </a:endParaRPr>
        </a:p>
      </dgm:t>
    </dgm:pt>
    <dgm:pt modelId="{F0F5D746-78D7-4A96-8C51-EF72D731276E}" type="parTrans" cxnId="{E818EA65-9D2F-4D2E-8095-3BC60FC23CA1}">
      <dgm:prSet/>
      <dgm:spPr/>
      <dgm:t>
        <a:bodyPr/>
        <a:lstStyle/>
        <a:p>
          <a:endParaRPr lang="en-AU"/>
        </a:p>
      </dgm:t>
    </dgm:pt>
    <dgm:pt modelId="{D762D4A4-DD87-4399-9B88-250E806B58D6}" type="sibTrans" cxnId="{E818EA65-9D2F-4D2E-8095-3BC60FC23CA1}">
      <dgm:prSet/>
      <dgm:spPr/>
      <dgm:t>
        <a:bodyPr/>
        <a:lstStyle/>
        <a:p>
          <a:endParaRPr lang="en-AU"/>
        </a:p>
      </dgm:t>
    </dgm:pt>
    <dgm:pt modelId="{3540BFD8-F736-4489-8963-CF0D991E9E8E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PREDICTIVE</a:t>
          </a:r>
          <a:endParaRPr lang="en-AU" dirty="0">
            <a:latin typeface="Oxygen" panose="02000503000000000000" pitchFamily="2" charset="0"/>
          </a:endParaRPr>
        </a:p>
      </dgm:t>
    </dgm:pt>
    <dgm:pt modelId="{A7BEA19C-A083-4598-A6F4-386DD2752020}" type="parTrans" cxnId="{CC12944D-297C-49A3-89C6-D558FC3443D1}">
      <dgm:prSet/>
      <dgm:spPr/>
      <dgm:t>
        <a:bodyPr/>
        <a:lstStyle/>
        <a:p>
          <a:endParaRPr lang="en-AU"/>
        </a:p>
      </dgm:t>
    </dgm:pt>
    <dgm:pt modelId="{0F25FEDE-053C-433F-BF41-E11ED5A0288D}" type="sibTrans" cxnId="{CC12944D-297C-49A3-89C6-D558FC3443D1}">
      <dgm:prSet/>
      <dgm:spPr/>
      <dgm:t>
        <a:bodyPr/>
        <a:lstStyle/>
        <a:p>
          <a:endParaRPr lang="en-AU"/>
        </a:p>
      </dgm:t>
    </dgm:pt>
    <dgm:pt modelId="{27EFD04F-3440-4063-9253-0DF12AACC197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What might happen in the future?</a:t>
          </a:r>
          <a:endParaRPr lang="en-AU" dirty="0">
            <a:latin typeface="Oxygen" panose="02000503000000000000" pitchFamily="2" charset="0"/>
          </a:endParaRPr>
        </a:p>
      </dgm:t>
    </dgm:pt>
    <dgm:pt modelId="{246AAADC-FD6C-4EE6-99A7-A252F3ECCB35}" type="parTrans" cxnId="{94B4F38D-F388-42E6-854D-DDABAED397E3}">
      <dgm:prSet/>
      <dgm:spPr/>
      <dgm:t>
        <a:bodyPr/>
        <a:lstStyle/>
        <a:p>
          <a:endParaRPr lang="en-AU"/>
        </a:p>
      </dgm:t>
    </dgm:pt>
    <dgm:pt modelId="{8EC893E9-F27A-4539-9178-99EF16BF9F8E}" type="sibTrans" cxnId="{94B4F38D-F388-42E6-854D-DDABAED397E3}">
      <dgm:prSet/>
      <dgm:spPr/>
      <dgm:t>
        <a:bodyPr/>
        <a:lstStyle/>
        <a:p>
          <a:endParaRPr lang="en-AU"/>
        </a:p>
      </dgm:t>
    </dgm:pt>
    <dgm:pt modelId="{42B21BD4-B937-4899-826E-2898DB2242B3}" type="pres">
      <dgm:prSet presAssocID="{9FBCD188-1A41-4B9F-834C-A8221532A63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6AFDB6D-1607-4818-80E6-50A7E687DF22}" type="pres">
      <dgm:prSet presAssocID="{9FBCD188-1A41-4B9F-834C-A8221532A63E}" presName="children" presStyleCnt="0"/>
      <dgm:spPr/>
    </dgm:pt>
    <dgm:pt modelId="{0CC0ED6F-EBC6-4C30-92C8-0252A6E0E9F1}" type="pres">
      <dgm:prSet presAssocID="{9FBCD188-1A41-4B9F-834C-A8221532A63E}" presName="child1group" presStyleCnt="0"/>
      <dgm:spPr/>
    </dgm:pt>
    <dgm:pt modelId="{D8DBECD4-DD5F-469F-8B81-E14F546E3CA0}" type="pres">
      <dgm:prSet presAssocID="{9FBCD188-1A41-4B9F-834C-A8221532A63E}" presName="child1" presStyleLbl="bgAcc1" presStyleIdx="0" presStyleCnt="4"/>
      <dgm:spPr/>
      <dgm:t>
        <a:bodyPr/>
        <a:lstStyle/>
        <a:p>
          <a:endParaRPr lang="en-AU"/>
        </a:p>
      </dgm:t>
    </dgm:pt>
    <dgm:pt modelId="{E47E7614-68FA-4F2B-94D6-360F6252ACDC}" type="pres">
      <dgm:prSet presAssocID="{9FBCD188-1A41-4B9F-834C-A8221532A63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B18286B-8509-4359-9862-0AB65EBBE88E}" type="pres">
      <dgm:prSet presAssocID="{9FBCD188-1A41-4B9F-834C-A8221532A63E}" presName="child2group" presStyleCnt="0"/>
      <dgm:spPr/>
    </dgm:pt>
    <dgm:pt modelId="{FE929E98-B673-476C-B678-2B6246A1CACA}" type="pres">
      <dgm:prSet presAssocID="{9FBCD188-1A41-4B9F-834C-A8221532A63E}" presName="child2" presStyleLbl="bgAcc1" presStyleIdx="1" presStyleCnt="4"/>
      <dgm:spPr/>
      <dgm:t>
        <a:bodyPr/>
        <a:lstStyle/>
        <a:p>
          <a:endParaRPr lang="en-AU"/>
        </a:p>
      </dgm:t>
    </dgm:pt>
    <dgm:pt modelId="{FDD6F5CE-1CD1-47C6-B3E7-3CBE2D88136E}" type="pres">
      <dgm:prSet presAssocID="{9FBCD188-1A41-4B9F-834C-A8221532A63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A6B5791-C571-4D2E-885C-08E0DD8D67AD}" type="pres">
      <dgm:prSet presAssocID="{9FBCD188-1A41-4B9F-834C-A8221532A63E}" presName="child3group" presStyleCnt="0"/>
      <dgm:spPr/>
    </dgm:pt>
    <dgm:pt modelId="{34C58906-6E69-4CA3-AF5C-47D862F5AB54}" type="pres">
      <dgm:prSet presAssocID="{9FBCD188-1A41-4B9F-834C-A8221532A63E}" presName="child3" presStyleLbl="bgAcc1" presStyleIdx="2" presStyleCnt="4"/>
      <dgm:spPr/>
      <dgm:t>
        <a:bodyPr/>
        <a:lstStyle/>
        <a:p>
          <a:endParaRPr lang="en-AU"/>
        </a:p>
      </dgm:t>
    </dgm:pt>
    <dgm:pt modelId="{BDCE1425-2489-4A49-B29C-0B86B9A38D47}" type="pres">
      <dgm:prSet presAssocID="{9FBCD188-1A41-4B9F-834C-A8221532A63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2224F95-D541-405E-ADBF-4EE3E19D8DF0}" type="pres">
      <dgm:prSet presAssocID="{9FBCD188-1A41-4B9F-834C-A8221532A63E}" presName="child4group" presStyleCnt="0"/>
      <dgm:spPr/>
    </dgm:pt>
    <dgm:pt modelId="{A13BDFA3-EFE8-46D7-83D6-1C13E65DB65A}" type="pres">
      <dgm:prSet presAssocID="{9FBCD188-1A41-4B9F-834C-A8221532A63E}" presName="child4" presStyleLbl="bgAcc1" presStyleIdx="3" presStyleCnt="4"/>
      <dgm:spPr/>
      <dgm:t>
        <a:bodyPr/>
        <a:lstStyle/>
        <a:p>
          <a:endParaRPr lang="en-AU"/>
        </a:p>
      </dgm:t>
    </dgm:pt>
    <dgm:pt modelId="{D2831F10-8B73-4370-8035-64A48FB8CE1B}" type="pres">
      <dgm:prSet presAssocID="{9FBCD188-1A41-4B9F-834C-A8221532A63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18350BA-C089-47D7-AEDB-56F81FBADB53}" type="pres">
      <dgm:prSet presAssocID="{9FBCD188-1A41-4B9F-834C-A8221532A63E}" presName="childPlaceholder" presStyleCnt="0"/>
      <dgm:spPr/>
    </dgm:pt>
    <dgm:pt modelId="{ECEBEABC-F945-458D-A0D5-138C22E5DD20}" type="pres">
      <dgm:prSet presAssocID="{9FBCD188-1A41-4B9F-834C-A8221532A63E}" presName="circle" presStyleCnt="0"/>
      <dgm:spPr/>
    </dgm:pt>
    <dgm:pt modelId="{F5F7CBED-9AF4-440A-AF14-07324468F0F2}" type="pres">
      <dgm:prSet presAssocID="{9FBCD188-1A41-4B9F-834C-A8221532A63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A0C09A8-66FB-4960-A94B-500B6EDA3D9E}" type="pres">
      <dgm:prSet presAssocID="{9FBCD188-1A41-4B9F-834C-A8221532A63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8C72D8E-64E4-4D94-A272-004FB0BE481C}" type="pres">
      <dgm:prSet presAssocID="{9FBCD188-1A41-4B9F-834C-A8221532A63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1FAC836-F4CD-4B54-871B-4D8BAB72061F}" type="pres">
      <dgm:prSet presAssocID="{9FBCD188-1A41-4B9F-834C-A8221532A63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551CF1E-A66A-4766-878D-E83C61122932}" type="pres">
      <dgm:prSet presAssocID="{9FBCD188-1A41-4B9F-834C-A8221532A63E}" presName="quadrantPlaceholder" presStyleCnt="0"/>
      <dgm:spPr/>
    </dgm:pt>
    <dgm:pt modelId="{BE36D52B-0482-4C3A-961D-1BF9A7F7A02E}" type="pres">
      <dgm:prSet presAssocID="{9FBCD188-1A41-4B9F-834C-A8221532A63E}" presName="center1" presStyleLbl="fgShp" presStyleIdx="0" presStyleCnt="2"/>
      <dgm:spPr/>
    </dgm:pt>
    <dgm:pt modelId="{1C381935-DE5A-4B38-A202-DAE53C929FB2}" type="pres">
      <dgm:prSet presAssocID="{9FBCD188-1A41-4B9F-834C-A8221532A63E}" presName="center2" presStyleLbl="fgShp" presStyleIdx="1" presStyleCnt="2"/>
      <dgm:spPr/>
    </dgm:pt>
  </dgm:ptLst>
  <dgm:cxnLst>
    <dgm:cxn modelId="{CC12944D-297C-49A3-89C6-D558FC3443D1}" srcId="{9FBCD188-1A41-4B9F-834C-A8221532A63E}" destId="{3540BFD8-F736-4489-8963-CF0D991E9E8E}" srcOrd="3" destOrd="0" parTransId="{A7BEA19C-A083-4598-A6F4-386DD2752020}" sibTransId="{0F25FEDE-053C-433F-BF41-E11ED5A0288D}"/>
    <dgm:cxn modelId="{E4A92AA5-F418-4AFF-8FEF-6D06871D8083}" srcId="{5F5C94C4-4B56-4003-8283-76E38CBF370A}" destId="{16C58ABB-E842-455F-9E72-69DF696088C2}" srcOrd="0" destOrd="0" parTransId="{58005401-C50E-479F-96DF-1E479F106B76}" sibTransId="{1000689B-6665-4E47-BB26-03F4DF7F1611}"/>
    <dgm:cxn modelId="{1A34BFDE-1926-4F1B-BD0D-073D9FF89612}" type="presOf" srcId="{16C58ABB-E842-455F-9E72-69DF696088C2}" destId="{E47E7614-68FA-4F2B-94D6-360F6252ACDC}" srcOrd="1" destOrd="0" presId="urn:microsoft.com/office/officeart/2005/8/layout/cycle4"/>
    <dgm:cxn modelId="{FB761C21-4D34-4659-B89C-829EE232F0E6}" type="presOf" srcId="{5F5C94C4-4B56-4003-8283-76E38CBF370A}" destId="{F5F7CBED-9AF4-440A-AF14-07324468F0F2}" srcOrd="0" destOrd="0" presId="urn:microsoft.com/office/officeart/2005/8/layout/cycle4"/>
    <dgm:cxn modelId="{8A07C932-ECD1-40B4-BBCE-3CD8C3750206}" type="presOf" srcId="{3540BFD8-F736-4489-8963-CF0D991E9E8E}" destId="{61FAC836-F4CD-4B54-871B-4D8BAB72061F}" srcOrd="0" destOrd="0" presId="urn:microsoft.com/office/officeart/2005/8/layout/cycle4"/>
    <dgm:cxn modelId="{D1AC3A1A-DF61-4F8A-BD1C-9736443E2C6F}" type="presOf" srcId="{2C23A474-B557-4C8E-9E56-1E16FD140F15}" destId="{FE929E98-B673-476C-B678-2B6246A1CACA}" srcOrd="0" destOrd="0" presId="urn:microsoft.com/office/officeart/2005/8/layout/cycle4"/>
    <dgm:cxn modelId="{0078E037-1FCB-4543-AB2B-13F407C94727}" srcId="{9FBCD188-1A41-4B9F-834C-A8221532A63E}" destId="{61E24E9E-EA5D-4C1D-A534-A3D06A50C1E9}" srcOrd="1" destOrd="0" parTransId="{77C11C59-992C-4DBA-94FA-083E2547812B}" sibTransId="{CF6382AB-C4DC-4707-8E34-057A6A521760}"/>
    <dgm:cxn modelId="{88D62D4F-8BB0-4395-9BD9-A33430D381CC}" type="presOf" srcId="{631F4D83-D847-4F38-8234-ABEA7B372DA6}" destId="{34C58906-6E69-4CA3-AF5C-47D862F5AB54}" srcOrd="0" destOrd="0" presId="urn:microsoft.com/office/officeart/2005/8/layout/cycle4"/>
    <dgm:cxn modelId="{9FABA7A8-E5A3-4C3B-85C5-785A82A90234}" type="presOf" srcId="{27EFD04F-3440-4063-9253-0DF12AACC197}" destId="{D2831F10-8B73-4370-8035-64A48FB8CE1B}" srcOrd="1" destOrd="0" presId="urn:microsoft.com/office/officeart/2005/8/layout/cycle4"/>
    <dgm:cxn modelId="{4371F95E-CB02-489E-81E7-C549B00E78EA}" type="presOf" srcId="{9FBCD188-1A41-4B9F-834C-A8221532A63E}" destId="{42B21BD4-B937-4899-826E-2898DB2242B3}" srcOrd="0" destOrd="0" presId="urn:microsoft.com/office/officeart/2005/8/layout/cycle4"/>
    <dgm:cxn modelId="{94B4F38D-F388-42E6-854D-DDABAED397E3}" srcId="{3540BFD8-F736-4489-8963-CF0D991E9E8E}" destId="{27EFD04F-3440-4063-9253-0DF12AACC197}" srcOrd="0" destOrd="0" parTransId="{246AAADC-FD6C-4EE6-99A7-A252F3ECCB35}" sibTransId="{8EC893E9-F27A-4539-9178-99EF16BF9F8E}"/>
    <dgm:cxn modelId="{E2FB5E6B-C99A-4CA4-8FF8-0ACBC050F0EA}" type="presOf" srcId="{14EA5E09-67B1-40A5-A167-50CCD3963DCF}" destId="{B8C72D8E-64E4-4D94-A272-004FB0BE481C}" srcOrd="0" destOrd="0" presId="urn:microsoft.com/office/officeart/2005/8/layout/cycle4"/>
    <dgm:cxn modelId="{E818EA65-9D2F-4D2E-8095-3BC60FC23CA1}" srcId="{14EA5E09-67B1-40A5-A167-50CCD3963DCF}" destId="{631F4D83-D847-4F38-8234-ABEA7B372DA6}" srcOrd="0" destOrd="0" parTransId="{F0F5D746-78D7-4A96-8C51-EF72D731276E}" sibTransId="{D762D4A4-DD87-4399-9B88-250E806B58D6}"/>
    <dgm:cxn modelId="{B3E9002D-9023-40B6-B206-E5FA2ADD3840}" type="presOf" srcId="{27EFD04F-3440-4063-9253-0DF12AACC197}" destId="{A13BDFA3-EFE8-46D7-83D6-1C13E65DB65A}" srcOrd="0" destOrd="0" presId="urn:microsoft.com/office/officeart/2005/8/layout/cycle4"/>
    <dgm:cxn modelId="{3D4504BC-CC53-4A1D-B8BA-F3DF63291ADE}" type="presOf" srcId="{631F4D83-D847-4F38-8234-ABEA7B372DA6}" destId="{BDCE1425-2489-4A49-B29C-0B86B9A38D47}" srcOrd="1" destOrd="0" presId="urn:microsoft.com/office/officeart/2005/8/layout/cycle4"/>
    <dgm:cxn modelId="{2CAE9F11-5D41-4649-B265-BB2C3077E9A8}" srcId="{9FBCD188-1A41-4B9F-834C-A8221532A63E}" destId="{14EA5E09-67B1-40A5-A167-50CCD3963DCF}" srcOrd="2" destOrd="0" parTransId="{B3A30A62-29F8-4B52-8484-4D39B33F759B}" sibTransId="{9B485216-049A-468D-95D4-67659A6127E3}"/>
    <dgm:cxn modelId="{76C64F10-2987-4F21-91E9-433A3A2F957D}" srcId="{61E24E9E-EA5D-4C1D-A534-A3D06A50C1E9}" destId="{2C23A474-B557-4C8E-9E56-1E16FD140F15}" srcOrd="0" destOrd="0" parTransId="{3496ACE7-7720-47A6-B331-A4F2D6E25EAC}" sibTransId="{5267B489-365B-4D03-AB6A-619E8D9467B1}"/>
    <dgm:cxn modelId="{55358648-6BAB-4C41-9C83-505CC4C732F3}" srcId="{9FBCD188-1A41-4B9F-834C-A8221532A63E}" destId="{5F5C94C4-4B56-4003-8283-76E38CBF370A}" srcOrd="0" destOrd="0" parTransId="{63E59B1E-1182-4DC4-8242-DD2EC25A301F}" sibTransId="{B9DA9BB7-B044-462A-8B14-791D7F6CA262}"/>
    <dgm:cxn modelId="{A93805AC-EF62-4CC3-8C66-047D6CD7393E}" type="presOf" srcId="{16C58ABB-E842-455F-9E72-69DF696088C2}" destId="{D8DBECD4-DD5F-469F-8B81-E14F546E3CA0}" srcOrd="0" destOrd="0" presId="urn:microsoft.com/office/officeart/2005/8/layout/cycle4"/>
    <dgm:cxn modelId="{2E113905-36EC-427A-A5B3-96CAA4598338}" type="presOf" srcId="{61E24E9E-EA5D-4C1D-A534-A3D06A50C1E9}" destId="{DA0C09A8-66FB-4960-A94B-500B6EDA3D9E}" srcOrd="0" destOrd="0" presId="urn:microsoft.com/office/officeart/2005/8/layout/cycle4"/>
    <dgm:cxn modelId="{C3219CC3-9C80-4A83-BE89-94FCAF8E4B3F}" type="presOf" srcId="{2C23A474-B557-4C8E-9E56-1E16FD140F15}" destId="{FDD6F5CE-1CD1-47C6-B3E7-3CBE2D88136E}" srcOrd="1" destOrd="0" presId="urn:microsoft.com/office/officeart/2005/8/layout/cycle4"/>
    <dgm:cxn modelId="{FF1D1F5B-609A-403B-B753-8447F2DF71C4}" type="presParOf" srcId="{42B21BD4-B937-4899-826E-2898DB2242B3}" destId="{A6AFDB6D-1607-4818-80E6-50A7E687DF22}" srcOrd="0" destOrd="0" presId="urn:microsoft.com/office/officeart/2005/8/layout/cycle4"/>
    <dgm:cxn modelId="{5C95EC6F-B8E6-4F10-9A9A-D0FEAD26640C}" type="presParOf" srcId="{A6AFDB6D-1607-4818-80E6-50A7E687DF22}" destId="{0CC0ED6F-EBC6-4C30-92C8-0252A6E0E9F1}" srcOrd="0" destOrd="0" presId="urn:microsoft.com/office/officeart/2005/8/layout/cycle4"/>
    <dgm:cxn modelId="{10045B6B-4912-457B-AF79-137514D3451F}" type="presParOf" srcId="{0CC0ED6F-EBC6-4C30-92C8-0252A6E0E9F1}" destId="{D8DBECD4-DD5F-469F-8B81-E14F546E3CA0}" srcOrd="0" destOrd="0" presId="urn:microsoft.com/office/officeart/2005/8/layout/cycle4"/>
    <dgm:cxn modelId="{513BFB02-D883-43C3-AEE7-CDDE11C1517D}" type="presParOf" srcId="{0CC0ED6F-EBC6-4C30-92C8-0252A6E0E9F1}" destId="{E47E7614-68FA-4F2B-94D6-360F6252ACDC}" srcOrd="1" destOrd="0" presId="urn:microsoft.com/office/officeart/2005/8/layout/cycle4"/>
    <dgm:cxn modelId="{80EB71EA-B7BB-4107-92E0-820A96879A75}" type="presParOf" srcId="{A6AFDB6D-1607-4818-80E6-50A7E687DF22}" destId="{FB18286B-8509-4359-9862-0AB65EBBE88E}" srcOrd="1" destOrd="0" presId="urn:microsoft.com/office/officeart/2005/8/layout/cycle4"/>
    <dgm:cxn modelId="{E2671D8F-7871-4A2A-A003-5416E796785A}" type="presParOf" srcId="{FB18286B-8509-4359-9862-0AB65EBBE88E}" destId="{FE929E98-B673-476C-B678-2B6246A1CACA}" srcOrd="0" destOrd="0" presId="urn:microsoft.com/office/officeart/2005/8/layout/cycle4"/>
    <dgm:cxn modelId="{E21C8567-77A7-4408-90C1-32FE7B7AA398}" type="presParOf" srcId="{FB18286B-8509-4359-9862-0AB65EBBE88E}" destId="{FDD6F5CE-1CD1-47C6-B3E7-3CBE2D88136E}" srcOrd="1" destOrd="0" presId="urn:microsoft.com/office/officeart/2005/8/layout/cycle4"/>
    <dgm:cxn modelId="{C6555D1B-C3C5-412B-8E6E-FCF8C814BEE0}" type="presParOf" srcId="{A6AFDB6D-1607-4818-80E6-50A7E687DF22}" destId="{CA6B5791-C571-4D2E-885C-08E0DD8D67AD}" srcOrd="2" destOrd="0" presId="urn:microsoft.com/office/officeart/2005/8/layout/cycle4"/>
    <dgm:cxn modelId="{4B4000AD-E368-46A8-A19E-E4F8F93A6BA8}" type="presParOf" srcId="{CA6B5791-C571-4D2E-885C-08E0DD8D67AD}" destId="{34C58906-6E69-4CA3-AF5C-47D862F5AB54}" srcOrd="0" destOrd="0" presId="urn:microsoft.com/office/officeart/2005/8/layout/cycle4"/>
    <dgm:cxn modelId="{34F719D5-33DB-4855-B7E1-A676662991EA}" type="presParOf" srcId="{CA6B5791-C571-4D2E-885C-08E0DD8D67AD}" destId="{BDCE1425-2489-4A49-B29C-0B86B9A38D47}" srcOrd="1" destOrd="0" presId="urn:microsoft.com/office/officeart/2005/8/layout/cycle4"/>
    <dgm:cxn modelId="{4FEC45FD-786E-44EB-B0F1-B0A62945FCB1}" type="presParOf" srcId="{A6AFDB6D-1607-4818-80E6-50A7E687DF22}" destId="{62224F95-D541-405E-ADBF-4EE3E19D8DF0}" srcOrd="3" destOrd="0" presId="urn:microsoft.com/office/officeart/2005/8/layout/cycle4"/>
    <dgm:cxn modelId="{BC2C0822-3FE3-49E9-911E-DFD15A9F67B0}" type="presParOf" srcId="{62224F95-D541-405E-ADBF-4EE3E19D8DF0}" destId="{A13BDFA3-EFE8-46D7-83D6-1C13E65DB65A}" srcOrd="0" destOrd="0" presId="urn:microsoft.com/office/officeart/2005/8/layout/cycle4"/>
    <dgm:cxn modelId="{18FA681A-4851-4CC5-B217-BDB1F68B81F1}" type="presParOf" srcId="{62224F95-D541-405E-ADBF-4EE3E19D8DF0}" destId="{D2831F10-8B73-4370-8035-64A48FB8CE1B}" srcOrd="1" destOrd="0" presId="urn:microsoft.com/office/officeart/2005/8/layout/cycle4"/>
    <dgm:cxn modelId="{1730C364-CCFD-4BE6-B92C-86061BA18B01}" type="presParOf" srcId="{A6AFDB6D-1607-4818-80E6-50A7E687DF22}" destId="{318350BA-C089-47D7-AEDB-56F81FBADB53}" srcOrd="4" destOrd="0" presId="urn:microsoft.com/office/officeart/2005/8/layout/cycle4"/>
    <dgm:cxn modelId="{7F18CCEE-CB42-48CA-A7CD-A4248A62D4BD}" type="presParOf" srcId="{42B21BD4-B937-4899-826E-2898DB2242B3}" destId="{ECEBEABC-F945-458D-A0D5-138C22E5DD20}" srcOrd="1" destOrd="0" presId="urn:microsoft.com/office/officeart/2005/8/layout/cycle4"/>
    <dgm:cxn modelId="{BAEA9CE3-855E-4DEF-A440-1530FD7EF0C3}" type="presParOf" srcId="{ECEBEABC-F945-458D-A0D5-138C22E5DD20}" destId="{F5F7CBED-9AF4-440A-AF14-07324468F0F2}" srcOrd="0" destOrd="0" presId="urn:microsoft.com/office/officeart/2005/8/layout/cycle4"/>
    <dgm:cxn modelId="{3D5C88E1-68B3-43EF-986B-812F1C7F4FE8}" type="presParOf" srcId="{ECEBEABC-F945-458D-A0D5-138C22E5DD20}" destId="{DA0C09A8-66FB-4960-A94B-500B6EDA3D9E}" srcOrd="1" destOrd="0" presId="urn:microsoft.com/office/officeart/2005/8/layout/cycle4"/>
    <dgm:cxn modelId="{43252F3B-3C54-4F49-8096-5273B8D5EBDD}" type="presParOf" srcId="{ECEBEABC-F945-458D-A0D5-138C22E5DD20}" destId="{B8C72D8E-64E4-4D94-A272-004FB0BE481C}" srcOrd="2" destOrd="0" presId="urn:microsoft.com/office/officeart/2005/8/layout/cycle4"/>
    <dgm:cxn modelId="{3F2BD1A7-6C10-41E9-BF4E-FEAA7AAA3CA4}" type="presParOf" srcId="{ECEBEABC-F945-458D-A0D5-138C22E5DD20}" destId="{61FAC836-F4CD-4B54-871B-4D8BAB72061F}" srcOrd="3" destOrd="0" presId="urn:microsoft.com/office/officeart/2005/8/layout/cycle4"/>
    <dgm:cxn modelId="{80ABE3FC-AD06-450A-B9F1-B5DBBE0A2D9E}" type="presParOf" srcId="{ECEBEABC-F945-458D-A0D5-138C22E5DD20}" destId="{F551CF1E-A66A-4766-878D-E83C61122932}" srcOrd="4" destOrd="0" presId="urn:microsoft.com/office/officeart/2005/8/layout/cycle4"/>
    <dgm:cxn modelId="{6C87FB66-D4A8-4C9F-88FA-56A7C5DF0AE9}" type="presParOf" srcId="{42B21BD4-B937-4899-826E-2898DB2242B3}" destId="{BE36D52B-0482-4C3A-961D-1BF9A7F7A02E}" srcOrd="2" destOrd="0" presId="urn:microsoft.com/office/officeart/2005/8/layout/cycle4"/>
    <dgm:cxn modelId="{AB75D3EB-7898-4D78-A0B6-38815DE438B5}" type="presParOf" srcId="{42B21BD4-B937-4899-826E-2898DB2242B3}" destId="{1C381935-DE5A-4B38-A202-DAE53C929FB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C28FA-02B6-4B47-BD14-C108C8C306BF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EEF91F7-F687-4AC1-B75F-E3FCFB171732}">
      <dgm:prSet phldrT="[Text]"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Identify the question</a:t>
          </a:r>
          <a:endParaRPr lang="en-AU" sz="1200" dirty="0">
            <a:latin typeface="Oxygen" panose="02000503000000000000" pitchFamily="2" charset="0"/>
          </a:endParaRPr>
        </a:p>
      </dgm:t>
    </dgm:pt>
    <dgm:pt modelId="{92D9BB85-B736-4109-A9F4-C525A09D78A7}" type="parTrans" cxnId="{94221578-8E14-4AAB-8833-2C7CA282B55C}">
      <dgm:prSet/>
      <dgm:spPr/>
      <dgm:t>
        <a:bodyPr/>
        <a:lstStyle/>
        <a:p>
          <a:endParaRPr lang="en-AU"/>
        </a:p>
      </dgm:t>
    </dgm:pt>
    <dgm:pt modelId="{9B955E3D-662B-4D5D-AE4F-E93D9221AD60}" type="sibTrans" cxnId="{94221578-8E14-4AAB-8833-2C7CA282B55C}">
      <dgm:prSet/>
      <dgm:spPr/>
      <dgm:t>
        <a:bodyPr/>
        <a:lstStyle/>
        <a:p>
          <a:endParaRPr lang="en-AU"/>
        </a:p>
      </dgm:t>
    </dgm:pt>
    <dgm:pt modelId="{AF1374AB-F2AB-484C-A7DA-BCAC01187C97}">
      <dgm:prSet phldrT="[Text]"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Collect the raw data set</a:t>
          </a:r>
          <a:endParaRPr lang="en-AU" sz="1200" dirty="0">
            <a:latin typeface="Oxygen" panose="02000503000000000000" pitchFamily="2" charset="0"/>
          </a:endParaRPr>
        </a:p>
      </dgm:t>
    </dgm:pt>
    <dgm:pt modelId="{9DBFF86C-0076-4A17-AE3E-966A8859BA8F}" type="parTrans" cxnId="{6E72C259-E2C1-47BF-A388-06F1664D21A5}">
      <dgm:prSet/>
      <dgm:spPr/>
      <dgm:t>
        <a:bodyPr/>
        <a:lstStyle/>
        <a:p>
          <a:endParaRPr lang="en-AU"/>
        </a:p>
      </dgm:t>
    </dgm:pt>
    <dgm:pt modelId="{873AC036-46BA-47BD-A876-6404794A2949}" type="sibTrans" cxnId="{6E72C259-E2C1-47BF-A388-06F1664D21A5}">
      <dgm:prSet/>
      <dgm:spPr/>
      <dgm:t>
        <a:bodyPr/>
        <a:lstStyle/>
        <a:p>
          <a:endParaRPr lang="en-AU"/>
        </a:p>
      </dgm:t>
    </dgm:pt>
    <dgm:pt modelId="{7AD2432C-D12E-4C57-AFC6-047E12CFDF94}">
      <dgm:prSet phldrT="[Text]"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Clean the data</a:t>
          </a:r>
          <a:endParaRPr lang="en-AU" sz="1200" dirty="0">
            <a:latin typeface="Oxygen" panose="02000503000000000000" pitchFamily="2" charset="0"/>
          </a:endParaRPr>
        </a:p>
      </dgm:t>
    </dgm:pt>
    <dgm:pt modelId="{55E20CF5-18F0-425E-921A-37803DED3106}" type="parTrans" cxnId="{A7D42CE1-E8BE-4E58-85DD-AA496D6CE6FE}">
      <dgm:prSet/>
      <dgm:spPr/>
      <dgm:t>
        <a:bodyPr/>
        <a:lstStyle/>
        <a:p>
          <a:endParaRPr lang="en-AU"/>
        </a:p>
      </dgm:t>
    </dgm:pt>
    <dgm:pt modelId="{E229568E-585F-4AD0-8618-EAC6C5D5E3BD}" type="sibTrans" cxnId="{A7D42CE1-E8BE-4E58-85DD-AA496D6CE6FE}">
      <dgm:prSet/>
      <dgm:spPr/>
      <dgm:t>
        <a:bodyPr/>
        <a:lstStyle/>
        <a:p>
          <a:endParaRPr lang="en-AU"/>
        </a:p>
      </dgm:t>
    </dgm:pt>
    <dgm:pt modelId="{43B7FEB6-57A4-491E-85E5-09466349BDEB}">
      <dgm:prSet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Analyze the data</a:t>
          </a:r>
          <a:endParaRPr lang="en-AU" sz="1200" dirty="0">
            <a:latin typeface="Oxygen" panose="02000503000000000000" pitchFamily="2" charset="0"/>
          </a:endParaRPr>
        </a:p>
      </dgm:t>
    </dgm:pt>
    <dgm:pt modelId="{813C863D-513E-4D0F-A8C2-94D5268634D5}" type="parTrans" cxnId="{ED148208-4EAA-4AFE-A164-072083817B24}">
      <dgm:prSet/>
      <dgm:spPr/>
      <dgm:t>
        <a:bodyPr/>
        <a:lstStyle/>
        <a:p>
          <a:endParaRPr lang="en-AU"/>
        </a:p>
      </dgm:t>
    </dgm:pt>
    <dgm:pt modelId="{7A096443-3A63-4DB3-87C9-5AD9B2AB4EBF}" type="sibTrans" cxnId="{ED148208-4EAA-4AFE-A164-072083817B24}">
      <dgm:prSet/>
      <dgm:spPr/>
      <dgm:t>
        <a:bodyPr/>
        <a:lstStyle/>
        <a:p>
          <a:endParaRPr lang="en-AU"/>
        </a:p>
      </dgm:t>
    </dgm:pt>
    <dgm:pt modelId="{AC6CB1BA-7872-4AB5-AB3A-DE65EFF371F1}">
      <dgm:prSet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Interpret the answers</a:t>
          </a:r>
          <a:endParaRPr lang="en-AU" sz="1200" dirty="0">
            <a:latin typeface="Oxygen" panose="02000503000000000000" pitchFamily="2" charset="0"/>
          </a:endParaRPr>
        </a:p>
      </dgm:t>
    </dgm:pt>
    <dgm:pt modelId="{3CD764FF-5D41-401B-BD90-D4D4D6BEA0E5}" type="parTrans" cxnId="{BAFC3FA4-7163-40A6-8BA6-44E8F1B24DD5}">
      <dgm:prSet/>
      <dgm:spPr/>
      <dgm:t>
        <a:bodyPr/>
        <a:lstStyle/>
        <a:p>
          <a:endParaRPr lang="en-AU"/>
        </a:p>
      </dgm:t>
    </dgm:pt>
    <dgm:pt modelId="{E85DB6AD-8A32-4968-AD9E-04459FAA129C}" type="sibTrans" cxnId="{BAFC3FA4-7163-40A6-8BA6-44E8F1B24DD5}">
      <dgm:prSet/>
      <dgm:spPr/>
      <dgm:t>
        <a:bodyPr/>
        <a:lstStyle/>
        <a:p>
          <a:endParaRPr lang="en-AU"/>
        </a:p>
      </dgm:t>
    </dgm:pt>
    <dgm:pt modelId="{0D5FEE18-58AD-4B29-A031-50D595A64B3E}" type="pres">
      <dgm:prSet presAssocID="{CC1C28FA-02B6-4B47-BD14-C108C8C306BF}" presName="CompostProcess" presStyleCnt="0">
        <dgm:presLayoutVars>
          <dgm:dir/>
          <dgm:resizeHandles val="exact"/>
        </dgm:presLayoutVars>
      </dgm:prSet>
      <dgm:spPr/>
    </dgm:pt>
    <dgm:pt modelId="{62E0840E-9C90-4510-B962-F90694AF3A99}" type="pres">
      <dgm:prSet presAssocID="{CC1C28FA-02B6-4B47-BD14-C108C8C306BF}" presName="arrow" presStyleLbl="bgShp" presStyleIdx="0" presStyleCnt="1" custScaleX="117647"/>
      <dgm:spPr/>
    </dgm:pt>
    <dgm:pt modelId="{4F302ED0-3F33-4FED-AE29-48CAAD8ABE53}" type="pres">
      <dgm:prSet presAssocID="{CC1C28FA-02B6-4B47-BD14-C108C8C306BF}" presName="linearProcess" presStyleCnt="0"/>
      <dgm:spPr/>
    </dgm:pt>
    <dgm:pt modelId="{1162FBC7-5F82-4156-9C50-946E5EBF5298}" type="pres">
      <dgm:prSet presAssocID="{2EEF91F7-F687-4AC1-B75F-E3FCFB171732}" presName="textNode" presStyleLbl="node1" presStyleIdx="0" presStyleCnt="5" custScaleX="186651" custLinFactNeighborY="-49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B5164C6-D6B3-4C7A-8060-F7A1F255102A}" type="pres">
      <dgm:prSet presAssocID="{9B955E3D-662B-4D5D-AE4F-E93D9221AD60}" presName="sibTrans" presStyleCnt="0"/>
      <dgm:spPr/>
    </dgm:pt>
    <dgm:pt modelId="{0843F503-74BC-4A3F-9D88-9F0EE228E87E}" type="pres">
      <dgm:prSet presAssocID="{AF1374AB-F2AB-484C-A7DA-BCAC01187C97}" presName="textNode" presStyleLbl="node1" presStyleIdx="1" presStyleCnt="5" custScaleX="19808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2F8B68F-94E8-4E6C-B890-A44BE9083FF1}" type="pres">
      <dgm:prSet presAssocID="{873AC036-46BA-47BD-A876-6404794A2949}" presName="sibTrans" presStyleCnt="0"/>
      <dgm:spPr/>
    </dgm:pt>
    <dgm:pt modelId="{451BAEA3-148E-4900-9275-2CDFFC6AF5EC}" type="pres">
      <dgm:prSet presAssocID="{7AD2432C-D12E-4C57-AFC6-047E12CFDF94}" presName="textNode" presStyleLbl="node1" presStyleIdx="2" presStyleCnt="5" custScaleX="19604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31BBD15-3919-4302-968D-36E194904882}" type="pres">
      <dgm:prSet presAssocID="{E229568E-585F-4AD0-8618-EAC6C5D5E3BD}" presName="sibTrans" presStyleCnt="0"/>
      <dgm:spPr/>
    </dgm:pt>
    <dgm:pt modelId="{F58D37AB-4D7C-45CA-81D2-601DAFFC934B}" type="pres">
      <dgm:prSet presAssocID="{43B7FEB6-57A4-491E-85E5-09466349BDEB}" presName="textNode" presStyleLbl="node1" presStyleIdx="3" presStyleCnt="5" custScaleX="18591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3C4013F-9337-472F-AF25-79F951BE66E5}" type="pres">
      <dgm:prSet presAssocID="{7A096443-3A63-4DB3-87C9-5AD9B2AB4EBF}" presName="sibTrans" presStyleCnt="0"/>
      <dgm:spPr/>
    </dgm:pt>
    <dgm:pt modelId="{EE9C0205-25A8-4E22-B667-8C905BFC6B6F}" type="pres">
      <dgm:prSet presAssocID="{AC6CB1BA-7872-4AB5-AB3A-DE65EFF371F1}" presName="textNode" presStyleLbl="node1" presStyleIdx="4" presStyleCnt="5" custScaleX="17648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E72C259-E2C1-47BF-A388-06F1664D21A5}" srcId="{CC1C28FA-02B6-4B47-BD14-C108C8C306BF}" destId="{AF1374AB-F2AB-484C-A7DA-BCAC01187C97}" srcOrd="1" destOrd="0" parTransId="{9DBFF86C-0076-4A17-AE3E-966A8859BA8F}" sibTransId="{873AC036-46BA-47BD-A876-6404794A2949}"/>
    <dgm:cxn modelId="{654A4E7D-464B-42FF-A0EB-FF899C7C9234}" type="presOf" srcId="{AC6CB1BA-7872-4AB5-AB3A-DE65EFF371F1}" destId="{EE9C0205-25A8-4E22-B667-8C905BFC6B6F}" srcOrd="0" destOrd="0" presId="urn:microsoft.com/office/officeart/2005/8/layout/hProcess9"/>
    <dgm:cxn modelId="{2615FC35-247D-465F-A9CD-69C73A0BEE07}" type="presOf" srcId="{AF1374AB-F2AB-484C-A7DA-BCAC01187C97}" destId="{0843F503-74BC-4A3F-9D88-9F0EE228E87E}" srcOrd="0" destOrd="0" presId="urn:microsoft.com/office/officeart/2005/8/layout/hProcess9"/>
    <dgm:cxn modelId="{94221578-8E14-4AAB-8833-2C7CA282B55C}" srcId="{CC1C28FA-02B6-4B47-BD14-C108C8C306BF}" destId="{2EEF91F7-F687-4AC1-B75F-E3FCFB171732}" srcOrd="0" destOrd="0" parTransId="{92D9BB85-B736-4109-A9F4-C525A09D78A7}" sibTransId="{9B955E3D-662B-4D5D-AE4F-E93D9221AD60}"/>
    <dgm:cxn modelId="{AD836085-AD4A-4F32-89A7-DA834358BEA4}" type="presOf" srcId="{CC1C28FA-02B6-4B47-BD14-C108C8C306BF}" destId="{0D5FEE18-58AD-4B29-A031-50D595A64B3E}" srcOrd="0" destOrd="0" presId="urn:microsoft.com/office/officeart/2005/8/layout/hProcess9"/>
    <dgm:cxn modelId="{FB4A08A7-A695-4E82-8F35-0039CD78B6EE}" type="presOf" srcId="{2EEF91F7-F687-4AC1-B75F-E3FCFB171732}" destId="{1162FBC7-5F82-4156-9C50-946E5EBF5298}" srcOrd="0" destOrd="0" presId="urn:microsoft.com/office/officeart/2005/8/layout/hProcess9"/>
    <dgm:cxn modelId="{BAFC3FA4-7163-40A6-8BA6-44E8F1B24DD5}" srcId="{CC1C28FA-02B6-4B47-BD14-C108C8C306BF}" destId="{AC6CB1BA-7872-4AB5-AB3A-DE65EFF371F1}" srcOrd="4" destOrd="0" parTransId="{3CD764FF-5D41-401B-BD90-D4D4D6BEA0E5}" sibTransId="{E85DB6AD-8A32-4968-AD9E-04459FAA129C}"/>
    <dgm:cxn modelId="{EAF68B7C-8F66-411B-B2E7-DE79D02BBF04}" type="presOf" srcId="{43B7FEB6-57A4-491E-85E5-09466349BDEB}" destId="{F58D37AB-4D7C-45CA-81D2-601DAFFC934B}" srcOrd="0" destOrd="0" presId="urn:microsoft.com/office/officeart/2005/8/layout/hProcess9"/>
    <dgm:cxn modelId="{A7D42CE1-E8BE-4E58-85DD-AA496D6CE6FE}" srcId="{CC1C28FA-02B6-4B47-BD14-C108C8C306BF}" destId="{7AD2432C-D12E-4C57-AFC6-047E12CFDF94}" srcOrd="2" destOrd="0" parTransId="{55E20CF5-18F0-425E-921A-37803DED3106}" sibTransId="{E229568E-585F-4AD0-8618-EAC6C5D5E3BD}"/>
    <dgm:cxn modelId="{9C33FB7B-1FC3-4ADD-9221-5374AF36F827}" type="presOf" srcId="{7AD2432C-D12E-4C57-AFC6-047E12CFDF94}" destId="{451BAEA3-148E-4900-9275-2CDFFC6AF5EC}" srcOrd="0" destOrd="0" presId="urn:microsoft.com/office/officeart/2005/8/layout/hProcess9"/>
    <dgm:cxn modelId="{ED148208-4EAA-4AFE-A164-072083817B24}" srcId="{CC1C28FA-02B6-4B47-BD14-C108C8C306BF}" destId="{43B7FEB6-57A4-491E-85E5-09466349BDEB}" srcOrd="3" destOrd="0" parTransId="{813C863D-513E-4D0F-A8C2-94D5268634D5}" sibTransId="{7A096443-3A63-4DB3-87C9-5AD9B2AB4EBF}"/>
    <dgm:cxn modelId="{22B141F0-E1C5-4BCD-B160-A37BB5DDD96A}" type="presParOf" srcId="{0D5FEE18-58AD-4B29-A031-50D595A64B3E}" destId="{62E0840E-9C90-4510-B962-F90694AF3A99}" srcOrd="0" destOrd="0" presId="urn:microsoft.com/office/officeart/2005/8/layout/hProcess9"/>
    <dgm:cxn modelId="{F6A8D87C-13BE-4DF5-A995-F17EBEB39612}" type="presParOf" srcId="{0D5FEE18-58AD-4B29-A031-50D595A64B3E}" destId="{4F302ED0-3F33-4FED-AE29-48CAAD8ABE53}" srcOrd="1" destOrd="0" presId="urn:microsoft.com/office/officeart/2005/8/layout/hProcess9"/>
    <dgm:cxn modelId="{DE7F437A-552D-44F7-804C-98ED18F13F75}" type="presParOf" srcId="{4F302ED0-3F33-4FED-AE29-48CAAD8ABE53}" destId="{1162FBC7-5F82-4156-9C50-946E5EBF5298}" srcOrd="0" destOrd="0" presId="urn:microsoft.com/office/officeart/2005/8/layout/hProcess9"/>
    <dgm:cxn modelId="{FAAAFC99-244F-47D2-83F5-90275D81D90B}" type="presParOf" srcId="{4F302ED0-3F33-4FED-AE29-48CAAD8ABE53}" destId="{DB5164C6-D6B3-4C7A-8060-F7A1F255102A}" srcOrd="1" destOrd="0" presId="urn:microsoft.com/office/officeart/2005/8/layout/hProcess9"/>
    <dgm:cxn modelId="{2ADAE253-AE36-42D2-A5C8-5216A400251E}" type="presParOf" srcId="{4F302ED0-3F33-4FED-AE29-48CAAD8ABE53}" destId="{0843F503-74BC-4A3F-9D88-9F0EE228E87E}" srcOrd="2" destOrd="0" presId="urn:microsoft.com/office/officeart/2005/8/layout/hProcess9"/>
    <dgm:cxn modelId="{C8A92490-F438-43A7-B913-876F23958973}" type="presParOf" srcId="{4F302ED0-3F33-4FED-AE29-48CAAD8ABE53}" destId="{C2F8B68F-94E8-4E6C-B890-A44BE9083FF1}" srcOrd="3" destOrd="0" presId="urn:microsoft.com/office/officeart/2005/8/layout/hProcess9"/>
    <dgm:cxn modelId="{69FCF84D-91C4-4A50-8DA9-230039F60F73}" type="presParOf" srcId="{4F302ED0-3F33-4FED-AE29-48CAAD8ABE53}" destId="{451BAEA3-148E-4900-9275-2CDFFC6AF5EC}" srcOrd="4" destOrd="0" presId="urn:microsoft.com/office/officeart/2005/8/layout/hProcess9"/>
    <dgm:cxn modelId="{FEDC61C6-FC2A-49A5-AB27-D7E373A9202A}" type="presParOf" srcId="{4F302ED0-3F33-4FED-AE29-48CAAD8ABE53}" destId="{131BBD15-3919-4302-968D-36E194904882}" srcOrd="5" destOrd="0" presId="urn:microsoft.com/office/officeart/2005/8/layout/hProcess9"/>
    <dgm:cxn modelId="{3ECE424B-97A6-4C9D-BA86-52A03B168604}" type="presParOf" srcId="{4F302ED0-3F33-4FED-AE29-48CAAD8ABE53}" destId="{F58D37AB-4D7C-45CA-81D2-601DAFFC934B}" srcOrd="6" destOrd="0" presId="urn:microsoft.com/office/officeart/2005/8/layout/hProcess9"/>
    <dgm:cxn modelId="{989D09F4-D744-47C4-8B36-2AD2A68F127A}" type="presParOf" srcId="{4F302ED0-3F33-4FED-AE29-48CAAD8ABE53}" destId="{23C4013F-9337-472F-AF25-79F951BE66E5}" srcOrd="7" destOrd="0" presId="urn:microsoft.com/office/officeart/2005/8/layout/hProcess9"/>
    <dgm:cxn modelId="{5B4323F4-F44D-4C07-AFA6-B727417AB273}" type="presParOf" srcId="{4F302ED0-3F33-4FED-AE29-48CAAD8ABE53}" destId="{EE9C0205-25A8-4E22-B667-8C905BFC6B6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58906-6E69-4CA3-AF5C-47D862F5AB54}">
      <dsp:nvSpPr>
        <dsp:cNvPr id="0" name=""/>
        <dsp:cNvSpPr/>
      </dsp:nvSpPr>
      <dsp:spPr>
        <a:xfrm>
          <a:off x="2988308" y="2910232"/>
          <a:ext cx="1831544" cy="1186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Oxygen" panose="02000503000000000000" pitchFamily="2" charset="0"/>
            </a:rPr>
            <a:t>What</a:t>
          </a:r>
          <a:r>
            <a:rPr lang="en-US" sz="1300" kern="1200" dirty="0" smtClean="0"/>
            <a:t> </a:t>
          </a:r>
          <a:r>
            <a:rPr lang="en-US" sz="1300" kern="1200" dirty="0" smtClean="0">
              <a:latin typeface="Oxygen" panose="02000503000000000000" pitchFamily="2" charset="0"/>
            </a:rPr>
            <a:t>should</a:t>
          </a:r>
          <a:r>
            <a:rPr lang="en-US" sz="1300" kern="1200" dirty="0" smtClean="0"/>
            <a:t> </a:t>
          </a:r>
          <a:r>
            <a:rPr lang="en-US" sz="1300" kern="1200" dirty="0" smtClean="0">
              <a:latin typeface="Oxygen" panose="02000503000000000000" pitchFamily="2" charset="0"/>
            </a:rPr>
            <a:t>be done about it?</a:t>
          </a:r>
          <a:endParaRPr lang="en-AU" sz="1300" kern="1200" dirty="0">
            <a:latin typeface="Oxygen" panose="02000503000000000000" pitchFamily="2" charset="0"/>
          </a:endParaRPr>
        </a:p>
      </dsp:txBody>
      <dsp:txXfrm>
        <a:off x="3563834" y="3232900"/>
        <a:ext cx="1229956" cy="837695"/>
      </dsp:txXfrm>
    </dsp:sp>
    <dsp:sp modelId="{A13BDFA3-EFE8-46D7-83D6-1C13E65DB65A}">
      <dsp:nvSpPr>
        <dsp:cNvPr id="0" name=""/>
        <dsp:cNvSpPr/>
      </dsp:nvSpPr>
      <dsp:spPr>
        <a:xfrm>
          <a:off x="0" y="2910232"/>
          <a:ext cx="1831544" cy="1186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Oxygen" panose="02000503000000000000" pitchFamily="2" charset="0"/>
            </a:rPr>
            <a:t>What might happen in the future?</a:t>
          </a:r>
          <a:endParaRPr lang="en-AU" sz="1300" kern="1200" dirty="0">
            <a:latin typeface="Oxygen" panose="02000503000000000000" pitchFamily="2" charset="0"/>
          </a:endParaRPr>
        </a:p>
      </dsp:txBody>
      <dsp:txXfrm>
        <a:off x="26062" y="3232900"/>
        <a:ext cx="1229956" cy="837695"/>
      </dsp:txXfrm>
    </dsp:sp>
    <dsp:sp modelId="{FE929E98-B673-476C-B678-2B6246A1CACA}">
      <dsp:nvSpPr>
        <dsp:cNvPr id="0" name=""/>
        <dsp:cNvSpPr/>
      </dsp:nvSpPr>
      <dsp:spPr>
        <a:xfrm>
          <a:off x="2988308" y="389078"/>
          <a:ext cx="1831544" cy="1186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Oxygen" panose="02000503000000000000" pitchFamily="2" charset="0"/>
            </a:rPr>
            <a:t>Why did it happen?</a:t>
          </a:r>
          <a:endParaRPr lang="en-AU" sz="1300" kern="1200" dirty="0">
            <a:latin typeface="Oxygen" panose="02000503000000000000" pitchFamily="2" charset="0"/>
          </a:endParaRPr>
        </a:p>
      </dsp:txBody>
      <dsp:txXfrm>
        <a:off x="3563834" y="415140"/>
        <a:ext cx="1229956" cy="837695"/>
      </dsp:txXfrm>
    </dsp:sp>
    <dsp:sp modelId="{D8DBECD4-DD5F-469F-8B81-E14F546E3CA0}">
      <dsp:nvSpPr>
        <dsp:cNvPr id="0" name=""/>
        <dsp:cNvSpPr/>
      </dsp:nvSpPr>
      <dsp:spPr>
        <a:xfrm>
          <a:off x="0" y="389078"/>
          <a:ext cx="1831544" cy="1186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Oxygen" panose="02000503000000000000" pitchFamily="2" charset="0"/>
            </a:rPr>
            <a:t>What happened?</a:t>
          </a:r>
          <a:endParaRPr lang="en-AU" sz="1300" kern="1200" dirty="0">
            <a:latin typeface="Oxygen" panose="02000503000000000000" pitchFamily="2" charset="0"/>
          </a:endParaRPr>
        </a:p>
      </dsp:txBody>
      <dsp:txXfrm>
        <a:off x="26062" y="415140"/>
        <a:ext cx="1229956" cy="837695"/>
      </dsp:txXfrm>
    </dsp:sp>
    <dsp:sp modelId="{F5F7CBED-9AF4-440A-AF14-07324468F0F2}">
      <dsp:nvSpPr>
        <dsp:cNvPr id="0" name=""/>
        <dsp:cNvSpPr/>
      </dsp:nvSpPr>
      <dsp:spPr>
        <a:xfrm>
          <a:off x="767468" y="600410"/>
          <a:ext cx="1605381" cy="1605381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Oxygen" panose="02000503000000000000" pitchFamily="2" charset="0"/>
            </a:rPr>
            <a:t>DESCRIPTIVE</a:t>
          </a:r>
          <a:endParaRPr lang="en-AU" sz="1100" kern="1200" dirty="0">
            <a:latin typeface="Oxygen" panose="02000503000000000000" pitchFamily="2" charset="0"/>
          </a:endParaRPr>
        </a:p>
      </dsp:txBody>
      <dsp:txXfrm>
        <a:off x="1237673" y="1070615"/>
        <a:ext cx="1135176" cy="1135176"/>
      </dsp:txXfrm>
    </dsp:sp>
    <dsp:sp modelId="{DA0C09A8-66FB-4960-A94B-500B6EDA3D9E}">
      <dsp:nvSpPr>
        <dsp:cNvPr id="0" name=""/>
        <dsp:cNvSpPr/>
      </dsp:nvSpPr>
      <dsp:spPr>
        <a:xfrm rot="5400000">
          <a:off x="2447002" y="600410"/>
          <a:ext cx="1605381" cy="1605381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Oxygen" panose="02000503000000000000" pitchFamily="2" charset="0"/>
            </a:rPr>
            <a:t>DIAGNOSTIC</a:t>
          </a:r>
          <a:endParaRPr lang="en-AU" sz="1100" kern="1200" dirty="0">
            <a:latin typeface="Oxygen" panose="02000503000000000000" pitchFamily="2" charset="0"/>
          </a:endParaRPr>
        </a:p>
      </dsp:txBody>
      <dsp:txXfrm rot="-5400000">
        <a:off x="2447002" y="1070615"/>
        <a:ext cx="1135176" cy="1135176"/>
      </dsp:txXfrm>
    </dsp:sp>
    <dsp:sp modelId="{B8C72D8E-64E4-4D94-A272-004FB0BE481C}">
      <dsp:nvSpPr>
        <dsp:cNvPr id="0" name=""/>
        <dsp:cNvSpPr/>
      </dsp:nvSpPr>
      <dsp:spPr>
        <a:xfrm rot="10800000">
          <a:off x="2447002" y="2279943"/>
          <a:ext cx="1605381" cy="1605381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Oxygen" panose="02000503000000000000" pitchFamily="2" charset="0"/>
            </a:rPr>
            <a:t>PRESCRIPTIVE</a:t>
          </a:r>
          <a:endParaRPr lang="en-AU" sz="1100" kern="1200" dirty="0">
            <a:latin typeface="Oxygen" panose="02000503000000000000" pitchFamily="2" charset="0"/>
          </a:endParaRPr>
        </a:p>
      </dsp:txBody>
      <dsp:txXfrm rot="10800000">
        <a:off x="2447002" y="2279943"/>
        <a:ext cx="1135176" cy="1135176"/>
      </dsp:txXfrm>
    </dsp:sp>
    <dsp:sp modelId="{61FAC836-F4CD-4B54-871B-4D8BAB72061F}">
      <dsp:nvSpPr>
        <dsp:cNvPr id="0" name=""/>
        <dsp:cNvSpPr/>
      </dsp:nvSpPr>
      <dsp:spPr>
        <a:xfrm rot="16200000">
          <a:off x="767468" y="2279943"/>
          <a:ext cx="1605381" cy="1605381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Oxygen" panose="02000503000000000000" pitchFamily="2" charset="0"/>
            </a:rPr>
            <a:t>PREDICTIVE</a:t>
          </a:r>
          <a:endParaRPr lang="en-AU" sz="1100" kern="1200" dirty="0">
            <a:latin typeface="Oxygen" panose="02000503000000000000" pitchFamily="2" charset="0"/>
          </a:endParaRPr>
        </a:p>
      </dsp:txBody>
      <dsp:txXfrm rot="5400000">
        <a:off x="1237673" y="2279943"/>
        <a:ext cx="1135176" cy="1135176"/>
      </dsp:txXfrm>
    </dsp:sp>
    <dsp:sp modelId="{BE36D52B-0482-4C3A-961D-1BF9A7F7A02E}">
      <dsp:nvSpPr>
        <dsp:cNvPr id="0" name=""/>
        <dsp:cNvSpPr/>
      </dsp:nvSpPr>
      <dsp:spPr>
        <a:xfrm>
          <a:off x="2132784" y="1909185"/>
          <a:ext cx="554283" cy="481985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C381935-DE5A-4B38-A202-DAE53C929FB2}">
      <dsp:nvSpPr>
        <dsp:cNvPr id="0" name=""/>
        <dsp:cNvSpPr/>
      </dsp:nvSpPr>
      <dsp:spPr>
        <a:xfrm rot="10800000">
          <a:off x="2132784" y="2094564"/>
          <a:ext cx="554283" cy="481985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0840E-9C90-4510-B962-F90694AF3A99}">
      <dsp:nvSpPr>
        <dsp:cNvPr id="0" name=""/>
        <dsp:cNvSpPr/>
      </dsp:nvSpPr>
      <dsp:spPr>
        <a:xfrm>
          <a:off x="2" y="0"/>
          <a:ext cx="10196980" cy="440278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2FBC7-5F82-4156-9C50-946E5EBF5298}">
      <dsp:nvSpPr>
        <dsp:cNvPr id="0" name=""/>
        <dsp:cNvSpPr/>
      </dsp:nvSpPr>
      <dsp:spPr>
        <a:xfrm>
          <a:off x="77" y="1312205"/>
          <a:ext cx="1884690" cy="17611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xygen" panose="02000503000000000000" pitchFamily="2" charset="0"/>
            </a:rPr>
            <a:t>Identify the question</a:t>
          </a:r>
          <a:endParaRPr lang="en-AU" sz="1200" kern="1200" dirty="0">
            <a:latin typeface="Oxygen" panose="02000503000000000000" pitchFamily="2" charset="0"/>
          </a:endParaRPr>
        </a:p>
      </dsp:txBody>
      <dsp:txXfrm>
        <a:off x="86047" y="1398175"/>
        <a:ext cx="1712750" cy="1589173"/>
      </dsp:txXfrm>
    </dsp:sp>
    <dsp:sp modelId="{0843F503-74BC-4A3F-9D88-9F0EE228E87E}">
      <dsp:nvSpPr>
        <dsp:cNvPr id="0" name=""/>
        <dsp:cNvSpPr/>
      </dsp:nvSpPr>
      <dsp:spPr>
        <a:xfrm>
          <a:off x="2053058" y="1320834"/>
          <a:ext cx="2000144" cy="17611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xygen" panose="02000503000000000000" pitchFamily="2" charset="0"/>
            </a:rPr>
            <a:t>Collect the raw data set</a:t>
          </a:r>
          <a:endParaRPr lang="en-AU" sz="1200" kern="1200" dirty="0">
            <a:latin typeface="Oxygen" panose="02000503000000000000" pitchFamily="2" charset="0"/>
          </a:endParaRPr>
        </a:p>
      </dsp:txBody>
      <dsp:txXfrm>
        <a:off x="2139028" y="1406804"/>
        <a:ext cx="1828204" cy="1589173"/>
      </dsp:txXfrm>
    </dsp:sp>
    <dsp:sp modelId="{451BAEA3-148E-4900-9275-2CDFFC6AF5EC}">
      <dsp:nvSpPr>
        <dsp:cNvPr id="0" name=""/>
        <dsp:cNvSpPr/>
      </dsp:nvSpPr>
      <dsp:spPr>
        <a:xfrm>
          <a:off x="4221492" y="1320834"/>
          <a:ext cx="1979566" cy="176111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xygen" panose="02000503000000000000" pitchFamily="2" charset="0"/>
            </a:rPr>
            <a:t>Clean the data</a:t>
          </a:r>
          <a:endParaRPr lang="en-AU" sz="1200" kern="1200" dirty="0">
            <a:latin typeface="Oxygen" panose="02000503000000000000" pitchFamily="2" charset="0"/>
          </a:endParaRPr>
        </a:p>
      </dsp:txBody>
      <dsp:txXfrm>
        <a:off x="4307462" y="1406804"/>
        <a:ext cx="1807626" cy="1589173"/>
      </dsp:txXfrm>
    </dsp:sp>
    <dsp:sp modelId="{F58D37AB-4D7C-45CA-81D2-601DAFFC934B}">
      <dsp:nvSpPr>
        <dsp:cNvPr id="0" name=""/>
        <dsp:cNvSpPr/>
      </dsp:nvSpPr>
      <dsp:spPr>
        <a:xfrm>
          <a:off x="6369349" y="1320834"/>
          <a:ext cx="1877259" cy="17611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xygen" panose="02000503000000000000" pitchFamily="2" charset="0"/>
            </a:rPr>
            <a:t>Analyze the data</a:t>
          </a:r>
          <a:endParaRPr lang="en-AU" sz="1200" kern="1200" dirty="0">
            <a:latin typeface="Oxygen" panose="02000503000000000000" pitchFamily="2" charset="0"/>
          </a:endParaRPr>
        </a:p>
      </dsp:txBody>
      <dsp:txXfrm>
        <a:off x="6455319" y="1406804"/>
        <a:ext cx="1705319" cy="1589173"/>
      </dsp:txXfrm>
    </dsp:sp>
    <dsp:sp modelId="{EE9C0205-25A8-4E22-B667-8C905BFC6B6F}">
      <dsp:nvSpPr>
        <dsp:cNvPr id="0" name=""/>
        <dsp:cNvSpPr/>
      </dsp:nvSpPr>
      <dsp:spPr>
        <a:xfrm>
          <a:off x="8414898" y="1320834"/>
          <a:ext cx="1782010" cy="176111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xygen" panose="02000503000000000000" pitchFamily="2" charset="0"/>
            </a:rPr>
            <a:t>Interpret the answers</a:t>
          </a:r>
          <a:endParaRPr lang="en-AU" sz="1200" kern="1200" dirty="0">
            <a:latin typeface="Oxygen" panose="02000503000000000000" pitchFamily="2" charset="0"/>
          </a:endParaRPr>
        </a:p>
      </dsp:txBody>
      <dsp:txXfrm>
        <a:off x="8500868" y="1406804"/>
        <a:ext cx="1610070" cy="1589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AD92-B829-4669-B525-7F870382C0D0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AD672-1661-4C97-A429-37F445B03C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39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5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8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37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70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07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60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1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08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67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648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92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4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06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8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51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88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77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47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6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60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1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00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89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53EB-9308-49DF-BEF8-4AA0B3B0C927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74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527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6643791" y="72222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0380" y="2014055"/>
            <a:ext cx="5929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ED7D31"/>
                </a:solidFill>
                <a:latin typeface="Oxygen" panose="02000503000000000000" pitchFamily="2" charset="0"/>
              </a:rPr>
              <a:t>DATA IS EVERYWHERE</a:t>
            </a:r>
            <a:r>
              <a:rPr lang="en-US" sz="2000" b="1" dirty="0" smtClean="0">
                <a:solidFill>
                  <a:srgbClr val="ED7D31"/>
                </a:solidFill>
                <a:latin typeface="Oxygen" panose="02000503000000000000" pitchFamily="2" charset="0"/>
              </a:rPr>
              <a:t>!</a:t>
            </a:r>
            <a:endParaRPr lang="en-US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Raw</a:t>
            </a:r>
            <a:r>
              <a:rPr lang="en-US" sz="14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Data</a:t>
            </a:r>
            <a:r>
              <a:rPr lang="en-US" sz="12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can be found on the web or any other sources, mostly in disoriented format</a:t>
            </a: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Data Analysis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is a process of obtaining raw data and subsequently converting it into useful information for decision-making by users</a:t>
            </a:r>
            <a:endParaRPr lang="en-US" sz="1200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Why Helpful?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It helps in gathering insights from a raw data set, such as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d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iscovering useful information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Answering crucial questions</a:t>
            </a: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p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redicting future behavior of a related entity</a:t>
            </a:r>
          </a:p>
          <a:p>
            <a:pPr>
              <a:lnSpc>
                <a:spcPct val="200000"/>
              </a:lnSpc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49" y="2300891"/>
            <a:ext cx="4104826" cy="2819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1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5863928" y="155425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Importing &amp; Exporting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830" y="1898010"/>
            <a:ext cx="57227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Adding Headers: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Proper labelling of data requires the column names to be in place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First, the list of column names are assigned to the variable “</a:t>
            </a: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headers”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                             replaces the default integers by the list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to check if the replacement was successfully done 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100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24" y="4322991"/>
            <a:ext cx="7857928" cy="151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92" y="2774726"/>
            <a:ext cx="1905266" cy="219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92" y="3076256"/>
            <a:ext cx="881975" cy="269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505" y="2321797"/>
            <a:ext cx="2438400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38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5863928" y="155425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Importing &amp; Exporting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36" y="2676324"/>
            <a:ext cx="10058400" cy="33075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03636" y="2967335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5729" y="1824846"/>
            <a:ext cx="741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Here is what the data frame looks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like after adding column names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5863928" y="155425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Importing &amp; Exporting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830" y="1898010"/>
            <a:ext cx="5722788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Exporting: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To save the modified data frame as a </a:t>
            </a: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.csv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file, run the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code below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21" y="2606633"/>
            <a:ext cx="3600953" cy="8478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71776" y="2732269"/>
            <a:ext cx="1298104" cy="209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Elbow Connector 5"/>
          <p:cNvCxnSpPr>
            <a:stCxn id="4" idx="3"/>
          </p:cNvCxnSpPr>
          <p:nvPr/>
        </p:nvCxnSpPr>
        <p:spPr>
          <a:xfrm>
            <a:off x="9169880" y="2836939"/>
            <a:ext cx="715992" cy="146764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82394" y="4304581"/>
            <a:ext cx="20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Oxygen" panose="02000503000000000000" pitchFamily="2" charset="0"/>
              </a:rPr>
              <a:t>Renaming the file</a:t>
            </a:r>
            <a:endParaRPr lang="en-AU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116" y="2102544"/>
            <a:ext cx="2571369" cy="2571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6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6839562" y="15688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Types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46597720"/>
              </p:ext>
            </p:extLst>
          </p:nvPr>
        </p:nvGraphicFramePr>
        <p:xfrm>
          <a:off x="3573649" y="1483744"/>
          <a:ext cx="4819853" cy="448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84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6699300" y="156881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8653168"/>
              </p:ext>
            </p:extLst>
          </p:nvPr>
        </p:nvGraphicFramePr>
        <p:xfrm>
          <a:off x="997507" y="1792499"/>
          <a:ext cx="10196986" cy="4402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600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6246244" y="156881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Analyzing A Problem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7336" y="2901543"/>
            <a:ext cx="6161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Some Questions for The Used Car Price Prediction Problem are: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Is there data on the prices of other cars and their characteristics?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The cars’ prices depend upon which features? (E.g. Brand, Engine size, Fuel Type etc.)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Asking other relevant questions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2485" y="1834532"/>
            <a:ext cx="99870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A Data Scientist or Analyst should ask questions &amp; look into the data for answers</a:t>
            </a:r>
            <a:endParaRPr lang="en-US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96" y="2752465"/>
            <a:ext cx="3679451" cy="24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5828067" y="166754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Understanding the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804" y="1795617"/>
            <a:ext cx="5264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CSV Files (Comma Separated Values):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Each line represents a row in the data set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T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he first row could represent the list of headers or just another row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E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asy to import across various tools and applications</a:t>
            </a:r>
            <a:endParaRPr lang="en-US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File for our project can be downloaded from the link given below:</a:t>
            </a:r>
          </a:p>
          <a:p>
            <a:pPr>
              <a:lnSpc>
                <a:spcPct val="200000"/>
              </a:lnSpc>
            </a:pPr>
            <a:endParaRPr lang="en-US" sz="11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65" y="2876666"/>
            <a:ext cx="5555454" cy="1811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9246901" y="4546121"/>
            <a:ext cx="897764" cy="140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6692431" y="3036503"/>
            <a:ext cx="847056" cy="120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6692431" y="3157275"/>
            <a:ext cx="844186" cy="12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6400165" y="2310576"/>
            <a:ext cx="4201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Column Names &amp; </a:t>
            </a: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Insights:</a:t>
            </a:r>
            <a:endParaRPr lang="en-AU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9695783" y="4686169"/>
            <a:ext cx="0" cy="6277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13536" y="5305246"/>
            <a:ext cx="163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Target(Label)</a:t>
            </a:r>
            <a:endParaRPr lang="en-AU" sz="1600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14526" y="3283803"/>
            <a:ext cx="25844" cy="2480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153" y="5574921"/>
            <a:ext cx="546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R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elative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A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verage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L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oss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ayment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er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nsured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V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ehicle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Y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ear</a:t>
            </a:r>
            <a:endParaRPr lang="en-US" sz="1600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cxnSp>
        <p:nvCxnSpPr>
          <p:cNvPr id="31" name="Elbow Connector 30"/>
          <p:cNvCxnSpPr>
            <a:stCxn id="14" idx="1"/>
          </p:cNvCxnSpPr>
          <p:nvPr/>
        </p:nvCxnSpPr>
        <p:spPr>
          <a:xfrm rot="10800000" flipV="1">
            <a:off x="6260205" y="3096889"/>
            <a:ext cx="432226" cy="227736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37373" y="5313872"/>
            <a:ext cx="163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Risk Factor</a:t>
            </a:r>
            <a:endParaRPr lang="en-AU" sz="1600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6463451" y="156881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Python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03" y="2342754"/>
            <a:ext cx="1065173" cy="5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70" y="3942554"/>
            <a:ext cx="1185066" cy="529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578" y="5196155"/>
            <a:ext cx="930955" cy="336040"/>
          </a:xfrm>
          <a:prstGeom prst="rect">
            <a:avLst/>
          </a:prstGeom>
        </p:spPr>
      </p:pic>
      <p:pic>
        <p:nvPicPr>
          <p:cNvPr id="1026" name="Picture 2" descr="Matplotlib logo — Matplotlib 3.8.0 documenta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90" y="2468637"/>
            <a:ext cx="1512610" cy="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3665" y="3934250"/>
            <a:ext cx="1438260" cy="435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0671" y="2401574"/>
            <a:ext cx="812016" cy="4370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6760" y="3958602"/>
            <a:ext cx="2059297" cy="3359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7804" y="1780262"/>
            <a:ext cx="19481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Scientific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41219" y="1765916"/>
            <a:ext cx="24101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Visualization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92734" y="1780262"/>
            <a:ext cx="21800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Algorithmi</a:t>
            </a:r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c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651" y="2925264"/>
            <a:ext cx="27893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Primary instrument: Data frame (2D table labeled as rows and columns)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Fast access to structured data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Data manipulation and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Easy indexing</a:t>
            </a:r>
            <a:endParaRPr lang="en-AU" sz="1100" dirty="0">
              <a:latin typeface="Oxygen" panose="02000503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2505" y="4471615"/>
            <a:ext cx="2789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Arrays input and output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Matrices and vectorized operation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Fast array processing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2505" y="5584334"/>
            <a:ext cx="2789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Advanced mathematics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Integrals, differentiation, optimization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Data visualization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9478" y="2906000"/>
            <a:ext cx="2789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Customizable graphs and plots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Most imminent visualization tool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59664" y="4471616"/>
            <a:ext cx="29296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Easy visualization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High level library, based on Matplotlib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latin typeface="Oxygen" panose="02000503000000000000" pitchFamily="2" charset="0"/>
              </a:rPr>
              <a:t>heat maps, time series, </a:t>
            </a:r>
            <a:r>
              <a:rPr lang="en-US" sz="1100" dirty="0" smtClean="0">
                <a:latin typeface="Oxygen" panose="02000503000000000000" pitchFamily="2" charset="0"/>
              </a:rPr>
              <a:t>violin </a:t>
            </a:r>
            <a:r>
              <a:rPr lang="en-US" sz="1100" dirty="0">
                <a:latin typeface="Oxygen" panose="02000503000000000000" pitchFamily="2" charset="0"/>
              </a:rPr>
              <a:t>plots</a:t>
            </a:r>
            <a:endParaRPr lang="en-US" sz="1100" dirty="0" smtClean="0"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92734" y="2904641"/>
            <a:ext cx="2789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Machine learning algorithms (</a:t>
            </a:r>
            <a:r>
              <a:rPr lang="en-US" sz="1100" dirty="0">
                <a:latin typeface="Oxygen" panose="02000503000000000000" pitchFamily="2" charset="0"/>
              </a:rPr>
              <a:t>regression, classification, </a:t>
            </a:r>
            <a:r>
              <a:rPr lang="en-US" sz="1100" dirty="0" smtClean="0">
                <a:latin typeface="Oxygen" panose="02000503000000000000" pitchFamily="2" charset="0"/>
              </a:rPr>
              <a:t>clustering)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Statistical modeling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Built on Numpy, SciPy, Matplotlib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92734" y="4466325"/>
            <a:ext cx="29296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latin typeface="Oxygen" panose="02000503000000000000" pitchFamily="2" charset="0"/>
              </a:rPr>
              <a:t>explore </a:t>
            </a:r>
            <a:r>
              <a:rPr lang="en-US" sz="1100" dirty="0" smtClean="0">
                <a:latin typeface="Oxygen" panose="02000503000000000000" pitchFamily="2" charset="0"/>
              </a:rPr>
              <a:t>data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estimate </a:t>
            </a:r>
            <a:r>
              <a:rPr lang="en-US" sz="1100" dirty="0">
                <a:latin typeface="Oxygen" panose="02000503000000000000" pitchFamily="2" charset="0"/>
              </a:rPr>
              <a:t>statistical </a:t>
            </a:r>
            <a:r>
              <a:rPr lang="en-US" sz="1100" dirty="0" smtClean="0">
                <a:latin typeface="Oxygen" panose="02000503000000000000" pitchFamily="2" charset="0"/>
              </a:rPr>
              <a:t>models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perform </a:t>
            </a:r>
            <a:r>
              <a:rPr lang="en-US" sz="1100" dirty="0">
                <a:latin typeface="Oxygen" panose="02000503000000000000" pitchFamily="2" charset="0"/>
              </a:rPr>
              <a:t>statistical tests.</a:t>
            </a:r>
            <a:endParaRPr lang="en-US" sz="1100" dirty="0" smtClean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6463451" y="156881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Python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2914" y="2057756"/>
            <a:ext cx="115041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Here are a few more modules that are highly regarded today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4862" y="3997140"/>
            <a:ext cx="2789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Open-source library by Google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Neural Networks &amp; Deep Learning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Training &amp; Testing of models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Multidimensional array processing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38787" y="3997140"/>
            <a:ext cx="292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High level Neural Network library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Official API for </a:t>
            </a:r>
            <a:r>
              <a:rPr lang="en-US" sz="1100" dirty="0">
                <a:latin typeface="Oxygen" panose="02000503000000000000" pitchFamily="2" charset="0"/>
              </a:rPr>
              <a:t>T</a:t>
            </a:r>
            <a:r>
              <a:rPr lang="en-US" sz="1100" dirty="0" smtClean="0">
                <a:latin typeface="Oxygen" panose="02000503000000000000" pitchFamily="2" charset="0"/>
              </a:rPr>
              <a:t>ensorflow by Google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Fast building of Deep Learning models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100" dirty="0" smtClean="0">
              <a:latin typeface="Oxygen" panose="02000503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95686" y="3997140"/>
            <a:ext cx="33276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Another popular Machine Learning framework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Supports dynamic Neural Networks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Smooth execution assured by Dynamic graphs</a:t>
            </a:r>
          </a:p>
        </p:txBody>
      </p:sp>
      <p:pic>
        <p:nvPicPr>
          <p:cNvPr id="2050" name="Picture 2" descr="GitHub - tensorflow/tensorflow: An Open Source Machine Learning Framework  for Every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62" y="2972777"/>
            <a:ext cx="2624739" cy="8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eras: Deep Learning for huma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33" y="3187865"/>
            <a:ext cx="1554118" cy="4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4160" y="3266213"/>
            <a:ext cx="1484068" cy="3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5863928" y="155425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Importing &amp; Exporting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3188" y="1568188"/>
            <a:ext cx="7363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Importing: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Raw data</a:t>
            </a:r>
            <a:r>
              <a:rPr lang="en-US" sz="12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has to be imported into python notebook for further processing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L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ook out for two properties while importing: </a:t>
            </a:r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Format: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How the data is encoded (e.g. </a:t>
            </a: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.csv, .json, .xlsx, .hdf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etc.)</a:t>
            </a:r>
            <a:endParaRPr lang="en-US" sz="11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File Path: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Where the file is stored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Pandas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library loads the data</a:t>
            </a:r>
            <a:r>
              <a:rPr lang="en-US" sz="12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in a 2D table called data frame, consisting of rows and columns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                  imports pandas module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                                      assigns the url</a:t>
            </a: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to the variable named </a:t>
            </a: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file_path</a:t>
            </a: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                                               </a:t>
            </a: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</a:t>
            </a:r>
            <a:r>
              <a:rPr lang="en-US" sz="12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loads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the csv file with “file_path” passed as parameter</a:t>
            </a:r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Assumes the data set has predefined headers (column names)</a:t>
            </a:r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argument sets the column names to none</a:t>
            </a: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shows first n number of rows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shows last n number of rows</a:t>
            </a: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41" y="4823832"/>
            <a:ext cx="888263" cy="224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75" y="3483852"/>
            <a:ext cx="1539937" cy="169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96" y="5124989"/>
            <a:ext cx="814276" cy="267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91" y="5469127"/>
            <a:ext cx="814276" cy="2814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39" y="3786123"/>
            <a:ext cx="2256010" cy="205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90" y="4163057"/>
            <a:ext cx="3021491" cy="16780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066693" y="1670586"/>
            <a:ext cx="3023420" cy="3870238"/>
            <a:chOff x="1505553" y="1906728"/>
            <a:chExt cx="2500331" cy="350057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23692" y="1906728"/>
              <a:ext cx="2082192" cy="208219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26" name="Picture 2" descr="pandas — Википедия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553" y="2947824"/>
              <a:ext cx="1846294" cy="2459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14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5863928" y="155425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Importing &amp; Exporting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" y="3949105"/>
            <a:ext cx="5654020" cy="1354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94" y="3949105"/>
            <a:ext cx="5716036" cy="13546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6994" y="3432565"/>
            <a:ext cx="76546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Here is what the data frame looks like after running the above script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448" y="4207368"/>
            <a:ext cx="627753" cy="8380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559" y="5916711"/>
            <a:ext cx="8184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xygen" panose="02000503000000000000" pitchFamily="2" charset="0"/>
              </a:rPr>
              <a:t>N.B.- Pandas set the column headers to a list of integers a.k.a. indexes from zero onwards, due to the argument </a:t>
            </a:r>
            <a:endParaRPr lang="en-AU" sz="1200" b="1" dirty="0">
              <a:latin typeface="Oxygen" panose="020005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76858" y="5386412"/>
            <a:ext cx="12827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d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f.head(5)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88022" y="5386412"/>
            <a:ext cx="10983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df.tail(5)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03" y="1662926"/>
            <a:ext cx="6953615" cy="1497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00" y="5942974"/>
            <a:ext cx="888263" cy="2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940</Words>
  <Application>Microsoft Office PowerPoint</Application>
  <PresentationFormat>Widescreen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106</cp:revision>
  <dcterms:created xsi:type="dcterms:W3CDTF">2023-10-31T09:29:14Z</dcterms:created>
  <dcterms:modified xsi:type="dcterms:W3CDTF">2023-11-08T09:08:49Z</dcterms:modified>
</cp:coreProperties>
</file>