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2" d="100"/>
          <a:sy n="92" d="100"/>
        </p:scale>
        <p:origin x="2006" y="-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83196" y="3002008"/>
            <a:ext cx="1560457" cy="462406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Free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3193" y="1717468"/>
            <a:ext cx="256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	(all classes &amp; streams)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All 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205744" y="3702332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4A80A-561F-99D6-9166-E89E3A0574D7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20557-54B7-03D5-D9A2-37DE4DC06150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48140-1545-2F84-01EF-7271FC0D5DCA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1F11-9FF3-72C7-181C-A13636E40653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DCBBE-901E-3A1D-40A4-A0C1D98406D8}"/>
              </a:ext>
            </a:extLst>
          </p:cNvPr>
          <p:cNvSpPr txBox="1"/>
          <p:nvPr/>
        </p:nvSpPr>
        <p:spPr>
          <a:xfrm rot="18752084">
            <a:off x="219274" y="4266694"/>
            <a:ext cx="54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CC7E408-93B0-3725-23E8-D91F61F638E2}"/>
              </a:ext>
            </a:extLst>
          </p:cNvPr>
          <p:cNvSpPr txBox="1"/>
          <p:nvPr/>
        </p:nvSpPr>
        <p:spPr>
          <a:xfrm>
            <a:off x="820157" y="4371990"/>
            <a:ext cx="2284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Intro, Python, Maths,  Stats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numpy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pandas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Visualization: matplotlib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2313F8-7E71-D755-AF98-69B1CEEEDCC7}"/>
              </a:ext>
            </a:extLst>
          </p:cNvPr>
          <p:cNvSpPr txBox="1"/>
          <p:nvPr/>
        </p:nvSpPr>
        <p:spPr>
          <a:xfrm>
            <a:off x="820156" y="5092286"/>
            <a:ext cx="2216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 AI &amp; Prompt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LLM – ChatGPT / LLAMA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LangChain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Semantic Search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Prompt Engineering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B494C64-FA74-AD43-5E4A-FB01092C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4413888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id="{7826C10D-66EC-CAB3-B63D-4CF78B0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1" y="5125480"/>
            <a:ext cx="439890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9B61FAC-2E71-8033-8C34-0D211B642633}"/>
              </a:ext>
            </a:extLst>
          </p:cNvPr>
          <p:cNvSpPr txBox="1"/>
          <p:nvPr/>
        </p:nvSpPr>
        <p:spPr>
          <a:xfrm rot="18752084">
            <a:off x="3303023" y="4287029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759E018-F3EE-05A4-D795-CE1DB774153B}"/>
              </a:ext>
            </a:extLst>
          </p:cNvPr>
          <p:cNvSpPr txBox="1"/>
          <p:nvPr/>
        </p:nvSpPr>
        <p:spPr>
          <a:xfrm rot="18752084">
            <a:off x="218369" y="6214791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3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04DAB1-8148-FDCE-C01D-EA96CBFBFDAC}"/>
              </a:ext>
            </a:extLst>
          </p:cNvPr>
          <p:cNvSpPr txBox="1"/>
          <p:nvPr/>
        </p:nvSpPr>
        <p:spPr>
          <a:xfrm rot="18752084">
            <a:off x="3278870" y="6195577"/>
            <a:ext cx="63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21BD89B-4DAC-16E6-57A2-60CE693FE1A7}"/>
              </a:ext>
            </a:extLst>
          </p:cNvPr>
          <p:cNvSpPr txBox="1"/>
          <p:nvPr/>
        </p:nvSpPr>
        <p:spPr>
          <a:xfrm>
            <a:off x="3979785" y="4507048"/>
            <a:ext cx="189220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TensorFlow, Keras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7E8CBBC9-FCCD-9F8F-350E-126B60D9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2" y="454894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2D62C17C-DA4B-769F-F7DC-3D1AF0CEA18C}"/>
              </a:ext>
            </a:extLst>
          </p:cNvPr>
          <p:cNvSpPr txBox="1"/>
          <p:nvPr/>
        </p:nvSpPr>
        <p:spPr>
          <a:xfrm>
            <a:off x="827785" y="6511333"/>
            <a:ext cx="2301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Project Org, Hyperparameters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ML Ops: TF Data &amp; Deployment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GAN, LLM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 &amp;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Sagemaker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47" name="Picture 14">
            <a:extLst>
              <a:ext uri="{FF2B5EF4-FFF2-40B4-BE49-F238E27FC236}">
                <a16:creationId xmlns:a16="http://schemas.microsoft.com/office/drawing/2014/main" id="{E88E6465-0882-9322-F25A-8110AA3C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" y="656447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85CC9D81-9312-D195-C34C-F76368C4A7A1}"/>
              </a:ext>
            </a:extLst>
          </p:cNvPr>
          <p:cNvSpPr txBox="1"/>
          <p:nvPr/>
        </p:nvSpPr>
        <p:spPr>
          <a:xfrm>
            <a:off x="3963441" y="6516696"/>
            <a:ext cx="1979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Product Engineering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</p:txBody>
      </p:sp>
      <p:pic>
        <p:nvPicPr>
          <p:cNvPr id="1049" name="Picture 14">
            <a:extLst>
              <a:ext uri="{FF2B5EF4-FFF2-40B4-BE49-F238E27FC236}">
                <a16:creationId xmlns:a16="http://schemas.microsoft.com/office/drawing/2014/main" id="{12FB2E02-A8BE-1923-24D1-062E7C29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79" y="651669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801181" y="3413243"/>
            <a:ext cx="174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3</a:t>
            </a:r>
            <a:r>
              <a:rPr lang="en-US" sz="1000" b="1" baseline="30000" dirty="0">
                <a:solidFill>
                  <a:srgbClr val="FF0000"/>
                </a:solidFill>
                <a:latin typeface="Oxygen" panose="02000503000000000000" pitchFamily="2" charset="0"/>
              </a:rPr>
              <a:t>rd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 &amp; 4</a:t>
            </a:r>
            <a:r>
              <a:rPr lang="en-US" sz="1000" b="1" baseline="30000" dirty="0">
                <a:solidFill>
                  <a:srgbClr val="FF0000"/>
                </a:solidFill>
                <a:latin typeface="Oxygen" panose="02000503000000000000" pitchFamily="2" charset="0"/>
              </a:rPr>
              <a:t>th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 year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Professionals</a:t>
            </a:r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6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AC9BBD-9172-4828-584D-BBAE3267F5B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122012" y="3032472"/>
            <a:ext cx="1560457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62800" y="1770772"/>
            <a:ext cx="25630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IT Courses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66550" y="3540813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4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23" name="AutoShape 4">
            <a:extLst>
              <a:ext uri="{FF2B5EF4-FFF2-40B4-BE49-F238E27FC236}">
                <a16:creationId xmlns:a16="http://schemas.microsoft.com/office/drawing/2014/main" id="{8F50F8CA-77BB-9225-3AAC-80E4C57B3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7650E646-EDCC-0519-7780-ECF7A0631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E4D82C-6F51-75D4-7A8B-A4444517292E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D2F94B-8D1D-E5F6-C14E-D651F1D5C682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FF944D-4358-989F-9FC9-15C69ED3BA38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58509A-F346-AE28-A271-CA0B94F037D7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8FF753-A381-E16F-DF5F-8722E0BDF2A1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1FB70-F86A-CB8C-9C3E-DF31228CB840}"/>
              </a:ext>
            </a:extLst>
          </p:cNvPr>
          <p:cNvSpPr txBox="1"/>
          <p:nvPr/>
        </p:nvSpPr>
        <p:spPr>
          <a:xfrm>
            <a:off x="697267" y="4356339"/>
            <a:ext cx="2284902" cy="139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Web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HTML5, CSS, JavaScript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JS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Material UI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5" name="Picture 14">
            <a:extLst>
              <a:ext uri="{FF2B5EF4-FFF2-40B4-BE49-F238E27FC236}">
                <a16:creationId xmlns:a16="http://schemas.microsoft.com/office/drawing/2014/main" id="{C328AA41-AA97-AE30-D9ED-E3E9C34F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441828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tar: 32 Points 45">
            <a:extLst>
              <a:ext uri="{FF2B5EF4-FFF2-40B4-BE49-F238E27FC236}">
                <a16:creationId xmlns:a16="http://schemas.microsoft.com/office/drawing/2014/main" id="{6A7413D7-2216-220E-4C33-E3ED5C247C55}"/>
              </a:ext>
            </a:extLst>
          </p:cNvPr>
          <p:cNvSpPr/>
          <p:nvPr/>
        </p:nvSpPr>
        <p:spPr>
          <a:xfrm rot="21311287">
            <a:off x="1440615" y="5273913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A788423-E0D6-39DC-3912-07615D1BEC91}"/>
              </a:ext>
            </a:extLst>
          </p:cNvPr>
          <p:cNvSpPr txBox="1"/>
          <p:nvPr/>
        </p:nvSpPr>
        <p:spPr>
          <a:xfrm>
            <a:off x="3725864" y="4342479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Java Programmer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Core Java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Advanced Java (Spring Boot)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MySQL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Firebase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28" name="Picture 14">
            <a:extLst>
              <a:ext uri="{FF2B5EF4-FFF2-40B4-BE49-F238E27FC236}">
                <a16:creationId xmlns:a16="http://schemas.microsoft.com/office/drawing/2014/main" id="{48C9F5B1-5E70-8F06-5DDE-13DDEEE9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5" y="440442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Star: 32 Points 1028">
            <a:extLst>
              <a:ext uri="{FF2B5EF4-FFF2-40B4-BE49-F238E27FC236}">
                <a16:creationId xmlns:a16="http://schemas.microsoft.com/office/drawing/2014/main" id="{CF6019E1-BA3A-B6E1-1120-3F10ABA5300D}"/>
              </a:ext>
            </a:extLst>
          </p:cNvPr>
          <p:cNvSpPr/>
          <p:nvPr/>
        </p:nvSpPr>
        <p:spPr>
          <a:xfrm rot="21311287">
            <a:off x="4469212" y="5293305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4B52DC6-87DE-43D8-9A98-0FBF762904D4}"/>
              </a:ext>
            </a:extLst>
          </p:cNvPr>
          <p:cNvSpPr txBox="1"/>
          <p:nvPr/>
        </p:nvSpPr>
        <p:spPr>
          <a:xfrm>
            <a:off x="666785" y="6295977"/>
            <a:ext cx="2284902" cy="124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Mobile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Native (Android, IOS)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Responsive Web Design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1" name="Picture 14">
            <a:extLst>
              <a:ext uri="{FF2B5EF4-FFF2-40B4-BE49-F238E27FC236}">
                <a16:creationId xmlns:a16="http://schemas.microsoft.com/office/drawing/2014/main" id="{5A1870F2-D7E6-BFEF-5276-309F922D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6" y="6357927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Star: 32 Points 1031">
            <a:extLst>
              <a:ext uri="{FF2B5EF4-FFF2-40B4-BE49-F238E27FC236}">
                <a16:creationId xmlns:a16="http://schemas.microsoft.com/office/drawing/2014/main" id="{F963EAF6-C33B-3274-4BD6-C66D5C5F8EDD}"/>
              </a:ext>
            </a:extLst>
          </p:cNvPr>
          <p:cNvSpPr/>
          <p:nvPr/>
        </p:nvSpPr>
        <p:spPr>
          <a:xfrm rot="21311287">
            <a:off x="1410133" y="7147047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D928499-24FB-7339-660C-BE95B3513014}"/>
              </a:ext>
            </a:extLst>
          </p:cNvPr>
          <p:cNvSpPr txBox="1"/>
          <p:nvPr/>
        </p:nvSpPr>
        <p:spPr>
          <a:xfrm>
            <a:off x="3642741" y="6204540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Full Stack Architect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Dev Ops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5" name="Picture 14">
            <a:extLst>
              <a:ext uri="{FF2B5EF4-FFF2-40B4-BE49-F238E27FC236}">
                <a16:creationId xmlns:a16="http://schemas.microsoft.com/office/drawing/2014/main" id="{14D87A1F-68D3-2BCB-6570-432BEC24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22" y="6266490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Star: 32 Points 1035">
            <a:extLst>
              <a:ext uri="{FF2B5EF4-FFF2-40B4-BE49-F238E27FC236}">
                <a16:creationId xmlns:a16="http://schemas.microsoft.com/office/drawing/2014/main" id="{D3E60A90-55F8-05C5-EDEB-53FCE7C800BB}"/>
              </a:ext>
            </a:extLst>
          </p:cNvPr>
          <p:cNvSpPr/>
          <p:nvPr/>
        </p:nvSpPr>
        <p:spPr>
          <a:xfrm rot="21311287">
            <a:off x="4386089" y="7122114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255</TotalTime>
  <Words>269</Words>
  <Application>Microsoft Office PowerPoint</Application>
  <PresentationFormat>Custom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Debashish Nath</cp:lastModifiedBy>
  <cp:revision>30</cp:revision>
  <dcterms:created xsi:type="dcterms:W3CDTF">2024-03-04T06:56:28Z</dcterms:created>
  <dcterms:modified xsi:type="dcterms:W3CDTF">2024-03-06T12:10:30Z</dcterms:modified>
</cp:coreProperties>
</file>