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530" r:id="rId2"/>
    <p:sldId id="378" r:id="rId3"/>
    <p:sldId id="271" r:id="rId4"/>
    <p:sldId id="380" r:id="rId5"/>
    <p:sldId id="381" r:id="rId6"/>
    <p:sldId id="507" r:id="rId7"/>
    <p:sldId id="506" r:id="rId8"/>
    <p:sldId id="509" r:id="rId9"/>
    <p:sldId id="531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03BD"/>
    <a:srgbClr val="F4EC84"/>
    <a:srgbClr val="FFFF79"/>
    <a:srgbClr val="E6AF00"/>
    <a:srgbClr val="A80C87"/>
    <a:srgbClr val="BA6006"/>
    <a:srgbClr val="EC3C72"/>
    <a:srgbClr val="FF4343"/>
    <a:srgbClr val="423D26"/>
    <a:srgbClr val="7430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83" autoAdjust="0"/>
    <p:restoredTop sz="98168" autoAdjust="0"/>
  </p:normalViewPr>
  <p:slideViewPr>
    <p:cSldViewPr>
      <p:cViewPr varScale="1">
        <p:scale>
          <a:sx n="145" d="100"/>
          <a:sy n="145" d="100"/>
        </p:scale>
        <p:origin x="312" y="120"/>
      </p:cViewPr>
      <p:guideLst>
        <p:guide orient="horz" pos="162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D48555-18CF-40D6-9E4D-8B90BBF072F2}" type="datetimeFigureOut">
              <a:rPr lang="en-US" smtClean="0"/>
              <a:pPr/>
              <a:t>4/24/2022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DA6647-7CE1-40E8-B790-00A458F125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7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A6647-7CE1-40E8-B790-00A458F1253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945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3197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3197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81725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685800" y="1047750"/>
            <a:ext cx="3759200" cy="3429000"/>
            <a:chOff x="584200" y="1047750"/>
            <a:chExt cx="3644900" cy="3632200"/>
          </a:xfrm>
        </p:grpSpPr>
        <p:sp>
          <p:nvSpPr>
            <p:cNvPr id="9" name="Hexagon 8"/>
            <p:cNvSpPr/>
            <p:nvPr/>
          </p:nvSpPr>
          <p:spPr>
            <a:xfrm>
              <a:off x="609600" y="1047750"/>
              <a:ext cx="1981200" cy="1752600"/>
            </a:xfrm>
            <a:prstGeom prst="hexagon">
              <a:avLst/>
            </a:prstGeom>
            <a:blipFill dpi="0" rotWithShape="1">
              <a:blip r:embed="rId5"/>
              <a:srcRect/>
              <a:stretch>
                <a:fillRect l="-15000" t="-7000" r="-12000" b="-6000"/>
              </a:stretch>
            </a:blipFill>
            <a:ln>
              <a:solidFill>
                <a:srgbClr val="002060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Hexagon 9"/>
            <p:cNvSpPr/>
            <p:nvPr/>
          </p:nvSpPr>
          <p:spPr>
            <a:xfrm>
              <a:off x="2247900" y="2038350"/>
              <a:ext cx="1981200" cy="1752600"/>
            </a:xfrm>
            <a:prstGeom prst="hexagon">
              <a:avLst/>
            </a:prstGeom>
            <a:blipFill dpi="0" rotWithShape="1"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20000" contrast="20000"/>
                        </a14:imgEffect>
                      </a14:imgLayer>
                    </a14:imgProps>
                  </a:ext>
                </a:extLst>
              </a:blip>
              <a:srcRect/>
              <a:stretch>
                <a:fillRect l="1000" t="-13000" b="-18000"/>
              </a:stretch>
            </a:blipFill>
            <a:ln>
              <a:solidFill>
                <a:srgbClr val="002060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Hexagon 10"/>
            <p:cNvSpPr/>
            <p:nvPr/>
          </p:nvSpPr>
          <p:spPr>
            <a:xfrm>
              <a:off x="584200" y="2927350"/>
              <a:ext cx="1981200" cy="1752600"/>
            </a:xfrm>
            <a:prstGeom prst="hexagon">
              <a:avLst/>
            </a:prstGeom>
            <a:blipFill>
              <a:blip r:embed="rId8"/>
              <a:stretch>
                <a:fillRect/>
              </a:stretch>
            </a:blipFill>
            <a:ln>
              <a:solidFill>
                <a:srgbClr val="002060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30544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 bwMode="auto">
          <a:xfrm>
            <a:off x="2438400" y="2140863"/>
            <a:ext cx="4267200" cy="86177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kumimoji="1" lang="en-US" sz="5000" b="1" dirty="0" smtClean="0">
                <a:solidFill>
                  <a:srgbClr val="000099"/>
                </a:solidFill>
                <a:latin typeface="Bookman Old Style" pitchFamily="18" charset="0"/>
              </a:rPr>
              <a:t>Module 3</a:t>
            </a:r>
          </a:p>
        </p:txBody>
      </p:sp>
    </p:spTree>
    <p:extLst>
      <p:ext uri="{BB962C8B-B14F-4D97-AF65-F5344CB8AC3E}">
        <p14:creationId xmlns:p14="http://schemas.microsoft.com/office/powerpoint/2010/main" val="2425168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\\192.168.1.18\mt_school\2014_15\01STATE_BOARD_MH\ENGLISH_MED\TAT_2014 - 15\10th std\Biology\Chapter 10\Images\imag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3633" y="2647950"/>
            <a:ext cx="2428875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482600" y="468454"/>
            <a:ext cx="1574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Bookman Old Style" pitchFamily="18" charset="0"/>
              </a:rPr>
              <a:t>Some organisms</a:t>
            </a:r>
            <a:endParaRPr lang="en-IN" sz="2000" b="1" dirty="0">
              <a:latin typeface="Bookman Old Style" pitchFamily="18" charset="0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2028092" y="608085"/>
            <a:ext cx="928687" cy="428625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dirty="0">
              <a:latin typeface="Bookman Old Style" pitchFamily="18" charset="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6234113" y="608085"/>
            <a:ext cx="928687" cy="428625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dirty="0">
              <a:latin typeface="Bookman Old Style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74994" y="314566"/>
            <a:ext cx="3248005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latin typeface="Bookman Old Style" pitchFamily="18" charset="0"/>
              </a:rPr>
              <a:t>Breakdown </a:t>
            </a:r>
            <a:r>
              <a:rPr lang="en-US" sz="2000" b="1" dirty="0" smtClean="0">
                <a:latin typeface="Bookman Old Style" pitchFamily="18" charset="0"/>
              </a:rPr>
              <a:t>food </a:t>
            </a:r>
            <a:br>
              <a:rPr lang="en-US" sz="2000" b="1" dirty="0" smtClean="0">
                <a:latin typeface="Bookman Old Style" pitchFamily="18" charset="0"/>
              </a:rPr>
            </a:br>
            <a:r>
              <a:rPr lang="en-US" sz="2000" b="1" dirty="0" smtClean="0">
                <a:latin typeface="Bookman Old Style" pitchFamily="18" charset="0"/>
              </a:rPr>
              <a:t>into simple substances</a:t>
            </a:r>
            <a:endParaRPr lang="en-US" sz="2000" b="1" dirty="0">
              <a:latin typeface="Bookman Old Style" pitchFamily="18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Bookman Old Style" pitchFamily="18" charset="0"/>
              </a:rPr>
              <a:t>outside the body</a:t>
            </a:r>
            <a:endParaRPr lang="en-IN" b="1" dirty="0">
              <a:latin typeface="Bookman Old Style" pitchFamily="18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049863" y="314566"/>
            <a:ext cx="1647823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Bookman Old Style" pitchFamily="18" charset="0"/>
              </a:rPr>
              <a:t>Then absorb it inside</a:t>
            </a:r>
            <a:endParaRPr lang="en-IN" b="1" dirty="0">
              <a:latin typeface="Bookman Old Style" pitchFamily="18" charset="0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82600" y="1276283"/>
            <a:ext cx="8305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  <a:latin typeface="Bookman Old Style" pitchFamily="18" charset="0"/>
              </a:rPr>
              <a:t>E.g. Fungi like yeast and mushroom &amp; some carnivorous plants.</a:t>
            </a:r>
            <a:endParaRPr lang="en-IN" sz="2000" dirty="0">
              <a:solidFill>
                <a:srgbClr val="0070C0"/>
              </a:solidFill>
              <a:latin typeface="Bookman Old Style" pitchFamily="18" charset="0"/>
            </a:endParaRPr>
          </a:p>
        </p:txBody>
      </p:sp>
      <p:sp>
        <p:nvSpPr>
          <p:cNvPr id="10" name="Cloud Callout 9"/>
          <p:cNvSpPr/>
          <p:nvPr/>
        </p:nvSpPr>
        <p:spPr>
          <a:xfrm>
            <a:off x="1565632" y="1809750"/>
            <a:ext cx="4167586" cy="1012416"/>
          </a:xfrm>
          <a:prstGeom prst="cloudCallout">
            <a:avLst>
              <a:gd name="adj1" fmla="val 83618"/>
              <a:gd name="adj2" fmla="val -65303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chemeClr val="tx1"/>
                </a:solidFill>
                <a:latin typeface="Bookman Old Style" pitchFamily="18" charset="0"/>
              </a:rPr>
              <a:t>Plants which feed on insects</a:t>
            </a:r>
            <a:endParaRPr lang="en-IN" sz="2000" dirty="0">
              <a:solidFill>
                <a:schemeClr val="tx1"/>
              </a:solidFill>
              <a:latin typeface="Bookman Old Style" pitchFamily="18" charset="0"/>
            </a:endParaRPr>
          </a:p>
        </p:txBody>
      </p:sp>
      <p:sp>
        <p:nvSpPr>
          <p:cNvPr id="13" name="Cloud 12"/>
          <p:cNvSpPr/>
          <p:nvPr/>
        </p:nvSpPr>
        <p:spPr>
          <a:xfrm>
            <a:off x="2490537" y="1798721"/>
            <a:ext cx="1997242" cy="91440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Bookman Old Style" pitchFamily="18" charset="0"/>
              </a:rPr>
              <a:t>Let us see how ?</a:t>
            </a:r>
          </a:p>
        </p:txBody>
      </p:sp>
      <p:grpSp>
        <p:nvGrpSpPr>
          <p:cNvPr id="119" name="Group 118"/>
          <p:cNvGrpSpPr/>
          <p:nvPr/>
        </p:nvGrpSpPr>
        <p:grpSpPr>
          <a:xfrm>
            <a:off x="3361262" y="3846604"/>
            <a:ext cx="1554163" cy="622697"/>
            <a:chOff x="2968166" y="4032250"/>
            <a:chExt cx="1554163" cy="622697"/>
          </a:xfrm>
        </p:grpSpPr>
        <p:sp>
          <p:nvSpPr>
            <p:cNvPr id="26" name="Freeform 25"/>
            <p:cNvSpPr/>
            <p:nvPr/>
          </p:nvSpPr>
          <p:spPr>
            <a:xfrm>
              <a:off x="3025316" y="4293288"/>
              <a:ext cx="95250" cy="76200"/>
            </a:xfrm>
            <a:custGeom>
              <a:avLst/>
              <a:gdLst>
                <a:gd name="connsiteX0" fmla="*/ 57150 w 95250"/>
                <a:gd name="connsiteY0" fmla="*/ 0 h 76200"/>
                <a:gd name="connsiteX1" fmla="*/ 0 w 95250"/>
                <a:gd name="connsiteY1" fmla="*/ 44450 h 76200"/>
                <a:gd name="connsiteX2" fmla="*/ 22225 w 95250"/>
                <a:gd name="connsiteY2" fmla="*/ 76200 h 76200"/>
                <a:gd name="connsiteX3" fmla="*/ 76200 w 95250"/>
                <a:gd name="connsiteY3" fmla="*/ 76200 h 76200"/>
                <a:gd name="connsiteX4" fmla="*/ 95250 w 95250"/>
                <a:gd name="connsiteY4" fmla="*/ 57150 h 76200"/>
                <a:gd name="connsiteX5" fmla="*/ 57150 w 95250"/>
                <a:gd name="connsiteY5" fmla="*/ 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250" h="76200">
                  <a:moveTo>
                    <a:pt x="57150" y="0"/>
                  </a:moveTo>
                  <a:lnTo>
                    <a:pt x="0" y="44450"/>
                  </a:lnTo>
                  <a:lnTo>
                    <a:pt x="22225" y="76200"/>
                  </a:lnTo>
                  <a:lnTo>
                    <a:pt x="76200" y="76200"/>
                  </a:lnTo>
                  <a:lnTo>
                    <a:pt x="95250" y="57150"/>
                  </a:lnTo>
                  <a:lnTo>
                    <a:pt x="57150" y="0"/>
                  </a:lnTo>
                  <a:close/>
                </a:path>
              </a:pathLst>
            </a:cu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Freeform 26"/>
            <p:cNvSpPr/>
            <p:nvPr/>
          </p:nvSpPr>
          <p:spPr>
            <a:xfrm rot="17100000">
              <a:off x="3184860" y="4293288"/>
              <a:ext cx="95250" cy="76200"/>
            </a:xfrm>
            <a:custGeom>
              <a:avLst/>
              <a:gdLst>
                <a:gd name="connsiteX0" fmla="*/ 57150 w 95250"/>
                <a:gd name="connsiteY0" fmla="*/ 0 h 76200"/>
                <a:gd name="connsiteX1" fmla="*/ 0 w 95250"/>
                <a:gd name="connsiteY1" fmla="*/ 44450 h 76200"/>
                <a:gd name="connsiteX2" fmla="*/ 22225 w 95250"/>
                <a:gd name="connsiteY2" fmla="*/ 76200 h 76200"/>
                <a:gd name="connsiteX3" fmla="*/ 76200 w 95250"/>
                <a:gd name="connsiteY3" fmla="*/ 76200 h 76200"/>
                <a:gd name="connsiteX4" fmla="*/ 95250 w 95250"/>
                <a:gd name="connsiteY4" fmla="*/ 57150 h 76200"/>
                <a:gd name="connsiteX5" fmla="*/ 57150 w 95250"/>
                <a:gd name="connsiteY5" fmla="*/ 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250" h="76200">
                  <a:moveTo>
                    <a:pt x="57150" y="0"/>
                  </a:moveTo>
                  <a:lnTo>
                    <a:pt x="0" y="44450"/>
                  </a:lnTo>
                  <a:lnTo>
                    <a:pt x="22225" y="76200"/>
                  </a:lnTo>
                  <a:lnTo>
                    <a:pt x="76200" y="76200"/>
                  </a:lnTo>
                  <a:lnTo>
                    <a:pt x="95250" y="57150"/>
                  </a:lnTo>
                  <a:lnTo>
                    <a:pt x="57150" y="0"/>
                  </a:lnTo>
                  <a:close/>
                </a:path>
              </a:pathLst>
            </a:cu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Freeform 27"/>
            <p:cNvSpPr/>
            <p:nvPr/>
          </p:nvSpPr>
          <p:spPr>
            <a:xfrm rot="8100000">
              <a:off x="3325354" y="4238520"/>
              <a:ext cx="95250" cy="76200"/>
            </a:xfrm>
            <a:custGeom>
              <a:avLst/>
              <a:gdLst>
                <a:gd name="connsiteX0" fmla="*/ 57150 w 95250"/>
                <a:gd name="connsiteY0" fmla="*/ 0 h 76200"/>
                <a:gd name="connsiteX1" fmla="*/ 0 w 95250"/>
                <a:gd name="connsiteY1" fmla="*/ 44450 h 76200"/>
                <a:gd name="connsiteX2" fmla="*/ 22225 w 95250"/>
                <a:gd name="connsiteY2" fmla="*/ 76200 h 76200"/>
                <a:gd name="connsiteX3" fmla="*/ 76200 w 95250"/>
                <a:gd name="connsiteY3" fmla="*/ 76200 h 76200"/>
                <a:gd name="connsiteX4" fmla="*/ 95250 w 95250"/>
                <a:gd name="connsiteY4" fmla="*/ 57150 h 76200"/>
                <a:gd name="connsiteX5" fmla="*/ 57150 w 95250"/>
                <a:gd name="connsiteY5" fmla="*/ 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250" h="76200">
                  <a:moveTo>
                    <a:pt x="57150" y="0"/>
                  </a:moveTo>
                  <a:lnTo>
                    <a:pt x="0" y="44450"/>
                  </a:lnTo>
                  <a:lnTo>
                    <a:pt x="22225" y="76200"/>
                  </a:lnTo>
                  <a:lnTo>
                    <a:pt x="76200" y="76200"/>
                  </a:lnTo>
                  <a:lnTo>
                    <a:pt x="95250" y="57150"/>
                  </a:lnTo>
                  <a:lnTo>
                    <a:pt x="57150" y="0"/>
                  </a:lnTo>
                  <a:close/>
                </a:path>
              </a:pathLst>
            </a:cu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Freeform 28"/>
            <p:cNvSpPr/>
            <p:nvPr/>
          </p:nvSpPr>
          <p:spPr>
            <a:xfrm rot="2034209">
              <a:off x="2968166" y="4262437"/>
              <a:ext cx="61912" cy="85725"/>
            </a:xfrm>
            <a:custGeom>
              <a:avLst/>
              <a:gdLst>
                <a:gd name="connsiteX0" fmla="*/ 23812 w 61912"/>
                <a:gd name="connsiteY0" fmla="*/ 0 h 85725"/>
                <a:gd name="connsiteX1" fmla="*/ 61912 w 61912"/>
                <a:gd name="connsiteY1" fmla="*/ 50006 h 85725"/>
                <a:gd name="connsiteX2" fmla="*/ 52387 w 61912"/>
                <a:gd name="connsiteY2" fmla="*/ 78581 h 85725"/>
                <a:gd name="connsiteX3" fmla="*/ 14287 w 61912"/>
                <a:gd name="connsiteY3" fmla="*/ 85725 h 85725"/>
                <a:gd name="connsiteX4" fmla="*/ 0 w 61912"/>
                <a:gd name="connsiteY4" fmla="*/ 61912 h 85725"/>
                <a:gd name="connsiteX5" fmla="*/ 9525 w 61912"/>
                <a:gd name="connsiteY5" fmla="*/ 54769 h 85725"/>
                <a:gd name="connsiteX6" fmla="*/ 23812 w 61912"/>
                <a:gd name="connsiteY6" fmla="*/ 0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912" h="85725">
                  <a:moveTo>
                    <a:pt x="23812" y="0"/>
                  </a:moveTo>
                  <a:lnTo>
                    <a:pt x="61912" y="50006"/>
                  </a:lnTo>
                  <a:lnTo>
                    <a:pt x="52387" y="78581"/>
                  </a:lnTo>
                  <a:lnTo>
                    <a:pt x="14287" y="85725"/>
                  </a:lnTo>
                  <a:lnTo>
                    <a:pt x="0" y="61912"/>
                  </a:lnTo>
                  <a:lnTo>
                    <a:pt x="9525" y="54769"/>
                  </a:lnTo>
                  <a:lnTo>
                    <a:pt x="23812" y="0"/>
                  </a:lnTo>
                  <a:close/>
                </a:path>
              </a:pathLst>
            </a:cu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3174249" y="4171950"/>
              <a:ext cx="138113" cy="88106"/>
            </a:xfrm>
            <a:custGeom>
              <a:avLst/>
              <a:gdLst>
                <a:gd name="connsiteX0" fmla="*/ 76200 w 138113"/>
                <a:gd name="connsiteY0" fmla="*/ 0 h 88106"/>
                <a:gd name="connsiteX1" fmla="*/ 138113 w 138113"/>
                <a:gd name="connsiteY1" fmla="*/ 42863 h 88106"/>
                <a:gd name="connsiteX2" fmla="*/ 128588 w 138113"/>
                <a:gd name="connsiteY2" fmla="*/ 88106 h 88106"/>
                <a:gd name="connsiteX3" fmla="*/ 102394 w 138113"/>
                <a:gd name="connsiteY3" fmla="*/ 88106 h 88106"/>
                <a:gd name="connsiteX4" fmla="*/ 90488 w 138113"/>
                <a:gd name="connsiteY4" fmla="*/ 73819 h 88106"/>
                <a:gd name="connsiteX5" fmla="*/ 0 w 138113"/>
                <a:gd name="connsiteY5" fmla="*/ 54769 h 88106"/>
                <a:gd name="connsiteX6" fmla="*/ 11906 w 138113"/>
                <a:gd name="connsiteY6" fmla="*/ 9525 h 88106"/>
                <a:gd name="connsiteX7" fmla="*/ 76200 w 138113"/>
                <a:gd name="connsiteY7" fmla="*/ 0 h 88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113" h="88106">
                  <a:moveTo>
                    <a:pt x="76200" y="0"/>
                  </a:moveTo>
                  <a:lnTo>
                    <a:pt x="138113" y="42863"/>
                  </a:lnTo>
                  <a:lnTo>
                    <a:pt x="128588" y="88106"/>
                  </a:lnTo>
                  <a:lnTo>
                    <a:pt x="102394" y="88106"/>
                  </a:lnTo>
                  <a:lnTo>
                    <a:pt x="90488" y="73819"/>
                  </a:lnTo>
                  <a:lnTo>
                    <a:pt x="0" y="54769"/>
                  </a:lnTo>
                  <a:lnTo>
                    <a:pt x="11906" y="9525"/>
                  </a:lnTo>
                  <a:lnTo>
                    <a:pt x="76200" y="0"/>
                  </a:lnTo>
                  <a:close/>
                </a:path>
              </a:pathLst>
            </a:cu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" name="Freeform 30"/>
            <p:cNvSpPr/>
            <p:nvPr/>
          </p:nvSpPr>
          <p:spPr>
            <a:xfrm rot="7042900">
              <a:off x="3259974" y="4281488"/>
              <a:ext cx="138113" cy="88106"/>
            </a:xfrm>
            <a:custGeom>
              <a:avLst/>
              <a:gdLst>
                <a:gd name="connsiteX0" fmla="*/ 76200 w 138113"/>
                <a:gd name="connsiteY0" fmla="*/ 0 h 88106"/>
                <a:gd name="connsiteX1" fmla="*/ 138113 w 138113"/>
                <a:gd name="connsiteY1" fmla="*/ 42863 h 88106"/>
                <a:gd name="connsiteX2" fmla="*/ 128588 w 138113"/>
                <a:gd name="connsiteY2" fmla="*/ 88106 h 88106"/>
                <a:gd name="connsiteX3" fmla="*/ 102394 w 138113"/>
                <a:gd name="connsiteY3" fmla="*/ 88106 h 88106"/>
                <a:gd name="connsiteX4" fmla="*/ 90488 w 138113"/>
                <a:gd name="connsiteY4" fmla="*/ 73819 h 88106"/>
                <a:gd name="connsiteX5" fmla="*/ 0 w 138113"/>
                <a:gd name="connsiteY5" fmla="*/ 54769 h 88106"/>
                <a:gd name="connsiteX6" fmla="*/ 11906 w 138113"/>
                <a:gd name="connsiteY6" fmla="*/ 9525 h 88106"/>
                <a:gd name="connsiteX7" fmla="*/ 76200 w 138113"/>
                <a:gd name="connsiteY7" fmla="*/ 0 h 88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113" h="88106">
                  <a:moveTo>
                    <a:pt x="76200" y="0"/>
                  </a:moveTo>
                  <a:lnTo>
                    <a:pt x="138113" y="42863"/>
                  </a:lnTo>
                  <a:lnTo>
                    <a:pt x="128588" y="88106"/>
                  </a:lnTo>
                  <a:lnTo>
                    <a:pt x="102394" y="88106"/>
                  </a:lnTo>
                  <a:lnTo>
                    <a:pt x="90488" y="73819"/>
                  </a:lnTo>
                  <a:lnTo>
                    <a:pt x="0" y="54769"/>
                  </a:lnTo>
                  <a:lnTo>
                    <a:pt x="11906" y="9525"/>
                  </a:lnTo>
                  <a:lnTo>
                    <a:pt x="76200" y="0"/>
                  </a:lnTo>
                  <a:close/>
                </a:path>
              </a:pathLst>
            </a:cu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Freeform 31"/>
            <p:cNvSpPr/>
            <p:nvPr/>
          </p:nvSpPr>
          <p:spPr>
            <a:xfrm rot="19442081">
              <a:off x="3028992" y="4252913"/>
              <a:ext cx="138113" cy="88106"/>
            </a:xfrm>
            <a:custGeom>
              <a:avLst/>
              <a:gdLst>
                <a:gd name="connsiteX0" fmla="*/ 76200 w 138113"/>
                <a:gd name="connsiteY0" fmla="*/ 0 h 88106"/>
                <a:gd name="connsiteX1" fmla="*/ 138113 w 138113"/>
                <a:gd name="connsiteY1" fmla="*/ 42863 h 88106"/>
                <a:gd name="connsiteX2" fmla="*/ 128588 w 138113"/>
                <a:gd name="connsiteY2" fmla="*/ 88106 h 88106"/>
                <a:gd name="connsiteX3" fmla="*/ 102394 w 138113"/>
                <a:gd name="connsiteY3" fmla="*/ 88106 h 88106"/>
                <a:gd name="connsiteX4" fmla="*/ 90488 w 138113"/>
                <a:gd name="connsiteY4" fmla="*/ 73819 h 88106"/>
                <a:gd name="connsiteX5" fmla="*/ 0 w 138113"/>
                <a:gd name="connsiteY5" fmla="*/ 54769 h 88106"/>
                <a:gd name="connsiteX6" fmla="*/ 11906 w 138113"/>
                <a:gd name="connsiteY6" fmla="*/ 9525 h 88106"/>
                <a:gd name="connsiteX7" fmla="*/ 76200 w 138113"/>
                <a:gd name="connsiteY7" fmla="*/ 0 h 88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113" h="88106">
                  <a:moveTo>
                    <a:pt x="76200" y="0"/>
                  </a:moveTo>
                  <a:lnTo>
                    <a:pt x="138113" y="42863"/>
                  </a:lnTo>
                  <a:lnTo>
                    <a:pt x="128588" y="88106"/>
                  </a:lnTo>
                  <a:lnTo>
                    <a:pt x="102394" y="88106"/>
                  </a:lnTo>
                  <a:lnTo>
                    <a:pt x="90488" y="73819"/>
                  </a:lnTo>
                  <a:lnTo>
                    <a:pt x="0" y="54769"/>
                  </a:lnTo>
                  <a:lnTo>
                    <a:pt x="11906" y="9525"/>
                  </a:lnTo>
                  <a:lnTo>
                    <a:pt x="76200" y="0"/>
                  </a:lnTo>
                  <a:close/>
                </a:path>
              </a:pathLst>
            </a:cu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" name="Freeform 32"/>
            <p:cNvSpPr/>
            <p:nvPr/>
          </p:nvSpPr>
          <p:spPr>
            <a:xfrm rot="5730812">
              <a:off x="3106279" y="4171949"/>
              <a:ext cx="61912" cy="85725"/>
            </a:xfrm>
            <a:custGeom>
              <a:avLst/>
              <a:gdLst>
                <a:gd name="connsiteX0" fmla="*/ 23812 w 61912"/>
                <a:gd name="connsiteY0" fmla="*/ 0 h 85725"/>
                <a:gd name="connsiteX1" fmla="*/ 61912 w 61912"/>
                <a:gd name="connsiteY1" fmla="*/ 50006 h 85725"/>
                <a:gd name="connsiteX2" fmla="*/ 52387 w 61912"/>
                <a:gd name="connsiteY2" fmla="*/ 78581 h 85725"/>
                <a:gd name="connsiteX3" fmla="*/ 14287 w 61912"/>
                <a:gd name="connsiteY3" fmla="*/ 85725 h 85725"/>
                <a:gd name="connsiteX4" fmla="*/ 0 w 61912"/>
                <a:gd name="connsiteY4" fmla="*/ 61912 h 85725"/>
                <a:gd name="connsiteX5" fmla="*/ 9525 w 61912"/>
                <a:gd name="connsiteY5" fmla="*/ 54769 h 85725"/>
                <a:gd name="connsiteX6" fmla="*/ 23812 w 61912"/>
                <a:gd name="connsiteY6" fmla="*/ 0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912" h="85725">
                  <a:moveTo>
                    <a:pt x="23812" y="0"/>
                  </a:moveTo>
                  <a:lnTo>
                    <a:pt x="61912" y="50006"/>
                  </a:lnTo>
                  <a:lnTo>
                    <a:pt x="52387" y="78581"/>
                  </a:lnTo>
                  <a:lnTo>
                    <a:pt x="14287" y="85725"/>
                  </a:lnTo>
                  <a:lnTo>
                    <a:pt x="0" y="61912"/>
                  </a:lnTo>
                  <a:lnTo>
                    <a:pt x="9525" y="54769"/>
                  </a:lnTo>
                  <a:lnTo>
                    <a:pt x="23812" y="0"/>
                  </a:lnTo>
                  <a:close/>
                </a:path>
              </a:pathLst>
            </a:cu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" name="Freeform 33"/>
            <p:cNvSpPr/>
            <p:nvPr/>
          </p:nvSpPr>
          <p:spPr>
            <a:xfrm>
              <a:off x="3336466" y="4417113"/>
              <a:ext cx="95250" cy="76200"/>
            </a:xfrm>
            <a:custGeom>
              <a:avLst/>
              <a:gdLst>
                <a:gd name="connsiteX0" fmla="*/ 57150 w 95250"/>
                <a:gd name="connsiteY0" fmla="*/ 0 h 76200"/>
                <a:gd name="connsiteX1" fmla="*/ 0 w 95250"/>
                <a:gd name="connsiteY1" fmla="*/ 44450 h 76200"/>
                <a:gd name="connsiteX2" fmla="*/ 22225 w 95250"/>
                <a:gd name="connsiteY2" fmla="*/ 76200 h 76200"/>
                <a:gd name="connsiteX3" fmla="*/ 76200 w 95250"/>
                <a:gd name="connsiteY3" fmla="*/ 76200 h 76200"/>
                <a:gd name="connsiteX4" fmla="*/ 95250 w 95250"/>
                <a:gd name="connsiteY4" fmla="*/ 57150 h 76200"/>
                <a:gd name="connsiteX5" fmla="*/ 57150 w 95250"/>
                <a:gd name="connsiteY5" fmla="*/ 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250" h="76200">
                  <a:moveTo>
                    <a:pt x="57150" y="0"/>
                  </a:moveTo>
                  <a:lnTo>
                    <a:pt x="0" y="44450"/>
                  </a:lnTo>
                  <a:lnTo>
                    <a:pt x="22225" y="76200"/>
                  </a:lnTo>
                  <a:lnTo>
                    <a:pt x="76200" y="76200"/>
                  </a:lnTo>
                  <a:lnTo>
                    <a:pt x="95250" y="57150"/>
                  </a:lnTo>
                  <a:lnTo>
                    <a:pt x="57150" y="0"/>
                  </a:lnTo>
                  <a:close/>
                </a:path>
              </a:pathLst>
            </a:cu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" name="Freeform 34"/>
            <p:cNvSpPr/>
            <p:nvPr/>
          </p:nvSpPr>
          <p:spPr>
            <a:xfrm rot="17100000">
              <a:off x="3496010" y="4417113"/>
              <a:ext cx="95250" cy="76200"/>
            </a:xfrm>
            <a:custGeom>
              <a:avLst/>
              <a:gdLst>
                <a:gd name="connsiteX0" fmla="*/ 57150 w 95250"/>
                <a:gd name="connsiteY0" fmla="*/ 0 h 76200"/>
                <a:gd name="connsiteX1" fmla="*/ 0 w 95250"/>
                <a:gd name="connsiteY1" fmla="*/ 44450 h 76200"/>
                <a:gd name="connsiteX2" fmla="*/ 22225 w 95250"/>
                <a:gd name="connsiteY2" fmla="*/ 76200 h 76200"/>
                <a:gd name="connsiteX3" fmla="*/ 76200 w 95250"/>
                <a:gd name="connsiteY3" fmla="*/ 76200 h 76200"/>
                <a:gd name="connsiteX4" fmla="*/ 95250 w 95250"/>
                <a:gd name="connsiteY4" fmla="*/ 57150 h 76200"/>
                <a:gd name="connsiteX5" fmla="*/ 57150 w 95250"/>
                <a:gd name="connsiteY5" fmla="*/ 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250" h="76200">
                  <a:moveTo>
                    <a:pt x="57150" y="0"/>
                  </a:moveTo>
                  <a:lnTo>
                    <a:pt x="0" y="44450"/>
                  </a:lnTo>
                  <a:lnTo>
                    <a:pt x="22225" y="76200"/>
                  </a:lnTo>
                  <a:lnTo>
                    <a:pt x="76200" y="76200"/>
                  </a:lnTo>
                  <a:lnTo>
                    <a:pt x="95250" y="57150"/>
                  </a:lnTo>
                  <a:lnTo>
                    <a:pt x="57150" y="0"/>
                  </a:lnTo>
                  <a:close/>
                </a:path>
              </a:pathLst>
            </a:cu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" name="Freeform 35"/>
            <p:cNvSpPr/>
            <p:nvPr/>
          </p:nvSpPr>
          <p:spPr>
            <a:xfrm rot="8100000">
              <a:off x="3636504" y="4362345"/>
              <a:ext cx="95250" cy="76200"/>
            </a:xfrm>
            <a:custGeom>
              <a:avLst/>
              <a:gdLst>
                <a:gd name="connsiteX0" fmla="*/ 57150 w 95250"/>
                <a:gd name="connsiteY0" fmla="*/ 0 h 76200"/>
                <a:gd name="connsiteX1" fmla="*/ 0 w 95250"/>
                <a:gd name="connsiteY1" fmla="*/ 44450 h 76200"/>
                <a:gd name="connsiteX2" fmla="*/ 22225 w 95250"/>
                <a:gd name="connsiteY2" fmla="*/ 76200 h 76200"/>
                <a:gd name="connsiteX3" fmla="*/ 76200 w 95250"/>
                <a:gd name="connsiteY3" fmla="*/ 76200 h 76200"/>
                <a:gd name="connsiteX4" fmla="*/ 95250 w 95250"/>
                <a:gd name="connsiteY4" fmla="*/ 57150 h 76200"/>
                <a:gd name="connsiteX5" fmla="*/ 57150 w 95250"/>
                <a:gd name="connsiteY5" fmla="*/ 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250" h="76200">
                  <a:moveTo>
                    <a:pt x="57150" y="0"/>
                  </a:moveTo>
                  <a:lnTo>
                    <a:pt x="0" y="44450"/>
                  </a:lnTo>
                  <a:lnTo>
                    <a:pt x="22225" y="76200"/>
                  </a:lnTo>
                  <a:lnTo>
                    <a:pt x="76200" y="76200"/>
                  </a:lnTo>
                  <a:lnTo>
                    <a:pt x="95250" y="57150"/>
                  </a:lnTo>
                  <a:lnTo>
                    <a:pt x="57150" y="0"/>
                  </a:lnTo>
                  <a:close/>
                </a:path>
              </a:pathLst>
            </a:cu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7" name="Freeform 36"/>
            <p:cNvSpPr/>
            <p:nvPr/>
          </p:nvSpPr>
          <p:spPr>
            <a:xfrm rot="2034209">
              <a:off x="3279316" y="4386262"/>
              <a:ext cx="61912" cy="85725"/>
            </a:xfrm>
            <a:custGeom>
              <a:avLst/>
              <a:gdLst>
                <a:gd name="connsiteX0" fmla="*/ 23812 w 61912"/>
                <a:gd name="connsiteY0" fmla="*/ 0 h 85725"/>
                <a:gd name="connsiteX1" fmla="*/ 61912 w 61912"/>
                <a:gd name="connsiteY1" fmla="*/ 50006 h 85725"/>
                <a:gd name="connsiteX2" fmla="*/ 52387 w 61912"/>
                <a:gd name="connsiteY2" fmla="*/ 78581 h 85725"/>
                <a:gd name="connsiteX3" fmla="*/ 14287 w 61912"/>
                <a:gd name="connsiteY3" fmla="*/ 85725 h 85725"/>
                <a:gd name="connsiteX4" fmla="*/ 0 w 61912"/>
                <a:gd name="connsiteY4" fmla="*/ 61912 h 85725"/>
                <a:gd name="connsiteX5" fmla="*/ 9525 w 61912"/>
                <a:gd name="connsiteY5" fmla="*/ 54769 h 85725"/>
                <a:gd name="connsiteX6" fmla="*/ 23812 w 61912"/>
                <a:gd name="connsiteY6" fmla="*/ 0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912" h="85725">
                  <a:moveTo>
                    <a:pt x="23812" y="0"/>
                  </a:moveTo>
                  <a:lnTo>
                    <a:pt x="61912" y="50006"/>
                  </a:lnTo>
                  <a:lnTo>
                    <a:pt x="52387" y="78581"/>
                  </a:lnTo>
                  <a:lnTo>
                    <a:pt x="14287" y="85725"/>
                  </a:lnTo>
                  <a:lnTo>
                    <a:pt x="0" y="61912"/>
                  </a:lnTo>
                  <a:lnTo>
                    <a:pt x="9525" y="54769"/>
                  </a:lnTo>
                  <a:lnTo>
                    <a:pt x="23812" y="0"/>
                  </a:lnTo>
                  <a:close/>
                </a:path>
              </a:pathLst>
            </a:cu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" name="Freeform 37"/>
            <p:cNvSpPr/>
            <p:nvPr/>
          </p:nvSpPr>
          <p:spPr>
            <a:xfrm>
              <a:off x="3485399" y="4295775"/>
              <a:ext cx="138113" cy="88106"/>
            </a:xfrm>
            <a:custGeom>
              <a:avLst/>
              <a:gdLst>
                <a:gd name="connsiteX0" fmla="*/ 76200 w 138113"/>
                <a:gd name="connsiteY0" fmla="*/ 0 h 88106"/>
                <a:gd name="connsiteX1" fmla="*/ 138113 w 138113"/>
                <a:gd name="connsiteY1" fmla="*/ 42863 h 88106"/>
                <a:gd name="connsiteX2" fmla="*/ 128588 w 138113"/>
                <a:gd name="connsiteY2" fmla="*/ 88106 h 88106"/>
                <a:gd name="connsiteX3" fmla="*/ 102394 w 138113"/>
                <a:gd name="connsiteY3" fmla="*/ 88106 h 88106"/>
                <a:gd name="connsiteX4" fmla="*/ 90488 w 138113"/>
                <a:gd name="connsiteY4" fmla="*/ 73819 h 88106"/>
                <a:gd name="connsiteX5" fmla="*/ 0 w 138113"/>
                <a:gd name="connsiteY5" fmla="*/ 54769 h 88106"/>
                <a:gd name="connsiteX6" fmla="*/ 11906 w 138113"/>
                <a:gd name="connsiteY6" fmla="*/ 9525 h 88106"/>
                <a:gd name="connsiteX7" fmla="*/ 76200 w 138113"/>
                <a:gd name="connsiteY7" fmla="*/ 0 h 88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113" h="88106">
                  <a:moveTo>
                    <a:pt x="76200" y="0"/>
                  </a:moveTo>
                  <a:lnTo>
                    <a:pt x="138113" y="42863"/>
                  </a:lnTo>
                  <a:lnTo>
                    <a:pt x="128588" y="88106"/>
                  </a:lnTo>
                  <a:lnTo>
                    <a:pt x="102394" y="88106"/>
                  </a:lnTo>
                  <a:lnTo>
                    <a:pt x="90488" y="73819"/>
                  </a:lnTo>
                  <a:lnTo>
                    <a:pt x="0" y="54769"/>
                  </a:lnTo>
                  <a:lnTo>
                    <a:pt x="11906" y="9525"/>
                  </a:lnTo>
                  <a:lnTo>
                    <a:pt x="76200" y="0"/>
                  </a:lnTo>
                  <a:close/>
                </a:path>
              </a:pathLst>
            </a:cu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9" name="Freeform 38"/>
            <p:cNvSpPr/>
            <p:nvPr/>
          </p:nvSpPr>
          <p:spPr>
            <a:xfrm rot="7042900">
              <a:off x="3571124" y="4405313"/>
              <a:ext cx="138113" cy="88106"/>
            </a:xfrm>
            <a:custGeom>
              <a:avLst/>
              <a:gdLst>
                <a:gd name="connsiteX0" fmla="*/ 76200 w 138113"/>
                <a:gd name="connsiteY0" fmla="*/ 0 h 88106"/>
                <a:gd name="connsiteX1" fmla="*/ 138113 w 138113"/>
                <a:gd name="connsiteY1" fmla="*/ 42863 h 88106"/>
                <a:gd name="connsiteX2" fmla="*/ 128588 w 138113"/>
                <a:gd name="connsiteY2" fmla="*/ 88106 h 88106"/>
                <a:gd name="connsiteX3" fmla="*/ 102394 w 138113"/>
                <a:gd name="connsiteY3" fmla="*/ 88106 h 88106"/>
                <a:gd name="connsiteX4" fmla="*/ 90488 w 138113"/>
                <a:gd name="connsiteY4" fmla="*/ 73819 h 88106"/>
                <a:gd name="connsiteX5" fmla="*/ 0 w 138113"/>
                <a:gd name="connsiteY5" fmla="*/ 54769 h 88106"/>
                <a:gd name="connsiteX6" fmla="*/ 11906 w 138113"/>
                <a:gd name="connsiteY6" fmla="*/ 9525 h 88106"/>
                <a:gd name="connsiteX7" fmla="*/ 76200 w 138113"/>
                <a:gd name="connsiteY7" fmla="*/ 0 h 88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113" h="88106">
                  <a:moveTo>
                    <a:pt x="76200" y="0"/>
                  </a:moveTo>
                  <a:lnTo>
                    <a:pt x="138113" y="42863"/>
                  </a:lnTo>
                  <a:lnTo>
                    <a:pt x="128588" y="88106"/>
                  </a:lnTo>
                  <a:lnTo>
                    <a:pt x="102394" y="88106"/>
                  </a:lnTo>
                  <a:lnTo>
                    <a:pt x="90488" y="73819"/>
                  </a:lnTo>
                  <a:lnTo>
                    <a:pt x="0" y="54769"/>
                  </a:lnTo>
                  <a:lnTo>
                    <a:pt x="11906" y="9525"/>
                  </a:lnTo>
                  <a:lnTo>
                    <a:pt x="76200" y="0"/>
                  </a:lnTo>
                  <a:close/>
                </a:path>
              </a:pathLst>
            </a:cu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" name="Freeform 39"/>
            <p:cNvSpPr/>
            <p:nvPr/>
          </p:nvSpPr>
          <p:spPr>
            <a:xfrm rot="19442081">
              <a:off x="3340142" y="4376738"/>
              <a:ext cx="138113" cy="88106"/>
            </a:xfrm>
            <a:custGeom>
              <a:avLst/>
              <a:gdLst>
                <a:gd name="connsiteX0" fmla="*/ 76200 w 138113"/>
                <a:gd name="connsiteY0" fmla="*/ 0 h 88106"/>
                <a:gd name="connsiteX1" fmla="*/ 138113 w 138113"/>
                <a:gd name="connsiteY1" fmla="*/ 42863 h 88106"/>
                <a:gd name="connsiteX2" fmla="*/ 128588 w 138113"/>
                <a:gd name="connsiteY2" fmla="*/ 88106 h 88106"/>
                <a:gd name="connsiteX3" fmla="*/ 102394 w 138113"/>
                <a:gd name="connsiteY3" fmla="*/ 88106 h 88106"/>
                <a:gd name="connsiteX4" fmla="*/ 90488 w 138113"/>
                <a:gd name="connsiteY4" fmla="*/ 73819 h 88106"/>
                <a:gd name="connsiteX5" fmla="*/ 0 w 138113"/>
                <a:gd name="connsiteY5" fmla="*/ 54769 h 88106"/>
                <a:gd name="connsiteX6" fmla="*/ 11906 w 138113"/>
                <a:gd name="connsiteY6" fmla="*/ 9525 h 88106"/>
                <a:gd name="connsiteX7" fmla="*/ 76200 w 138113"/>
                <a:gd name="connsiteY7" fmla="*/ 0 h 88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113" h="88106">
                  <a:moveTo>
                    <a:pt x="76200" y="0"/>
                  </a:moveTo>
                  <a:lnTo>
                    <a:pt x="138113" y="42863"/>
                  </a:lnTo>
                  <a:lnTo>
                    <a:pt x="128588" y="88106"/>
                  </a:lnTo>
                  <a:lnTo>
                    <a:pt x="102394" y="88106"/>
                  </a:lnTo>
                  <a:lnTo>
                    <a:pt x="90488" y="73819"/>
                  </a:lnTo>
                  <a:lnTo>
                    <a:pt x="0" y="54769"/>
                  </a:lnTo>
                  <a:lnTo>
                    <a:pt x="11906" y="9525"/>
                  </a:lnTo>
                  <a:lnTo>
                    <a:pt x="76200" y="0"/>
                  </a:lnTo>
                  <a:close/>
                </a:path>
              </a:pathLst>
            </a:cu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1" name="Freeform 40"/>
            <p:cNvSpPr/>
            <p:nvPr/>
          </p:nvSpPr>
          <p:spPr>
            <a:xfrm rot="5730812">
              <a:off x="3417429" y="4295774"/>
              <a:ext cx="61912" cy="85725"/>
            </a:xfrm>
            <a:custGeom>
              <a:avLst/>
              <a:gdLst>
                <a:gd name="connsiteX0" fmla="*/ 23812 w 61912"/>
                <a:gd name="connsiteY0" fmla="*/ 0 h 85725"/>
                <a:gd name="connsiteX1" fmla="*/ 61912 w 61912"/>
                <a:gd name="connsiteY1" fmla="*/ 50006 h 85725"/>
                <a:gd name="connsiteX2" fmla="*/ 52387 w 61912"/>
                <a:gd name="connsiteY2" fmla="*/ 78581 h 85725"/>
                <a:gd name="connsiteX3" fmla="*/ 14287 w 61912"/>
                <a:gd name="connsiteY3" fmla="*/ 85725 h 85725"/>
                <a:gd name="connsiteX4" fmla="*/ 0 w 61912"/>
                <a:gd name="connsiteY4" fmla="*/ 61912 h 85725"/>
                <a:gd name="connsiteX5" fmla="*/ 9525 w 61912"/>
                <a:gd name="connsiteY5" fmla="*/ 54769 h 85725"/>
                <a:gd name="connsiteX6" fmla="*/ 23812 w 61912"/>
                <a:gd name="connsiteY6" fmla="*/ 0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912" h="85725">
                  <a:moveTo>
                    <a:pt x="23812" y="0"/>
                  </a:moveTo>
                  <a:lnTo>
                    <a:pt x="61912" y="50006"/>
                  </a:lnTo>
                  <a:lnTo>
                    <a:pt x="52387" y="78581"/>
                  </a:lnTo>
                  <a:lnTo>
                    <a:pt x="14287" y="85725"/>
                  </a:lnTo>
                  <a:lnTo>
                    <a:pt x="0" y="61912"/>
                  </a:lnTo>
                  <a:lnTo>
                    <a:pt x="9525" y="54769"/>
                  </a:lnTo>
                  <a:lnTo>
                    <a:pt x="23812" y="0"/>
                  </a:lnTo>
                  <a:close/>
                </a:path>
              </a:pathLst>
            </a:cu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2" name="Freeform 41"/>
            <p:cNvSpPr/>
            <p:nvPr/>
          </p:nvSpPr>
          <p:spPr>
            <a:xfrm>
              <a:off x="3720641" y="4553638"/>
              <a:ext cx="95250" cy="76200"/>
            </a:xfrm>
            <a:custGeom>
              <a:avLst/>
              <a:gdLst>
                <a:gd name="connsiteX0" fmla="*/ 57150 w 95250"/>
                <a:gd name="connsiteY0" fmla="*/ 0 h 76200"/>
                <a:gd name="connsiteX1" fmla="*/ 0 w 95250"/>
                <a:gd name="connsiteY1" fmla="*/ 44450 h 76200"/>
                <a:gd name="connsiteX2" fmla="*/ 22225 w 95250"/>
                <a:gd name="connsiteY2" fmla="*/ 76200 h 76200"/>
                <a:gd name="connsiteX3" fmla="*/ 76200 w 95250"/>
                <a:gd name="connsiteY3" fmla="*/ 76200 h 76200"/>
                <a:gd name="connsiteX4" fmla="*/ 95250 w 95250"/>
                <a:gd name="connsiteY4" fmla="*/ 57150 h 76200"/>
                <a:gd name="connsiteX5" fmla="*/ 57150 w 95250"/>
                <a:gd name="connsiteY5" fmla="*/ 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250" h="76200">
                  <a:moveTo>
                    <a:pt x="57150" y="0"/>
                  </a:moveTo>
                  <a:lnTo>
                    <a:pt x="0" y="44450"/>
                  </a:lnTo>
                  <a:lnTo>
                    <a:pt x="22225" y="76200"/>
                  </a:lnTo>
                  <a:lnTo>
                    <a:pt x="76200" y="76200"/>
                  </a:lnTo>
                  <a:lnTo>
                    <a:pt x="95250" y="57150"/>
                  </a:lnTo>
                  <a:lnTo>
                    <a:pt x="57150" y="0"/>
                  </a:lnTo>
                  <a:close/>
                </a:path>
              </a:pathLst>
            </a:cu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3" name="Freeform 42"/>
            <p:cNvSpPr/>
            <p:nvPr/>
          </p:nvSpPr>
          <p:spPr>
            <a:xfrm rot="17100000">
              <a:off x="3880185" y="4553638"/>
              <a:ext cx="95250" cy="76200"/>
            </a:xfrm>
            <a:custGeom>
              <a:avLst/>
              <a:gdLst>
                <a:gd name="connsiteX0" fmla="*/ 57150 w 95250"/>
                <a:gd name="connsiteY0" fmla="*/ 0 h 76200"/>
                <a:gd name="connsiteX1" fmla="*/ 0 w 95250"/>
                <a:gd name="connsiteY1" fmla="*/ 44450 h 76200"/>
                <a:gd name="connsiteX2" fmla="*/ 22225 w 95250"/>
                <a:gd name="connsiteY2" fmla="*/ 76200 h 76200"/>
                <a:gd name="connsiteX3" fmla="*/ 76200 w 95250"/>
                <a:gd name="connsiteY3" fmla="*/ 76200 h 76200"/>
                <a:gd name="connsiteX4" fmla="*/ 95250 w 95250"/>
                <a:gd name="connsiteY4" fmla="*/ 57150 h 76200"/>
                <a:gd name="connsiteX5" fmla="*/ 57150 w 95250"/>
                <a:gd name="connsiteY5" fmla="*/ 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250" h="76200">
                  <a:moveTo>
                    <a:pt x="57150" y="0"/>
                  </a:moveTo>
                  <a:lnTo>
                    <a:pt x="0" y="44450"/>
                  </a:lnTo>
                  <a:lnTo>
                    <a:pt x="22225" y="76200"/>
                  </a:lnTo>
                  <a:lnTo>
                    <a:pt x="76200" y="76200"/>
                  </a:lnTo>
                  <a:lnTo>
                    <a:pt x="95250" y="57150"/>
                  </a:lnTo>
                  <a:lnTo>
                    <a:pt x="57150" y="0"/>
                  </a:lnTo>
                  <a:close/>
                </a:path>
              </a:pathLst>
            </a:cu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4" name="Freeform 43"/>
            <p:cNvSpPr/>
            <p:nvPr/>
          </p:nvSpPr>
          <p:spPr>
            <a:xfrm rot="8100000">
              <a:off x="4020679" y="4498870"/>
              <a:ext cx="95250" cy="76200"/>
            </a:xfrm>
            <a:custGeom>
              <a:avLst/>
              <a:gdLst>
                <a:gd name="connsiteX0" fmla="*/ 57150 w 95250"/>
                <a:gd name="connsiteY0" fmla="*/ 0 h 76200"/>
                <a:gd name="connsiteX1" fmla="*/ 0 w 95250"/>
                <a:gd name="connsiteY1" fmla="*/ 44450 h 76200"/>
                <a:gd name="connsiteX2" fmla="*/ 22225 w 95250"/>
                <a:gd name="connsiteY2" fmla="*/ 76200 h 76200"/>
                <a:gd name="connsiteX3" fmla="*/ 76200 w 95250"/>
                <a:gd name="connsiteY3" fmla="*/ 76200 h 76200"/>
                <a:gd name="connsiteX4" fmla="*/ 95250 w 95250"/>
                <a:gd name="connsiteY4" fmla="*/ 57150 h 76200"/>
                <a:gd name="connsiteX5" fmla="*/ 57150 w 95250"/>
                <a:gd name="connsiteY5" fmla="*/ 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250" h="76200">
                  <a:moveTo>
                    <a:pt x="57150" y="0"/>
                  </a:moveTo>
                  <a:lnTo>
                    <a:pt x="0" y="44450"/>
                  </a:lnTo>
                  <a:lnTo>
                    <a:pt x="22225" y="76200"/>
                  </a:lnTo>
                  <a:lnTo>
                    <a:pt x="76200" y="76200"/>
                  </a:lnTo>
                  <a:lnTo>
                    <a:pt x="95250" y="57150"/>
                  </a:lnTo>
                  <a:lnTo>
                    <a:pt x="57150" y="0"/>
                  </a:lnTo>
                  <a:close/>
                </a:path>
              </a:pathLst>
            </a:cu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5" name="Freeform 44"/>
            <p:cNvSpPr/>
            <p:nvPr/>
          </p:nvSpPr>
          <p:spPr>
            <a:xfrm rot="2034209">
              <a:off x="3663491" y="4522787"/>
              <a:ext cx="61912" cy="85725"/>
            </a:xfrm>
            <a:custGeom>
              <a:avLst/>
              <a:gdLst>
                <a:gd name="connsiteX0" fmla="*/ 23812 w 61912"/>
                <a:gd name="connsiteY0" fmla="*/ 0 h 85725"/>
                <a:gd name="connsiteX1" fmla="*/ 61912 w 61912"/>
                <a:gd name="connsiteY1" fmla="*/ 50006 h 85725"/>
                <a:gd name="connsiteX2" fmla="*/ 52387 w 61912"/>
                <a:gd name="connsiteY2" fmla="*/ 78581 h 85725"/>
                <a:gd name="connsiteX3" fmla="*/ 14287 w 61912"/>
                <a:gd name="connsiteY3" fmla="*/ 85725 h 85725"/>
                <a:gd name="connsiteX4" fmla="*/ 0 w 61912"/>
                <a:gd name="connsiteY4" fmla="*/ 61912 h 85725"/>
                <a:gd name="connsiteX5" fmla="*/ 9525 w 61912"/>
                <a:gd name="connsiteY5" fmla="*/ 54769 h 85725"/>
                <a:gd name="connsiteX6" fmla="*/ 23812 w 61912"/>
                <a:gd name="connsiteY6" fmla="*/ 0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912" h="85725">
                  <a:moveTo>
                    <a:pt x="23812" y="0"/>
                  </a:moveTo>
                  <a:lnTo>
                    <a:pt x="61912" y="50006"/>
                  </a:lnTo>
                  <a:lnTo>
                    <a:pt x="52387" y="78581"/>
                  </a:lnTo>
                  <a:lnTo>
                    <a:pt x="14287" y="85725"/>
                  </a:lnTo>
                  <a:lnTo>
                    <a:pt x="0" y="61912"/>
                  </a:lnTo>
                  <a:lnTo>
                    <a:pt x="9525" y="54769"/>
                  </a:lnTo>
                  <a:lnTo>
                    <a:pt x="23812" y="0"/>
                  </a:lnTo>
                  <a:close/>
                </a:path>
              </a:pathLst>
            </a:cu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3869574" y="4432300"/>
              <a:ext cx="138113" cy="88106"/>
            </a:xfrm>
            <a:custGeom>
              <a:avLst/>
              <a:gdLst>
                <a:gd name="connsiteX0" fmla="*/ 76200 w 138113"/>
                <a:gd name="connsiteY0" fmla="*/ 0 h 88106"/>
                <a:gd name="connsiteX1" fmla="*/ 138113 w 138113"/>
                <a:gd name="connsiteY1" fmla="*/ 42863 h 88106"/>
                <a:gd name="connsiteX2" fmla="*/ 128588 w 138113"/>
                <a:gd name="connsiteY2" fmla="*/ 88106 h 88106"/>
                <a:gd name="connsiteX3" fmla="*/ 102394 w 138113"/>
                <a:gd name="connsiteY3" fmla="*/ 88106 h 88106"/>
                <a:gd name="connsiteX4" fmla="*/ 90488 w 138113"/>
                <a:gd name="connsiteY4" fmla="*/ 73819 h 88106"/>
                <a:gd name="connsiteX5" fmla="*/ 0 w 138113"/>
                <a:gd name="connsiteY5" fmla="*/ 54769 h 88106"/>
                <a:gd name="connsiteX6" fmla="*/ 11906 w 138113"/>
                <a:gd name="connsiteY6" fmla="*/ 9525 h 88106"/>
                <a:gd name="connsiteX7" fmla="*/ 76200 w 138113"/>
                <a:gd name="connsiteY7" fmla="*/ 0 h 88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113" h="88106">
                  <a:moveTo>
                    <a:pt x="76200" y="0"/>
                  </a:moveTo>
                  <a:lnTo>
                    <a:pt x="138113" y="42863"/>
                  </a:lnTo>
                  <a:lnTo>
                    <a:pt x="128588" y="88106"/>
                  </a:lnTo>
                  <a:lnTo>
                    <a:pt x="102394" y="88106"/>
                  </a:lnTo>
                  <a:lnTo>
                    <a:pt x="90488" y="73819"/>
                  </a:lnTo>
                  <a:lnTo>
                    <a:pt x="0" y="54769"/>
                  </a:lnTo>
                  <a:lnTo>
                    <a:pt x="11906" y="9525"/>
                  </a:lnTo>
                  <a:lnTo>
                    <a:pt x="76200" y="0"/>
                  </a:lnTo>
                  <a:close/>
                </a:path>
              </a:pathLst>
            </a:cu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7" name="Freeform 46"/>
            <p:cNvSpPr/>
            <p:nvPr/>
          </p:nvSpPr>
          <p:spPr>
            <a:xfrm rot="7042900">
              <a:off x="3955299" y="4541838"/>
              <a:ext cx="138113" cy="88106"/>
            </a:xfrm>
            <a:custGeom>
              <a:avLst/>
              <a:gdLst>
                <a:gd name="connsiteX0" fmla="*/ 76200 w 138113"/>
                <a:gd name="connsiteY0" fmla="*/ 0 h 88106"/>
                <a:gd name="connsiteX1" fmla="*/ 138113 w 138113"/>
                <a:gd name="connsiteY1" fmla="*/ 42863 h 88106"/>
                <a:gd name="connsiteX2" fmla="*/ 128588 w 138113"/>
                <a:gd name="connsiteY2" fmla="*/ 88106 h 88106"/>
                <a:gd name="connsiteX3" fmla="*/ 102394 w 138113"/>
                <a:gd name="connsiteY3" fmla="*/ 88106 h 88106"/>
                <a:gd name="connsiteX4" fmla="*/ 90488 w 138113"/>
                <a:gd name="connsiteY4" fmla="*/ 73819 h 88106"/>
                <a:gd name="connsiteX5" fmla="*/ 0 w 138113"/>
                <a:gd name="connsiteY5" fmla="*/ 54769 h 88106"/>
                <a:gd name="connsiteX6" fmla="*/ 11906 w 138113"/>
                <a:gd name="connsiteY6" fmla="*/ 9525 h 88106"/>
                <a:gd name="connsiteX7" fmla="*/ 76200 w 138113"/>
                <a:gd name="connsiteY7" fmla="*/ 0 h 88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113" h="88106">
                  <a:moveTo>
                    <a:pt x="76200" y="0"/>
                  </a:moveTo>
                  <a:lnTo>
                    <a:pt x="138113" y="42863"/>
                  </a:lnTo>
                  <a:lnTo>
                    <a:pt x="128588" y="88106"/>
                  </a:lnTo>
                  <a:lnTo>
                    <a:pt x="102394" y="88106"/>
                  </a:lnTo>
                  <a:lnTo>
                    <a:pt x="90488" y="73819"/>
                  </a:lnTo>
                  <a:lnTo>
                    <a:pt x="0" y="54769"/>
                  </a:lnTo>
                  <a:lnTo>
                    <a:pt x="11906" y="9525"/>
                  </a:lnTo>
                  <a:lnTo>
                    <a:pt x="76200" y="0"/>
                  </a:lnTo>
                  <a:close/>
                </a:path>
              </a:pathLst>
            </a:cu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8" name="Freeform 47"/>
            <p:cNvSpPr/>
            <p:nvPr/>
          </p:nvSpPr>
          <p:spPr>
            <a:xfrm rot="19442081">
              <a:off x="3724317" y="4513263"/>
              <a:ext cx="138113" cy="88106"/>
            </a:xfrm>
            <a:custGeom>
              <a:avLst/>
              <a:gdLst>
                <a:gd name="connsiteX0" fmla="*/ 76200 w 138113"/>
                <a:gd name="connsiteY0" fmla="*/ 0 h 88106"/>
                <a:gd name="connsiteX1" fmla="*/ 138113 w 138113"/>
                <a:gd name="connsiteY1" fmla="*/ 42863 h 88106"/>
                <a:gd name="connsiteX2" fmla="*/ 128588 w 138113"/>
                <a:gd name="connsiteY2" fmla="*/ 88106 h 88106"/>
                <a:gd name="connsiteX3" fmla="*/ 102394 w 138113"/>
                <a:gd name="connsiteY3" fmla="*/ 88106 h 88106"/>
                <a:gd name="connsiteX4" fmla="*/ 90488 w 138113"/>
                <a:gd name="connsiteY4" fmla="*/ 73819 h 88106"/>
                <a:gd name="connsiteX5" fmla="*/ 0 w 138113"/>
                <a:gd name="connsiteY5" fmla="*/ 54769 h 88106"/>
                <a:gd name="connsiteX6" fmla="*/ 11906 w 138113"/>
                <a:gd name="connsiteY6" fmla="*/ 9525 h 88106"/>
                <a:gd name="connsiteX7" fmla="*/ 76200 w 138113"/>
                <a:gd name="connsiteY7" fmla="*/ 0 h 88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113" h="88106">
                  <a:moveTo>
                    <a:pt x="76200" y="0"/>
                  </a:moveTo>
                  <a:lnTo>
                    <a:pt x="138113" y="42863"/>
                  </a:lnTo>
                  <a:lnTo>
                    <a:pt x="128588" y="88106"/>
                  </a:lnTo>
                  <a:lnTo>
                    <a:pt x="102394" y="88106"/>
                  </a:lnTo>
                  <a:lnTo>
                    <a:pt x="90488" y="73819"/>
                  </a:lnTo>
                  <a:lnTo>
                    <a:pt x="0" y="54769"/>
                  </a:lnTo>
                  <a:lnTo>
                    <a:pt x="11906" y="9525"/>
                  </a:lnTo>
                  <a:lnTo>
                    <a:pt x="76200" y="0"/>
                  </a:lnTo>
                  <a:close/>
                </a:path>
              </a:pathLst>
            </a:cu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9" name="Freeform 48"/>
            <p:cNvSpPr/>
            <p:nvPr/>
          </p:nvSpPr>
          <p:spPr>
            <a:xfrm rot="5730812">
              <a:off x="3801604" y="4432299"/>
              <a:ext cx="61912" cy="85725"/>
            </a:xfrm>
            <a:custGeom>
              <a:avLst/>
              <a:gdLst>
                <a:gd name="connsiteX0" fmla="*/ 23812 w 61912"/>
                <a:gd name="connsiteY0" fmla="*/ 0 h 85725"/>
                <a:gd name="connsiteX1" fmla="*/ 61912 w 61912"/>
                <a:gd name="connsiteY1" fmla="*/ 50006 h 85725"/>
                <a:gd name="connsiteX2" fmla="*/ 52387 w 61912"/>
                <a:gd name="connsiteY2" fmla="*/ 78581 h 85725"/>
                <a:gd name="connsiteX3" fmla="*/ 14287 w 61912"/>
                <a:gd name="connsiteY3" fmla="*/ 85725 h 85725"/>
                <a:gd name="connsiteX4" fmla="*/ 0 w 61912"/>
                <a:gd name="connsiteY4" fmla="*/ 61912 h 85725"/>
                <a:gd name="connsiteX5" fmla="*/ 9525 w 61912"/>
                <a:gd name="connsiteY5" fmla="*/ 54769 h 85725"/>
                <a:gd name="connsiteX6" fmla="*/ 23812 w 61912"/>
                <a:gd name="connsiteY6" fmla="*/ 0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912" h="85725">
                  <a:moveTo>
                    <a:pt x="23812" y="0"/>
                  </a:moveTo>
                  <a:lnTo>
                    <a:pt x="61912" y="50006"/>
                  </a:lnTo>
                  <a:lnTo>
                    <a:pt x="52387" y="78581"/>
                  </a:lnTo>
                  <a:lnTo>
                    <a:pt x="14287" y="85725"/>
                  </a:lnTo>
                  <a:lnTo>
                    <a:pt x="0" y="61912"/>
                  </a:lnTo>
                  <a:lnTo>
                    <a:pt x="9525" y="54769"/>
                  </a:lnTo>
                  <a:lnTo>
                    <a:pt x="23812" y="0"/>
                  </a:lnTo>
                  <a:close/>
                </a:path>
              </a:pathLst>
            </a:cu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4031791" y="4420288"/>
              <a:ext cx="95250" cy="76200"/>
            </a:xfrm>
            <a:custGeom>
              <a:avLst/>
              <a:gdLst>
                <a:gd name="connsiteX0" fmla="*/ 57150 w 95250"/>
                <a:gd name="connsiteY0" fmla="*/ 0 h 76200"/>
                <a:gd name="connsiteX1" fmla="*/ 0 w 95250"/>
                <a:gd name="connsiteY1" fmla="*/ 44450 h 76200"/>
                <a:gd name="connsiteX2" fmla="*/ 22225 w 95250"/>
                <a:gd name="connsiteY2" fmla="*/ 76200 h 76200"/>
                <a:gd name="connsiteX3" fmla="*/ 76200 w 95250"/>
                <a:gd name="connsiteY3" fmla="*/ 76200 h 76200"/>
                <a:gd name="connsiteX4" fmla="*/ 95250 w 95250"/>
                <a:gd name="connsiteY4" fmla="*/ 57150 h 76200"/>
                <a:gd name="connsiteX5" fmla="*/ 57150 w 95250"/>
                <a:gd name="connsiteY5" fmla="*/ 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250" h="76200">
                  <a:moveTo>
                    <a:pt x="57150" y="0"/>
                  </a:moveTo>
                  <a:lnTo>
                    <a:pt x="0" y="44450"/>
                  </a:lnTo>
                  <a:lnTo>
                    <a:pt x="22225" y="76200"/>
                  </a:lnTo>
                  <a:lnTo>
                    <a:pt x="76200" y="76200"/>
                  </a:lnTo>
                  <a:lnTo>
                    <a:pt x="95250" y="57150"/>
                  </a:lnTo>
                  <a:lnTo>
                    <a:pt x="57150" y="0"/>
                  </a:lnTo>
                  <a:close/>
                </a:path>
              </a:pathLst>
            </a:cu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1" name="Freeform 50"/>
            <p:cNvSpPr/>
            <p:nvPr/>
          </p:nvSpPr>
          <p:spPr>
            <a:xfrm rot="17100000">
              <a:off x="4191335" y="4420288"/>
              <a:ext cx="95250" cy="76200"/>
            </a:xfrm>
            <a:custGeom>
              <a:avLst/>
              <a:gdLst>
                <a:gd name="connsiteX0" fmla="*/ 57150 w 95250"/>
                <a:gd name="connsiteY0" fmla="*/ 0 h 76200"/>
                <a:gd name="connsiteX1" fmla="*/ 0 w 95250"/>
                <a:gd name="connsiteY1" fmla="*/ 44450 h 76200"/>
                <a:gd name="connsiteX2" fmla="*/ 22225 w 95250"/>
                <a:gd name="connsiteY2" fmla="*/ 76200 h 76200"/>
                <a:gd name="connsiteX3" fmla="*/ 76200 w 95250"/>
                <a:gd name="connsiteY3" fmla="*/ 76200 h 76200"/>
                <a:gd name="connsiteX4" fmla="*/ 95250 w 95250"/>
                <a:gd name="connsiteY4" fmla="*/ 57150 h 76200"/>
                <a:gd name="connsiteX5" fmla="*/ 57150 w 95250"/>
                <a:gd name="connsiteY5" fmla="*/ 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250" h="76200">
                  <a:moveTo>
                    <a:pt x="57150" y="0"/>
                  </a:moveTo>
                  <a:lnTo>
                    <a:pt x="0" y="44450"/>
                  </a:lnTo>
                  <a:lnTo>
                    <a:pt x="22225" y="76200"/>
                  </a:lnTo>
                  <a:lnTo>
                    <a:pt x="76200" y="76200"/>
                  </a:lnTo>
                  <a:lnTo>
                    <a:pt x="95250" y="57150"/>
                  </a:lnTo>
                  <a:lnTo>
                    <a:pt x="57150" y="0"/>
                  </a:lnTo>
                  <a:close/>
                </a:path>
              </a:pathLst>
            </a:cu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2" name="Freeform 51"/>
            <p:cNvSpPr/>
            <p:nvPr/>
          </p:nvSpPr>
          <p:spPr>
            <a:xfrm rot="8100000">
              <a:off x="4331829" y="4365520"/>
              <a:ext cx="95250" cy="76200"/>
            </a:xfrm>
            <a:custGeom>
              <a:avLst/>
              <a:gdLst>
                <a:gd name="connsiteX0" fmla="*/ 57150 w 95250"/>
                <a:gd name="connsiteY0" fmla="*/ 0 h 76200"/>
                <a:gd name="connsiteX1" fmla="*/ 0 w 95250"/>
                <a:gd name="connsiteY1" fmla="*/ 44450 h 76200"/>
                <a:gd name="connsiteX2" fmla="*/ 22225 w 95250"/>
                <a:gd name="connsiteY2" fmla="*/ 76200 h 76200"/>
                <a:gd name="connsiteX3" fmla="*/ 76200 w 95250"/>
                <a:gd name="connsiteY3" fmla="*/ 76200 h 76200"/>
                <a:gd name="connsiteX4" fmla="*/ 95250 w 95250"/>
                <a:gd name="connsiteY4" fmla="*/ 57150 h 76200"/>
                <a:gd name="connsiteX5" fmla="*/ 57150 w 95250"/>
                <a:gd name="connsiteY5" fmla="*/ 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250" h="76200">
                  <a:moveTo>
                    <a:pt x="57150" y="0"/>
                  </a:moveTo>
                  <a:lnTo>
                    <a:pt x="0" y="44450"/>
                  </a:lnTo>
                  <a:lnTo>
                    <a:pt x="22225" y="76200"/>
                  </a:lnTo>
                  <a:lnTo>
                    <a:pt x="76200" y="76200"/>
                  </a:lnTo>
                  <a:lnTo>
                    <a:pt x="95250" y="57150"/>
                  </a:lnTo>
                  <a:lnTo>
                    <a:pt x="57150" y="0"/>
                  </a:lnTo>
                  <a:close/>
                </a:path>
              </a:pathLst>
            </a:cu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3" name="Freeform 52"/>
            <p:cNvSpPr/>
            <p:nvPr/>
          </p:nvSpPr>
          <p:spPr>
            <a:xfrm rot="2034209">
              <a:off x="3974641" y="4389437"/>
              <a:ext cx="61912" cy="85725"/>
            </a:xfrm>
            <a:custGeom>
              <a:avLst/>
              <a:gdLst>
                <a:gd name="connsiteX0" fmla="*/ 23812 w 61912"/>
                <a:gd name="connsiteY0" fmla="*/ 0 h 85725"/>
                <a:gd name="connsiteX1" fmla="*/ 61912 w 61912"/>
                <a:gd name="connsiteY1" fmla="*/ 50006 h 85725"/>
                <a:gd name="connsiteX2" fmla="*/ 52387 w 61912"/>
                <a:gd name="connsiteY2" fmla="*/ 78581 h 85725"/>
                <a:gd name="connsiteX3" fmla="*/ 14287 w 61912"/>
                <a:gd name="connsiteY3" fmla="*/ 85725 h 85725"/>
                <a:gd name="connsiteX4" fmla="*/ 0 w 61912"/>
                <a:gd name="connsiteY4" fmla="*/ 61912 h 85725"/>
                <a:gd name="connsiteX5" fmla="*/ 9525 w 61912"/>
                <a:gd name="connsiteY5" fmla="*/ 54769 h 85725"/>
                <a:gd name="connsiteX6" fmla="*/ 23812 w 61912"/>
                <a:gd name="connsiteY6" fmla="*/ 0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912" h="85725">
                  <a:moveTo>
                    <a:pt x="23812" y="0"/>
                  </a:moveTo>
                  <a:lnTo>
                    <a:pt x="61912" y="50006"/>
                  </a:lnTo>
                  <a:lnTo>
                    <a:pt x="52387" y="78581"/>
                  </a:lnTo>
                  <a:lnTo>
                    <a:pt x="14287" y="85725"/>
                  </a:lnTo>
                  <a:lnTo>
                    <a:pt x="0" y="61912"/>
                  </a:lnTo>
                  <a:lnTo>
                    <a:pt x="9525" y="54769"/>
                  </a:lnTo>
                  <a:lnTo>
                    <a:pt x="23812" y="0"/>
                  </a:lnTo>
                  <a:close/>
                </a:path>
              </a:pathLst>
            </a:cu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4" name="Freeform 53"/>
            <p:cNvSpPr/>
            <p:nvPr/>
          </p:nvSpPr>
          <p:spPr>
            <a:xfrm>
              <a:off x="4180724" y="4298950"/>
              <a:ext cx="138113" cy="88106"/>
            </a:xfrm>
            <a:custGeom>
              <a:avLst/>
              <a:gdLst>
                <a:gd name="connsiteX0" fmla="*/ 76200 w 138113"/>
                <a:gd name="connsiteY0" fmla="*/ 0 h 88106"/>
                <a:gd name="connsiteX1" fmla="*/ 138113 w 138113"/>
                <a:gd name="connsiteY1" fmla="*/ 42863 h 88106"/>
                <a:gd name="connsiteX2" fmla="*/ 128588 w 138113"/>
                <a:gd name="connsiteY2" fmla="*/ 88106 h 88106"/>
                <a:gd name="connsiteX3" fmla="*/ 102394 w 138113"/>
                <a:gd name="connsiteY3" fmla="*/ 88106 h 88106"/>
                <a:gd name="connsiteX4" fmla="*/ 90488 w 138113"/>
                <a:gd name="connsiteY4" fmla="*/ 73819 h 88106"/>
                <a:gd name="connsiteX5" fmla="*/ 0 w 138113"/>
                <a:gd name="connsiteY5" fmla="*/ 54769 h 88106"/>
                <a:gd name="connsiteX6" fmla="*/ 11906 w 138113"/>
                <a:gd name="connsiteY6" fmla="*/ 9525 h 88106"/>
                <a:gd name="connsiteX7" fmla="*/ 76200 w 138113"/>
                <a:gd name="connsiteY7" fmla="*/ 0 h 88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113" h="88106">
                  <a:moveTo>
                    <a:pt x="76200" y="0"/>
                  </a:moveTo>
                  <a:lnTo>
                    <a:pt x="138113" y="42863"/>
                  </a:lnTo>
                  <a:lnTo>
                    <a:pt x="128588" y="88106"/>
                  </a:lnTo>
                  <a:lnTo>
                    <a:pt x="102394" y="88106"/>
                  </a:lnTo>
                  <a:lnTo>
                    <a:pt x="90488" y="73819"/>
                  </a:lnTo>
                  <a:lnTo>
                    <a:pt x="0" y="54769"/>
                  </a:lnTo>
                  <a:lnTo>
                    <a:pt x="11906" y="9525"/>
                  </a:lnTo>
                  <a:lnTo>
                    <a:pt x="76200" y="0"/>
                  </a:lnTo>
                  <a:close/>
                </a:path>
              </a:pathLst>
            </a:cu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5" name="Freeform 54"/>
            <p:cNvSpPr/>
            <p:nvPr/>
          </p:nvSpPr>
          <p:spPr>
            <a:xfrm rot="7042900">
              <a:off x="4266449" y="4408488"/>
              <a:ext cx="138113" cy="88106"/>
            </a:xfrm>
            <a:custGeom>
              <a:avLst/>
              <a:gdLst>
                <a:gd name="connsiteX0" fmla="*/ 76200 w 138113"/>
                <a:gd name="connsiteY0" fmla="*/ 0 h 88106"/>
                <a:gd name="connsiteX1" fmla="*/ 138113 w 138113"/>
                <a:gd name="connsiteY1" fmla="*/ 42863 h 88106"/>
                <a:gd name="connsiteX2" fmla="*/ 128588 w 138113"/>
                <a:gd name="connsiteY2" fmla="*/ 88106 h 88106"/>
                <a:gd name="connsiteX3" fmla="*/ 102394 w 138113"/>
                <a:gd name="connsiteY3" fmla="*/ 88106 h 88106"/>
                <a:gd name="connsiteX4" fmla="*/ 90488 w 138113"/>
                <a:gd name="connsiteY4" fmla="*/ 73819 h 88106"/>
                <a:gd name="connsiteX5" fmla="*/ 0 w 138113"/>
                <a:gd name="connsiteY5" fmla="*/ 54769 h 88106"/>
                <a:gd name="connsiteX6" fmla="*/ 11906 w 138113"/>
                <a:gd name="connsiteY6" fmla="*/ 9525 h 88106"/>
                <a:gd name="connsiteX7" fmla="*/ 76200 w 138113"/>
                <a:gd name="connsiteY7" fmla="*/ 0 h 88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113" h="88106">
                  <a:moveTo>
                    <a:pt x="76200" y="0"/>
                  </a:moveTo>
                  <a:lnTo>
                    <a:pt x="138113" y="42863"/>
                  </a:lnTo>
                  <a:lnTo>
                    <a:pt x="128588" y="88106"/>
                  </a:lnTo>
                  <a:lnTo>
                    <a:pt x="102394" y="88106"/>
                  </a:lnTo>
                  <a:lnTo>
                    <a:pt x="90488" y="73819"/>
                  </a:lnTo>
                  <a:lnTo>
                    <a:pt x="0" y="54769"/>
                  </a:lnTo>
                  <a:lnTo>
                    <a:pt x="11906" y="9525"/>
                  </a:lnTo>
                  <a:lnTo>
                    <a:pt x="76200" y="0"/>
                  </a:lnTo>
                  <a:close/>
                </a:path>
              </a:pathLst>
            </a:cu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6" name="Freeform 55"/>
            <p:cNvSpPr/>
            <p:nvPr/>
          </p:nvSpPr>
          <p:spPr>
            <a:xfrm rot="19442081">
              <a:off x="4035467" y="4379913"/>
              <a:ext cx="138113" cy="88106"/>
            </a:xfrm>
            <a:custGeom>
              <a:avLst/>
              <a:gdLst>
                <a:gd name="connsiteX0" fmla="*/ 76200 w 138113"/>
                <a:gd name="connsiteY0" fmla="*/ 0 h 88106"/>
                <a:gd name="connsiteX1" fmla="*/ 138113 w 138113"/>
                <a:gd name="connsiteY1" fmla="*/ 42863 h 88106"/>
                <a:gd name="connsiteX2" fmla="*/ 128588 w 138113"/>
                <a:gd name="connsiteY2" fmla="*/ 88106 h 88106"/>
                <a:gd name="connsiteX3" fmla="*/ 102394 w 138113"/>
                <a:gd name="connsiteY3" fmla="*/ 88106 h 88106"/>
                <a:gd name="connsiteX4" fmla="*/ 90488 w 138113"/>
                <a:gd name="connsiteY4" fmla="*/ 73819 h 88106"/>
                <a:gd name="connsiteX5" fmla="*/ 0 w 138113"/>
                <a:gd name="connsiteY5" fmla="*/ 54769 h 88106"/>
                <a:gd name="connsiteX6" fmla="*/ 11906 w 138113"/>
                <a:gd name="connsiteY6" fmla="*/ 9525 h 88106"/>
                <a:gd name="connsiteX7" fmla="*/ 76200 w 138113"/>
                <a:gd name="connsiteY7" fmla="*/ 0 h 88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113" h="88106">
                  <a:moveTo>
                    <a:pt x="76200" y="0"/>
                  </a:moveTo>
                  <a:lnTo>
                    <a:pt x="138113" y="42863"/>
                  </a:lnTo>
                  <a:lnTo>
                    <a:pt x="128588" y="88106"/>
                  </a:lnTo>
                  <a:lnTo>
                    <a:pt x="102394" y="88106"/>
                  </a:lnTo>
                  <a:lnTo>
                    <a:pt x="90488" y="73819"/>
                  </a:lnTo>
                  <a:lnTo>
                    <a:pt x="0" y="54769"/>
                  </a:lnTo>
                  <a:lnTo>
                    <a:pt x="11906" y="9525"/>
                  </a:lnTo>
                  <a:lnTo>
                    <a:pt x="76200" y="0"/>
                  </a:lnTo>
                  <a:close/>
                </a:path>
              </a:pathLst>
            </a:cu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7" name="Freeform 56"/>
            <p:cNvSpPr/>
            <p:nvPr/>
          </p:nvSpPr>
          <p:spPr>
            <a:xfrm rot="5730812">
              <a:off x="4112754" y="4298949"/>
              <a:ext cx="61912" cy="85725"/>
            </a:xfrm>
            <a:custGeom>
              <a:avLst/>
              <a:gdLst>
                <a:gd name="connsiteX0" fmla="*/ 23812 w 61912"/>
                <a:gd name="connsiteY0" fmla="*/ 0 h 85725"/>
                <a:gd name="connsiteX1" fmla="*/ 61912 w 61912"/>
                <a:gd name="connsiteY1" fmla="*/ 50006 h 85725"/>
                <a:gd name="connsiteX2" fmla="*/ 52387 w 61912"/>
                <a:gd name="connsiteY2" fmla="*/ 78581 h 85725"/>
                <a:gd name="connsiteX3" fmla="*/ 14287 w 61912"/>
                <a:gd name="connsiteY3" fmla="*/ 85725 h 85725"/>
                <a:gd name="connsiteX4" fmla="*/ 0 w 61912"/>
                <a:gd name="connsiteY4" fmla="*/ 61912 h 85725"/>
                <a:gd name="connsiteX5" fmla="*/ 9525 w 61912"/>
                <a:gd name="connsiteY5" fmla="*/ 54769 h 85725"/>
                <a:gd name="connsiteX6" fmla="*/ 23812 w 61912"/>
                <a:gd name="connsiteY6" fmla="*/ 0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912" h="85725">
                  <a:moveTo>
                    <a:pt x="23812" y="0"/>
                  </a:moveTo>
                  <a:lnTo>
                    <a:pt x="61912" y="50006"/>
                  </a:lnTo>
                  <a:lnTo>
                    <a:pt x="52387" y="78581"/>
                  </a:lnTo>
                  <a:lnTo>
                    <a:pt x="14287" y="85725"/>
                  </a:lnTo>
                  <a:lnTo>
                    <a:pt x="0" y="61912"/>
                  </a:lnTo>
                  <a:lnTo>
                    <a:pt x="9525" y="54769"/>
                  </a:lnTo>
                  <a:lnTo>
                    <a:pt x="23812" y="0"/>
                  </a:lnTo>
                  <a:close/>
                </a:path>
              </a:pathLst>
            </a:cu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8" name="Freeform 57"/>
            <p:cNvSpPr/>
            <p:nvPr/>
          </p:nvSpPr>
          <p:spPr>
            <a:xfrm>
              <a:off x="4127041" y="4153588"/>
              <a:ext cx="95250" cy="76200"/>
            </a:xfrm>
            <a:custGeom>
              <a:avLst/>
              <a:gdLst>
                <a:gd name="connsiteX0" fmla="*/ 57150 w 95250"/>
                <a:gd name="connsiteY0" fmla="*/ 0 h 76200"/>
                <a:gd name="connsiteX1" fmla="*/ 0 w 95250"/>
                <a:gd name="connsiteY1" fmla="*/ 44450 h 76200"/>
                <a:gd name="connsiteX2" fmla="*/ 22225 w 95250"/>
                <a:gd name="connsiteY2" fmla="*/ 76200 h 76200"/>
                <a:gd name="connsiteX3" fmla="*/ 76200 w 95250"/>
                <a:gd name="connsiteY3" fmla="*/ 76200 h 76200"/>
                <a:gd name="connsiteX4" fmla="*/ 95250 w 95250"/>
                <a:gd name="connsiteY4" fmla="*/ 57150 h 76200"/>
                <a:gd name="connsiteX5" fmla="*/ 57150 w 95250"/>
                <a:gd name="connsiteY5" fmla="*/ 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250" h="76200">
                  <a:moveTo>
                    <a:pt x="57150" y="0"/>
                  </a:moveTo>
                  <a:lnTo>
                    <a:pt x="0" y="44450"/>
                  </a:lnTo>
                  <a:lnTo>
                    <a:pt x="22225" y="76200"/>
                  </a:lnTo>
                  <a:lnTo>
                    <a:pt x="76200" y="76200"/>
                  </a:lnTo>
                  <a:lnTo>
                    <a:pt x="95250" y="57150"/>
                  </a:lnTo>
                  <a:lnTo>
                    <a:pt x="57150" y="0"/>
                  </a:lnTo>
                  <a:close/>
                </a:path>
              </a:pathLst>
            </a:cu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9" name="Freeform 58"/>
            <p:cNvSpPr/>
            <p:nvPr/>
          </p:nvSpPr>
          <p:spPr>
            <a:xfrm rot="17100000">
              <a:off x="4286585" y="4153588"/>
              <a:ext cx="95250" cy="76200"/>
            </a:xfrm>
            <a:custGeom>
              <a:avLst/>
              <a:gdLst>
                <a:gd name="connsiteX0" fmla="*/ 57150 w 95250"/>
                <a:gd name="connsiteY0" fmla="*/ 0 h 76200"/>
                <a:gd name="connsiteX1" fmla="*/ 0 w 95250"/>
                <a:gd name="connsiteY1" fmla="*/ 44450 h 76200"/>
                <a:gd name="connsiteX2" fmla="*/ 22225 w 95250"/>
                <a:gd name="connsiteY2" fmla="*/ 76200 h 76200"/>
                <a:gd name="connsiteX3" fmla="*/ 76200 w 95250"/>
                <a:gd name="connsiteY3" fmla="*/ 76200 h 76200"/>
                <a:gd name="connsiteX4" fmla="*/ 95250 w 95250"/>
                <a:gd name="connsiteY4" fmla="*/ 57150 h 76200"/>
                <a:gd name="connsiteX5" fmla="*/ 57150 w 95250"/>
                <a:gd name="connsiteY5" fmla="*/ 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250" h="76200">
                  <a:moveTo>
                    <a:pt x="57150" y="0"/>
                  </a:moveTo>
                  <a:lnTo>
                    <a:pt x="0" y="44450"/>
                  </a:lnTo>
                  <a:lnTo>
                    <a:pt x="22225" y="76200"/>
                  </a:lnTo>
                  <a:lnTo>
                    <a:pt x="76200" y="76200"/>
                  </a:lnTo>
                  <a:lnTo>
                    <a:pt x="95250" y="57150"/>
                  </a:lnTo>
                  <a:lnTo>
                    <a:pt x="57150" y="0"/>
                  </a:lnTo>
                  <a:close/>
                </a:path>
              </a:pathLst>
            </a:cu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0" name="Freeform 59"/>
            <p:cNvSpPr/>
            <p:nvPr/>
          </p:nvSpPr>
          <p:spPr>
            <a:xfrm rot="8100000">
              <a:off x="4427079" y="4098820"/>
              <a:ext cx="95250" cy="76200"/>
            </a:xfrm>
            <a:custGeom>
              <a:avLst/>
              <a:gdLst>
                <a:gd name="connsiteX0" fmla="*/ 57150 w 95250"/>
                <a:gd name="connsiteY0" fmla="*/ 0 h 76200"/>
                <a:gd name="connsiteX1" fmla="*/ 0 w 95250"/>
                <a:gd name="connsiteY1" fmla="*/ 44450 h 76200"/>
                <a:gd name="connsiteX2" fmla="*/ 22225 w 95250"/>
                <a:gd name="connsiteY2" fmla="*/ 76200 h 76200"/>
                <a:gd name="connsiteX3" fmla="*/ 76200 w 95250"/>
                <a:gd name="connsiteY3" fmla="*/ 76200 h 76200"/>
                <a:gd name="connsiteX4" fmla="*/ 95250 w 95250"/>
                <a:gd name="connsiteY4" fmla="*/ 57150 h 76200"/>
                <a:gd name="connsiteX5" fmla="*/ 57150 w 95250"/>
                <a:gd name="connsiteY5" fmla="*/ 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250" h="76200">
                  <a:moveTo>
                    <a:pt x="57150" y="0"/>
                  </a:moveTo>
                  <a:lnTo>
                    <a:pt x="0" y="44450"/>
                  </a:lnTo>
                  <a:lnTo>
                    <a:pt x="22225" y="76200"/>
                  </a:lnTo>
                  <a:lnTo>
                    <a:pt x="76200" y="76200"/>
                  </a:lnTo>
                  <a:lnTo>
                    <a:pt x="95250" y="57150"/>
                  </a:lnTo>
                  <a:lnTo>
                    <a:pt x="57150" y="0"/>
                  </a:lnTo>
                  <a:close/>
                </a:path>
              </a:pathLst>
            </a:cu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1" name="Freeform 60"/>
            <p:cNvSpPr/>
            <p:nvPr/>
          </p:nvSpPr>
          <p:spPr>
            <a:xfrm rot="2034209">
              <a:off x="4069891" y="4122737"/>
              <a:ext cx="61912" cy="85725"/>
            </a:xfrm>
            <a:custGeom>
              <a:avLst/>
              <a:gdLst>
                <a:gd name="connsiteX0" fmla="*/ 23812 w 61912"/>
                <a:gd name="connsiteY0" fmla="*/ 0 h 85725"/>
                <a:gd name="connsiteX1" fmla="*/ 61912 w 61912"/>
                <a:gd name="connsiteY1" fmla="*/ 50006 h 85725"/>
                <a:gd name="connsiteX2" fmla="*/ 52387 w 61912"/>
                <a:gd name="connsiteY2" fmla="*/ 78581 h 85725"/>
                <a:gd name="connsiteX3" fmla="*/ 14287 w 61912"/>
                <a:gd name="connsiteY3" fmla="*/ 85725 h 85725"/>
                <a:gd name="connsiteX4" fmla="*/ 0 w 61912"/>
                <a:gd name="connsiteY4" fmla="*/ 61912 h 85725"/>
                <a:gd name="connsiteX5" fmla="*/ 9525 w 61912"/>
                <a:gd name="connsiteY5" fmla="*/ 54769 h 85725"/>
                <a:gd name="connsiteX6" fmla="*/ 23812 w 61912"/>
                <a:gd name="connsiteY6" fmla="*/ 0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912" h="85725">
                  <a:moveTo>
                    <a:pt x="23812" y="0"/>
                  </a:moveTo>
                  <a:lnTo>
                    <a:pt x="61912" y="50006"/>
                  </a:lnTo>
                  <a:lnTo>
                    <a:pt x="52387" y="78581"/>
                  </a:lnTo>
                  <a:lnTo>
                    <a:pt x="14287" y="85725"/>
                  </a:lnTo>
                  <a:lnTo>
                    <a:pt x="0" y="61912"/>
                  </a:lnTo>
                  <a:lnTo>
                    <a:pt x="9525" y="54769"/>
                  </a:lnTo>
                  <a:lnTo>
                    <a:pt x="23812" y="0"/>
                  </a:lnTo>
                  <a:close/>
                </a:path>
              </a:pathLst>
            </a:cu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2" name="Freeform 61"/>
            <p:cNvSpPr/>
            <p:nvPr/>
          </p:nvSpPr>
          <p:spPr>
            <a:xfrm>
              <a:off x="4275974" y="4032250"/>
              <a:ext cx="138113" cy="88106"/>
            </a:xfrm>
            <a:custGeom>
              <a:avLst/>
              <a:gdLst>
                <a:gd name="connsiteX0" fmla="*/ 76200 w 138113"/>
                <a:gd name="connsiteY0" fmla="*/ 0 h 88106"/>
                <a:gd name="connsiteX1" fmla="*/ 138113 w 138113"/>
                <a:gd name="connsiteY1" fmla="*/ 42863 h 88106"/>
                <a:gd name="connsiteX2" fmla="*/ 128588 w 138113"/>
                <a:gd name="connsiteY2" fmla="*/ 88106 h 88106"/>
                <a:gd name="connsiteX3" fmla="*/ 102394 w 138113"/>
                <a:gd name="connsiteY3" fmla="*/ 88106 h 88106"/>
                <a:gd name="connsiteX4" fmla="*/ 90488 w 138113"/>
                <a:gd name="connsiteY4" fmla="*/ 73819 h 88106"/>
                <a:gd name="connsiteX5" fmla="*/ 0 w 138113"/>
                <a:gd name="connsiteY5" fmla="*/ 54769 h 88106"/>
                <a:gd name="connsiteX6" fmla="*/ 11906 w 138113"/>
                <a:gd name="connsiteY6" fmla="*/ 9525 h 88106"/>
                <a:gd name="connsiteX7" fmla="*/ 76200 w 138113"/>
                <a:gd name="connsiteY7" fmla="*/ 0 h 88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113" h="88106">
                  <a:moveTo>
                    <a:pt x="76200" y="0"/>
                  </a:moveTo>
                  <a:lnTo>
                    <a:pt x="138113" y="42863"/>
                  </a:lnTo>
                  <a:lnTo>
                    <a:pt x="128588" y="88106"/>
                  </a:lnTo>
                  <a:lnTo>
                    <a:pt x="102394" y="88106"/>
                  </a:lnTo>
                  <a:lnTo>
                    <a:pt x="90488" y="73819"/>
                  </a:lnTo>
                  <a:lnTo>
                    <a:pt x="0" y="54769"/>
                  </a:lnTo>
                  <a:lnTo>
                    <a:pt x="11906" y="9525"/>
                  </a:lnTo>
                  <a:lnTo>
                    <a:pt x="76200" y="0"/>
                  </a:lnTo>
                  <a:close/>
                </a:path>
              </a:pathLst>
            </a:cu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3" name="Freeform 62"/>
            <p:cNvSpPr/>
            <p:nvPr/>
          </p:nvSpPr>
          <p:spPr>
            <a:xfrm rot="7042900">
              <a:off x="4361699" y="4141788"/>
              <a:ext cx="138113" cy="88106"/>
            </a:xfrm>
            <a:custGeom>
              <a:avLst/>
              <a:gdLst>
                <a:gd name="connsiteX0" fmla="*/ 76200 w 138113"/>
                <a:gd name="connsiteY0" fmla="*/ 0 h 88106"/>
                <a:gd name="connsiteX1" fmla="*/ 138113 w 138113"/>
                <a:gd name="connsiteY1" fmla="*/ 42863 h 88106"/>
                <a:gd name="connsiteX2" fmla="*/ 128588 w 138113"/>
                <a:gd name="connsiteY2" fmla="*/ 88106 h 88106"/>
                <a:gd name="connsiteX3" fmla="*/ 102394 w 138113"/>
                <a:gd name="connsiteY3" fmla="*/ 88106 h 88106"/>
                <a:gd name="connsiteX4" fmla="*/ 90488 w 138113"/>
                <a:gd name="connsiteY4" fmla="*/ 73819 h 88106"/>
                <a:gd name="connsiteX5" fmla="*/ 0 w 138113"/>
                <a:gd name="connsiteY5" fmla="*/ 54769 h 88106"/>
                <a:gd name="connsiteX6" fmla="*/ 11906 w 138113"/>
                <a:gd name="connsiteY6" fmla="*/ 9525 h 88106"/>
                <a:gd name="connsiteX7" fmla="*/ 76200 w 138113"/>
                <a:gd name="connsiteY7" fmla="*/ 0 h 88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113" h="88106">
                  <a:moveTo>
                    <a:pt x="76200" y="0"/>
                  </a:moveTo>
                  <a:lnTo>
                    <a:pt x="138113" y="42863"/>
                  </a:lnTo>
                  <a:lnTo>
                    <a:pt x="128588" y="88106"/>
                  </a:lnTo>
                  <a:lnTo>
                    <a:pt x="102394" y="88106"/>
                  </a:lnTo>
                  <a:lnTo>
                    <a:pt x="90488" y="73819"/>
                  </a:lnTo>
                  <a:lnTo>
                    <a:pt x="0" y="54769"/>
                  </a:lnTo>
                  <a:lnTo>
                    <a:pt x="11906" y="9525"/>
                  </a:lnTo>
                  <a:lnTo>
                    <a:pt x="76200" y="0"/>
                  </a:lnTo>
                  <a:close/>
                </a:path>
              </a:pathLst>
            </a:cu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4" name="Freeform 63"/>
            <p:cNvSpPr/>
            <p:nvPr/>
          </p:nvSpPr>
          <p:spPr>
            <a:xfrm rot="19442081">
              <a:off x="4130717" y="4113213"/>
              <a:ext cx="138113" cy="88106"/>
            </a:xfrm>
            <a:custGeom>
              <a:avLst/>
              <a:gdLst>
                <a:gd name="connsiteX0" fmla="*/ 76200 w 138113"/>
                <a:gd name="connsiteY0" fmla="*/ 0 h 88106"/>
                <a:gd name="connsiteX1" fmla="*/ 138113 w 138113"/>
                <a:gd name="connsiteY1" fmla="*/ 42863 h 88106"/>
                <a:gd name="connsiteX2" fmla="*/ 128588 w 138113"/>
                <a:gd name="connsiteY2" fmla="*/ 88106 h 88106"/>
                <a:gd name="connsiteX3" fmla="*/ 102394 w 138113"/>
                <a:gd name="connsiteY3" fmla="*/ 88106 h 88106"/>
                <a:gd name="connsiteX4" fmla="*/ 90488 w 138113"/>
                <a:gd name="connsiteY4" fmla="*/ 73819 h 88106"/>
                <a:gd name="connsiteX5" fmla="*/ 0 w 138113"/>
                <a:gd name="connsiteY5" fmla="*/ 54769 h 88106"/>
                <a:gd name="connsiteX6" fmla="*/ 11906 w 138113"/>
                <a:gd name="connsiteY6" fmla="*/ 9525 h 88106"/>
                <a:gd name="connsiteX7" fmla="*/ 76200 w 138113"/>
                <a:gd name="connsiteY7" fmla="*/ 0 h 88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113" h="88106">
                  <a:moveTo>
                    <a:pt x="76200" y="0"/>
                  </a:moveTo>
                  <a:lnTo>
                    <a:pt x="138113" y="42863"/>
                  </a:lnTo>
                  <a:lnTo>
                    <a:pt x="128588" y="88106"/>
                  </a:lnTo>
                  <a:lnTo>
                    <a:pt x="102394" y="88106"/>
                  </a:lnTo>
                  <a:lnTo>
                    <a:pt x="90488" y="73819"/>
                  </a:lnTo>
                  <a:lnTo>
                    <a:pt x="0" y="54769"/>
                  </a:lnTo>
                  <a:lnTo>
                    <a:pt x="11906" y="9525"/>
                  </a:lnTo>
                  <a:lnTo>
                    <a:pt x="76200" y="0"/>
                  </a:lnTo>
                  <a:close/>
                </a:path>
              </a:pathLst>
            </a:cu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5" name="Freeform 64"/>
            <p:cNvSpPr/>
            <p:nvPr/>
          </p:nvSpPr>
          <p:spPr>
            <a:xfrm rot="5730812">
              <a:off x="4208004" y="4032249"/>
              <a:ext cx="61912" cy="85725"/>
            </a:xfrm>
            <a:custGeom>
              <a:avLst/>
              <a:gdLst>
                <a:gd name="connsiteX0" fmla="*/ 23812 w 61912"/>
                <a:gd name="connsiteY0" fmla="*/ 0 h 85725"/>
                <a:gd name="connsiteX1" fmla="*/ 61912 w 61912"/>
                <a:gd name="connsiteY1" fmla="*/ 50006 h 85725"/>
                <a:gd name="connsiteX2" fmla="*/ 52387 w 61912"/>
                <a:gd name="connsiteY2" fmla="*/ 78581 h 85725"/>
                <a:gd name="connsiteX3" fmla="*/ 14287 w 61912"/>
                <a:gd name="connsiteY3" fmla="*/ 85725 h 85725"/>
                <a:gd name="connsiteX4" fmla="*/ 0 w 61912"/>
                <a:gd name="connsiteY4" fmla="*/ 61912 h 85725"/>
                <a:gd name="connsiteX5" fmla="*/ 9525 w 61912"/>
                <a:gd name="connsiteY5" fmla="*/ 54769 h 85725"/>
                <a:gd name="connsiteX6" fmla="*/ 23812 w 61912"/>
                <a:gd name="connsiteY6" fmla="*/ 0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912" h="85725">
                  <a:moveTo>
                    <a:pt x="23812" y="0"/>
                  </a:moveTo>
                  <a:lnTo>
                    <a:pt x="61912" y="50006"/>
                  </a:lnTo>
                  <a:lnTo>
                    <a:pt x="52387" y="78581"/>
                  </a:lnTo>
                  <a:lnTo>
                    <a:pt x="14287" y="85725"/>
                  </a:lnTo>
                  <a:lnTo>
                    <a:pt x="0" y="61912"/>
                  </a:lnTo>
                  <a:lnTo>
                    <a:pt x="9525" y="54769"/>
                  </a:lnTo>
                  <a:lnTo>
                    <a:pt x="23812" y="0"/>
                  </a:lnTo>
                  <a:close/>
                </a:path>
              </a:pathLst>
            </a:cu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3342616" y="3364004"/>
            <a:ext cx="1667723" cy="991302"/>
            <a:chOff x="2949520" y="3549650"/>
            <a:chExt cx="1667723" cy="991302"/>
          </a:xfrm>
        </p:grpSpPr>
        <p:cxnSp>
          <p:nvCxnSpPr>
            <p:cNvPr id="67" name="Straight Connector 66"/>
            <p:cNvCxnSpPr/>
            <p:nvPr/>
          </p:nvCxnSpPr>
          <p:spPr>
            <a:xfrm flipH="1">
              <a:off x="3485399" y="3652830"/>
              <a:ext cx="178886" cy="832312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H="1">
              <a:off x="3740754" y="3675223"/>
              <a:ext cx="126206" cy="865729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H="1">
              <a:off x="2949520" y="3549650"/>
              <a:ext cx="390581" cy="775891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H="1">
              <a:off x="3243305" y="3606625"/>
              <a:ext cx="240632" cy="817341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H="1">
              <a:off x="4005597" y="3683187"/>
              <a:ext cx="24649" cy="853783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4199774" y="3665141"/>
              <a:ext cx="81765" cy="767159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4387764" y="3644501"/>
              <a:ext cx="75913" cy="657623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4531797" y="3568700"/>
              <a:ext cx="85446" cy="551656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Oval 119"/>
          <p:cNvSpPr/>
          <p:nvPr/>
        </p:nvSpPr>
        <p:spPr>
          <a:xfrm flipV="1">
            <a:off x="3352800" y="4145437"/>
            <a:ext cx="45720" cy="45720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2" name="Oval 121"/>
          <p:cNvSpPr/>
          <p:nvPr/>
        </p:nvSpPr>
        <p:spPr>
          <a:xfrm flipV="1">
            <a:off x="3444716" y="4029073"/>
            <a:ext cx="45720" cy="45720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3" name="Oval 122"/>
          <p:cNvSpPr/>
          <p:nvPr/>
        </p:nvSpPr>
        <p:spPr>
          <a:xfrm flipV="1">
            <a:off x="3384233" y="4099558"/>
            <a:ext cx="66674" cy="66674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5" name="Oval 124"/>
          <p:cNvSpPr/>
          <p:nvPr/>
        </p:nvSpPr>
        <p:spPr>
          <a:xfrm flipV="1">
            <a:off x="3628072" y="4098130"/>
            <a:ext cx="45720" cy="45720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6" name="Oval 125"/>
          <p:cNvSpPr/>
          <p:nvPr/>
        </p:nvSpPr>
        <p:spPr>
          <a:xfrm flipV="1">
            <a:off x="3697128" y="4062411"/>
            <a:ext cx="45720" cy="45720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9" name="Oval 128"/>
          <p:cNvSpPr/>
          <p:nvPr/>
        </p:nvSpPr>
        <p:spPr>
          <a:xfrm flipV="1">
            <a:off x="3530441" y="4045742"/>
            <a:ext cx="45720" cy="45720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0" name="Oval 129"/>
          <p:cNvSpPr/>
          <p:nvPr/>
        </p:nvSpPr>
        <p:spPr>
          <a:xfrm flipV="1">
            <a:off x="3599497" y="4010023"/>
            <a:ext cx="45720" cy="45720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1" name="Oval 130"/>
          <p:cNvSpPr/>
          <p:nvPr/>
        </p:nvSpPr>
        <p:spPr>
          <a:xfrm flipV="1">
            <a:off x="3536959" y="4134322"/>
            <a:ext cx="66674" cy="66674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2" name="Oval 131"/>
          <p:cNvSpPr/>
          <p:nvPr/>
        </p:nvSpPr>
        <p:spPr>
          <a:xfrm flipV="1">
            <a:off x="3664553" y="4219574"/>
            <a:ext cx="45720" cy="45720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3" name="Oval 132"/>
          <p:cNvSpPr/>
          <p:nvPr/>
        </p:nvSpPr>
        <p:spPr>
          <a:xfrm flipV="1">
            <a:off x="3782853" y="4079080"/>
            <a:ext cx="45720" cy="45720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7" name="Oval 136"/>
          <p:cNvSpPr/>
          <p:nvPr/>
        </p:nvSpPr>
        <p:spPr>
          <a:xfrm flipV="1">
            <a:off x="3453289" y="4173378"/>
            <a:ext cx="66674" cy="66674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1" name="Oval 140"/>
          <p:cNvSpPr/>
          <p:nvPr/>
        </p:nvSpPr>
        <p:spPr>
          <a:xfrm flipV="1">
            <a:off x="3615135" y="4168614"/>
            <a:ext cx="45720" cy="45720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3" name="Oval 142"/>
          <p:cNvSpPr/>
          <p:nvPr/>
        </p:nvSpPr>
        <p:spPr>
          <a:xfrm flipV="1">
            <a:off x="3748564" y="4118609"/>
            <a:ext cx="66674" cy="66674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5" name="Oval 144"/>
          <p:cNvSpPr/>
          <p:nvPr/>
        </p:nvSpPr>
        <p:spPr>
          <a:xfrm flipV="1">
            <a:off x="3851910" y="4233862"/>
            <a:ext cx="45720" cy="45720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7" name="Oval 146"/>
          <p:cNvSpPr/>
          <p:nvPr/>
        </p:nvSpPr>
        <p:spPr>
          <a:xfrm flipV="1">
            <a:off x="4011453" y="4162424"/>
            <a:ext cx="45720" cy="45720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0" name="Oval 149"/>
          <p:cNvSpPr/>
          <p:nvPr/>
        </p:nvSpPr>
        <p:spPr>
          <a:xfrm flipV="1">
            <a:off x="3844766" y="4145755"/>
            <a:ext cx="45720" cy="45720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3" name="Oval 152"/>
          <p:cNvSpPr/>
          <p:nvPr/>
        </p:nvSpPr>
        <p:spPr>
          <a:xfrm flipV="1">
            <a:off x="4054466" y="4240053"/>
            <a:ext cx="45720" cy="45720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4" name="Oval 153"/>
          <p:cNvSpPr/>
          <p:nvPr/>
        </p:nvSpPr>
        <p:spPr>
          <a:xfrm flipV="1">
            <a:off x="4097178" y="4179093"/>
            <a:ext cx="45720" cy="45720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5" name="Oval 154"/>
          <p:cNvSpPr/>
          <p:nvPr/>
        </p:nvSpPr>
        <p:spPr>
          <a:xfrm flipV="1">
            <a:off x="4385620" y="4162996"/>
            <a:ext cx="66674" cy="66674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6" name="Oval 155"/>
          <p:cNvSpPr/>
          <p:nvPr/>
        </p:nvSpPr>
        <p:spPr>
          <a:xfrm flipV="1">
            <a:off x="4116228" y="4217193"/>
            <a:ext cx="45720" cy="45720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7" name="Oval 156"/>
          <p:cNvSpPr/>
          <p:nvPr/>
        </p:nvSpPr>
        <p:spPr>
          <a:xfrm flipV="1">
            <a:off x="3772376" y="4221003"/>
            <a:ext cx="66674" cy="66674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0" name="Oval 159"/>
          <p:cNvSpPr/>
          <p:nvPr/>
        </p:nvSpPr>
        <p:spPr>
          <a:xfrm flipV="1">
            <a:off x="3931889" y="4208144"/>
            <a:ext cx="66674" cy="66674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1" name="Oval 160"/>
          <p:cNvSpPr/>
          <p:nvPr/>
        </p:nvSpPr>
        <p:spPr>
          <a:xfrm flipV="1">
            <a:off x="3887628" y="4286249"/>
            <a:ext cx="45720" cy="45720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2" name="Oval 161"/>
          <p:cNvSpPr/>
          <p:nvPr/>
        </p:nvSpPr>
        <p:spPr>
          <a:xfrm flipV="1">
            <a:off x="3811429" y="4319586"/>
            <a:ext cx="45720" cy="45720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6" name="Oval 165"/>
          <p:cNvSpPr/>
          <p:nvPr/>
        </p:nvSpPr>
        <p:spPr>
          <a:xfrm flipV="1">
            <a:off x="4063841" y="4352924"/>
            <a:ext cx="45720" cy="45720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8" name="Oval 167"/>
          <p:cNvSpPr/>
          <p:nvPr/>
        </p:nvSpPr>
        <p:spPr>
          <a:xfrm flipV="1">
            <a:off x="4192633" y="4205181"/>
            <a:ext cx="45720" cy="45720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9" name="Oval 168"/>
          <p:cNvSpPr/>
          <p:nvPr/>
        </p:nvSpPr>
        <p:spPr>
          <a:xfrm flipV="1">
            <a:off x="4173378" y="4355305"/>
            <a:ext cx="45720" cy="45720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0" name="Oval 169"/>
          <p:cNvSpPr/>
          <p:nvPr/>
        </p:nvSpPr>
        <p:spPr>
          <a:xfrm flipV="1">
            <a:off x="3966210" y="4300536"/>
            <a:ext cx="45720" cy="45720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2" name="Oval 171"/>
          <p:cNvSpPr/>
          <p:nvPr/>
        </p:nvSpPr>
        <p:spPr>
          <a:xfrm flipV="1">
            <a:off x="4115276" y="4218621"/>
            <a:ext cx="66674" cy="66674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4" name="Oval 173"/>
          <p:cNvSpPr/>
          <p:nvPr/>
        </p:nvSpPr>
        <p:spPr>
          <a:xfrm flipV="1">
            <a:off x="4668861" y="4012405"/>
            <a:ext cx="66674" cy="66674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5" name="Oval 174"/>
          <p:cNvSpPr/>
          <p:nvPr/>
        </p:nvSpPr>
        <p:spPr>
          <a:xfrm flipV="1">
            <a:off x="4289894" y="4169568"/>
            <a:ext cx="45720" cy="45720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1" name="Oval 180"/>
          <p:cNvSpPr/>
          <p:nvPr/>
        </p:nvSpPr>
        <p:spPr>
          <a:xfrm flipV="1">
            <a:off x="4159296" y="4288631"/>
            <a:ext cx="66674" cy="66674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5" name="Oval 184"/>
          <p:cNvSpPr/>
          <p:nvPr/>
        </p:nvSpPr>
        <p:spPr>
          <a:xfrm flipV="1">
            <a:off x="4266082" y="4219574"/>
            <a:ext cx="45720" cy="45720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7" name="Oval 186"/>
          <p:cNvSpPr/>
          <p:nvPr/>
        </p:nvSpPr>
        <p:spPr>
          <a:xfrm flipV="1">
            <a:off x="4358951" y="4324350"/>
            <a:ext cx="45720" cy="45720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1" name="Oval 190"/>
          <p:cNvSpPr/>
          <p:nvPr/>
        </p:nvSpPr>
        <p:spPr>
          <a:xfrm flipV="1">
            <a:off x="4261320" y="4300536"/>
            <a:ext cx="45720" cy="45720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2" name="Oval 191"/>
          <p:cNvSpPr/>
          <p:nvPr/>
        </p:nvSpPr>
        <p:spPr>
          <a:xfrm flipV="1">
            <a:off x="4351807" y="4236243"/>
            <a:ext cx="45720" cy="45720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4" name="Oval 193"/>
          <p:cNvSpPr/>
          <p:nvPr/>
        </p:nvSpPr>
        <p:spPr>
          <a:xfrm flipV="1">
            <a:off x="4387124" y="4267199"/>
            <a:ext cx="66674" cy="66674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4" name="Oval 203"/>
          <p:cNvSpPr/>
          <p:nvPr/>
        </p:nvSpPr>
        <p:spPr>
          <a:xfrm flipV="1">
            <a:off x="4538581" y="4129563"/>
            <a:ext cx="45720" cy="45720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5" name="Oval 204"/>
          <p:cNvSpPr/>
          <p:nvPr/>
        </p:nvSpPr>
        <p:spPr>
          <a:xfrm flipV="1">
            <a:off x="4606765" y="3929062"/>
            <a:ext cx="45720" cy="45720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6" name="Oval 205"/>
          <p:cNvSpPr/>
          <p:nvPr/>
        </p:nvSpPr>
        <p:spPr>
          <a:xfrm flipV="1">
            <a:off x="4675821" y="3893343"/>
            <a:ext cx="45720" cy="45720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1" name="Oval 210"/>
          <p:cNvSpPr/>
          <p:nvPr/>
        </p:nvSpPr>
        <p:spPr>
          <a:xfrm flipV="1">
            <a:off x="4469513" y="4109717"/>
            <a:ext cx="45720" cy="45720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8" name="Oval 217"/>
          <p:cNvSpPr/>
          <p:nvPr/>
        </p:nvSpPr>
        <p:spPr>
          <a:xfrm flipV="1">
            <a:off x="4619199" y="4207825"/>
            <a:ext cx="45720" cy="45720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9" name="Oval 218"/>
          <p:cNvSpPr/>
          <p:nvPr/>
        </p:nvSpPr>
        <p:spPr>
          <a:xfrm flipV="1">
            <a:off x="4608722" y="4090034"/>
            <a:ext cx="66674" cy="66674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2" name="Oval 221"/>
          <p:cNvSpPr/>
          <p:nvPr/>
        </p:nvSpPr>
        <p:spPr>
          <a:xfrm flipV="1">
            <a:off x="4504265" y="4224813"/>
            <a:ext cx="45720" cy="45720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4" name="Oval 223"/>
          <p:cNvSpPr/>
          <p:nvPr/>
        </p:nvSpPr>
        <p:spPr>
          <a:xfrm flipV="1">
            <a:off x="4750483" y="4124562"/>
            <a:ext cx="45720" cy="45720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6" name="Oval 225"/>
          <p:cNvSpPr/>
          <p:nvPr/>
        </p:nvSpPr>
        <p:spPr>
          <a:xfrm flipV="1">
            <a:off x="4759165" y="3867150"/>
            <a:ext cx="45720" cy="45720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8" name="Oval 227"/>
          <p:cNvSpPr/>
          <p:nvPr/>
        </p:nvSpPr>
        <p:spPr>
          <a:xfrm flipV="1">
            <a:off x="4756807" y="3980004"/>
            <a:ext cx="45720" cy="45720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9" name="Oval 228"/>
          <p:cNvSpPr/>
          <p:nvPr/>
        </p:nvSpPr>
        <p:spPr>
          <a:xfrm flipV="1">
            <a:off x="4811553" y="4057650"/>
            <a:ext cx="45720" cy="45720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2" name="Oval 231"/>
          <p:cNvSpPr/>
          <p:nvPr/>
        </p:nvSpPr>
        <p:spPr>
          <a:xfrm flipV="1">
            <a:off x="4585862" y="4039551"/>
            <a:ext cx="45720" cy="45720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3" name="Oval 232"/>
          <p:cNvSpPr/>
          <p:nvPr/>
        </p:nvSpPr>
        <p:spPr>
          <a:xfrm flipV="1">
            <a:off x="4694800" y="4150613"/>
            <a:ext cx="45720" cy="45720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6" name="TextBox 235"/>
          <p:cNvSpPr txBox="1">
            <a:spLocks noChangeArrowheads="1"/>
          </p:cNvSpPr>
          <p:nvPr/>
        </p:nvSpPr>
        <p:spPr bwMode="auto">
          <a:xfrm>
            <a:off x="1473200" y="3058745"/>
            <a:ext cx="1574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2000" dirty="0" smtClean="0">
                <a:solidFill>
                  <a:srgbClr val="7030A0"/>
                </a:solidFill>
                <a:latin typeface="Bookman Old Style" pitchFamily="18" charset="0"/>
              </a:rPr>
              <a:t>Mushroom</a:t>
            </a:r>
            <a:endParaRPr lang="en-IN" sz="2000" dirty="0">
              <a:solidFill>
                <a:srgbClr val="7030A0"/>
              </a:solidFill>
              <a:latin typeface="Bookman Old Style" pitchFamily="18" charset="0"/>
            </a:endParaRPr>
          </a:p>
        </p:txBody>
      </p:sp>
      <p:sp>
        <p:nvSpPr>
          <p:cNvPr id="237" name="TextBox 236"/>
          <p:cNvSpPr txBox="1">
            <a:spLocks noChangeArrowheads="1"/>
          </p:cNvSpPr>
          <p:nvPr/>
        </p:nvSpPr>
        <p:spPr bwMode="auto">
          <a:xfrm>
            <a:off x="1092200" y="3867150"/>
            <a:ext cx="2032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2000" dirty="0" smtClean="0">
                <a:solidFill>
                  <a:srgbClr val="7030A0"/>
                </a:solidFill>
                <a:latin typeface="Bookman Old Style" pitchFamily="18" charset="0"/>
              </a:rPr>
              <a:t>Food particles</a:t>
            </a:r>
            <a:endParaRPr lang="en-IN" sz="2000" dirty="0">
              <a:solidFill>
                <a:srgbClr val="7030A0"/>
              </a:solidFill>
              <a:latin typeface="Bookman Old Style" pitchFamily="18" charset="0"/>
            </a:endParaRPr>
          </a:p>
        </p:txBody>
      </p:sp>
      <p:sp>
        <p:nvSpPr>
          <p:cNvPr id="238" name="TextBox 237"/>
          <p:cNvSpPr txBox="1">
            <a:spLocks noChangeArrowheads="1"/>
          </p:cNvSpPr>
          <p:nvPr/>
        </p:nvSpPr>
        <p:spPr bwMode="auto">
          <a:xfrm>
            <a:off x="482600" y="3493770"/>
            <a:ext cx="2565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2000" dirty="0" smtClean="0">
                <a:solidFill>
                  <a:srgbClr val="7030A0"/>
                </a:solidFill>
                <a:latin typeface="Bookman Old Style" pitchFamily="18" charset="0"/>
              </a:rPr>
              <a:t>Releases enzymes</a:t>
            </a:r>
            <a:endParaRPr lang="en-IN" sz="2000" dirty="0">
              <a:solidFill>
                <a:srgbClr val="7030A0"/>
              </a:solidFill>
              <a:latin typeface="Bookman Old Style" pitchFamily="18" charset="0"/>
            </a:endParaRPr>
          </a:p>
        </p:txBody>
      </p:sp>
      <p:sp>
        <p:nvSpPr>
          <p:cNvPr id="239" name="TextBox 238"/>
          <p:cNvSpPr txBox="1">
            <a:spLocks noChangeArrowheads="1"/>
          </p:cNvSpPr>
          <p:nvPr/>
        </p:nvSpPr>
        <p:spPr bwMode="auto">
          <a:xfrm>
            <a:off x="558800" y="3867150"/>
            <a:ext cx="25654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2000" dirty="0" smtClean="0">
                <a:solidFill>
                  <a:srgbClr val="7030A0"/>
                </a:solidFill>
                <a:latin typeface="Bookman Old Style" pitchFamily="18" charset="0"/>
              </a:rPr>
              <a:t>Digests food into simple substances</a:t>
            </a:r>
            <a:endParaRPr lang="en-IN" sz="2000" dirty="0">
              <a:solidFill>
                <a:srgbClr val="7030A0"/>
              </a:solidFill>
              <a:latin typeface="Bookman Old Style" pitchFamily="18" charset="0"/>
            </a:endParaRPr>
          </a:p>
        </p:txBody>
      </p:sp>
      <p:sp>
        <p:nvSpPr>
          <p:cNvPr id="240" name="TextBox 239"/>
          <p:cNvSpPr txBox="1">
            <a:spLocks noChangeArrowheads="1"/>
          </p:cNvSpPr>
          <p:nvPr/>
        </p:nvSpPr>
        <p:spPr bwMode="auto">
          <a:xfrm>
            <a:off x="1397000" y="3867150"/>
            <a:ext cx="1727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2000" dirty="0" smtClean="0">
                <a:solidFill>
                  <a:srgbClr val="7030A0"/>
                </a:solidFill>
                <a:latin typeface="Bookman Old Style" pitchFamily="18" charset="0"/>
              </a:rPr>
              <a:t>Absorbs</a:t>
            </a:r>
            <a:endParaRPr lang="en-IN" sz="2000" dirty="0">
              <a:solidFill>
                <a:srgbClr val="7030A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5398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1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2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8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9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6" dur="80"/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7" dur="80"/>
                                        <p:tgtEl>
                                          <p:spTgt spid="2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80"/>
                                        <p:tgtEl>
                                          <p:spTgt spid="2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0" dur="80"/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1" dur="80"/>
                                        <p:tgtEl>
                                          <p:spTgt spid="2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80"/>
                                        <p:tgtEl>
                                          <p:spTgt spid="2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1" repeatCount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2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94" dur="80"/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95" dur="80"/>
                                        <p:tgtEl>
                                          <p:spTgt spid="2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80"/>
                                        <p:tgtEl>
                                          <p:spTgt spid="2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05" dur="80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06" dur="80"/>
                                        <p:tgtEl>
                                          <p:spTgt spid="2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7" dur="80"/>
                                        <p:tgtEl>
                                          <p:spTgt spid="2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280"/>
                            </p:stCondLst>
                            <p:childTnLst>
                              <p:par>
                                <p:cTn id="10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780"/>
                            </p:stCondLst>
                            <p:childTnLst>
                              <p:par>
                                <p:cTn id="115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9" dur="80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0" dur="80"/>
                                        <p:tgtEl>
                                          <p:spTgt spid="2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1" dur="80"/>
                                        <p:tgtEl>
                                          <p:spTgt spid="2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2" fill="hold">
                            <p:stCondLst>
                              <p:cond delay="320"/>
                            </p:stCondLst>
                            <p:childTnLst>
                              <p:par>
                                <p:cTn id="273" presetID="4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4.81481E-6 L 0.125 4.81481E-6 C 0.18107 4.81481E-6 0.09722 0.01728 0.09722 -0.03859 L 0.1118 -0.13673 " pathEditMode="relative" rAng="0" ptsTypes="FfFF">
                                      <p:cBhvr>
                                        <p:cTn id="274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45" y="-5988"/>
                                    </p:animMotion>
                                  </p:childTnLst>
                                </p:cTn>
                              </p:par>
                              <p:par>
                                <p:cTn id="275" presetID="4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32099E-6 L 0.0717 0.00371 L 0.0967 -0.11635 " pathEditMode="relative" rAng="0" ptsTypes="FFF">
                                      <p:cBhvr>
                                        <p:cTn id="276" dur="2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26" y="-5648"/>
                                    </p:animMotion>
                                  </p:childTnLst>
                                </p:cTn>
                              </p:par>
                              <p:par>
                                <p:cTn id="277" presetID="4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4.93827E-6 L 0.07049 -0.01729 L 0.09862 -0.13025 " pathEditMode="relative" rAng="0" ptsTypes="FFF">
                                      <p:cBhvr>
                                        <p:cTn id="278" dur="2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31" y="-6512"/>
                                    </p:animMotion>
                                  </p:childTnLst>
                                </p:cTn>
                              </p:par>
                              <p:par>
                                <p:cTn id="279" presetID="4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4.07407E-6 L 0.0724 -0.01513 L 0.08386 -0.12624 " pathEditMode="relative" rAng="0" ptsTypes="FFF">
                                      <p:cBhvr>
                                        <p:cTn id="280" dur="2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84" y="-6327"/>
                                    </p:animMotion>
                                  </p:childTnLst>
                                </p:cTn>
                              </p:par>
                              <p:par>
                                <p:cTn id="281" presetID="4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4.19753E-6 L 0.05295 -0.02439 L 0.06788 -0.11698 " pathEditMode="relative" rAng="0" ptsTypes="FFF">
                                      <p:cBhvr>
                                        <p:cTn id="282" dur="2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85" y="-5864"/>
                                    </p:animMotion>
                                  </p:childTnLst>
                                </p:cTn>
                              </p:par>
                              <p:par>
                                <p:cTn id="283" presetID="4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7.40741E-7 L 0.07396 -0.01605 L 0.07361 -0.1179 " pathEditMode="relative" rAng="0" ptsTypes="FFF">
                                      <p:cBhvr>
                                        <p:cTn id="284" dur="2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98" y="-5895"/>
                                    </p:animMotion>
                                  </p:childTnLst>
                                </p:cTn>
                              </p:par>
                              <p:par>
                                <p:cTn id="285" presetID="4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6.17284E-7 L 0.06545 -0.00185 L 0.07517 -0.10988 " pathEditMode="relative" rAng="0" ptsTypes="FFF">
                                      <p:cBhvr>
                                        <p:cTn id="286" dur="2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50" y="-5494"/>
                                    </p:animMotion>
                                  </p:childTnLst>
                                </p:cTn>
                              </p:par>
                              <p:par>
                                <p:cTn id="287" presetID="4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4.81481E-6 L 0.07309 -0.01204 L 0.08143 -0.13704 " pathEditMode="relative" rAng="0" ptsTypes="FFF">
                                      <p:cBhvr>
                                        <p:cTn id="288" dur="2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62" y="-6852"/>
                                    </p:animMotion>
                                  </p:childTnLst>
                                </p:cTn>
                              </p:par>
                              <p:par>
                                <p:cTn id="289" presetID="4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1.35802E-6 L 0.04202 -0.03765 L -0.00624 -0.12284 " pathEditMode="relative" rAng="0" ptsTypes="FFF">
                                      <p:cBhvr>
                                        <p:cTn id="290" dur="2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8" y="-6142"/>
                                    </p:animMotion>
                                  </p:childTnLst>
                                </p:cTn>
                              </p:par>
                              <p:par>
                                <p:cTn id="291" presetID="4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2.22222E-6 L 0.06232 -0.02068 L 0.06788 -0.12006 " pathEditMode="relative" rAng="0" ptsTypes="FFF">
                                      <p:cBhvr>
                                        <p:cTn id="292" dur="2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85" y="-6019"/>
                                    </p:animMotion>
                                  </p:childTnLst>
                                </p:cTn>
                              </p:par>
                              <p:par>
                                <p:cTn id="293" presetID="4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23457E-6 L 0.07049 -0.05926 L 0.08368 -0.14506 " pathEditMode="relative" rAng="0" ptsTypes="FFF">
                                      <p:cBhvr>
                                        <p:cTn id="294" dur="2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84" y="-7253"/>
                                    </p:animMotion>
                                  </p:childTnLst>
                                </p:cTn>
                              </p:par>
                              <p:par>
                                <p:cTn id="295" presetID="4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4.81481E-6 L 0.05851 -0.04444 L 0.07032 -0.14135 " pathEditMode="relative" rAng="0" ptsTypes="FFF">
                                      <p:cBhvr>
                                        <p:cTn id="296" dur="2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07" y="-7068"/>
                                    </p:animMotion>
                                  </p:childTnLst>
                                </p:cTn>
                              </p:par>
                              <p:par>
                                <p:cTn id="297" presetID="4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1.23457E-6 L 0.01597 -0.02685 L -0.02187 -0.10216 " pathEditMode="relative" rAng="0" ptsTypes="FFF">
                                      <p:cBhvr>
                                        <p:cTn id="298" dur="2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5" y="-5123"/>
                                    </p:animMotion>
                                  </p:childTnLst>
                                </p:cTn>
                              </p:par>
                              <p:par>
                                <p:cTn id="299" presetID="4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8.64198E-7 L 0.01962 -0.04877 L 0.04202 -0.15803 " pathEditMode="relative" rAng="0" ptsTypes="FFF">
                                      <p:cBhvr>
                                        <p:cTn id="300" dur="2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01" y="-7901"/>
                                    </p:animMotion>
                                  </p:childTnLst>
                                </p:cTn>
                              </p:par>
                              <p:par>
                                <p:cTn id="301" presetID="4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2.46914E-7 L 0.04149 -0.0216 L 0.03663 -0.14012 " pathEditMode="relative" rAng="0" ptsTypes="FFF">
                                      <p:cBhvr>
                                        <p:cTn id="302" dur="2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6" y="-7006"/>
                                    </p:animMotion>
                                  </p:childTnLst>
                                </p:cTn>
                              </p:par>
                              <p:par>
                                <p:cTn id="303" presetID="4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81481E-6 L 0.02187 -0.01945 L 0.04583 -0.13704 " pathEditMode="relative" rAng="0" ptsTypes="FFF">
                                      <p:cBhvr>
                                        <p:cTn id="304" dur="2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92" y="-6852"/>
                                    </p:animMotion>
                                  </p:childTnLst>
                                </p:cTn>
                              </p:par>
                              <p:par>
                                <p:cTn id="305" presetID="4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7037E-6 L -0.02291 -0.06111 L -0.05468 -0.12592 " pathEditMode="relative" rAng="0" ptsTypes="FFF">
                                      <p:cBhvr>
                                        <p:cTn id="306" dur="2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43" y="-6296"/>
                                    </p:animMotion>
                                  </p:childTnLst>
                                </p:cTn>
                              </p:par>
                              <p:par>
                                <p:cTn id="307" presetID="4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3.33333E-6 L -0.00417 -0.03704 L -0.05521 -0.11667 " pathEditMode="relative" rAng="0" ptsTypes="FFF">
                                      <p:cBhvr>
                                        <p:cTn id="308" dur="2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60" y="-5833"/>
                                    </p:animMotion>
                                  </p:childTnLst>
                                </p:cTn>
                              </p:par>
                              <p:par>
                                <p:cTn id="309" presetID="4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7.40741E-7 L -0.01041 -0.05463 L -0.01198 -0.13889 " pathEditMode="relative" rAng="0" ptsTypes="FFF">
                                      <p:cBhvr>
                                        <p:cTn id="310" dur="2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" y="-6944"/>
                                    </p:animMotion>
                                  </p:childTnLst>
                                </p:cTn>
                              </p:par>
                              <p:par>
                                <p:cTn id="311" presetID="4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4.07407E-6 L -0.02187 -0.05555 L -0.05312 -0.12129 " pathEditMode="relative" rAng="0" ptsTypes="FFF">
                                      <p:cBhvr>
                                        <p:cTn id="312" dur="2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56" y="-6080"/>
                                    </p:animMotion>
                                  </p:childTnLst>
                                </p:cTn>
                              </p:par>
                              <p:par>
                                <p:cTn id="313" presetID="4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4.93827E-7 L 0.05121 -0.02839 L 0.05954 -0.15309 " pathEditMode="relative" rAng="0" ptsTypes="FFF">
                                      <p:cBhvr>
                                        <p:cTn id="314" dur="2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69" y="-7654"/>
                                    </p:animMotion>
                                  </p:childTnLst>
                                </p:cTn>
                              </p:par>
                              <p:par>
                                <p:cTn id="315" presetID="4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35802E-6 L 0.0059 -0.05494 L -0.03229 -0.12716 " pathEditMode="relative" rAng="0" ptsTypes="FFF">
                                      <p:cBhvr>
                                        <p:cTn id="316" dur="2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19" y="-6358"/>
                                    </p:animMotion>
                                  </p:childTnLst>
                                </p:cTn>
                              </p:par>
                              <p:par>
                                <p:cTn id="317" presetID="4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4.32099E-6 L 0.02414 -0.07963 L 0.03247 -0.16543 " pathEditMode="relative" rAng="0" ptsTypes="FFF">
                                      <p:cBhvr>
                                        <p:cTn id="318" dur="2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5" y="-8272"/>
                                    </p:animMotion>
                                  </p:childTnLst>
                                </p:cTn>
                              </p:par>
                              <p:par>
                                <p:cTn id="319" presetID="4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4.19753E-6 L 0.07031 -0.06513 L 0.06372 -0.1676 " pathEditMode="relative" rAng="0" ptsTypes="FFF">
                                      <p:cBhvr>
                                        <p:cTn id="320" dur="2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07" y="-8395"/>
                                    </p:animMotion>
                                  </p:childTnLst>
                                </p:cTn>
                              </p:par>
                              <p:par>
                                <p:cTn id="321" presetID="4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2.71605E-6 L -0.00677 -0.06543 L -0.05104 -0.15155 " pathEditMode="relative" rAng="0" ptsTypes="FFF">
                                      <p:cBhvr>
                                        <p:cTn id="322" dur="2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52" y="-7593"/>
                                    </p:animMotion>
                                  </p:childTnLst>
                                </p:cTn>
                              </p:par>
                              <p:par>
                                <p:cTn id="323" presetID="4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3.58025E-6 L 0.00729 -0.09691 L 0.00833 -0.14876 " pathEditMode="relative" rAng="0" ptsTypes="FFF">
                                      <p:cBhvr>
                                        <p:cTn id="324" dur="2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7" y="-7438"/>
                                    </p:animMotion>
                                  </p:childTnLst>
                                </p:cTn>
                              </p:par>
                              <p:par>
                                <p:cTn id="325" presetID="4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4.07407E-6 L -0.0125 -0.05371 L -0.06562 -0.14074 " pathEditMode="relative" rAng="0" ptsTypes="FFF">
                                      <p:cBhvr>
                                        <p:cTn id="326" dur="2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81" y="-7037"/>
                                    </p:animMotion>
                                  </p:childTnLst>
                                </p:cTn>
                              </p:par>
                              <p:par>
                                <p:cTn id="327" presetID="4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2.09877E-6 L 0.00347 -0.08055 L -0.03507 -0.1429 " pathEditMode="relative" rAng="0" ptsTypes="FFF">
                                      <p:cBhvr>
                                        <p:cTn id="328" dur="2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0" y="-7160"/>
                                    </p:animMotion>
                                  </p:childTnLst>
                                </p:cTn>
                              </p:par>
                              <p:par>
                                <p:cTn id="329" presetID="4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3.20988E-6 L 0.02291 -0.05802 L 0.02656 -0.14969 " pathEditMode="relative" rAng="0" ptsTypes="FFF">
                                      <p:cBhvr>
                                        <p:cTn id="330" dur="2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19" y="-7500"/>
                                    </p:animMotion>
                                  </p:childTnLst>
                                </p:cTn>
                              </p:par>
                              <p:par>
                                <p:cTn id="331" presetID="4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2.46914E-7 L -0.06372 0.00895 L -0.11528 -0.08642 " pathEditMode="relative" rAng="0" ptsTypes="FFF">
                                      <p:cBhvr>
                                        <p:cTn id="332" dur="2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64" y="-3889"/>
                                    </p:animMotion>
                                  </p:childTnLst>
                                </p:cTn>
                              </p:par>
                              <p:par>
                                <p:cTn id="333" presetID="4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4.81481E-6 L -0.0059 -0.0324 L 0.00087 -0.14259 " pathEditMode="relative" rAng="0" ptsTypes="FFF">
                                      <p:cBhvr>
                                        <p:cTn id="334" dur="2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0" y="-7130"/>
                                    </p:animMotion>
                                  </p:childTnLst>
                                </p:cTn>
                              </p:par>
                              <p:par>
                                <p:cTn id="335" presetID="4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3.45679E-6 L -0.01372 -0.05123 L 0.00764 -0.1679 " pathEditMode="relative" rAng="0" ptsTypes="FFF">
                                      <p:cBhvr>
                                        <p:cTn id="336" dur="2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3" y="-8395"/>
                                    </p:animMotion>
                                  </p:childTnLst>
                                </p:cTn>
                              </p:par>
                              <p:par>
                                <p:cTn id="337" presetID="4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1.35802E-6 L 0.004 -0.0608 L 0.00504 -0.14784 " pathEditMode="relative" rAng="0" ptsTypes="FFF">
                                      <p:cBhvr>
                                        <p:cTn id="338" dur="2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3" y="-7407"/>
                                    </p:animMotion>
                                  </p:childTnLst>
                                </p:cTn>
                              </p:par>
                              <p:par>
                                <p:cTn id="339" presetID="4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7284E-6 L 0.00139 -0.04136 L -0.00625 -0.17099 " pathEditMode="relative" rAng="0" ptsTypes="FFF">
                                      <p:cBhvr>
                                        <p:cTn id="340" dur="2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3" y="-8549"/>
                                    </p:animMotion>
                                  </p:childTnLst>
                                </p:cTn>
                              </p:par>
                              <p:par>
                                <p:cTn id="341" presetID="4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2.09877E-6 L -0.01111 -0.0821 L -0.0085 -0.17191 " pathEditMode="relative" rAng="0" ptsTypes="FFF">
                                      <p:cBhvr>
                                        <p:cTn id="342" dur="2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6" y="-8611"/>
                                    </p:animMotion>
                                  </p:childTnLst>
                                </p:cTn>
                              </p:par>
                              <p:par>
                                <p:cTn id="343" presetID="4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2.22222E-6 L -0.01632 -0.05741 L -0.01476 -0.15463 " pathEditMode="relative" rAng="0" ptsTypes="FFF">
                                      <p:cBhvr>
                                        <p:cTn id="344" dur="2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6" y="-7747"/>
                                    </p:animMotion>
                                  </p:childTnLst>
                                </p:cTn>
                              </p:par>
                              <p:par>
                                <p:cTn id="345" presetID="4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1.11111E-6 L -0.01528 -0.05555 L -0.00903 -0.16204 " pathEditMode="relative" rAng="0" ptsTypes="FFF">
                                      <p:cBhvr>
                                        <p:cTn id="346" dur="2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4" y="-8117"/>
                                    </p:animMotion>
                                  </p:childTnLst>
                                </p:cTn>
                              </p:par>
                              <p:par>
                                <p:cTn id="347" presetID="4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1.23457E-6 L -0.05399 -0.04506 L -0.1019 -0.10617 " pathEditMode="relative" rAng="0" ptsTypes="FFF">
                                      <p:cBhvr>
                                        <p:cTn id="348" dur="2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04" y="-5309"/>
                                    </p:animMotion>
                                  </p:childTnLst>
                                </p:cTn>
                              </p:par>
                              <p:par>
                                <p:cTn id="349" presetID="4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23457E-7 L -0.02448 -0.00432 L -0.04583 -0.09414 " pathEditMode="relative" rAng="0" ptsTypes="FFF">
                                      <p:cBhvr>
                                        <p:cTn id="350" dur="2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92" y="-4722"/>
                                    </p:animMotion>
                                  </p:childTnLst>
                                </p:cTn>
                              </p:par>
                              <p:par>
                                <p:cTn id="351" presetID="4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11111E-6 L -0.07257 0.00093 L -0.11997 -0.05278 " pathEditMode="relative" rAng="0" ptsTypes="FFF">
                                      <p:cBhvr>
                                        <p:cTn id="352" dur="2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07" y="-2593"/>
                                    </p:animMotion>
                                  </p:childTnLst>
                                </p:cTn>
                              </p:par>
                              <p:par>
                                <p:cTn id="353" presetID="4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4.93827E-6 L -0.02292 -0.04229 L -0.02396 -0.1321 " pathEditMode="relative" rAng="0" ptsTypes="FFF">
                                      <p:cBhvr>
                                        <p:cTn id="354" dur="2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98" y="-6605"/>
                                    </p:animMotion>
                                  </p:childTnLst>
                                </p:cTn>
                              </p:par>
                              <p:par>
                                <p:cTn id="355" presetID="4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8.64198E-7 L -0.02326 -0.05031 L -0.02951 -0.14753 " pathEditMode="relative" rAng="0" ptsTypes="FFF">
                                      <p:cBhvr>
                                        <p:cTn id="356" dur="2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76" y="-7377"/>
                                    </p:animMotion>
                                  </p:childTnLst>
                                </p:cTn>
                              </p:par>
                              <p:par>
                                <p:cTn id="357" presetID="4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3.20988E-6 L -0.05399 -0.03395 L -0.04514 -0.12654 " pathEditMode="relative" rAng="0" ptsTypes="FFF">
                                      <p:cBhvr>
                                        <p:cTn id="358" dur="2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08" y="-6327"/>
                                    </p:animMotion>
                                  </p:childTnLst>
                                </p:cTn>
                              </p:par>
                              <p:par>
                                <p:cTn id="359" presetID="4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2.71605E-6 L -0.06632 -0.06266 L -0.1033 -0.12284 " pathEditMode="relative" rAng="0" ptsTypes="FFF">
                                      <p:cBhvr>
                                        <p:cTn id="360" dur="20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74" y="-6142"/>
                                    </p:animMotion>
                                  </p:childTnLst>
                                </p:cTn>
                              </p:par>
                              <p:par>
                                <p:cTn id="361" presetID="4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2.83951E-6 L -0.08333 -0.02932 L -0.12813 -0.10247 " pathEditMode="relative" rAng="0" ptsTypes="FFF">
                                      <p:cBhvr>
                                        <p:cTn id="362" dur="2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06" y="-5123"/>
                                    </p:animMotion>
                                  </p:childTnLst>
                                </p:cTn>
                              </p:par>
                              <p:par>
                                <p:cTn id="363" presetID="4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83951E-6 L -0.08959 0.02994 L -0.12657 -0.05061 " pathEditMode="relative" rAng="0" ptsTypes="FFF">
                                      <p:cBhvr>
                                        <p:cTn id="364" dur="20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37" y="-1049"/>
                                    </p:animMotion>
                                  </p:childTnLst>
                                </p:cTn>
                              </p:par>
                              <p:par>
                                <p:cTn id="365" presetID="4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3.58025E-6 L -0.10434 -0.00957 L -0.13351 -0.07068 " pathEditMode="relative" rAng="0" ptsTypes="FFF">
                                      <p:cBhvr>
                                        <p:cTn id="366" dur="2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84" y="-3549"/>
                                    </p:animMotion>
                                  </p:childTnLst>
                                </p:cTn>
                              </p:par>
                              <p:par>
                                <p:cTn id="367" presetID="4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1.23457E-7 L -0.06719 -0.00062 L -0.13177 -0.09043 " pathEditMode="relative" rAng="0" ptsTypes="FFF">
                                      <p:cBhvr>
                                        <p:cTn id="368" dur="2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97" y="-4537"/>
                                    </p:animMotion>
                                  </p:childTnLst>
                                </p:cTn>
                              </p:par>
                              <p:par>
                                <p:cTn id="369" presetID="4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4.81481E-6 L -0.03055 -0.03425 L -0.03264 -0.11296 " pathEditMode="relative" rAng="0" ptsTypes="FFF">
                                      <p:cBhvr>
                                        <p:cTn id="370" dur="2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32" y="-5648"/>
                                    </p:animMotion>
                                  </p:childTnLst>
                                </p:cTn>
                              </p:par>
                              <p:par>
                                <p:cTn id="371" presetID="4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2.46914E-7 L -0.08038 -0.03086 L -0.1283 -0.10494 " pathEditMode="relative" rAng="0" ptsTypes="FFF">
                                      <p:cBhvr>
                                        <p:cTn id="372" dur="20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24" y="-52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3" fill="hold">
                            <p:stCondLst>
                              <p:cond delay="2320"/>
                            </p:stCondLst>
                            <p:childTnLst>
                              <p:par>
                                <p:cTn id="37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8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1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4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0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3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9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2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5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8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1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4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0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3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6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9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2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5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8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1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4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7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0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3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6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9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2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5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8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1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4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7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0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3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6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9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2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 animBg="1"/>
      <p:bldP spid="6" grpId="0"/>
      <p:bldP spid="7" grpId="0"/>
      <p:bldP spid="9" grpId="0"/>
      <p:bldP spid="10" grpId="0" animBg="1"/>
      <p:bldP spid="10" grpId="1" animBg="1"/>
      <p:bldP spid="13" grpId="0" animBg="1"/>
      <p:bldP spid="13" grpId="1" animBg="1"/>
      <p:bldP spid="120" grpId="0" animBg="1"/>
      <p:bldP spid="120" grpId="1" animBg="1"/>
      <p:bldP spid="120" grpId="2" animBg="1"/>
      <p:bldP spid="122" grpId="0" animBg="1"/>
      <p:bldP spid="122" grpId="1" animBg="1"/>
      <p:bldP spid="122" grpId="2" animBg="1"/>
      <p:bldP spid="123" grpId="0" animBg="1"/>
      <p:bldP spid="123" grpId="1" animBg="1"/>
      <p:bldP spid="123" grpId="2" animBg="1"/>
      <p:bldP spid="125" grpId="0" animBg="1"/>
      <p:bldP spid="125" grpId="1" animBg="1"/>
      <p:bldP spid="125" grpId="2" animBg="1"/>
      <p:bldP spid="126" grpId="0" animBg="1"/>
      <p:bldP spid="126" grpId="1" animBg="1"/>
      <p:bldP spid="126" grpId="2" animBg="1"/>
      <p:bldP spid="129" grpId="0" animBg="1"/>
      <p:bldP spid="129" grpId="1" animBg="1"/>
      <p:bldP spid="129" grpId="2" animBg="1"/>
      <p:bldP spid="130" grpId="0" animBg="1"/>
      <p:bldP spid="130" grpId="1" animBg="1"/>
      <p:bldP spid="130" grpId="2" animBg="1"/>
      <p:bldP spid="131" grpId="0" animBg="1"/>
      <p:bldP spid="131" grpId="1" animBg="1"/>
      <p:bldP spid="131" grpId="2" animBg="1"/>
      <p:bldP spid="132" grpId="0" animBg="1"/>
      <p:bldP spid="132" grpId="1" animBg="1"/>
      <p:bldP spid="132" grpId="2" animBg="1"/>
      <p:bldP spid="133" grpId="0" animBg="1"/>
      <p:bldP spid="133" grpId="1" animBg="1"/>
      <p:bldP spid="133" grpId="2" animBg="1"/>
      <p:bldP spid="137" grpId="0" animBg="1"/>
      <p:bldP spid="137" grpId="1" animBg="1"/>
      <p:bldP spid="137" grpId="2" animBg="1"/>
      <p:bldP spid="141" grpId="0" animBg="1"/>
      <p:bldP spid="141" grpId="1" animBg="1"/>
      <p:bldP spid="141" grpId="2" animBg="1"/>
      <p:bldP spid="143" grpId="0" animBg="1"/>
      <p:bldP spid="143" grpId="1" animBg="1"/>
      <p:bldP spid="143" grpId="2" animBg="1"/>
      <p:bldP spid="145" grpId="0" animBg="1"/>
      <p:bldP spid="145" grpId="1" animBg="1"/>
      <p:bldP spid="145" grpId="2" animBg="1"/>
      <p:bldP spid="147" grpId="0" animBg="1"/>
      <p:bldP spid="147" grpId="1" animBg="1"/>
      <p:bldP spid="147" grpId="2" animBg="1"/>
      <p:bldP spid="150" grpId="0" animBg="1"/>
      <p:bldP spid="150" grpId="1" animBg="1"/>
      <p:bldP spid="150" grpId="2" animBg="1"/>
      <p:bldP spid="153" grpId="0" animBg="1"/>
      <p:bldP spid="153" grpId="1" animBg="1"/>
      <p:bldP spid="153" grpId="2" animBg="1"/>
      <p:bldP spid="154" grpId="0" animBg="1"/>
      <p:bldP spid="154" grpId="1" animBg="1"/>
      <p:bldP spid="154" grpId="2" animBg="1"/>
      <p:bldP spid="155" grpId="0" animBg="1"/>
      <p:bldP spid="155" grpId="1" animBg="1"/>
      <p:bldP spid="155" grpId="2" animBg="1"/>
      <p:bldP spid="156" grpId="0" animBg="1"/>
      <p:bldP spid="156" grpId="1" animBg="1"/>
      <p:bldP spid="156" grpId="2" animBg="1"/>
      <p:bldP spid="157" grpId="0" animBg="1"/>
      <p:bldP spid="157" grpId="1" animBg="1"/>
      <p:bldP spid="157" grpId="2" animBg="1"/>
      <p:bldP spid="160" grpId="0" animBg="1"/>
      <p:bldP spid="160" grpId="1" animBg="1"/>
      <p:bldP spid="160" grpId="2" animBg="1"/>
      <p:bldP spid="161" grpId="0" animBg="1"/>
      <p:bldP spid="161" grpId="1" animBg="1"/>
      <p:bldP spid="161" grpId="2" animBg="1"/>
      <p:bldP spid="162" grpId="0" animBg="1"/>
      <p:bldP spid="162" grpId="1" animBg="1"/>
      <p:bldP spid="162" grpId="2" animBg="1"/>
      <p:bldP spid="166" grpId="0" animBg="1"/>
      <p:bldP spid="166" grpId="1" animBg="1"/>
      <p:bldP spid="166" grpId="2" animBg="1"/>
      <p:bldP spid="168" grpId="0" animBg="1"/>
      <p:bldP spid="168" grpId="1" animBg="1"/>
      <p:bldP spid="168" grpId="2" animBg="1"/>
      <p:bldP spid="169" grpId="0" animBg="1"/>
      <p:bldP spid="169" grpId="1" animBg="1"/>
      <p:bldP spid="169" grpId="2" animBg="1"/>
      <p:bldP spid="170" grpId="0" animBg="1"/>
      <p:bldP spid="170" grpId="1" animBg="1"/>
      <p:bldP spid="170" grpId="2" animBg="1"/>
      <p:bldP spid="172" grpId="0" animBg="1"/>
      <p:bldP spid="172" grpId="1" animBg="1"/>
      <p:bldP spid="172" grpId="2" animBg="1"/>
      <p:bldP spid="174" grpId="0" animBg="1"/>
      <p:bldP spid="174" grpId="1" animBg="1"/>
      <p:bldP spid="174" grpId="2" animBg="1"/>
      <p:bldP spid="175" grpId="0" animBg="1"/>
      <p:bldP spid="175" grpId="1" animBg="1"/>
      <p:bldP spid="175" grpId="2" animBg="1"/>
      <p:bldP spid="181" grpId="0" animBg="1"/>
      <p:bldP spid="181" grpId="1" animBg="1"/>
      <p:bldP spid="181" grpId="2" animBg="1"/>
      <p:bldP spid="185" grpId="0" animBg="1"/>
      <p:bldP spid="185" grpId="1" animBg="1"/>
      <p:bldP spid="185" grpId="2" animBg="1"/>
      <p:bldP spid="187" grpId="0" animBg="1"/>
      <p:bldP spid="187" grpId="1" animBg="1"/>
      <p:bldP spid="187" grpId="2" animBg="1"/>
      <p:bldP spid="191" grpId="0" animBg="1"/>
      <p:bldP spid="191" grpId="1" animBg="1"/>
      <p:bldP spid="191" grpId="2" animBg="1"/>
      <p:bldP spid="192" grpId="0" animBg="1"/>
      <p:bldP spid="192" grpId="1" animBg="1"/>
      <p:bldP spid="192" grpId="2" animBg="1"/>
      <p:bldP spid="194" grpId="0" animBg="1"/>
      <p:bldP spid="194" grpId="1" animBg="1"/>
      <p:bldP spid="194" grpId="2" animBg="1"/>
      <p:bldP spid="204" grpId="0" animBg="1"/>
      <p:bldP spid="204" grpId="1" animBg="1"/>
      <p:bldP spid="204" grpId="2" animBg="1"/>
      <p:bldP spid="205" grpId="0" animBg="1"/>
      <p:bldP spid="205" grpId="1" animBg="1"/>
      <p:bldP spid="205" grpId="2" animBg="1"/>
      <p:bldP spid="206" grpId="0" animBg="1"/>
      <p:bldP spid="206" grpId="1" animBg="1"/>
      <p:bldP spid="206" grpId="2" animBg="1"/>
      <p:bldP spid="211" grpId="0" animBg="1"/>
      <p:bldP spid="211" grpId="1" animBg="1"/>
      <p:bldP spid="211" grpId="2" animBg="1"/>
      <p:bldP spid="218" grpId="0" animBg="1"/>
      <p:bldP spid="218" grpId="1" animBg="1"/>
      <p:bldP spid="218" grpId="2" animBg="1"/>
      <p:bldP spid="219" grpId="0" animBg="1"/>
      <p:bldP spid="219" grpId="1" animBg="1"/>
      <p:bldP spid="219" grpId="2" animBg="1"/>
      <p:bldP spid="222" grpId="0" animBg="1"/>
      <p:bldP spid="222" grpId="1" animBg="1"/>
      <p:bldP spid="222" grpId="2" animBg="1"/>
      <p:bldP spid="224" grpId="0" animBg="1"/>
      <p:bldP spid="224" grpId="1" animBg="1"/>
      <p:bldP spid="224" grpId="2" animBg="1"/>
      <p:bldP spid="226" grpId="0" animBg="1"/>
      <p:bldP spid="226" grpId="1" animBg="1"/>
      <p:bldP spid="226" grpId="2" animBg="1"/>
      <p:bldP spid="228" grpId="0" animBg="1"/>
      <p:bldP spid="228" grpId="1" animBg="1"/>
      <p:bldP spid="228" grpId="2" animBg="1"/>
      <p:bldP spid="229" grpId="0" animBg="1"/>
      <p:bldP spid="229" grpId="1" animBg="1"/>
      <p:bldP spid="229" grpId="2" animBg="1"/>
      <p:bldP spid="232" grpId="0" animBg="1"/>
      <p:bldP spid="232" grpId="1" animBg="1"/>
      <p:bldP spid="232" grpId="2" animBg="1"/>
      <p:bldP spid="233" grpId="0" animBg="1"/>
      <p:bldP spid="233" grpId="1" animBg="1"/>
      <p:bldP spid="233" grpId="2" animBg="1"/>
      <p:bldP spid="236" grpId="0"/>
      <p:bldP spid="236" grpId="1"/>
      <p:bldP spid="237" grpId="0"/>
      <p:bldP spid="237" grpId="1"/>
      <p:bldP spid="238" grpId="0"/>
      <p:bldP spid="238" grpId="1"/>
      <p:bldP spid="239" grpId="0"/>
      <p:bldP spid="239" grpId="1"/>
      <p:bldP spid="24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508000" y="1333440"/>
            <a:ext cx="40257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rgbClr val="0070C0"/>
                </a:solidFill>
                <a:latin typeface="Bookman Old Style" pitchFamily="18" charset="0"/>
              </a:rPr>
              <a:t>E.g. Human beings, </a:t>
            </a:r>
            <a:r>
              <a:rPr lang="en-US" sz="2000" dirty="0">
                <a:solidFill>
                  <a:srgbClr val="0070C0"/>
                </a:solidFill>
                <a:latin typeface="Bookman Old Style" pitchFamily="18" charset="0"/>
              </a:rPr>
              <a:t>cat &amp; </a:t>
            </a:r>
            <a:r>
              <a:rPr lang="en-US" sz="2000" dirty="0" smtClean="0">
                <a:solidFill>
                  <a:srgbClr val="0070C0"/>
                </a:solidFill>
                <a:latin typeface="Bookman Old Style" pitchFamily="18" charset="0"/>
              </a:rPr>
              <a:t>cow</a:t>
            </a:r>
            <a:endParaRPr lang="en-US" sz="2000" dirty="0">
              <a:solidFill>
                <a:srgbClr val="0070C0"/>
              </a:solidFill>
              <a:latin typeface="Bookman Old Style" pitchFamily="18" charset="0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480646" y="495240"/>
            <a:ext cx="160019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Bookman Old Style" pitchFamily="18" charset="0"/>
              </a:rPr>
              <a:t>Some organisms</a:t>
            </a:r>
            <a:endParaRPr lang="en-IN" sz="2000" b="1" dirty="0">
              <a:latin typeface="Bookman Old Style" pitchFamily="18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2073226" y="634871"/>
            <a:ext cx="928688" cy="428625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sz="2000" dirty="0">
              <a:latin typeface="Bookman Old Style" pitchFamily="18" charset="0"/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5472112" y="634871"/>
            <a:ext cx="928688" cy="428625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sz="2000" dirty="0">
              <a:latin typeface="Bookman Old Style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058771" y="495240"/>
            <a:ext cx="2323072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latin typeface="Bookman Old Style" pitchFamily="18" charset="0"/>
              </a:rPr>
              <a:t>Breakdown food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rgbClr val="7030A0"/>
                </a:solidFill>
                <a:latin typeface="Bookman Old Style" pitchFamily="18" charset="0"/>
              </a:rPr>
              <a:t>inside the body</a:t>
            </a:r>
            <a:endParaRPr lang="en-IN" sz="2000" b="1" dirty="0">
              <a:solidFill>
                <a:srgbClr val="7030A0"/>
              </a:solidFill>
              <a:latin typeface="Bookman Old Style" pitchFamily="18" charset="0"/>
            </a:endParaRP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6424246" y="649128"/>
            <a:ext cx="214994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 b="1" dirty="0" smtClean="0">
                <a:latin typeface="Bookman Old Style" pitchFamily="18" charset="0"/>
              </a:rPr>
              <a:t>Then Absorb it</a:t>
            </a:r>
            <a:endParaRPr lang="en-IN" sz="2000" b="1" dirty="0">
              <a:latin typeface="Bookman Old Style" pitchFamily="18" charset="0"/>
            </a:endParaRPr>
          </a:p>
        </p:txBody>
      </p:sp>
      <p:sp>
        <p:nvSpPr>
          <p:cNvPr id="59" name="Cloud 58"/>
          <p:cNvSpPr/>
          <p:nvPr/>
        </p:nvSpPr>
        <p:spPr>
          <a:xfrm>
            <a:off x="2293403" y="1962150"/>
            <a:ext cx="1997242" cy="91440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Bookman Old Style" pitchFamily="18" charset="0"/>
              </a:rPr>
              <a:t>Let us see how ?</a:t>
            </a:r>
          </a:p>
        </p:txBody>
      </p:sp>
    </p:spTree>
    <p:extLst>
      <p:ext uri="{BB962C8B-B14F-4D97-AF65-F5344CB8AC3E}">
        <p14:creationId xmlns:p14="http://schemas.microsoft.com/office/powerpoint/2010/main" val="3525476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1" dur="8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2" dur="80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80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 animBg="1"/>
      <p:bldP spid="17" grpId="0" animBg="1"/>
      <p:bldP spid="18" grpId="0"/>
      <p:bldP spid="19" grpId="0"/>
      <p:bldP spid="59" grpId="0" animBg="1"/>
      <p:bldP spid="59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dministrator\Desktop\bloo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81990" y="3850932"/>
            <a:ext cx="2806700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5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 t="8324"/>
          <a:stretch/>
        </p:blipFill>
        <p:spPr bwMode="auto">
          <a:xfrm>
            <a:off x="3581400" y="521561"/>
            <a:ext cx="2297642" cy="3859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lowchart: Connector 3"/>
          <p:cNvSpPr/>
          <p:nvPr/>
        </p:nvSpPr>
        <p:spPr>
          <a:xfrm>
            <a:off x="4908816" y="2396596"/>
            <a:ext cx="220132" cy="220132"/>
          </a:xfrm>
          <a:prstGeom prst="flowChartConnector">
            <a:avLst/>
          </a:prstGeom>
          <a:solidFill>
            <a:schemeClr val="tx1"/>
          </a:solidFill>
          <a:ln>
            <a:solidFill>
              <a:srgbClr val="FFFF00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892971" y="3598599"/>
            <a:ext cx="880532" cy="880532"/>
          </a:xfrm>
          <a:prstGeom prst="ellipse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63500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000" dirty="0">
              <a:latin typeface="Bookman Old Style" pitchFamily="18" charset="0"/>
            </a:endParaRPr>
          </a:p>
        </p:txBody>
      </p:sp>
      <p:sp>
        <p:nvSpPr>
          <p:cNvPr id="6" name="Flowchart: Connector 5"/>
          <p:cNvSpPr/>
          <p:nvPr/>
        </p:nvSpPr>
        <p:spPr>
          <a:xfrm>
            <a:off x="3254878" y="929919"/>
            <a:ext cx="103612" cy="103612"/>
          </a:xfrm>
          <a:prstGeom prst="flowChartConnector">
            <a:avLst/>
          </a:prstGeom>
          <a:solidFill>
            <a:schemeClr val="tx1"/>
          </a:solidFill>
          <a:ln>
            <a:solidFill>
              <a:srgbClr val="FFFF00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Flowchart: Connector 6"/>
          <p:cNvSpPr/>
          <p:nvPr/>
        </p:nvSpPr>
        <p:spPr>
          <a:xfrm>
            <a:off x="4979778" y="2462937"/>
            <a:ext cx="55034" cy="55034"/>
          </a:xfrm>
          <a:prstGeom prst="flowChartConnector">
            <a:avLst/>
          </a:prstGeom>
          <a:solidFill>
            <a:schemeClr val="tx1"/>
          </a:solidFill>
          <a:ln>
            <a:solidFill>
              <a:srgbClr val="FFFF00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rot="1800000" flipH="1">
            <a:off x="5110013" y="2395197"/>
            <a:ext cx="909" cy="302025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800000" flipH="1">
            <a:off x="5055245" y="2359478"/>
            <a:ext cx="909" cy="302025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1800000" flipH="1">
            <a:off x="4933800" y="2290422"/>
            <a:ext cx="909" cy="302025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owchart: Connector 10"/>
          <p:cNvSpPr/>
          <p:nvPr/>
        </p:nvSpPr>
        <p:spPr>
          <a:xfrm>
            <a:off x="5124715" y="2441045"/>
            <a:ext cx="55034" cy="55034"/>
          </a:xfrm>
          <a:prstGeom prst="flowChartConnector">
            <a:avLst/>
          </a:prstGeom>
          <a:solidFill>
            <a:schemeClr val="tx1"/>
          </a:solidFill>
          <a:ln>
            <a:solidFill>
              <a:srgbClr val="FFFF00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Flowchart: Connector 11"/>
          <p:cNvSpPr/>
          <p:nvPr/>
        </p:nvSpPr>
        <p:spPr>
          <a:xfrm>
            <a:off x="4963848" y="2620962"/>
            <a:ext cx="55034" cy="55034"/>
          </a:xfrm>
          <a:prstGeom prst="flowChartConnector">
            <a:avLst/>
          </a:prstGeom>
          <a:solidFill>
            <a:schemeClr val="tx1"/>
          </a:solidFill>
          <a:ln>
            <a:solidFill>
              <a:srgbClr val="FFFF00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Flowchart: Connector 12"/>
          <p:cNvSpPr/>
          <p:nvPr/>
        </p:nvSpPr>
        <p:spPr>
          <a:xfrm>
            <a:off x="5105901" y="2572535"/>
            <a:ext cx="55034" cy="55034"/>
          </a:xfrm>
          <a:prstGeom prst="flowChartConnector">
            <a:avLst/>
          </a:prstGeom>
          <a:solidFill>
            <a:schemeClr val="tx1"/>
          </a:solidFill>
          <a:ln>
            <a:solidFill>
              <a:srgbClr val="FFFF00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Flowchart: Connector 13"/>
          <p:cNvSpPr/>
          <p:nvPr/>
        </p:nvSpPr>
        <p:spPr>
          <a:xfrm>
            <a:off x="4850395" y="2562965"/>
            <a:ext cx="55034" cy="55034"/>
          </a:xfrm>
          <a:prstGeom prst="flowChartConnector">
            <a:avLst/>
          </a:prstGeom>
          <a:solidFill>
            <a:schemeClr val="tx1"/>
          </a:solidFill>
          <a:ln>
            <a:solidFill>
              <a:srgbClr val="FFFF00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Flowchart: Connector 14"/>
          <p:cNvSpPr/>
          <p:nvPr/>
        </p:nvSpPr>
        <p:spPr>
          <a:xfrm>
            <a:off x="4926595" y="2334365"/>
            <a:ext cx="55034" cy="55034"/>
          </a:xfrm>
          <a:prstGeom prst="flowChartConnector">
            <a:avLst/>
          </a:prstGeom>
          <a:solidFill>
            <a:schemeClr val="tx1"/>
          </a:solidFill>
          <a:ln>
            <a:solidFill>
              <a:srgbClr val="FFFF00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Flowchart: Connector 15"/>
          <p:cNvSpPr/>
          <p:nvPr/>
        </p:nvSpPr>
        <p:spPr>
          <a:xfrm>
            <a:off x="5063755" y="2326745"/>
            <a:ext cx="55034" cy="55034"/>
          </a:xfrm>
          <a:prstGeom prst="flowChartConnector">
            <a:avLst/>
          </a:prstGeom>
          <a:solidFill>
            <a:schemeClr val="tx1"/>
          </a:solidFill>
          <a:ln>
            <a:solidFill>
              <a:srgbClr val="FFFF00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Flowchart: Connector 16"/>
          <p:cNvSpPr/>
          <p:nvPr/>
        </p:nvSpPr>
        <p:spPr>
          <a:xfrm>
            <a:off x="4843195" y="2433902"/>
            <a:ext cx="55034" cy="55034"/>
          </a:xfrm>
          <a:prstGeom prst="flowChartConnector">
            <a:avLst/>
          </a:prstGeom>
          <a:solidFill>
            <a:schemeClr val="tx1"/>
          </a:solidFill>
          <a:ln>
            <a:solidFill>
              <a:srgbClr val="FFFF00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rot="2100000" flipH="1">
            <a:off x="5185256" y="2099922"/>
            <a:ext cx="314" cy="195908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2100000" flipH="1">
            <a:off x="5233992" y="2276399"/>
            <a:ext cx="786" cy="130605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2100000" flipH="1">
            <a:off x="5018078" y="2132466"/>
            <a:ext cx="13" cy="156455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4809092" y="2657866"/>
            <a:ext cx="80955" cy="178149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4962373" y="2707872"/>
            <a:ext cx="131" cy="178149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4682202" y="2636107"/>
            <a:ext cx="134925" cy="118793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4912519" y="2332312"/>
            <a:ext cx="152406" cy="279919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lowchart: Connector 24"/>
          <p:cNvSpPr/>
          <p:nvPr/>
        </p:nvSpPr>
        <p:spPr>
          <a:xfrm>
            <a:off x="1221767" y="4055270"/>
            <a:ext cx="55034" cy="55034"/>
          </a:xfrm>
          <a:prstGeom prst="flowChartConnector">
            <a:avLst/>
          </a:prstGeom>
          <a:solidFill>
            <a:schemeClr val="tx1"/>
          </a:solidFill>
          <a:ln>
            <a:solidFill>
              <a:srgbClr val="FFFF00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000">
              <a:latin typeface="Bookman Old Style" pitchFamily="18" charset="0"/>
            </a:endParaRPr>
          </a:p>
        </p:txBody>
      </p:sp>
      <p:sp>
        <p:nvSpPr>
          <p:cNvPr id="26" name="Flowchart: Connector 25"/>
          <p:cNvSpPr/>
          <p:nvPr/>
        </p:nvSpPr>
        <p:spPr>
          <a:xfrm>
            <a:off x="1297967" y="4093370"/>
            <a:ext cx="55034" cy="55034"/>
          </a:xfrm>
          <a:prstGeom prst="flowChartConnector">
            <a:avLst/>
          </a:prstGeom>
          <a:solidFill>
            <a:schemeClr val="tx1"/>
          </a:solidFill>
          <a:ln>
            <a:solidFill>
              <a:srgbClr val="FFFF00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000">
              <a:latin typeface="Bookman Old Style" pitchFamily="18" charset="0"/>
            </a:endParaRPr>
          </a:p>
        </p:txBody>
      </p:sp>
      <p:sp>
        <p:nvSpPr>
          <p:cNvPr id="27" name="Flowchart: Connector 26"/>
          <p:cNvSpPr/>
          <p:nvPr/>
        </p:nvSpPr>
        <p:spPr>
          <a:xfrm>
            <a:off x="1361467" y="4061621"/>
            <a:ext cx="55034" cy="55034"/>
          </a:xfrm>
          <a:prstGeom prst="flowChartConnector">
            <a:avLst/>
          </a:prstGeom>
          <a:solidFill>
            <a:schemeClr val="tx1"/>
          </a:solidFill>
          <a:ln>
            <a:solidFill>
              <a:srgbClr val="FFFF00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000">
              <a:latin typeface="Bookman Old Style" pitchFamily="18" charset="0"/>
            </a:endParaRPr>
          </a:p>
        </p:txBody>
      </p:sp>
      <p:sp>
        <p:nvSpPr>
          <p:cNvPr id="28" name="Flowchart: Connector 27"/>
          <p:cNvSpPr/>
          <p:nvPr/>
        </p:nvSpPr>
        <p:spPr>
          <a:xfrm>
            <a:off x="1304317" y="4010821"/>
            <a:ext cx="55034" cy="55034"/>
          </a:xfrm>
          <a:prstGeom prst="flowChartConnector">
            <a:avLst/>
          </a:prstGeom>
          <a:solidFill>
            <a:schemeClr val="tx1"/>
          </a:solidFill>
          <a:ln>
            <a:solidFill>
              <a:srgbClr val="FFFF00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000">
              <a:latin typeface="Bookman Old Style" pitchFamily="18" charset="0"/>
            </a:endParaRPr>
          </a:p>
        </p:txBody>
      </p:sp>
      <p:sp>
        <p:nvSpPr>
          <p:cNvPr id="29" name="Flowchart: Connector 28"/>
          <p:cNvSpPr/>
          <p:nvPr/>
        </p:nvSpPr>
        <p:spPr>
          <a:xfrm>
            <a:off x="1221767" y="3960021"/>
            <a:ext cx="55034" cy="55034"/>
          </a:xfrm>
          <a:prstGeom prst="flowChartConnector">
            <a:avLst/>
          </a:prstGeom>
          <a:solidFill>
            <a:schemeClr val="tx1"/>
          </a:solidFill>
          <a:ln>
            <a:solidFill>
              <a:srgbClr val="FFFF00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000">
              <a:latin typeface="Bookman Old Style" pitchFamily="18" charset="0"/>
            </a:endParaRPr>
          </a:p>
        </p:txBody>
      </p:sp>
      <p:sp>
        <p:nvSpPr>
          <p:cNvPr id="30" name="Flowchart: Connector 29"/>
          <p:cNvSpPr/>
          <p:nvPr/>
        </p:nvSpPr>
        <p:spPr>
          <a:xfrm>
            <a:off x="1310667" y="3921921"/>
            <a:ext cx="55034" cy="55034"/>
          </a:xfrm>
          <a:prstGeom prst="flowChartConnector">
            <a:avLst/>
          </a:prstGeom>
          <a:solidFill>
            <a:schemeClr val="tx1"/>
          </a:solidFill>
          <a:ln>
            <a:solidFill>
              <a:srgbClr val="FFFF00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000">
              <a:latin typeface="Bookman Old Style" pitchFamily="18" charset="0"/>
            </a:endParaRPr>
          </a:p>
        </p:txBody>
      </p:sp>
      <p:sp>
        <p:nvSpPr>
          <p:cNvPr id="31" name="Flowchart: Connector 30"/>
          <p:cNvSpPr/>
          <p:nvPr/>
        </p:nvSpPr>
        <p:spPr>
          <a:xfrm>
            <a:off x="1386867" y="3966370"/>
            <a:ext cx="55034" cy="55034"/>
          </a:xfrm>
          <a:prstGeom prst="flowChartConnector">
            <a:avLst/>
          </a:prstGeom>
          <a:solidFill>
            <a:schemeClr val="tx1"/>
          </a:solidFill>
          <a:ln>
            <a:solidFill>
              <a:srgbClr val="FFFF00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000">
              <a:latin typeface="Bookman Old Style" pitchFamily="18" charset="0"/>
            </a:endParaRP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1143000" y="754153"/>
            <a:ext cx="1965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dirty="0" smtClean="0">
                <a:solidFill>
                  <a:srgbClr val="7030A0"/>
                </a:solidFill>
                <a:latin typeface="Bookman Old Style" pitchFamily="18" charset="0"/>
              </a:rPr>
              <a:t>Food taken in</a:t>
            </a:r>
            <a:endParaRPr lang="en-IN" dirty="0">
              <a:solidFill>
                <a:srgbClr val="7030A0"/>
              </a:solidFill>
              <a:latin typeface="Bookman Old Style" pitchFamily="18" charset="0"/>
            </a:endParaRPr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1717693" y="3488293"/>
            <a:ext cx="26484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7030A0"/>
                </a:solidFill>
                <a:latin typeface="Bookman Old Style" pitchFamily="18" charset="0"/>
              </a:rPr>
              <a:t>Absorbed in Blood</a:t>
            </a:r>
            <a:endParaRPr lang="en-IN" dirty="0">
              <a:solidFill>
                <a:srgbClr val="7030A0"/>
              </a:solidFill>
              <a:latin typeface="Bookman Old Style" pitchFamily="18" charset="0"/>
            </a:endParaRP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2272278" y="2029420"/>
            <a:ext cx="19652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dirty="0" smtClean="0">
                <a:solidFill>
                  <a:srgbClr val="7030A0"/>
                </a:solidFill>
                <a:latin typeface="Bookman Old Style" pitchFamily="18" charset="0"/>
              </a:rPr>
              <a:t>Broken down into simple substances</a:t>
            </a:r>
            <a:endParaRPr lang="en-IN" dirty="0">
              <a:solidFill>
                <a:srgbClr val="7030A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535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8" dur="80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9" dur="80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80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00216 L 0.10243 -0.00062 L 0.11233 -0.01451 L 0.12847 -0.00802 L 0.13941 0.00216 L 0.14479 0.02253 L 0.14861 0.0571 L 0.15156 0.08364 L 0.15035 0.10309 L 0.15278 0.12654 L 0.15226 0.15309 L 0.1559 0.17377 L 0.154 0.19599 L 0.15643 0.21543 L 0.15521 0.23766 L 0.15955 0.2642 L 0.17795 0.29753 " pathEditMode="relative" rAng="0" ptsTypes="AAAAAAAAAAAAAAAAA">
                                      <p:cBhvr>
                                        <p:cTn id="28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06" y="1392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3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0"/>
                            </p:stCondLst>
                            <p:childTnLst>
                              <p:par>
                                <p:cTn id="3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2" dur="80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3" dur="80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80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500"/>
                            </p:stCondLst>
                            <p:childTnLst>
                              <p:par>
                                <p:cTn id="82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000"/>
                            </p:stCondLst>
                            <p:childTnLst>
                              <p:par>
                                <p:cTn id="163" presetID="0" presetClass="pat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71676E-6 L -0.01667 2.71676E-6 " pathEditMode="relative" ptsTypes="AA">
                                      <p:cBhvr>
                                        <p:cTn id="16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69" dur="80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70" dur="80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1" dur="80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0.01914 L -0.02361 0.00987 L -0.03836 0.02747 L -0.07187 0.01975 L -0.0842 0.03302 L -0.08541 0.05185 L -0.08541 0.07747 L -0.07395 0.10617 L -0.07118 0.13518 L -0.0842 0.1608 L -0.09878 0.18302 L -0.09878 0.19969 L -0.09548 0.2074 L -0.08472 0.20864 L -0.07013 0.19753 L -0.0559 0.18518 L -0.04027 0.17963 L -0.03107 0.18395 L -0.03107 0.19969 L -0.04114 0.20524 L -0.06076 0.20987 L -0.07829 0.22654 L -0.09548 0.23518 L -0.10399 0.23642 L -0.09913 0.24753 L -0.08003 0.24969 L -0.05954 0.23395 L -0.03836 0.22407 L -0.02552 0.22654 L -0.02187 0.23765 L -0.02482 0.25061 L -0.05034 0.25308 L -0.06545 0.25617 L -0.08055 0.27098 L -0.09479 0.27407 L -0.10468 0.27654 L -0.09878 0.29197 L -0.08107 0.29074 L -0.05902 0.28395 L -0.04704 0.27098 L -0.03975 0.27747 L -0.0434 0.29413 L -0.06458 0.31296 L -0.09045 0.31975 L -0.11111 0.31975 L -0.12326 0.31975 L -0.15607 0.30432 L -0.1776 0.27747 L -0.20746 0.30061 L -0.26111 0.2821 L -0.29531 0.3074 L -0.3401 0.27531 L -0.40954 0.30617 " pathEditMode="relative" rAng="0" ptsTypes="AAAAAAAAAAAAAAAAAAAAAAAAAAAAAAAAAAAAAAAAAAAAAAAAAAAAA">
                                      <p:cBhvr>
                                        <p:cTn id="178" dur="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486" y="16944"/>
                                    </p:animMotion>
                                  </p:childTnLst>
                                </p:cTn>
                              </p:par>
                              <p:par>
                                <p:cTn id="179" presetID="0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94444E-6 -0.01914 L -0.0033 0.02654 L -0.02691 0.0287 L -0.05365 0.04969 L -0.07813 0.04321 L -0.08386 0.07191 L -0.08073 0.10648 L -0.06875 0.13981 L -0.06771 0.15741 L -0.0757 0.17531 L -0.09445 0.20556 L -0.10052 0.22315 L -0.09497 0.23519 L -0.07014 0.22315 L -0.04236 0.20648 L -0.02761 0.20988 L -0.02761 0.22407 L -0.06007 0.23765 L -0.08386 0.25988 L -0.10122 0.25988 L -0.09861 0.26852 L -0.08125 0.27654 L -0.04688 0.25093 L -0.02309 0.25093 L -0.01997 0.2642 L -0.025 0.27778 L -0.05035 0.27778 L -0.06771 0.29198 L -0.10052 0.29753 L -0.10365 0.31204 L -0.07761 0.31759 L -0.04792 0.29877 L -0.0375 0.30864 L -0.04983 0.3287 L -0.07882 0.34198 L -0.10972 0.34198 L -0.13021 0.30093 L -0.18941 0.33642 L -0.22309 0.29198 L -0.26823 0.33642 L -0.29861 0.29444 L -0.33195 0.33981 L -0.40469 0.30309 " pathEditMode="relative" rAng="0" ptsTypes="AAAAAAAAAAAAAAAAAAAAAAAAAAAAAAAAAAAAAAAAAAA">
                                      <p:cBhvr>
                                        <p:cTn id="180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243" y="18056"/>
                                    </p:animMotion>
                                  </p:childTnLst>
                                </p:cTn>
                              </p:par>
                              <p:par>
                                <p:cTn id="181" presetID="0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8.33333E-7 -0.00803 L -0.01979 0.02963 L -0.02361 0.0821 L -0.05035 0.06636 L -0.07621 0.07099 L -0.07951 0.10185 L -0.07621 0.13518 L -0.06267 0.17315 L -0.07309 0.19876 L -0.09722 0.24413 L -0.09236 0.25741 L -0.06875 0.25617 L -0.04392 0.23302 L -0.02483 0.23302 L -0.02118 0.23765 L -0.03316 0.25617 L -0.05833 0.2642 L -0.07309 0.27963 L -0.09427 0.28426 L -0.09722 0.29413 L -0.07951 0.30524 L -0.04167 0.28086 L -0.02552 0.27407 L -0.01441 0.2821 L -0.01493 0.30061 L -0.03542 0.29629 L -0.06267 0.3108 L -0.08802 0.32407 L -0.09983 0.32839 L -0.09427 0.34074 L -0.06875 0.34321 L -0.04271 0.32531 L -0.03038 0.32654 L -0.03472 0.34197 L -0.05469 0.36296 L -0.08194 0.36852 L -0.10278 0.36852 L -0.13819 0.35185 L -0.16962 0.36543 L -0.18455 0.34413 L -0.2191 0.36543 L -0.26562 0.34413 L -0.29913 0.36543 L -0.33316 0.3395 L -0.39167 0.34753 " pathEditMode="relative" rAng="0" ptsTypes="AAAAAAAAAAAAAAAAAAAAAAAAAAAAAAAAAAAAAAAAAAAAA">
                                      <p:cBhvr>
                                        <p:cTn id="182" dur="5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583" y="18827"/>
                                    </p:animMotion>
                                  </p:childTnLst>
                                </p:cTn>
                              </p:par>
                              <p:par>
                                <p:cTn id="183" presetID="0" presetClass="path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00504 -0.04537 L -0.01007 0.02006 L -0.04114 0.0179 L -0.0677 0.0179 L -0.07569 0.04568 L -0.07395 0.07253 L -0.06389 0.09907 L -0.05902 0.11697 L -0.06961 0.15123 L -0.08941 0.17993 L -0.09184 0.19907 L -0.08489 0.20802 L -0.06076 0.19568 L -0.0342 0.17685 L -0.01753 0.17808 L -0.01823 0.19105 L -0.02135 0.20031 L -0.03784 0.20031 L -0.05347 0.21234 L -0.07135 0.22253 L -0.09062 0.23549 L -0.08941 0.24568 L -0.07395 0.24907 L -0.0467 0.22901 L -0.02257 0.22129 L -0.01198 0.22901 L -0.01007 0.24568 L -0.03489 0.24691 L -0.05659 0.25802 L -0.08264 0.2679 L -0.09062 0.27253 L -0.08819 0.28672 L -0.0658 0.28919 L -0.04218 0.27129 L -0.03055 0.26574 L -0.02621 0.27561 L -0.0342 0.29012 L -0.05139 0.30679 L -0.07465 0.31327 L -0.09757 0.31018 L -0.12465 0.28549 L -0.14757 0.31234 L -0.16979 0.26018 L -0.20677 0.28549 L -0.24965 0.26142 L -0.28472 0.28919 L -0.31458 0.2679 L -0.40399 0.28117 " pathEditMode="relative" rAng="0" ptsTypes="AAAAAAAAAAAAAAAAAAAAAAAAAAAAAAAAAAAAAAAAAAAAAAAA">
                                      <p:cBhvr>
                                        <p:cTn id="184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451" y="17932"/>
                                    </p:animMotion>
                                  </p:childTnLst>
                                </p:cTn>
                              </p:par>
                              <p:par>
                                <p:cTn id="185" presetID="0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02083 -0.01914 L 0.00573 0.04629 L -0.02535 0.04413 L -0.05191 0.04413 L -0.0599 0.07191 L -0.05816 0.09876 L -0.04809 0.1253 L -0.04323 0.14321 L -0.05382 0.17746 L -0.07361 0.20617 L -0.07604 0.2253 L -0.0691 0.23395 L -0.04497 0.22191 L -0.0184 0.20308 L -0.00174 0.20432 L -0.00243 0.21728 L -0.00556 0.22654 L -0.02205 0.22654 L -0.03767 0.23858 L -0.05556 0.24876 L -0.07483 0.26172 L -0.07361 0.27191 L -0.05816 0.2753 L -0.0309 0.25524 L -0.00677 0.24753 L 0.00382 0.25524 L 0.00573 0.27191 L -0.0191 0.27314 L -0.0408 0.28395 L -0.06684 0.29413 L -0.07483 0.29876 L -0.0724 0.31296 L -0.05 0.31543 L -0.02639 0.29753 L -0.01476 0.29197 L -0.01042 0.30185 L -0.0184 0.31635 L -0.03559 0.33302 L -0.05886 0.3395 L -0.08177 0.33642 L -0.10886 0.31172 L -0.13177 0.33858 L -0.15399 0.28642 L -0.19097 0.31172 L -0.23386 0.28765 L -0.26892 0.31543 L -0.29879 0.29413 L -0.3882 0.3074 " pathEditMode="relative" rAng="0" ptsTypes="AAAAAAAAAAAAAAAAAAAAAAAAAAAAAAAAAAAAAAAAAAAAAAAA">
                                      <p:cBhvr>
                                        <p:cTn id="186" dur="5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451" y="17932"/>
                                    </p:animMotion>
                                  </p:childTnLst>
                                </p:cTn>
                              </p:par>
                              <p:par>
                                <p:cTn id="187" presetID="0" presetClass="path" presetSubtype="0" accel="50000" decel="5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3.33333E-6 -0.0108 L -0.01511 0.05494 L -0.03299 0.0858 L -0.05539 0.07747 L -0.06476 0.09753 L -0.06736 0.1179 L -0.06302 0.13827 L -0.05903 0.15494 L -0.05261 0.1929 L -0.07986 0.24691 L -0.07726 0.26173 L -0.06146 0.26358 L -0.04445 0.24846 L -0.03039 0.23364 L -0.01424 0.23858 L -0.01007 0.24414 L -0.01372 0.25432 L -0.02969 0.2608 L -0.04636 0.27253 L -0.05851 0.28272 L -0.07604 0.28735 L -0.07344 0.30309 L -0.04914 0.29228 L -0.03125 0.27901 L -0.00677 0.27994 L -0.00782 0.29938 L -0.02726 0.30124 L -0.05226 0.31605 L -0.0757 0.31543 L -0.08125 0.3392 L -0.06007 0.34599 L -0.04375 0.33395 L -0.03247 0.32624 L -0.02084 0.3284 L -0.02969 0.35309 L -0.04914 0.36451 L -0.08386 0.36821 L -0.10469 0.35988 L -0.12969 0.32037 L -0.15261 0.34691 L -0.17483 0.29475 L -0.21181 0.32037 L -0.25469 0.29599 L -0.28976 0.32377 L -0.31962 0.30247 L -0.40903 0.31574 " pathEditMode="relative" rAng="0" ptsTypes="AAAAAAAAAAAAAAAAAAAAAAAAAAAAAAAAAAAAAAAAAAAAAA">
                                      <p:cBhvr>
                                        <p:cTn id="188" dur="5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451" y="18951"/>
                                    </p:animMotion>
                                  </p:childTnLst>
                                </p:cTn>
                              </p:par>
                              <p:par>
                                <p:cTn id="189" presetID="0" presetClass="path" presetSubtype="0" accel="50000" decel="5000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0.00694 -0.02839 L -0.02222 0.05185 L -0.05816 0.03827 L -0.06979 0.05401 L -0.06979 0.08827 L -0.0599 0.13735 L -0.06424 0.17624 L -0.08785 0.20617 L -0.08785 0.22407 L -0.07795 0.22963 L -0.04444 0.2108 L -0.02587 0.19938 L -0.01424 0.21296 L -0.01424 0.22716 L -0.03837 0.23179 L -0.06372 0.24846 L -0.08785 0.25309 L -0.08906 0.26512 L -0.07413 0.27407 L -0.04826 0.25957 L -0.02656 0.24753 L -0.01181 0.25062 L -0.00851 0.26728 L -0.02726 0.27161 L -0.04896 0.28179 L -0.07743 0.29383 L -0.09028 0.29383 L -0.08854 0.30864 L -0.06615 0.3142 L -0.03837 0.29846 L -0.02587 0.2963 L -0.02587 0.30957 L -0.04392 0.33272 L -0.06927 0.33519 L -0.0875 0.33951 L -0.12396 0.33951 L -0.13681 0.28642 L -0.1684 0.33827 L -0.20035 0.27624 L -0.23698 0.34074 L -0.27344 0.28272 L -0.32118 0.3284 L -0.3717 0.30494 " pathEditMode="relative" rAng="0" ptsTypes="AAAAAAAAAAAAAAAAAAAAAAAAAAAAAAAAAAAAAAAAAAA">
                                      <p:cBhvr>
                                        <p:cTn id="190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941" y="18457"/>
                                    </p:animMotion>
                                  </p:childTnLst>
                                </p:cTn>
                              </p:par>
                              <p:par>
                                <p:cTn id="191" presetID="0" presetClass="path" presetSubtype="0" accel="50000" decel="5000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animMotion origin="layout" path="M 0.02014 -0.04538 L -0.00902 0.03456 L -0.04496 0.02129 L -0.05659 0.03672 L -0.05659 0.07129 L -0.0467 0.12006 L -0.05104 0.15895 L -0.07465 0.18919 L -0.07465 0.20679 L -0.06475 0.21234 L -0.03125 0.19351 L -0.01267 0.1824 L -0.00104 0.19567 L -0.00104 0.21018 L -0.02517 0.2145 L -0.05052 0.23117 L -0.07465 0.2358 L -0.07586 0.24783 L -0.06093 0.25679 L -0.03507 0.24228 L -0.01336 0.23024 L 0.00139 0.23333 L 0.00469 0.2503 L -0.01406 0.25462 L -0.03576 0.2645 L -0.06423 0.27685 L -0.07708 0.27685 L -0.07534 0.29135 L -0.05295 0.29691 L -0.02517 0.28117 L -0.01267 0.27901 L -0.01267 0.29228 L -0.03073 0.31574 L -0.05607 0.3179 L -0.0743 0.32253 L -0.11076 0.32253 L -0.12361 0.26913 L -0.1552 0.32129 L -0.18715 0.25895 L -0.22378 0.32345 L -0.26024 0.26574 L -0.30798 0.31142 L -0.3585 0.28796 " pathEditMode="relative" rAng="0" ptsTypes="AAAAAAAAAAAAAAAAAAAAAAAAAAAAAAAAAAAAAAAAAAA">
                                      <p:cBhvr>
                                        <p:cTn id="192" dur="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941" y="184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00493 C 0.01111 0.00833 0.02344 0.03703 0.02917 0.03179 C 0.0349 0.02685 0.03854 -0.01112 0.03386 -0.02531 C 0.02917 -0.03951 0.00469 -0.06112 0.00157 -0.05371 C -0.00156 -0.04599 0.01441 0.00462 0.01459 0.02067 C 0.01493 0.03703 0.00868 0.03858 0.0033 0.04259 C -0.00225 0.04629 -0.01284 0.05 -0.01823 0.04413 C -0.02343 0.03827 -0.03368 0.01111 -0.02864 0.00895 C -0.02343 0.00648 0.00348 0.03179 0.01216 0.03024 C 0.02101 0.02839 0.03316 0.00648 0.02396 -0.00217 C 0.01459 -0.01112 -0.03854 -0.01359 -0.04392 -0.02223 C -0.0493 -0.03118 -0.00972 -0.06019 -0.00885 -0.05402 C -0.00816 -0.04846 -0.04045 0.00246 -0.03906 0.01265 C -0.03767 0.02222 -0.01146 0.00185 -0.00017 0.00493 Z " pathEditMode="relative" rAng="0" ptsTypes="aaaaaaaaaaaaaa">
                                      <p:cBhvr>
                                        <p:cTn id="247" dur="3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" y="-1049"/>
                                    </p:animMotion>
                                  </p:childTnLst>
                                </p:cTn>
                              </p:par>
                              <p:par>
                                <p:cTn id="24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4.32099E-6 C -0.00869 0.00525 -0.00487 0.02778 -0.00417 0.03704 C -0.00348 0.0463 -0.00174 0.05741 0.00416 0.0571 C 0.00989 0.05679 0.02708 0.05309 0.0309 0.0355 C 0.03454 0.01791 0.03524 -0.03395 0.02673 -0.04845 C 0.01822 -0.06265 -0.01077 -0.06327 -0.02049 -0.04969 C -0.03021 -0.03642 -0.03542 0.03797 -0.03125 0.03365 C -0.02691 0.0284 -0.00747 -0.07345 0.00486 -0.07839 C 0.01718 -0.08333 0.04375 -0.00925 0.04288 0.00371 C 0.04201 0.01667 0.00885 0.00062 4.72222E-6 -4.32099E-6 Z " pathEditMode="relative" rAng="0" ptsTypes="aaaaaaaaaa">
                                      <p:cBhvr>
                                        <p:cTn id="249" dur="3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7" y="-1296"/>
                                    </p:animMotion>
                                  </p:childTnLst>
                                </p:cTn>
                              </p:par>
                              <p:par>
                                <p:cTn id="25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59259E-6 C -0.00764 0.00092 -0.01458 0.0429 -0.0092 0.04352 C -0.00382 0.04444 0.03559 0.01234 0.03247 0.00463 C 0.02934 -0.00309 -0.02378 0.00926 -0.02778 -0.00185 C -0.0316 -0.01297 -0.00382 -0.05803 0.00885 -0.06235 C 0.02135 -0.06667 0.04358 -0.04537 0.04809 -0.02901 C 0.05278 -0.01266 0.0441 0.0321 0.03594 0.03673 C 0.02795 0.04166 0.00747 -0.00124 0 2.59259E-6 Z " pathEditMode="relative" rAng="0" ptsTypes="aaaaaaaa">
                                      <p:cBhvr>
                                        <p:cTn id="251" dur="3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9" y="-1111"/>
                                    </p:animMotion>
                                  </p:childTnLst>
                                </p:cTn>
                              </p:par>
                              <p:par>
                                <p:cTn id="25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1.35802E-6 C -0.00781 0.0145 -0.02135 0.04475 -0.01927 0.05 C -0.01736 0.05525 0.00087 0.03333 0.01146 0.03117 C 0.02222 0.02901 0.03976 0.0466 0.04531 0.03673 C 0.05087 0.02654 0.05226 -0.01512 0.04531 -0.02932 C 0.03837 -0.04352 0.00695 -0.06327 0.00365 -0.04815 C 0.00052 -0.03303 0.03195 0.05401 0.02587 0.06173 C 0.01979 0.06944 -0.03333 0.0142 -0.03316 -0.00216 C -0.03298 -0.01852 0.0217 -0.03704 0.02726 -0.03673 C 0.03281 -0.03642 0.00781 -0.01451 -1.94444E-6 1.35802E-6 Z " pathEditMode="relative" rAng="0" ptsTypes="aaaaaaaaaa">
                                      <p:cBhvr>
                                        <p:cTn id="253" dur="3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8" y="309"/>
                                    </p:animMotion>
                                  </p:childTnLst>
                                </p:cTn>
                              </p:par>
                              <p:par>
                                <p:cTn id="25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82 -0.00093 C 0.00382 -0.01451 0.01805 -0.02963 0.01649 -0.03488 C 0.0151 -0.04044 -0.0059 -0.03858 -0.01285 -0.03303 C -0.01997 -0.02747 -0.02795 -0.01513 -0.02587 -0.00278 C -0.02396 0.00956 -0.01059 0.0395 -0.00156 0.04105 C 0.00764 0.0429 0.02812 0.02592 0.02864 0.00802 C 0.02917 -0.0105 0.01285 -0.0679 0.00121 -0.06821 C -0.01024 -0.06821 -0.04063 -0.01544 -0.04063 0.00617 C -0.04028 0.02808 -0.01059 0.06666 0.00278 0.06234 C 0.01614 0.05802 0.04531 -0.01636 0.03976 -0.01883 C 0.03455 -0.02161 -0.0217 0.04382 -0.02899 0.0466 C -0.03629 0.04969 -0.01146 0.01296 -0.00382 -0.00093 Z " pathEditMode="relative" rAng="0" ptsTypes="aaaaaaaaaaaa">
                                      <p:cBhvr>
                                        <p:cTn id="255" dur="3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" y="0"/>
                                    </p:animMotion>
                                  </p:childTnLst>
                                </p:cTn>
                              </p:par>
                              <p:par>
                                <p:cTn id="25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51 0.01636 C 0.00174 0.02901 0.02795 0.05 0.03004 0.04753 C 0.03212 0.04537 0.01476 -0.0037 0.00781 0.00185 C 0.00087 0.00772 -0.00469 0.07284 -0.0118 0.08117 C -0.01892 0.0892 -0.04184 0.06482 -0.03507 0.05093 C -0.0283 0.03766 0.02882 0.00895 0.02951 -0.00062 C 0.03038 -0.01018 -0.01875 -0.01358 -0.03003 -0.00617 C -0.04132 0.00124 -0.04132 0.04753 -0.03733 0.04383 C -0.03368 0.04043 -0.01267 -0.02284 -0.00729 -0.02747 C -0.00191 -0.03179 -0.01076 0.0037 -0.00451 0.01636 Z " pathEditMode="relative" rAng="0" ptsTypes="aaaaaaaaaa">
                                      <p:cBhvr>
                                        <p:cTn id="257" dur="3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1235"/>
                                    </p:animMotion>
                                  </p:childTnLst>
                                </p:cTn>
                              </p:par>
                              <p:par>
                                <p:cTn id="25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2.34568E-6 C 0.00087 0.00987 0.02725 0.03426 0.03212 0.03055 C 0.03715 0.02716 0.03437 -0.02562 0.02899 -0.02161 C 0.02361 -0.01759 0.01076 0.04629 2.22222E-6 0.05339 C -0.01077 0.0608 -0.03577 0.02716 -0.03594 0.02099 C -0.03611 0.01481 -0.00313 0.02376 -0.00139 0.01666 C 0.00017 0.00957 -0.02344 -0.02778 -0.02639 -0.02192 C -0.02934 -0.01636 -0.02622 0.05524 -0.0191 0.05154 C -0.01198 0.04784 0.01805 -0.02963 0.01614 -0.04414 C 0.01423 -0.05895 -0.03281 -0.0392 -0.03108 -0.03673 C -0.02934 -0.03395 0.02153 -0.03426 0.02656 -0.02809 C 0.03177 -0.02192 -0.00104 -0.00957 2.22222E-6 2.34568E-6 Z " pathEditMode="relative" rAng="0" ptsTypes="aaaaaaaaaaaa">
                                      <p:cBhvr>
                                        <p:cTn id="259" dur="3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4" grpId="1"/>
      <p:bldP spid="45" grpId="0"/>
      <p:bldP spid="45" grpId="1"/>
      <p:bldP spid="46" grpId="0"/>
      <p:bldP spid="46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838200" y="1684136"/>
            <a:ext cx="7772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  <a:latin typeface="Bookman Old Style" pitchFamily="18" charset="0"/>
              </a:rPr>
              <a:t>E.g. </a:t>
            </a:r>
            <a:r>
              <a:rPr lang="en-US" sz="2000" dirty="0" err="1" smtClean="0">
                <a:solidFill>
                  <a:srgbClr val="0070C0"/>
                </a:solidFill>
                <a:latin typeface="Bookman Old Style" pitchFamily="18" charset="0"/>
              </a:rPr>
              <a:t>cuscuta</a:t>
            </a:r>
            <a:r>
              <a:rPr lang="en-US" sz="2000" dirty="0" smtClean="0">
                <a:solidFill>
                  <a:srgbClr val="0070C0"/>
                </a:solidFill>
                <a:latin typeface="Bookman Old Style" pitchFamily="18" charset="0"/>
              </a:rPr>
              <a:t>, ticks, lice, leeches, tapeworms, etc.</a:t>
            </a:r>
            <a:endParaRPr lang="en-IN" sz="2000" dirty="0">
              <a:solidFill>
                <a:srgbClr val="0070C0"/>
              </a:solidFill>
              <a:latin typeface="Bookman Old Style" pitchFamily="18" charset="0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482600" y="285750"/>
            <a:ext cx="793652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Blip>
                <a:blip r:embed="rId2"/>
              </a:buBlip>
            </a:pPr>
            <a:r>
              <a:rPr lang="en-US" sz="2000" dirty="0" smtClean="0">
                <a:solidFill>
                  <a:srgbClr val="7030A0"/>
                </a:solidFill>
                <a:latin typeface="Bookman Old Style" pitchFamily="18" charset="0"/>
              </a:rPr>
              <a:t>Some animals and plants derive nutrition from other plants or animals without killing them.</a:t>
            </a:r>
            <a:endParaRPr lang="en-IN" sz="2000" dirty="0">
              <a:solidFill>
                <a:srgbClr val="7030A0"/>
              </a:solidFill>
              <a:latin typeface="Bookman Old Style" pitchFamily="18" charset="0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82600" y="984943"/>
            <a:ext cx="793652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Blip>
                <a:blip r:embed="rId2"/>
              </a:buBlip>
            </a:pPr>
            <a:r>
              <a:rPr lang="en-US" sz="2000" dirty="0" smtClean="0">
                <a:solidFill>
                  <a:srgbClr val="7030A0"/>
                </a:solidFill>
                <a:latin typeface="Bookman Old Style" pitchFamily="18" charset="0"/>
              </a:rPr>
              <a:t>But during the process they harm the host plant or animals.</a:t>
            </a:r>
            <a:endParaRPr lang="en-IN" sz="2000" dirty="0">
              <a:solidFill>
                <a:srgbClr val="7030A0"/>
              </a:solidFill>
              <a:latin typeface="Bookman Old Style" pitchFamily="18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54583" y="2221235"/>
            <a:ext cx="4684723" cy="2520000"/>
            <a:chOff x="685800" y="2185350"/>
            <a:chExt cx="4684723" cy="2520000"/>
          </a:xfrm>
        </p:grpSpPr>
        <p:pic>
          <p:nvPicPr>
            <p:cNvPr id="5" name="Picture 3" descr="C:\Users\nithrjohn\Desktop\final biology summer\ppt\cuscujapon002.jpg"/>
            <p:cNvPicPr preferRelativeResize="0"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85800" y="2185350"/>
              <a:ext cx="1619640" cy="25200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2" name="TextBox 11"/>
            <p:cNvSpPr txBox="1">
              <a:spLocks noChangeArrowheads="1"/>
            </p:cNvSpPr>
            <p:nvPr/>
          </p:nvSpPr>
          <p:spPr bwMode="auto">
            <a:xfrm>
              <a:off x="2487623" y="2937518"/>
              <a:ext cx="2882900" cy="1015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2000" dirty="0" smtClean="0">
                  <a:solidFill>
                    <a:srgbClr val="0000FF"/>
                  </a:solidFill>
                  <a:latin typeface="Bookman Old Style" pitchFamily="18" charset="0"/>
                </a:rPr>
                <a:t>Parasitic plant which derives nutrition from other plants.</a:t>
              </a:r>
              <a:endParaRPr lang="en-IN" sz="2000" dirty="0">
                <a:solidFill>
                  <a:srgbClr val="0000FF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54583" y="2448370"/>
            <a:ext cx="5045284" cy="2065730"/>
            <a:chOff x="9147029" y="-1924254"/>
            <a:chExt cx="5045284" cy="2065730"/>
          </a:xfrm>
        </p:grpSpPr>
        <p:pic>
          <p:nvPicPr>
            <p:cNvPr id="3076" name="Picture 4" descr="\\192.168.1.18\mt_school\2014_15\01STATE_BOARD_MH\ENGLISH_MED\TAT_2014 - 15\10th std\Biology\Chapter 10\Images\hwkb17_004.jp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522" t="32127" r="49076" b="17792"/>
            <a:stretch/>
          </p:blipFill>
          <p:spPr bwMode="auto">
            <a:xfrm>
              <a:off x="9147029" y="-1924254"/>
              <a:ext cx="2126188" cy="206573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>
              <a:spLocks noChangeArrowheads="1"/>
            </p:cNvSpPr>
            <p:nvPr/>
          </p:nvSpPr>
          <p:spPr bwMode="auto">
            <a:xfrm>
              <a:off x="11427846" y="-1409052"/>
              <a:ext cx="2764467" cy="1015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2000" dirty="0" smtClean="0">
                  <a:solidFill>
                    <a:srgbClr val="0000FF"/>
                  </a:solidFill>
                  <a:latin typeface="Bookman Old Style" pitchFamily="18" charset="0"/>
                </a:rPr>
                <a:t>Parasite found on the bodies of animals like dogs. </a:t>
              </a:r>
              <a:endParaRPr lang="en-IN" sz="2000" dirty="0">
                <a:solidFill>
                  <a:srgbClr val="0000FF"/>
                </a:solidFill>
                <a:latin typeface="Bookman Old Style" pitchFamily="18" charset="0"/>
              </a:endParaRPr>
            </a:p>
          </p:txBody>
        </p:sp>
      </p:grpSp>
      <p:cxnSp>
        <p:nvCxnSpPr>
          <p:cNvPr id="9" name="Straight Connector 8"/>
          <p:cNvCxnSpPr/>
          <p:nvPr/>
        </p:nvCxnSpPr>
        <p:spPr>
          <a:xfrm>
            <a:off x="1479550" y="2038350"/>
            <a:ext cx="10440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628900" y="2038350"/>
            <a:ext cx="648242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388954" y="2038350"/>
            <a:ext cx="487034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970850" y="2038350"/>
            <a:ext cx="949091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036302" y="2038350"/>
            <a:ext cx="1389564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654583" y="2582882"/>
            <a:ext cx="4899839" cy="1796706"/>
            <a:chOff x="662762" y="2505663"/>
            <a:chExt cx="4899839" cy="1796706"/>
          </a:xfrm>
        </p:grpSpPr>
        <p:grpSp>
          <p:nvGrpSpPr>
            <p:cNvPr id="7" name="Group 6"/>
            <p:cNvGrpSpPr/>
            <p:nvPr/>
          </p:nvGrpSpPr>
          <p:grpSpPr>
            <a:xfrm>
              <a:off x="662762" y="2505663"/>
              <a:ext cx="2407298" cy="1796706"/>
              <a:chOff x="5257800" y="2643194"/>
              <a:chExt cx="3376395" cy="2520000"/>
            </a:xfrm>
          </p:grpSpPr>
          <p:pic>
            <p:nvPicPr>
              <p:cNvPr id="3074" name="Picture 2" descr="\\192.168.1.18\mt_school\2014_15\01STATE_BOARD_MH\ENGLISH_MED\TAT_2014 - 15\10th std\Biology\Chapter 10\Images\23226.jpg"/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2750" b="9271"/>
              <a:stretch/>
            </p:blipFill>
            <p:spPr bwMode="auto">
              <a:xfrm>
                <a:off x="5257800" y="2643194"/>
                <a:ext cx="3376395" cy="2520000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Rectangle 5"/>
              <p:cNvSpPr/>
              <p:nvPr/>
            </p:nvSpPr>
            <p:spPr>
              <a:xfrm>
                <a:off x="7162800" y="4933950"/>
                <a:ext cx="1143000" cy="1562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14" name="TextBox 13"/>
            <p:cNvSpPr txBox="1">
              <a:spLocks noChangeArrowheads="1"/>
            </p:cNvSpPr>
            <p:nvPr/>
          </p:nvSpPr>
          <p:spPr bwMode="auto">
            <a:xfrm>
              <a:off x="3277142" y="2898836"/>
              <a:ext cx="2285459" cy="1015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2000" dirty="0" smtClean="0">
                  <a:solidFill>
                    <a:srgbClr val="0000FF"/>
                  </a:solidFill>
                  <a:latin typeface="Bookman Old Style" pitchFamily="18" charset="0"/>
                </a:rPr>
                <a:t>Parasite found in hair of animals.</a:t>
              </a:r>
              <a:endParaRPr lang="en-IN" sz="2000" dirty="0">
                <a:solidFill>
                  <a:srgbClr val="0000FF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54583" y="2221235"/>
            <a:ext cx="5035665" cy="2520000"/>
            <a:chOff x="695419" y="2201009"/>
            <a:chExt cx="5035665" cy="2520000"/>
          </a:xfrm>
        </p:grpSpPr>
        <p:pic>
          <p:nvPicPr>
            <p:cNvPr id="3077" name="Picture 5" descr="\\192.168.1.18\mt_school\2014_15\01STATE_BOARD_MH\ENGLISH_MED\TAT_2014 - 15\10th std\Biology\Chapter 10\Images\leech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5419" y="2201009"/>
              <a:ext cx="1958066" cy="25200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>
              <a:spLocks noChangeArrowheads="1"/>
            </p:cNvSpPr>
            <p:nvPr/>
          </p:nvSpPr>
          <p:spPr bwMode="auto">
            <a:xfrm>
              <a:off x="2666001" y="3330122"/>
              <a:ext cx="3065083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2000" dirty="0" smtClean="0">
                  <a:solidFill>
                    <a:srgbClr val="0000FF"/>
                  </a:solidFill>
                  <a:latin typeface="Bookman Old Style" pitchFamily="18" charset="0"/>
                </a:rPr>
                <a:t>Blood sucking parasite</a:t>
              </a:r>
              <a:endParaRPr lang="en-IN" sz="2000" dirty="0">
                <a:solidFill>
                  <a:srgbClr val="0000FF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54583" y="2597320"/>
            <a:ext cx="5289018" cy="1767831"/>
            <a:chOff x="654583" y="2561434"/>
            <a:chExt cx="5289018" cy="1767831"/>
          </a:xfrm>
        </p:grpSpPr>
        <p:pic>
          <p:nvPicPr>
            <p:cNvPr id="3075" name="Picture 3" descr="\\192.168.1.18\mt_school\2014_15\01STATE_BOARD_MH\ENGLISH_MED\TAT_2014 - 15\10th std\Biology\Chapter 10\Images\eb1e34ff-8966-4a21-8d3e-bf3f3faed04d.jpg"/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465" b="10536"/>
            <a:stretch/>
          </p:blipFill>
          <p:spPr bwMode="auto">
            <a:xfrm>
              <a:off x="654583" y="2561434"/>
              <a:ext cx="2455320" cy="176783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/>
            <p:cNvSpPr txBox="1">
              <a:spLocks noChangeArrowheads="1"/>
            </p:cNvSpPr>
            <p:nvPr/>
          </p:nvSpPr>
          <p:spPr bwMode="auto">
            <a:xfrm>
              <a:off x="3191859" y="2874021"/>
              <a:ext cx="2751742" cy="13234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2000" dirty="0" smtClean="0">
                  <a:solidFill>
                    <a:srgbClr val="0000FF"/>
                  </a:solidFill>
                  <a:latin typeface="Bookman Old Style" pitchFamily="18" charset="0"/>
                </a:rPr>
                <a:t>Worms found in the intestine of man and derives nutrition from there.</a:t>
              </a:r>
              <a:endParaRPr lang="en-IN" sz="2000" dirty="0">
                <a:solidFill>
                  <a:srgbClr val="0000FF"/>
                </a:solidFill>
                <a:latin typeface="Bookman Old Style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6003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70545" y="1024614"/>
            <a:ext cx="4400387" cy="2615177"/>
            <a:chOff x="470545" y="2090173"/>
            <a:chExt cx="4400387" cy="2615177"/>
          </a:xfrm>
        </p:grpSpPr>
        <p:pic>
          <p:nvPicPr>
            <p:cNvPr id="3" name="Picture 2" descr="\\192.168.1.18\mt_school\2014_15\01STATE_BOARD_MH\ENGLISH_MED\TAT_2014 - 15\10th std\Biology\Chapter 10\Images\imgres.jpg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0545" y="2562225"/>
              <a:ext cx="2143125" cy="2143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Oval Callout 3"/>
            <p:cNvSpPr/>
            <p:nvPr/>
          </p:nvSpPr>
          <p:spPr>
            <a:xfrm>
              <a:off x="2533363" y="2090173"/>
              <a:ext cx="2337569" cy="1543614"/>
            </a:xfrm>
            <a:prstGeom prst="wedgeEllipseCallout">
              <a:avLst>
                <a:gd name="adj1" fmla="val -70580"/>
                <a:gd name="adj2" fmla="val 32881"/>
              </a:avLst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dirty="0" smtClean="0">
                  <a:solidFill>
                    <a:schemeClr val="bg1"/>
                  </a:solidFill>
                  <a:latin typeface="Bookman Old Style" pitchFamily="18" charset="0"/>
                </a:rPr>
                <a:t>How do organisms obtain their nutrition?</a:t>
              </a:r>
              <a:endParaRPr lang="en-IN" sz="2000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6103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482600" y="285750"/>
            <a:ext cx="805180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Blip>
                <a:blip r:embed="rId2"/>
              </a:buBlip>
            </a:pPr>
            <a:r>
              <a:rPr lang="en-US" dirty="0" smtClean="0">
                <a:latin typeface="Bookman Old Style" pitchFamily="18" charset="0"/>
              </a:rPr>
              <a:t>Since the food and the way it is obtained differ, the digestive system is different in various organisms. </a:t>
            </a:r>
          </a:p>
          <a:p>
            <a:pPr marL="342900" indent="-342900">
              <a:buBlip>
                <a:blip r:embed="rId2"/>
              </a:buBlip>
            </a:pPr>
            <a:r>
              <a:rPr lang="en-US" dirty="0" smtClean="0">
                <a:latin typeface="Bookman Old Style" pitchFamily="18" charset="0"/>
              </a:rPr>
              <a:t>In single – celled organisms, the food may be taken in by the entire surface.</a:t>
            </a:r>
          </a:p>
          <a:p>
            <a:pPr marL="342900" indent="-342900">
              <a:buBlip>
                <a:blip r:embed="rId2"/>
              </a:buBlip>
            </a:pPr>
            <a:r>
              <a:rPr lang="en-US" dirty="0" smtClean="0">
                <a:latin typeface="Bookman Old Style" pitchFamily="18" charset="0"/>
              </a:rPr>
              <a:t>But as the complexity of the organism increases, different parts become </a:t>
            </a:r>
            <a:r>
              <a:rPr lang="en-US" dirty="0" err="1" smtClean="0">
                <a:latin typeface="Bookman Old Style" pitchFamily="18" charset="0"/>
              </a:rPr>
              <a:t>specialised</a:t>
            </a:r>
            <a:r>
              <a:rPr lang="en-US" dirty="0" smtClean="0">
                <a:latin typeface="Bookman Old Style" pitchFamily="18" charset="0"/>
              </a:rPr>
              <a:t> to perform different functions.</a:t>
            </a:r>
            <a:endParaRPr lang="en-IN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9227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482600" y="285750"/>
            <a:ext cx="805180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Blip>
                <a:blip r:embed="rId2"/>
              </a:buBlip>
            </a:pPr>
            <a:r>
              <a:rPr lang="en-US" dirty="0" smtClean="0">
                <a:latin typeface="Bookman Old Style" pitchFamily="18" charset="0"/>
              </a:rPr>
              <a:t>For e.g. amoeba takes in food using temporary finger-like extensions of the cell surface which fuse over the food particle forming food-vacuole.</a:t>
            </a:r>
          </a:p>
          <a:p>
            <a:pPr marL="342900" indent="-342900">
              <a:buBlip>
                <a:blip r:embed="rId2"/>
              </a:buBlip>
            </a:pPr>
            <a:r>
              <a:rPr lang="en-US" dirty="0" smtClean="0">
                <a:latin typeface="Bookman Old Style" pitchFamily="18" charset="0"/>
              </a:rPr>
              <a:t>Inside the food vacuole, complex substances are broken down into simpler ones which then diffuse into the cytoplasm.</a:t>
            </a:r>
          </a:p>
          <a:p>
            <a:pPr marL="342900" indent="-342900">
              <a:buBlip>
                <a:blip r:embed="rId2"/>
              </a:buBlip>
            </a:pPr>
            <a:r>
              <a:rPr lang="en-US" dirty="0" smtClean="0">
                <a:latin typeface="Bookman Old Style" pitchFamily="18" charset="0"/>
              </a:rPr>
              <a:t>The remaining undigested material is moved to the surface of the cell and thrown out.</a:t>
            </a:r>
            <a:endParaRPr lang="en-IN" dirty="0">
              <a:latin typeface="Bookman Old Style" pitchFamily="18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47763" y="2374826"/>
            <a:ext cx="900906" cy="741363"/>
            <a:chOff x="4305363" y="742950"/>
            <a:chExt cx="900906" cy="741363"/>
          </a:xfrm>
        </p:grpSpPr>
        <p:sp>
          <p:nvSpPr>
            <p:cNvPr id="4" name="Oval 3"/>
            <p:cNvSpPr/>
            <p:nvPr/>
          </p:nvSpPr>
          <p:spPr>
            <a:xfrm rot="-3960000">
              <a:off x="4903787" y="950912"/>
              <a:ext cx="45719" cy="698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 rot="-6420000">
              <a:off x="4860925" y="1017588"/>
              <a:ext cx="45719" cy="698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 rot="-8520000">
              <a:off x="4965701" y="1034258"/>
              <a:ext cx="45719" cy="698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4305363" y="742950"/>
              <a:ext cx="900906" cy="741363"/>
            </a:xfrm>
            <a:custGeom>
              <a:avLst/>
              <a:gdLst>
                <a:gd name="connsiteX0" fmla="*/ 777875 w 900906"/>
                <a:gd name="connsiteY0" fmla="*/ 201612 h 741363"/>
                <a:gd name="connsiteX1" fmla="*/ 825500 w 900906"/>
                <a:gd name="connsiteY1" fmla="*/ 168275 h 741363"/>
                <a:gd name="connsiteX2" fmla="*/ 787400 w 900906"/>
                <a:gd name="connsiteY2" fmla="*/ 96837 h 741363"/>
                <a:gd name="connsiteX3" fmla="*/ 568325 w 900906"/>
                <a:gd name="connsiteY3" fmla="*/ 20637 h 741363"/>
                <a:gd name="connsiteX4" fmla="*/ 420687 w 900906"/>
                <a:gd name="connsiteY4" fmla="*/ 1587 h 741363"/>
                <a:gd name="connsiteX5" fmla="*/ 268287 w 900906"/>
                <a:gd name="connsiteY5" fmla="*/ 25400 h 741363"/>
                <a:gd name="connsiteX6" fmla="*/ 92075 w 900906"/>
                <a:gd name="connsiteY6" fmla="*/ 153987 h 741363"/>
                <a:gd name="connsiteX7" fmla="*/ 49212 w 900906"/>
                <a:gd name="connsiteY7" fmla="*/ 277812 h 741363"/>
                <a:gd name="connsiteX8" fmla="*/ 34925 w 900906"/>
                <a:gd name="connsiteY8" fmla="*/ 330200 h 741363"/>
                <a:gd name="connsiteX9" fmla="*/ 20637 w 900906"/>
                <a:gd name="connsiteY9" fmla="*/ 387350 h 741363"/>
                <a:gd name="connsiteX10" fmla="*/ 1587 w 900906"/>
                <a:gd name="connsiteY10" fmla="*/ 492125 h 741363"/>
                <a:gd name="connsiteX11" fmla="*/ 30162 w 900906"/>
                <a:gd name="connsiteY11" fmla="*/ 611187 h 741363"/>
                <a:gd name="connsiteX12" fmla="*/ 125412 w 900906"/>
                <a:gd name="connsiteY12" fmla="*/ 692150 h 741363"/>
                <a:gd name="connsiteX13" fmla="*/ 211137 w 900906"/>
                <a:gd name="connsiteY13" fmla="*/ 711200 h 741363"/>
                <a:gd name="connsiteX14" fmla="*/ 282575 w 900906"/>
                <a:gd name="connsiteY14" fmla="*/ 715962 h 741363"/>
                <a:gd name="connsiteX15" fmla="*/ 377825 w 900906"/>
                <a:gd name="connsiteY15" fmla="*/ 711200 h 741363"/>
                <a:gd name="connsiteX16" fmla="*/ 425450 w 900906"/>
                <a:gd name="connsiteY16" fmla="*/ 735012 h 741363"/>
                <a:gd name="connsiteX17" fmla="*/ 525462 w 900906"/>
                <a:gd name="connsiteY17" fmla="*/ 739775 h 741363"/>
                <a:gd name="connsiteX18" fmla="*/ 577850 w 900906"/>
                <a:gd name="connsiteY18" fmla="*/ 725487 h 741363"/>
                <a:gd name="connsiteX19" fmla="*/ 635000 w 900906"/>
                <a:gd name="connsiteY19" fmla="*/ 682625 h 741363"/>
                <a:gd name="connsiteX20" fmla="*/ 715962 w 900906"/>
                <a:gd name="connsiteY20" fmla="*/ 573087 h 741363"/>
                <a:gd name="connsiteX21" fmla="*/ 792162 w 900906"/>
                <a:gd name="connsiteY21" fmla="*/ 501650 h 741363"/>
                <a:gd name="connsiteX22" fmla="*/ 863600 w 900906"/>
                <a:gd name="connsiteY22" fmla="*/ 463550 h 741363"/>
                <a:gd name="connsiteX23" fmla="*/ 892175 w 900906"/>
                <a:gd name="connsiteY23" fmla="*/ 420687 h 741363"/>
                <a:gd name="connsiteX24" fmla="*/ 892175 w 900906"/>
                <a:gd name="connsiteY24" fmla="*/ 368300 h 741363"/>
                <a:gd name="connsiteX25" fmla="*/ 839787 w 900906"/>
                <a:gd name="connsiteY25" fmla="*/ 339725 h 741363"/>
                <a:gd name="connsiteX26" fmla="*/ 744537 w 900906"/>
                <a:gd name="connsiteY26" fmla="*/ 373062 h 741363"/>
                <a:gd name="connsiteX27" fmla="*/ 658812 w 900906"/>
                <a:gd name="connsiteY27" fmla="*/ 392112 h 741363"/>
                <a:gd name="connsiteX28" fmla="*/ 577850 w 900906"/>
                <a:gd name="connsiteY28" fmla="*/ 377825 h 741363"/>
                <a:gd name="connsiteX29" fmla="*/ 525462 w 900906"/>
                <a:gd name="connsiteY29" fmla="*/ 311150 h 741363"/>
                <a:gd name="connsiteX30" fmla="*/ 530225 w 900906"/>
                <a:gd name="connsiteY30" fmla="*/ 234950 h 741363"/>
                <a:gd name="connsiteX31" fmla="*/ 601662 w 900906"/>
                <a:gd name="connsiteY31" fmla="*/ 173037 h 741363"/>
                <a:gd name="connsiteX32" fmla="*/ 668337 w 900906"/>
                <a:gd name="connsiteY32" fmla="*/ 168275 h 741363"/>
                <a:gd name="connsiteX33" fmla="*/ 777875 w 900906"/>
                <a:gd name="connsiteY33" fmla="*/ 201612 h 741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900906" h="741363">
                  <a:moveTo>
                    <a:pt x="777875" y="201612"/>
                  </a:moveTo>
                  <a:cubicBezTo>
                    <a:pt x="804069" y="201612"/>
                    <a:pt x="823913" y="185737"/>
                    <a:pt x="825500" y="168275"/>
                  </a:cubicBezTo>
                  <a:cubicBezTo>
                    <a:pt x="827087" y="150813"/>
                    <a:pt x="830263" y="121443"/>
                    <a:pt x="787400" y="96837"/>
                  </a:cubicBezTo>
                  <a:cubicBezTo>
                    <a:pt x="744537" y="72231"/>
                    <a:pt x="629444" y="36512"/>
                    <a:pt x="568325" y="20637"/>
                  </a:cubicBezTo>
                  <a:cubicBezTo>
                    <a:pt x="507206" y="4762"/>
                    <a:pt x="470693" y="793"/>
                    <a:pt x="420687" y="1587"/>
                  </a:cubicBezTo>
                  <a:cubicBezTo>
                    <a:pt x="370681" y="2381"/>
                    <a:pt x="323056" y="0"/>
                    <a:pt x="268287" y="25400"/>
                  </a:cubicBezTo>
                  <a:cubicBezTo>
                    <a:pt x="213518" y="50800"/>
                    <a:pt x="128587" y="111918"/>
                    <a:pt x="92075" y="153987"/>
                  </a:cubicBezTo>
                  <a:cubicBezTo>
                    <a:pt x="55563" y="196056"/>
                    <a:pt x="58737" y="248443"/>
                    <a:pt x="49212" y="277812"/>
                  </a:cubicBezTo>
                  <a:cubicBezTo>
                    <a:pt x="39687" y="307181"/>
                    <a:pt x="39687" y="311944"/>
                    <a:pt x="34925" y="330200"/>
                  </a:cubicBezTo>
                  <a:cubicBezTo>
                    <a:pt x="30163" y="348456"/>
                    <a:pt x="26193" y="360363"/>
                    <a:pt x="20637" y="387350"/>
                  </a:cubicBezTo>
                  <a:cubicBezTo>
                    <a:pt x="15081" y="414337"/>
                    <a:pt x="0" y="454819"/>
                    <a:pt x="1587" y="492125"/>
                  </a:cubicBezTo>
                  <a:cubicBezTo>
                    <a:pt x="3174" y="529431"/>
                    <a:pt x="9525" y="577850"/>
                    <a:pt x="30162" y="611187"/>
                  </a:cubicBezTo>
                  <a:cubicBezTo>
                    <a:pt x="50800" y="644525"/>
                    <a:pt x="95250" y="675481"/>
                    <a:pt x="125412" y="692150"/>
                  </a:cubicBezTo>
                  <a:cubicBezTo>
                    <a:pt x="155574" y="708819"/>
                    <a:pt x="184943" y="707231"/>
                    <a:pt x="211137" y="711200"/>
                  </a:cubicBezTo>
                  <a:cubicBezTo>
                    <a:pt x="237331" y="715169"/>
                    <a:pt x="254794" y="715962"/>
                    <a:pt x="282575" y="715962"/>
                  </a:cubicBezTo>
                  <a:cubicBezTo>
                    <a:pt x="310356" y="715962"/>
                    <a:pt x="354013" y="708025"/>
                    <a:pt x="377825" y="711200"/>
                  </a:cubicBezTo>
                  <a:cubicBezTo>
                    <a:pt x="401638" y="714375"/>
                    <a:pt x="400844" y="730250"/>
                    <a:pt x="425450" y="735012"/>
                  </a:cubicBezTo>
                  <a:cubicBezTo>
                    <a:pt x="450056" y="739774"/>
                    <a:pt x="500062" y="741363"/>
                    <a:pt x="525462" y="739775"/>
                  </a:cubicBezTo>
                  <a:cubicBezTo>
                    <a:pt x="550862" y="738188"/>
                    <a:pt x="559594" y="735012"/>
                    <a:pt x="577850" y="725487"/>
                  </a:cubicBezTo>
                  <a:cubicBezTo>
                    <a:pt x="596106" y="715962"/>
                    <a:pt x="611981" y="708025"/>
                    <a:pt x="635000" y="682625"/>
                  </a:cubicBezTo>
                  <a:cubicBezTo>
                    <a:pt x="658019" y="657225"/>
                    <a:pt x="689768" y="603249"/>
                    <a:pt x="715962" y="573087"/>
                  </a:cubicBezTo>
                  <a:cubicBezTo>
                    <a:pt x="742156" y="542925"/>
                    <a:pt x="767556" y="519906"/>
                    <a:pt x="792162" y="501650"/>
                  </a:cubicBezTo>
                  <a:cubicBezTo>
                    <a:pt x="816768" y="483394"/>
                    <a:pt x="846931" y="477044"/>
                    <a:pt x="863600" y="463550"/>
                  </a:cubicBezTo>
                  <a:cubicBezTo>
                    <a:pt x="880269" y="450056"/>
                    <a:pt x="887413" y="436562"/>
                    <a:pt x="892175" y="420687"/>
                  </a:cubicBezTo>
                  <a:cubicBezTo>
                    <a:pt x="896937" y="404812"/>
                    <a:pt x="900906" y="381794"/>
                    <a:pt x="892175" y="368300"/>
                  </a:cubicBezTo>
                  <a:cubicBezTo>
                    <a:pt x="883444" y="354806"/>
                    <a:pt x="864393" y="338931"/>
                    <a:pt x="839787" y="339725"/>
                  </a:cubicBezTo>
                  <a:cubicBezTo>
                    <a:pt x="815181" y="340519"/>
                    <a:pt x="774699" y="364331"/>
                    <a:pt x="744537" y="373062"/>
                  </a:cubicBezTo>
                  <a:cubicBezTo>
                    <a:pt x="714375" y="381793"/>
                    <a:pt x="686593" y="391318"/>
                    <a:pt x="658812" y="392112"/>
                  </a:cubicBezTo>
                  <a:cubicBezTo>
                    <a:pt x="631031" y="392906"/>
                    <a:pt x="600075" y="391319"/>
                    <a:pt x="577850" y="377825"/>
                  </a:cubicBezTo>
                  <a:cubicBezTo>
                    <a:pt x="555625" y="364331"/>
                    <a:pt x="533400" y="334963"/>
                    <a:pt x="525462" y="311150"/>
                  </a:cubicBezTo>
                  <a:cubicBezTo>
                    <a:pt x="517525" y="287338"/>
                    <a:pt x="517525" y="257969"/>
                    <a:pt x="530225" y="234950"/>
                  </a:cubicBezTo>
                  <a:cubicBezTo>
                    <a:pt x="542925" y="211931"/>
                    <a:pt x="578643" y="184150"/>
                    <a:pt x="601662" y="173037"/>
                  </a:cubicBezTo>
                  <a:cubicBezTo>
                    <a:pt x="624681" y="161924"/>
                    <a:pt x="645318" y="164306"/>
                    <a:pt x="668337" y="168275"/>
                  </a:cubicBezTo>
                  <a:cubicBezTo>
                    <a:pt x="691356" y="172244"/>
                    <a:pt x="751681" y="201612"/>
                    <a:pt x="777875" y="201612"/>
                  </a:cubicBezTo>
                  <a:close/>
                </a:path>
              </a:pathLst>
            </a:custGeom>
            <a:blipFill dpi="0" rotWithShape="1">
              <a:blip r:embed="rId3">
                <a:alphaModFix amt="78000"/>
              </a:blip>
              <a:srcRect/>
              <a:tile tx="0" ty="0" sx="100000" sy="100000" flip="none" algn="tl"/>
            </a:blipFill>
            <a:ln w="3175">
              <a:solidFill>
                <a:schemeClr val="accent1">
                  <a:lumMod val="60000"/>
                  <a:lumOff val="40000"/>
                </a:schemeClr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041362" y="2421161"/>
            <a:ext cx="896937" cy="741363"/>
            <a:chOff x="2038349" y="-107950"/>
            <a:chExt cx="896937" cy="741363"/>
          </a:xfrm>
        </p:grpSpPr>
        <p:sp>
          <p:nvSpPr>
            <p:cNvPr id="9" name="Oval 8"/>
            <p:cNvSpPr/>
            <p:nvPr/>
          </p:nvSpPr>
          <p:spPr>
            <a:xfrm rot="17640000">
              <a:off x="2674937" y="100012"/>
              <a:ext cx="45719" cy="698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 rot="15180000">
              <a:off x="2632075" y="166688"/>
              <a:ext cx="45719" cy="698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 rot="13080000">
              <a:off x="2736851" y="183358"/>
              <a:ext cx="45719" cy="698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2038349" y="-107950"/>
              <a:ext cx="896937" cy="741363"/>
            </a:xfrm>
            <a:custGeom>
              <a:avLst/>
              <a:gdLst>
                <a:gd name="connsiteX0" fmla="*/ 777875 w 900906"/>
                <a:gd name="connsiteY0" fmla="*/ 201612 h 741363"/>
                <a:gd name="connsiteX1" fmla="*/ 825500 w 900906"/>
                <a:gd name="connsiteY1" fmla="*/ 168275 h 741363"/>
                <a:gd name="connsiteX2" fmla="*/ 787400 w 900906"/>
                <a:gd name="connsiteY2" fmla="*/ 96837 h 741363"/>
                <a:gd name="connsiteX3" fmla="*/ 568325 w 900906"/>
                <a:gd name="connsiteY3" fmla="*/ 20637 h 741363"/>
                <a:gd name="connsiteX4" fmla="*/ 420687 w 900906"/>
                <a:gd name="connsiteY4" fmla="*/ 1587 h 741363"/>
                <a:gd name="connsiteX5" fmla="*/ 268287 w 900906"/>
                <a:gd name="connsiteY5" fmla="*/ 25400 h 741363"/>
                <a:gd name="connsiteX6" fmla="*/ 92075 w 900906"/>
                <a:gd name="connsiteY6" fmla="*/ 153987 h 741363"/>
                <a:gd name="connsiteX7" fmla="*/ 49212 w 900906"/>
                <a:gd name="connsiteY7" fmla="*/ 277812 h 741363"/>
                <a:gd name="connsiteX8" fmla="*/ 34925 w 900906"/>
                <a:gd name="connsiteY8" fmla="*/ 330200 h 741363"/>
                <a:gd name="connsiteX9" fmla="*/ 20637 w 900906"/>
                <a:gd name="connsiteY9" fmla="*/ 387350 h 741363"/>
                <a:gd name="connsiteX10" fmla="*/ 1587 w 900906"/>
                <a:gd name="connsiteY10" fmla="*/ 492125 h 741363"/>
                <a:gd name="connsiteX11" fmla="*/ 30162 w 900906"/>
                <a:gd name="connsiteY11" fmla="*/ 611187 h 741363"/>
                <a:gd name="connsiteX12" fmla="*/ 125412 w 900906"/>
                <a:gd name="connsiteY12" fmla="*/ 692150 h 741363"/>
                <a:gd name="connsiteX13" fmla="*/ 211137 w 900906"/>
                <a:gd name="connsiteY13" fmla="*/ 711200 h 741363"/>
                <a:gd name="connsiteX14" fmla="*/ 282575 w 900906"/>
                <a:gd name="connsiteY14" fmla="*/ 715962 h 741363"/>
                <a:gd name="connsiteX15" fmla="*/ 377825 w 900906"/>
                <a:gd name="connsiteY15" fmla="*/ 711200 h 741363"/>
                <a:gd name="connsiteX16" fmla="*/ 425450 w 900906"/>
                <a:gd name="connsiteY16" fmla="*/ 735012 h 741363"/>
                <a:gd name="connsiteX17" fmla="*/ 525462 w 900906"/>
                <a:gd name="connsiteY17" fmla="*/ 739775 h 741363"/>
                <a:gd name="connsiteX18" fmla="*/ 577850 w 900906"/>
                <a:gd name="connsiteY18" fmla="*/ 725487 h 741363"/>
                <a:gd name="connsiteX19" fmla="*/ 635000 w 900906"/>
                <a:gd name="connsiteY19" fmla="*/ 682625 h 741363"/>
                <a:gd name="connsiteX20" fmla="*/ 715962 w 900906"/>
                <a:gd name="connsiteY20" fmla="*/ 573087 h 741363"/>
                <a:gd name="connsiteX21" fmla="*/ 792162 w 900906"/>
                <a:gd name="connsiteY21" fmla="*/ 501650 h 741363"/>
                <a:gd name="connsiteX22" fmla="*/ 863600 w 900906"/>
                <a:gd name="connsiteY22" fmla="*/ 463550 h 741363"/>
                <a:gd name="connsiteX23" fmla="*/ 892175 w 900906"/>
                <a:gd name="connsiteY23" fmla="*/ 420687 h 741363"/>
                <a:gd name="connsiteX24" fmla="*/ 892175 w 900906"/>
                <a:gd name="connsiteY24" fmla="*/ 368300 h 741363"/>
                <a:gd name="connsiteX25" fmla="*/ 839787 w 900906"/>
                <a:gd name="connsiteY25" fmla="*/ 339725 h 741363"/>
                <a:gd name="connsiteX26" fmla="*/ 744537 w 900906"/>
                <a:gd name="connsiteY26" fmla="*/ 373062 h 741363"/>
                <a:gd name="connsiteX27" fmla="*/ 658812 w 900906"/>
                <a:gd name="connsiteY27" fmla="*/ 392112 h 741363"/>
                <a:gd name="connsiteX28" fmla="*/ 577850 w 900906"/>
                <a:gd name="connsiteY28" fmla="*/ 377825 h 741363"/>
                <a:gd name="connsiteX29" fmla="*/ 525462 w 900906"/>
                <a:gd name="connsiteY29" fmla="*/ 311150 h 741363"/>
                <a:gd name="connsiteX30" fmla="*/ 530225 w 900906"/>
                <a:gd name="connsiteY30" fmla="*/ 234950 h 741363"/>
                <a:gd name="connsiteX31" fmla="*/ 601662 w 900906"/>
                <a:gd name="connsiteY31" fmla="*/ 173037 h 741363"/>
                <a:gd name="connsiteX32" fmla="*/ 668337 w 900906"/>
                <a:gd name="connsiteY32" fmla="*/ 168275 h 741363"/>
                <a:gd name="connsiteX33" fmla="*/ 777875 w 900906"/>
                <a:gd name="connsiteY33" fmla="*/ 201612 h 741363"/>
                <a:gd name="connsiteX0" fmla="*/ 777875 w 900906"/>
                <a:gd name="connsiteY0" fmla="*/ 258762 h 741363"/>
                <a:gd name="connsiteX1" fmla="*/ 825500 w 900906"/>
                <a:gd name="connsiteY1" fmla="*/ 168275 h 741363"/>
                <a:gd name="connsiteX2" fmla="*/ 787400 w 900906"/>
                <a:gd name="connsiteY2" fmla="*/ 96837 h 741363"/>
                <a:gd name="connsiteX3" fmla="*/ 568325 w 900906"/>
                <a:gd name="connsiteY3" fmla="*/ 20637 h 741363"/>
                <a:gd name="connsiteX4" fmla="*/ 420687 w 900906"/>
                <a:gd name="connsiteY4" fmla="*/ 1587 h 741363"/>
                <a:gd name="connsiteX5" fmla="*/ 268287 w 900906"/>
                <a:gd name="connsiteY5" fmla="*/ 25400 h 741363"/>
                <a:gd name="connsiteX6" fmla="*/ 92075 w 900906"/>
                <a:gd name="connsiteY6" fmla="*/ 153987 h 741363"/>
                <a:gd name="connsiteX7" fmla="*/ 49212 w 900906"/>
                <a:gd name="connsiteY7" fmla="*/ 277812 h 741363"/>
                <a:gd name="connsiteX8" fmla="*/ 34925 w 900906"/>
                <a:gd name="connsiteY8" fmla="*/ 330200 h 741363"/>
                <a:gd name="connsiteX9" fmla="*/ 20637 w 900906"/>
                <a:gd name="connsiteY9" fmla="*/ 387350 h 741363"/>
                <a:gd name="connsiteX10" fmla="*/ 1587 w 900906"/>
                <a:gd name="connsiteY10" fmla="*/ 492125 h 741363"/>
                <a:gd name="connsiteX11" fmla="*/ 30162 w 900906"/>
                <a:gd name="connsiteY11" fmla="*/ 611187 h 741363"/>
                <a:gd name="connsiteX12" fmla="*/ 125412 w 900906"/>
                <a:gd name="connsiteY12" fmla="*/ 692150 h 741363"/>
                <a:gd name="connsiteX13" fmla="*/ 211137 w 900906"/>
                <a:gd name="connsiteY13" fmla="*/ 711200 h 741363"/>
                <a:gd name="connsiteX14" fmla="*/ 282575 w 900906"/>
                <a:gd name="connsiteY14" fmla="*/ 715962 h 741363"/>
                <a:gd name="connsiteX15" fmla="*/ 377825 w 900906"/>
                <a:gd name="connsiteY15" fmla="*/ 711200 h 741363"/>
                <a:gd name="connsiteX16" fmla="*/ 425450 w 900906"/>
                <a:gd name="connsiteY16" fmla="*/ 735012 h 741363"/>
                <a:gd name="connsiteX17" fmla="*/ 525462 w 900906"/>
                <a:gd name="connsiteY17" fmla="*/ 739775 h 741363"/>
                <a:gd name="connsiteX18" fmla="*/ 577850 w 900906"/>
                <a:gd name="connsiteY18" fmla="*/ 725487 h 741363"/>
                <a:gd name="connsiteX19" fmla="*/ 635000 w 900906"/>
                <a:gd name="connsiteY19" fmla="*/ 682625 h 741363"/>
                <a:gd name="connsiteX20" fmla="*/ 715962 w 900906"/>
                <a:gd name="connsiteY20" fmla="*/ 573087 h 741363"/>
                <a:gd name="connsiteX21" fmla="*/ 792162 w 900906"/>
                <a:gd name="connsiteY21" fmla="*/ 501650 h 741363"/>
                <a:gd name="connsiteX22" fmla="*/ 863600 w 900906"/>
                <a:gd name="connsiteY22" fmla="*/ 463550 h 741363"/>
                <a:gd name="connsiteX23" fmla="*/ 892175 w 900906"/>
                <a:gd name="connsiteY23" fmla="*/ 420687 h 741363"/>
                <a:gd name="connsiteX24" fmla="*/ 892175 w 900906"/>
                <a:gd name="connsiteY24" fmla="*/ 368300 h 741363"/>
                <a:gd name="connsiteX25" fmla="*/ 839787 w 900906"/>
                <a:gd name="connsiteY25" fmla="*/ 339725 h 741363"/>
                <a:gd name="connsiteX26" fmla="*/ 744537 w 900906"/>
                <a:gd name="connsiteY26" fmla="*/ 373062 h 741363"/>
                <a:gd name="connsiteX27" fmla="*/ 658812 w 900906"/>
                <a:gd name="connsiteY27" fmla="*/ 392112 h 741363"/>
                <a:gd name="connsiteX28" fmla="*/ 577850 w 900906"/>
                <a:gd name="connsiteY28" fmla="*/ 377825 h 741363"/>
                <a:gd name="connsiteX29" fmla="*/ 525462 w 900906"/>
                <a:gd name="connsiteY29" fmla="*/ 311150 h 741363"/>
                <a:gd name="connsiteX30" fmla="*/ 530225 w 900906"/>
                <a:gd name="connsiteY30" fmla="*/ 234950 h 741363"/>
                <a:gd name="connsiteX31" fmla="*/ 601662 w 900906"/>
                <a:gd name="connsiteY31" fmla="*/ 173037 h 741363"/>
                <a:gd name="connsiteX32" fmla="*/ 668337 w 900906"/>
                <a:gd name="connsiteY32" fmla="*/ 168275 h 741363"/>
                <a:gd name="connsiteX33" fmla="*/ 777875 w 900906"/>
                <a:gd name="connsiteY33" fmla="*/ 258762 h 741363"/>
                <a:gd name="connsiteX0" fmla="*/ 777875 w 900906"/>
                <a:gd name="connsiteY0" fmla="*/ 258762 h 741363"/>
                <a:gd name="connsiteX1" fmla="*/ 856456 w 900906"/>
                <a:gd name="connsiteY1" fmla="*/ 223044 h 741363"/>
                <a:gd name="connsiteX2" fmla="*/ 787400 w 900906"/>
                <a:gd name="connsiteY2" fmla="*/ 96837 h 741363"/>
                <a:gd name="connsiteX3" fmla="*/ 568325 w 900906"/>
                <a:gd name="connsiteY3" fmla="*/ 20637 h 741363"/>
                <a:gd name="connsiteX4" fmla="*/ 420687 w 900906"/>
                <a:gd name="connsiteY4" fmla="*/ 1587 h 741363"/>
                <a:gd name="connsiteX5" fmla="*/ 268287 w 900906"/>
                <a:gd name="connsiteY5" fmla="*/ 25400 h 741363"/>
                <a:gd name="connsiteX6" fmla="*/ 92075 w 900906"/>
                <a:gd name="connsiteY6" fmla="*/ 153987 h 741363"/>
                <a:gd name="connsiteX7" fmla="*/ 49212 w 900906"/>
                <a:gd name="connsiteY7" fmla="*/ 277812 h 741363"/>
                <a:gd name="connsiteX8" fmla="*/ 34925 w 900906"/>
                <a:gd name="connsiteY8" fmla="*/ 330200 h 741363"/>
                <a:gd name="connsiteX9" fmla="*/ 20637 w 900906"/>
                <a:gd name="connsiteY9" fmla="*/ 387350 h 741363"/>
                <a:gd name="connsiteX10" fmla="*/ 1587 w 900906"/>
                <a:gd name="connsiteY10" fmla="*/ 492125 h 741363"/>
                <a:gd name="connsiteX11" fmla="*/ 30162 w 900906"/>
                <a:gd name="connsiteY11" fmla="*/ 611187 h 741363"/>
                <a:gd name="connsiteX12" fmla="*/ 125412 w 900906"/>
                <a:gd name="connsiteY12" fmla="*/ 692150 h 741363"/>
                <a:gd name="connsiteX13" fmla="*/ 211137 w 900906"/>
                <a:gd name="connsiteY13" fmla="*/ 711200 h 741363"/>
                <a:gd name="connsiteX14" fmla="*/ 282575 w 900906"/>
                <a:gd name="connsiteY14" fmla="*/ 715962 h 741363"/>
                <a:gd name="connsiteX15" fmla="*/ 377825 w 900906"/>
                <a:gd name="connsiteY15" fmla="*/ 711200 h 741363"/>
                <a:gd name="connsiteX16" fmla="*/ 425450 w 900906"/>
                <a:gd name="connsiteY16" fmla="*/ 735012 h 741363"/>
                <a:gd name="connsiteX17" fmla="*/ 525462 w 900906"/>
                <a:gd name="connsiteY17" fmla="*/ 739775 h 741363"/>
                <a:gd name="connsiteX18" fmla="*/ 577850 w 900906"/>
                <a:gd name="connsiteY18" fmla="*/ 725487 h 741363"/>
                <a:gd name="connsiteX19" fmla="*/ 635000 w 900906"/>
                <a:gd name="connsiteY19" fmla="*/ 682625 h 741363"/>
                <a:gd name="connsiteX20" fmla="*/ 715962 w 900906"/>
                <a:gd name="connsiteY20" fmla="*/ 573087 h 741363"/>
                <a:gd name="connsiteX21" fmla="*/ 792162 w 900906"/>
                <a:gd name="connsiteY21" fmla="*/ 501650 h 741363"/>
                <a:gd name="connsiteX22" fmla="*/ 863600 w 900906"/>
                <a:gd name="connsiteY22" fmla="*/ 463550 h 741363"/>
                <a:gd name="connsiteX23" fmla="*/ 892175 w 900906"/>
                <a:gd name="connsiteY23" fmla="*/ 420687 h 741363"/>
                <a:gd name="connsiteX24" fmla="*/ 892175 w 900906"/>
                <a:gd name="connsiteY24" fmla="*/ 368300 h 741363"/>
                <a:gd name="connsiteX25" fmla="*/ 839787 w 900906"/>
                <a:gd name="connsiteY25" fmla="*/ 339725 h 741363"/>
                <a:gd name="connsiteX26" fmla="*/ 744537 w 900906"/>
                <a:gd name="connsiteY26" fmla="*/ 373062 h 741363"/>
                <a:gd name="connsiteX27" fmla="*/ 658812 w 900906"/>
                <a:gd name="connsiteY27" fmla="*/ 392112 h 741363"/>
                <a:gd name="connsiteX28" fmla="*/ 577850 w 900906"/>
                <a:gd name="connsiteY28" fmla="*/ 377825 h 741363"/>
                <a:gd name="connsiteX29" fmla="*/ 525462 w 900906"/>
                <a:gd name="connsiteY29" fmla="*/ 311150 h 741363"/>
                <a:gd name="connsiteX30" fmla="*/ 530225 w 900906"/>
                <a:gd name="connsiteY30" fmla="*/ 234950 h 741363"/>
                <a:gd name="connsiteX31" fmla="*/ 601662 w 900906"/>
                <a:gd name="connsiteY31" fmla="*/ 173037 h 741363"/>
                <a:gd name="connsiteX32" fmla="*/ 668337 w 900906"/>
                <a:gd name="connsiteY32" fmla="*/ 168275 h 741363"/>
                <a:gd name="connsiteX33" fmla="*/ 777875 w 900906"/>
                <a:gd name="connsiteY33" fmla="*/ 258762 h 741363"/>
                <a:gd name="connsiteX0" fmla="*/ 777875 w 900906"/>
                <a:gd name="connsiteY0" fmla="*/ 258762 h 741363"/>
                <a:gd name="connsiteX1" fmla="*/ 856456 w 900906"/>
                <a:gd name="connsiteY1" fmla="*/ 223044 h 741363"/>
                <a:gd name="connsiteX2" fmla="*/ 787400 w 900906"/>
                <a:gd name="connsiteY2" fmla="*/ 96837 h 741363"/>
                <a:gd name="connsiteX3" fmla="*/ 568325 w 900906"/>
                <a:gd name="connsiteY3" fmla="*/ 20637 h 741363"/>
                <a:gd name="connsiteX4" fmla="*/ 420687 w 900906"/>
                <a:gd name="connsiteY4" fmla="*/ 1587 h 741363"/>
                <a:gd name="connsiteX5" fmla="*/ 268287 w 900906"/>
                <a:gd name="connsiteY5" fmla="*/ 25400 h 741363"/>
                <a:gd name="connsiteX6" fmla="*/ 92075 w 900906"/>
                <a:gd name="connsiteY6" fmla="*/ 153987 h 741363"/>
                <a:gd name="connsiteX7" fmla="*/ 49212 w 900906"/>
                <a:gd name="connsiteY7" fmla="*/ 277812 h 741363"/>
                <a:gd name="connsiteX8" fmla="*/ 34925 w 900906"/>
                <a:gd name="connsiteY8" fmla="*/ 330200 h 741363"/>
                <a:gd name="connsiteX9" fmla="*/ 20637 w 900906"/>
                <a:gd name="connsiteY9" fmla="*/ 387350 h 741363"/>
                <a:gd name="connsiteX10" fmla="*/ 1587 w 900906"/>
                <a:gd name="connsiteY10" fmla="*/ 492125 h 741363"/>
                <a:gd name="connsiteX11" fmla="*/ 30162 w 900906"/>
                <a:gd name="connsiteY11" fmla="*/ 611187 h 741363"/>
                <a:gd name="connsiteX12" fmla="*/ 125412 w 900906"/>
                <a:gd name="connsiteY12" fmla="*/ 692150 h 741363"/>
                <a:gd name="connsiteX13" fmla="*/ 211137 w 900906"/>
                <a:gd name="connsiteY13" fmla="*/ 711200 h 741363"/>
                <a:gd name="connsiteX14" fmla="*/ 282575 w 900906"/>
                <a:gd name="connsiteY14" fmla="*/ 715962 h 741363"/>
                <a:gd name="connsiteX15" fmla="*/ 377825 w 900906"/>
                <a:gd name="connsiteY15" fmla="*/ 711200 h 741363"/>
                <a:gd name="connsiteX16" fmla="*/ 425450 w 900906"/>
                <a:gd name="connsiteY16" fmla="*/ 735012 h 741363"/>
                <a:gd name="connsiteX17" fmla="*/ 525462 w 900906"/>
                <a:gd name="connsiteY17" fmla="*/ 739775 h 741363"/>
                <a:gd name="connsiteX18" fmla="*/ 577850 w 900906"/>
                <a:gd name="connsiteY18" fmla="*/ 725487 h 741363"/>
                <a:gd name="connsiteX19" fmla="*/ 635000 w 900906"/>
                <a:gd name="connsiteY19" fmla="*/ 682625 h 741363"/>
                <a:gd name="connsiteX20" fmla="*/ 715962 w 900906"/>
                <a:gd name="connsiteY20" fmla="*/ 573087 h 741363"/>
                <a:gd name="connsiteX21" fmla="*/ 792162 w 900906"/>
                <a:gd name="connsiteY21" fmla="*/ 501650 h 741363"/>
                <a:gd name="connsiteX22" fmla="*/ 863600 w 900906"/>
                <a:gd name="connsiteY22" fmla="*/ 463550 h 741363"/>
                <a:gd name="connsiteX23" fmla="*/ 892175 w 900906"/>
                <a:gd name="connsiteY23" fmla="*/ 420687 h 741363"/>
                <a:gd name="connsiteX24" fmla="*/ 892175 w 900906"/>
                <a:gd name="connsiteY24" fmla="*/ 368300 h 741363"/>
                <a:gd name="connsiteX25" fmla="*/ 839787 w 900906"/>
                <a:gd name="connsiteY25" fmla="*/ 339725 h 741363"/>
                <a:gd name="connsiteX26" fmla="*/ 773907 w 900906"/>
                <a:gd name="connsiteY26" fmla="*/ 336550 h 741363"/>
                <a:gd name="connsiteX27" fmla="*/ 744537 w 900906"/>
                <a:gd name="connsiteY27" fmla="*/ 373062 h 741363"/>
                <a:gd name="connsiteX28" fmla="*/ 658812 w 900906"/>
                <a:gd name="connsiteY28" fmla="*/ 392112 h 741363"/>
                <a:gd name="connsiteX29" fmla="*/ 577850 w 900906"/>
                <a:gd name="connsiteY29" fmla="*/ 377825 h 741363"/>
                <a:gd name="connsiteX30" fmla="*/ 525462 w 900906"/>
                <a:gd name="connsiteY30" fmla="*/ 311150 h 741363"/>
                <a:gd name="connsiteX31" fmla="*/ 530225 w 900906"/>
                <a:gd name="connsiteY31" fmla="*/ 234950 h 741363"/>
                <a:gd name="connsiteX32" fmla="*/ 601662 w 900906"/>
                <a:gd name="connsiteY32" fmla="*/ 173037 h 741363"/>
                <a:gd name="connsiteX33" fmla="*/ 668337 w 900906"/>
                <a:gd name="connsiteY33" fmla="*/ 168275 h 741363"/>
                <a:gd name="connsiteX34" fmla="*/ 777875 w 900906"/>
                <a:gd name="connsiteY34" fmla="*/ 258762 h 741363"/>
                <a:gd name="connsiteX0" fmla="*/ 777875 w 900906"/>
                <a:gd name="connsiteY0" fmla="*/ 258762 h 741363"/>
                <a:gd name="connsiteX1" fmla="*/ 856456 w 900906"/>
                <a:gd name="connsiteY1" fmla="*/ 223044 h 741363"/>
                <a:gd name="connsiteX2" fmla="*/ 787400 w 900906"/>
                <a:gd name="connsiteY2" fmla="*/ 96837 h 741363"/>
                <a:gd name="connsiteX3" fmla="*/ 568325 w 900906"/>
                <a:gd name="connsiteY3" fmla="*/ 20637 h 741363"/>
                <a:gd name="connsiteX4" fmla="*/ 420687 w 900906"/>
                <a:gd name="connsiteY4" fmla="*/ 1587 h 741363"/>
                <a:gd name="connsiteX5" fmla="*/ 268287 w 900906"/>
                <a:gd name="connsiteY5" fmla="*/ 25400 h 741363"/>
                <a:gd name="connsiteX6" fmla="*/ 92075 w 900906"/>
                <a:gd name="connsiteY6" fmla="*/ 153987 h 741363"/>
                <a:gd name="connsiteX7" fmla="*/ 49212 w 900906"/>
                <a:gd name="connsiteY7" fmla="*/ 277812 h 741363"/>
                <a:gd name="connsiteX8" fmla="*/ 34925 w 900906"/>
                <a:gd name="connsiteY8" fmla="*/ 330200 h 741363"/>
                <a:gd name="connsiteX9" fmla="*/ 20637 w 900906"/>
                <a:gd name="connsiteY9" fmla="*/ 387350 h 741363"/>
                <a:gd name="connsiteX10" fmla="*/ 1587 w 900906"/>
                <a:gd name="connsiteY10" fmla="*/ 492125 h 741363"/>
                <a:gd name="connsiteX11" fmla="*/ 30162 w 900906"/>
                <a:gd name="connsiteY11" fmla="*/ 611187 h 741363"/>
                <a:gd name="connsiteX12" fmla="*/ 125412 w 900906"/>
                <a:gd name="connsiteY12" fmla="*/ 692150 h 741363"/>
                <a:gd name="connsiteX13" fmla="*/ 211137 w 900906"/>
                <a:gd name="connsiteY13" fmla="*/ 711200 h 741363"/>
                <a:gd name="connsiteX14" fmla="*/ 282575 w 900906"/>
                <a:gd name="connsiteY14" fmla="*/ 715962 h 741363"/>
                <a:gd name="connsiteX15" fmla="*/ 377825 w 900906"/>
                <a:gd name="connsiteY15" fmla="*/ 711200 h 741363"/>
                <a:gd name="connsiteX16" fmla="*/ 425450 w 900906"/>
                <a:gd name="connsiteY16" fmla="*/ 735012 h 741363"/>
                <a:gd name="connsiteX17" fmla="*/ 525462 w 900906"/>
                <a:gd name="connsiteY17" fmla="*/ 739775 h 741363"/>
                <a:gd name="connsiteX18" fmla="*/ 577850 w 900906"/>
                <a:gd name="connsiteY18" fmla="*/ 725487 h 741363"/>
                <a:gd name="connsiteX19" fmla="*/ 635000 w 900906"/>
                <a:gd name="connsiteY19" fmla="*/ 682625 h 741363"/>
                <a:gd name="connsiteX20" fmla="*/ 715962 w 900906"/>
                <a:gd name="connsiteY20" fmla="*/ 573087 h 741363"/>
                <a:gd name="connsiteX21" fmla="*/ 792162 w 900906"/>
                <a:gd name="connsiteY21" fmla="*/ 501650 h 741363"/>
                <a:gd name="connsiteX22" fmla="*/ 863600 w 900906"/>
                <a:gd name="connsiteY22" fmla="*/ 463550 h 741363"/>
                <a:gd name="connsiteX23" fmla="*/ 892175 w 900906"/>
                <a:gd name="connsiteY23" fmla="*/ 420687 h 741363"/>
                <a:gd name="connsiteX24" fmla="*/ 892175 w 900906"/>
                <a:gd name="connsiteY24" fmla="*/ 368300 h 741363"/>
                <a:gd name="connsiteX25" fmla="*/ 839787 w 900906"/>
                <a:gd name="connsiteY25" fmla="*/ 318294 h 741363"/>
                <a:gd name="connsiteX26" fmla="*/ 773907 w 900906"/>
                <a:gd name="connsiteY26" fmla="*/ 336550 h 741363"/>
                <a:gd name="connsiteX27" fmla="*/ 744537 w 900906"/>
                <a:gd name="connsiteY27" fmla="*/ 373062 h 741363"/>
                <a:gd name="connsiteX28" fmla="*/ 658812 w 900906"/>
                <a:gd name="connsiteY28" fmla="*/ 392112 h 741363"/>
                <a:gd name="connsiteX29" fmla="*/ 577850 w 900906"/>
                <a:gd name="connsiteY29" fmla="*/ 377825 h 741363"/>
                <a:gd name="connsiteX30" fmla="*/ 525462 w 900906"/>
                <a:gd name="connsiteY30" fmla="*/ 311150 h 741363"/>
                <a:gd name="connsiteX31" fmla="*/ 530225 w 900906"/>
                <a:gd name="connsiteY31" fmla="*/ 234950 h 741363"/>
                <a:gd name="connsiteX32" fmla="*/ 601662 w 900906"/>
                <a:gd name="connsiteY32" fmla="*/ 173037 h 741363"/>
                <a:gd name="connsiteX33" fmla="*/ 668337 w 900906"/>
                <a:gd name="connsiteY33" fmla="*/ 168275 h 741363"/>
                <a:gd name="connsiteX34" fmla="*/ 777875 w 900906"/>
                <a:gd name="connsiteY34" fmla="*/ 258762 h 741363"/>
                <a:gd name="connsiteX0" fmla="*/ 777875 w 896937"/>
                <a:gd name="connsiteY0" fmla="*/ 258762 h 741363"/>
                <a:gd name="connsiteX1" fmla="*/ 856456 w 896937"/>
                <a:gd name="connsiteY1" fmla="*/ 223044 h 741363"/>
                <a:gd name="connsiteX2" fmla="*/ 787400 w 896937"/>
                <a:gd name="connsiteY2" fmla="*/ 96837 h 741363"/>
                <a:gd name="connsiteX3" fmla="*/ 568325 w 896937"/>
                <a:gd name="connsiteY3" fmla="*/ 20637 h 741363"/>
                <a:gd name="connsiteX4" fmla="*/ 420687 w 896937"/>
                <a:gd name="connsiteY4" fmla="*/ 1587 h 741363"/>
                <a:gd name="connsiteX5" fmla="*/ 268287 w 896937"/>
                <a:gd name="connsiteY5" fmla="*/ 25400 h 741363"/>
                <a:gd name="connsiteX6" fmla="*/ 92075 w 896937"/>
                <a:gd name="connsiteY6" fmla="*/ 153987 h 741363"/>
                <a:gd name="connsiteX7" fmla="*/ 49212 w 896937"/>
                <a:gd name="connsiteY7" fmla="*/ 277812 h 741363"/>
                <a:gd name="connsiteX8" fmla="*/ 34925 w 896937"/>
                <a:gd name="connsiteY8" fmla="*/ 330200 h 741363"/>
                <a:gd name="connsiteX9" fmla="*/ 20637 w 896937"/>
                <a:gd name="connsiteY9" fmla="*/ 387350 h 741363"/>
                <a:gd name="connsiteX10" fmla="*/ 1587 w 896937"/>
                <a:gd name="connsiteY10" fmla="*/ 492125 h 741363"/>
                <a:gd name="connsiteX11" fmla="*/ 30162 w 896937"/>
                <a:gd name="connsiteY11" fmla="*/ 611187 h 741363"/>
                <a:gd name="connsiteX12" fmla="*/ 125412 w 896937"/>
                <a:gd name="connsiteY12" fmla="*/ 692150 h 741363"/>
                <a:gd name="connsiteX13" fmla="*/ 211137 w 896937"/>
                <a:gd name="connsiteY13" fmla="*/ 711200 h 741363"/>
                <a:gd name="connsiteX14" fmla="*/ 282575 w 896937"/>
                <a:gd name="connsiteY14" fmla="*/ 715962 h 741363"/>
                <a:gd name="connsiteX15" fmla="*/ 377825 w 896937"/>
                <a:gd name="connsiteY15" fmla="*/ 711200 h 741363"/>
                <a:gd name="connsiteX16" fmla="*/ 425450 w 896937"/>
                <a:gd name="connsiteY16" fmla="*/ 735012 h 741363"/>
                <a:gd name="connsiteX17" fmla="*/ 525462 w 896937"/>
                <a:gd name="connsiteY17" fmla="*/ 739775 h 741363"/>
                <a:gd name="connsiteX18" fmla="*/ 577850 w 896937"/>
                <a:gd name="connsiteY18" fmla="*/ 725487 h 741363"/>
                <a:gd name="connsiteX19" fmla="*/ 635000 w 896937"/>
                <a:gd name="connsiteY19" fmla="*/ 682625 h 741363"/>
                <a:gd name="connsiteX20" fmla="*/ 715962 w 896937"/>
                <a:gd name="connsiteY20" fmla="*/ 573087 h 741363"/>
                <a:gd name="connsiteX21" fmla="*/ 792162 w 896937"/>
                <a:gd name="connsiteY21" fmla="*/ 501650 h 741363"/>
                <a:gd name="connsiteX22" fmla="*/ 863600 w 896937"/>
                <a:gd name="connsiteY22" fmla="*/ 463550 h 741363"/>
                <a:gd name="connsiteX23" fmla="*/ 892175 w 896937"/>
                <a:gd name="connsiteY23" fmla="*/ 420687 h 741363"/>
                <a:gd name="connsiteX24" fmla="*/ 892175 w 896937"/>
                <a:gd name="connsiteY24" fmla="*/ 368300 h 741363"/>
                <a:gd name="connsiteX25" fmla="*/ 885825 w 896937"/>
                <a:gd name="connsiteY25" fmla="*/ 296069 h 741363"/>
                <a:gd name="connsiteX26" fmla="*/ 839787 w 896937"/>
                <a:gd name="connsiteY26" fmla="*/ 318294 h 741363"/>
                <a:gd name="connsiteX27" fmla="*/ 773907 w 896937"/>
                <a:gd name="connsiteY27" fmla="*/ 336550 h 741363"/>
                <a:gd name="connsiteX28" fmla="*/ 744537 w 896937"/>
                <a:gd name="connsiteY28" fmla="*/ 373062 h 741363"/>
                <a:gd name="connsiteX29" fmla="*/ 658812 w 896937"/>
                <a:gd name="connsiteY29" fmla="*/ 392112 h 741363"/>
                <a:gd name="connsiteX30" fmla="*/ 577850 w 896937"/>
                <a:gd name="connsiteY30" fmla="*/ 377825 h 741363"/>
                <a:gd name="connsiteX31" fmla="*/ 525462 w 896937"/>
                <a:gd name="connsiteY31" fmla="*/ 311150 h 741363"/>
                <a:gd name="connsiteX32" fmla="*/ 530225 w 896937"/>
                <a:gd name="connsiteY32" fmla="*/ 234950 h 741363"/>
                <a:gd name="connsiteX33" fmla="*/ 601662 w 896937"/>
                <a:gd name="connsiteY33" fmla="*/ 173037 h 741363"/>
                <a:gd name="connsiteX34" fmla="*/ 668337 w 896937"/>
                <a:gd name="connsiteY34" fmla="*/ 168275 h 741363"/>
                <a:gd name="connsiteX35" fmla="*/ 777875 w 896937"/>
                <a:gd name="connsiteY35" fmla="*/ 258762 h 741363"/>
                <a:gd name="connsiteX0" fmla="*/ 777875 w 898922"/>
                <a:gd name="connsiteY0" fmla="*/ 258762 h 741363"/>
                <a:gd name="connsiteX1" fmla="*/ 856456 w 898922"/>
                <a:gd name="connsiteY1" fmla="*/ 223044 h 741363"/>
                <a:gd name="connsiteX2" fmla="*/ 787400 w 898922"/>
                <a:gd name="connsiteY2" fmla="*/ 96837 h 741363"/>
                <a:gd name="connsiteX3" fmla="*/ 568325 w 898922"/>
                <a:gd name="connsiteY3" fmla="*/ 20637 h 741363"/>
                <a:gd name="connsiteX4" fmla="*/ 420687 w 898922"/>
                <a:gd name="connsiteY4" fmla="*/ 1587 h 741363"/>
                <a:gd name="connsiteX5" fmla="*/ 268287 w 898922"/>
                <a:gd name="connsiteY5" fmla="*/ 25400 h 741363"/>
                <a:gd name="connsiteX6" fmla="*/ 92075 w 898922"/>
                <a:gd name="connsiteY6" fmla="*/ 153987 h 741363"/>
                <a:gd name="connsiteX7" fmla="*/ 49212 w 898922"/>
                <a:gd name="connsiteY7" fmla="*/ 277812 h 741363"/>
                <a:gd name="connsiteX8" fmla="*/ 34925 w 898922"/>
                <a:gd name="connsiteY8" fmla="*/ 330200 h 741363"/>
                <a:gd name="connsiteX9" fmla="*/ 20637 w 898922"/>
                <a:gd name="connsiteY9" fmla="*/ 387350 h 741363"/>
                <a:gd name="connsiteX10" fmla="*/ 1587 w 898922"/>
                <a:gd name="connsiteY10" fmla="*/ 492125 h 741363"/>
                <a:gd name="connsiteX11" fmla="*/ 30162 w 898922"/>
                <a:gd name="connsiteY11" fmla="*/ 611187 h 741363"/>
                <a:gd name="connsiteX12" fmla="*/ 125412 w 898922"/>
                <a:gd name="connsiteY12" fmla="*/ 692150 h 741363"/>
                <a:gd name="connsiteX13" fmla="*/ 211137 w 898922"/>
                <a:gd name="connsiteY13" fmla="*/ 711200 h 741363"/>
                <a:gd name="connsiteX14" fmla="*/ 282575 w 898922"/>
                <a:gd name="connsiteY14" fmla="*/ 715962 h 741363"/>
                <a:gd name="connsiteX15" fmla="*/ 377825 w 898922"/>
                <a:gd name="connsiteY15" fmla="*/ 711200 h 741363"/>
                <a:gd name="connsiteX16" fmla="*/ 425450 w 898922"/>
                <a:gd name="connsiteY16" fmla="*/ 735012 h 741363"/>
                <a:gd name="connsiteX17" fmla="*/ 525462 w 898922"/>
                <a:gd name="connsiteY17" fmla="*/ 739775 h 741363"/>
                <a:gd name="connsiteX18" fmla="*/ 577850 w 898922"/>
                <a:gd name="connsiteY18" fmla="*/ 725487 h 741363"/>
                <a:gd name="connsiteX19" fmla="*/ 635000 w 898922"/>
                <a:gd name="connsiteY19" fmla="*/ 682625 h 741363"/>
                <a:gd name="connsiteX20" fmla="*/ 715962 w 898922"/>
                <a:gd name="connsiteY20" fmla="*/ 573087 h 741363"/>
                <a:gd name="connsiteX21" fmla="*/ 792162 w 898922"/>
                <a:gd name="connsiteY21" fmla="*/ 501650 h 741363"/>
                <a:gd name="connsiteX22" fmla="*/ 863600 w 898922"/>
                <a:gd name="connsiteY22" fmla="*/ 463550 h 741363"/>
                <a:gd name="connsiteX23" fmla="*/ 892175 w 898922"/>
                <a:gd name="connsiteY23" fmla="*/ 420687 h 741363"/>
                <a:gd name="connsiteX24" fmla="*/ 892175 w 898922"/>
                <a:gd name="connsiteY24" fmla="*/ 368300 h 741363"/>
                <a:gd name="connsiteX25" fmla="*/ 885825 w 898922"/>
                <a:gd name="connsiteY25" fmla="*/ 296069 h 741363"/>
                <a:gd name="connsiteX26" fmla="*/ 813593 w 898922"/>
                <a:gd name="connsiteY26" fmla="*/ 289719 h 741363"/>
                <a:gd name="connsiteX27" fmla="*/ 773907 w 898922"/>
                <a:gd name="connsiteY27" fmla="*/ 336550 h 741363"/>
                <a:gd name="connsiteX28" fmla="*/ 744537 w 898922"/>
                <a:gd name="connsiteY28" fmla="*/ 373062 h 741363"/>
                <a:gd name="connsiteX29" fmla="*/ 658812 w 898922"/>
                <a:gd name="connsiteY29" fmla="*/ 392112 h 741363"/>
                <a:gd name="connsiteX30" fmla="*/ 577850 w 898922"/>
                <a:gd name="connsiteY30" fmla="*/ 377825 h 741363"/>
                <a:gd name="connsiteX31" fmla="*/ 525462 w 898922"/>
                <a:gd name="connsiteY31" fmla="*/ 311150 h 741363"/>
                <a:gd name="connsiteX32" fmla="*/ 530225 w 898922"/>
                <a:gd name="connsiteY32" fmla="*/ 234950 h 741363"/>
                <a:gd name="connsiteX33" fmla="*/ 601662 w 898922"/>
                <a:gd name="connsiteY33" fmla="*/ 173037 h 741363"/>
                <a:gd name="connsiteX34" fmla="*/ 668337 w 898922"/>
                <a:gd name="connsiteY34" fmla="*/ 168275 h 741363"/>
                <a:gd name="connsiteX35" fmla="*/ 777875 w 898922"/>
                <a:gd name="connsiteY35" fmla="*/ 258762 h 741363"/>
                <a:gd name="connsiteX0" fmla="*/ 777875 w 896937"/>
                <a:gd name="connsiteY0" fmla="*/ 258762 h 741363"/>
                <a:gd name="connsiteX1" fmla="*/ 856456 w 896937"/>
                <a:gd name="connsiteY1" fmla="*/ 223044 h 741363"/>
                <a:gd name="connsiteX2" fmla="*/ 787400 w 896937"/>
                <a:gd name="connsiteY2" fmla="*/ 96837 h 741363"/>
                <a:gd name="connsiteX3" fmla="*/ 568325 w 896937"/>
                <a:gd name="connsiteY3" fmla="*/ 20637 h 741363"/>
                <a:gd name="connsiteX4" fmla="*/ 420687 w 896937"/>
                <a:gd name="connsiteY4" fmla="*/ 1587 h 741363"/>
                <a:gd name="connsiteX5" fmla="*/ 268287 w 896937"/>
                <a:gd name="connsiteY5" fmla="*/ 25400 h 741363"/>
                <a:gd name="connsiteX6" fmla="*/ 92075 w 896937"/>
                <a:gd name="connsiteY6" fmla="*/ 153987 h 741363"/>
                <a:gd name="connsiteX7" fmla="*/ 49212 w 896937"/>
                <a:gd name="connsiteY7" fmla="*/ 277812 h 741363"/>
                <a:gd name="connsiteX8" fmla="*/ 34925 w 896937"/>
                <a:gd name="connsiteY8" fmla="*/ 330200 h 741363"/>
                <a:gd name="connsiteX9" fmla="*/ 20637 w 896937"/>
                <a:gd name="connsiteY9" fmla="*/ 387350 h 741363"/>
                <a:gd name="connsiteX10" fmla="*/ 1587 w 896937"/>
                <a:gd name="connsiteY10" fmla="*/ 492125 h 741363"/>
                <a:gd name="connsiteX11" fmla="*/ 30162 w 896937"/>
                <a:gd name="connsiteY11" fmla="*/ 611187 h 741363"/>
                <a:gd name="connsiteX12" fmla="*/ 125412 w 896937"/>
                <a:gd name="connsiteY12" fmla="*/ 692150 h 741363"/>
                <a:gd name="connsiteX13" fmla="*/ 211137 w 896937"/>
                <a:gd name="connsiteY13" fmla="*/ 711200 h 741363"/>
                <a:gd name="connsiteX14" fmla="*/ 282575 w 896937"/>
                <a:gd name="connsiteY14" fmla="*/ 715962 h 741363"/>
                <a:gd name="connsiteX15" fmla="*/ 377825 w 896937"/>
                <a:gd name="connsiteY15" fmla="*/ 711200 h 741363"/>
                <a:gd name="connsiteX16" fmla="*/ 425450 w 896937"/>
                <a:gd name="connsiteY16" fmla="*/ 735012 h 741363"/>
                <a:gd name="connsiteX17" fmla="*/ 525462 w 896937"/>
                <a:gd name="connsiteY17" fmla="*/ 739775 h 741363"/>
                <a:gd name="connsiteX18" fmla="*/ 577850 w 896937"/>
                <a:gd name="connsiteY18" fmla="*/ 725487 h 741363"/>
                <a:gd name="connsiteX19" fmla="*/ 635000 w 896937"/>
                <a:gd name="connsiteY19" fmla="*/ 682625 h 741363"/>
                <a:gd name="connsiteX20" fmla="*/ 715962 w 896937"/>
                <a:gd name="connsiteY20" fmla="*/ 573087 h 741363"/>
                <a:gd name="connsiteX21" fmla="*/ 792162 w 896937"/>
                <a:gd name="connsiteY21" fmla="*/ 501650 h 741363"/>
                <a:gd name="connsiteX22" fmla="*/ 863600 w 896937"/>
                <a:gd name="connsiteY22" fmla="*/ 463550 h 741363"/>
                <a:gd name="connsiteX23" fmla="*/ 892175 w 896937"/>
                <a:gd name="connsiteY23" fmla="*/ 420687 h 741363"/>
                <a:gd name="connsiteX24" fmla="*/ 892175 w 896937"/>
                <a:gd name="connsiteY24" fmla="*/ 368300 h 741363"/>
                <a:gd name="connsiteX25" fmla="*/ 869156 w 896937"/>
                <a:gd name="connsiteY25" fmla="*/ 303213 h 741363"/>
                <a:gd name="connsiteX26" fmla="*/ 813593 w 896937"/>
                <a:gd name="connsiteY26" fmla="*/ 289719 h 741363"/>
                <a:gd name="connsiteX27" fmla="*/ 773907 w 896937"/>
                <a:gd name="connsiteY27" fmla="*/ 336550 h 741363"/>
                <a:gd name="connsiteX28" fmla="*/ 744537 w 896937"/>
                <a:gd name="connsiteY28" fmla="*/ 373062 h 741363"/>
                <a:gd name="connsiteX29" fmla="*/ 658812 w 896937"/>
                <a:gd name="connsiteY29" fmla="*/ 392112 h 741363"/>
                <a:gd name="connsiteX30" fmla="*/ 577850 w 896937"/>
                <a:gd name="connsiteY30" fmla="*/ 377825 h 741363"/>
                <a:gd name="connsiteX31" fmla="*/ 525462 w 896937"/>
                <a:gd name="connsiteY31" fmla="*/ 311150 h 741363"/>
                <a:gd name="connsiteX32" fmla="*/ 530225 w 896937"/>
                <a:gd name="connsiteY32" fmla="*/ 234950 h 741363"/>
                <a:gd name="connsiteX33" fmla="*/ 601662 w 896937"/>
                <a:gd name="connsiteY33" fmla="*/ 173037 h 741363"/>
                <a:gd name="connsiteX34" fmla="*/ 668337 w 896937"/>
                <a:gd name="connsiteY34" fmla="*/ 168275 h 741363"/>
                <a:gd name="connsiteX35" fmla="*/ 777875 w 896937"/>
                <a:gd name="connsiteY35" fmla="*/ 258762 h 741363"/>
                <a:gd name="connsiteX0" fmla="*/ 777875 w 896937"/>
                <a:gd name="connsiteY0" fmla="*/ 258762 h 741363"/>
                <a:gd name="connsiteX1" fmla="*/ 856456 w 896937"/>
                <a:gd name="connsiteY1" fmla="*/ 223044 h 741363"/>
                <a:gd name="connsiteX2" fmla="*/ 787400 w 896937"/>
                <a:gd name="connsiteY2" fmla="*/ 96837 h 741363"/>
                <a:gd name="connsiteX3" fmla="*/ 568325 w 896937"/>
                <a:gd name="connsiteY3" fmla="*/ 20637 h 741363"/>
                <a:gd name="connsiteX4" fmla="*/ 420687 w 896937"/>
                <a:gd name="connsiteY4" fmla="*/ 1587 h 741363"/>
                <a:gd name="connsiteX5" fmla="*/ 268287 w 896937"/>
                <a:gd name="connsiteY5" fmla="*/ 25400 h 741363"/>
                <a:gd name="connsiteX6" fmla="*/ 92075 w 896937"/>
                <a:gd name="connsiteY6" fmla="*/ 153987 h 741363"/>
                <a:gd name="connsiteX7" fmla="*/ 49212 w 896937"/>
                <a:gd name="connsiteY7" fmla="*/ 277812 h 741363"/>
                <a:gd name="connsiteX8" fmla="*/ 34925 w 896937"/>
                <a:gd name="connsiteY8" fmla="*/ 330200 h 741363"/>
                <a:gd name="connsiteX9" fmla="*/ 20637 w 896937"/>
                <a:gd name="connsiteY9" fmla="*/ 387350 h 741363"/>
                <a:gd name="connsiteX10" fmla="*/ 1587 w 896937"/>
                <a:gd name="connsiteY10" fmla="*/ 492125 h 741363"/>
                <a:gd name="connsiteX11" fmla="*/ 30162 w 896937"/>
                <a:gd name="connsiteY11" fmla="*/ 611187 h 741363"/>
                <a:gd name="connsiteX12" fmla="*/ 125412 w 896937"/>
                <a:gd name="connsiteY12" fmla="*/ 692150 h 741363"/>
                <a:gd name="connsiteX13" fmla="*/ 211137 w 896937"/>
                <a:gd name="connsiteY13" fmla="*/ 711200 h 741363"/>
                <a:gd name="connsiteX14" fmla="*/ 282575 w 896937"/>
                <a:gd name="connsiteY14" fmla="*/ 715962 h 741363"/>
                <a:gd name="connsiteX15" fmla="*/ 377825 w 896937"/>
                <a:gd name="connsiteY15" fmla="*/ 711200 h 741363"/>
                <a:gd name="connsiteX16" fmla="*/ 425450 w 896937"/>
                <a:gd name="connsiteY16" fmla="*/ 735012 h 741363"/>
                <a:gd name="connsiteX17" fmla="*/ 525462 w 896937"/>
                <a:gd name="connsiteY17" fmla="*/ 739775 h 741363"/>
                <a:gd name="connsiteX18" fmla="*/ 577850 w 896937"/>
                <a:gd name="connsiteY18" fmla="*/ 725487 h 741363"/>
                <a:gd name="connsiteX19" fmla="*/ 635000 w 896937"/>
                <a:gd name="connsiteY19" fmla="*/ 682625 h 741363"/>
                <a:gd name="connsiteX20" fmla="*/ 715962 w 896937"/>
                <a:gd name="connsiteY20" fmla="*/ 573087 h 741363"/>
                <a:gd name="connsiteX21" fmla="*/ 792162 w 896937"/>
                <a:gd name="connsiteY21" fmla="*/ 501650 h 741363"/>
                <a:gd name="connsiteX22" fmla="*/ 863600 w 896937"/>
                <a:gd name="connsiteY22" fmla="*/ 463550 h 741363"/>
                <a:gd name="connsiteX23" fmla="*/ 892175 w 896937"/>
                <a:gd name="connsiteY23" fmla="*/ 420687 h 741363"/>
                <a:gd name="connsiteX24" fmla="*/ 892175 w 896937"/>
                <a:gd name="connsiteY24" fmla="*/ 368300 h 741363"/>
                <a:gd name="connsiteX25" fmla="*/ 869156 w 896937"/>
                <a:gd name="connsiteY25" fmla="*/ 303213 h 741363"/>
                <a:gd name="connsiteX26" fmla="*/ 813593 w 896937"/>
                <a:gd name="connsiteY26" fmla="*/ 289719 h 741363"/>
                <a:gd name="connsiteX27" fmla="*/ 788194 w 896937"/>
                <a:gd name="connsiteY27" fmla="*/ 331788 h 741363"/>
                <a:gd name="connsiteX28" fmla="*/ 744537 w 896937"/>
                <a:gd name="connsiteY28" fmla="*/ 373062 h 741363"/>
                <a:gd name="connsiteX29" fmla="*/ 658812 w 896937"/>
                <a:gd name="connsiteY29" fmla="*/ 392112 h 741363"/>
                <a:gd name="connsiteX30" fmla="*/ 577850 w 896937"/>
                <a:gd name="connsiteY30" fmla="*/ 377825 h 741363"/>
                <a:gd name="connsiteX31" fmla="*/ 525462 w 896937"/>
                <a:gd name="connsiteY31" fmla="*/ 311150 h 741363"/>
                <a:gd name="connsiteX32" fmla="*/ 530225 w 896937"/>
                <a:gd name="connsiteY32" fmla="*/ 234950 h 741363"/>
                <a:gd name="connsiteX33" fmla="*/ 601662 w 896937"/>
                <a:gd name="connsiteY33" fmla="*/ 173037 h 741363"/>
                <a:gd name="connsiteX34" fmla="*/ 668337 w 896937"/>
                <a:gd name="connsiteY34" fmla="*/ 168275 h 741363"/>
                <a:gd name="connsiteX35" fmla="*/ 777875 w 896937"/>
                <a:gd name="connsiteY35" fmla="*/ 258762 h 741363"/>
                <a:gd name="connsiteX0" fmla="*/ 777875 w 896937"/>
                <a:gd name="connsiteY0" fmla="*/ 258762 h 741363"/>
                <a:gd name="connsiteX1" fmla="*/ 856456 w 896937"/>
                <a:gd name="connsiteY1" fmla="*/ 223044 h 741363"/>
                <a:gd name="connsiteX2" fmla="*/ 787400 w 896937"/>
                <a:gd name="connsiteY2" fmla="*/ 96837 h 741363"/>
                <a:gd name="connsiteX3" fmla="*/ 568325 w 896937"/>
                <a:gd name="connsiteY3" fmla="*/ 20637 h 741363"/>
                <a:gd name="connsiteX4" fmla="*/ 420687 w 896937"/>
                <a:gd name="connsiteY4" fmla="*/ 1587 h 741363"/>
                <a:gd name="connsiteX5" fmla="*/ 268287 w 896937"/>
                <a:gd name="connsiteY5" fmla="*/ 25400 h 741363"/>
                <a:gd name="connsiteX6" fmla="*/ 92075 w 896937"/>
                <a:gd name="connsiteY6" fmla="*/ 153987 h 741363"/>
                <a:gd name="connsiteX7" fmla="*/ 49212 w 896937"/>
                <a:gd name="connsiteY7" fmla="*/ 277812 h 741363"/>
                <a:gd name="connsiteX8" fmla="*/ 34925 w 896937"/>
                <a:gd name="connsiteY8" fmla="*/ 330200 h 741363"/>
                <a:gd name="connsiteX9" fmla="*/ 20637 w 896937"/>
                <a:gd name="connsiteY9" fmla="*/ 387350 h 741363"/>
                <a:gd name="connsiteX10" fmla="*/ 1587 w 896937"/>
                <a:gd name="connsiteY10" fmla="*/ 492125 h 741363"/>
                <a:gd name="connsiteX11" fmla="*/ 30162 w 896937"/>
                <a:gd name="connsiteY11" fmla="*/ 611187 h 741363"/>
                <a:gd name="connsiteX12" fmla="*/ 125412 w 896937"/>
                <a:gd name="connsiteY12" fmla="*/ 692150 h 741363"/>
                <a:gd name="connsiteX13" fmla="*/ 211137 w 896937"/>
                <a:gd name="connsiteY13" fmla="*/ 711200 h 741363"/>
                <a:gd name="connsiteX14" fmla="*/ 282575 w 896937"/>
                <a:gd name="connsiteY14" fmla="*/ 715962 h 741363"/>
                <a:gd name="connsiteX15" fmla="*/ 377825 w 896937"/>
                <a:gd name="connsiteY15" fmla="*/ 711200 h 741363"/>
                <a:gd name="connsiteX16" fmla="*/ 425450 w 896937"/>
                <a:gd name="connsiteY16" fmla="*/ 735012 h 741363"/>
                <a:gd name="connsiteX17" fmla="*/ 525462 w 896937"/>
                <a:gd name="connsiteY17" fmla="*/ 739775 h 741363"/>
                <a:gd name="connsiteX18" fmla="*/ 577850 w 896937"/>
                <a:gd name="connsiteY18" fmla="*/ 725487 h 741363"/>
                <a:gd name="connsiteX19" fmla="*/ 635000 w 896937"/>
                <a:gd name="connsiteY19" fmla="*/ 682625 h 741363"/>
                <a:gd name="connsiteX20" fmla="*/ 715962 w 896937"/>
                <a:gd name="connsiteY20" fmla="*/ 573087 h 741363"/>
                <a:gd name="connsiteX21" fmla="*/ 792162 w 896937"/>
                <a:gd name="connsiteY21" fmla="*/ 501650 h 741363"/>
                <a:gd name="connsiteX22" fmla="*/ 863600 w 896937"/>
                <a:gd name="connsiteY22" fmla="*/ 463550 h 741363"/>
                <a:gd name="connsiteX23" fmla="*/ 892175 w 896937"/>
                <a:gd name="connsiteY23" fmla="*/ 420687 h 741363"/>
                <a:gd name="connsiteX24" fmla="*/ 892175 w 896937"/>
                <a:gd name="connsiteY24" fmla="*/ 368300 h 741363"/>
                <a:gd name="connsiteX25" fmla="*/ 862012 w 896937"/>
                <a:gd name="connsiteY25" fmla="*/ 293688 h 741363"/>
                <a:gd name="connsiteX26" fmla="*/ 813593 w 896937"/>
                <a:gd name="connsiteY26" fmla="*/ 289719 h 741363"/>
                <a:gd name="connsiteX27" fmla="*/ 788194 w 896937"/>
                <a:gd name="connsiteY27" fmla="*/ 331788 h 741363"/>
                <a:gd name="connsiteX28" fmla="*/ 744537 w 896937"/>
                <a:gd name="connsiteY28" fmla="*/ 373062 h 741363"/>
                <a:gd name="connsiteX29" fmla="*/ 658812 w 896937"/>
                <a:gd name="connsiteY29" fmla="*/ 392112 h 741363"/>
                <a:gd name="connsiteX30" fmla="*/ 577850 w 896937"/>
                <a:gd name="connsiteY30" fmla="*/ 377825 h 741363"/>
                <a:gd name="connsiteX31" fmla="*/ 525462 w 896937"/>
                <a:gd name="connsiteY31" fmla="*/ 311150 h 741363"/>
                <a:gd name="connsiteX32" fmla="*/ 530225 w 896937"/>
                <a:gd name="connsiteY32" fmla="*/ 234950 h 741363"/>
                <a:gd name="connsiteX33" fmla="*/ 601662 w 896937"/>
                <a:gd name="connsiteY33" fmla="*/ 173037 h 741363"/>
                <a:gd name="connsiteX34" fmla="*/ 668337 w 896937"/>
                <a:gd name="connsiteY34" fmla="*/ 168275 h 741363"/>
                <a:gd name="connsiteX35" fmla="*/ 777875 w 896937"/>
                <a:gd name="connsiteY35" fmla="*/ 258762 h 741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96937" h="741363">
                  <a:moveTo>
                    <a:pt x="777875" y="258762"/>
                  </a:moveTo>
                  <a:cubicBezTo>
                    <a:pt x="809228" y="267890"/>
                    <a:pt x="854869" y="250031"/>
                    <a:pt x="856456" y="223044"/>
                  </a:cubicBezTo>
                  <a:cubicBezTo>
                    <a:pt x="858043" y="196057"/>
                    <a:pt x="835422" y="130572"/>
                    <a:pt x="787400" y="96837"/>
                  </a:cubicBezTo>
                  <a:cubicBezTo>
                    <a:pt x="739378" y="63103"/>
                    <a:pt x="629444" y="36512"/>
                    <a:pt x="568325" y="20637"/>
                  </a:cubicBezTo>
                  <a:cubicBezTo>
                    <a:pt x="507206" y="4762"/>
                    <a:pt x="470693" y="793"/>
                    <a:pt x="420687" y="1587"/>
                  </a:cubicBezTo>
                  <a:cubicBezTo>
                    <a:pt x="370681" y="2381"/>
                    <a:pt x="323056" y="0"/>
                    <a:pt x="268287" y="25400"/>
                  </a:cubicBezTo>
                  <a:cubicBezTo>
                    <a:pt x="213518" y="50800"/>
                    <a:pt x="128587" y="111918"/>
                    <a:pt x="92075" y="153987"/>
                  </a:cubicBezTo>
                  <a:cubicBezTo>
                    <a:pt x="55563" y="196056"/>
                    <a:pt x="58737" y="248443"/>
                    <a:pt x="49212" y="277812"/>
                  </a:cubicBezTo>
                  <a:cubicBezTo>
                    <a:pt x="39687" y="307181"/>
                    <a:pt x="39687" y="311944"/>
                    <a:pt x="34925" y="330200"/>
                  </a:cubicBezTo>
                  <a:cubicBezTo>
                    <a:pt x="30163" y="348456"/>
                    <a:pt x="26193" y="360363"/>
                    <a:pt x="20637" y="387350"/>
                  </a:cubicBezTo>
                  <a:cubicBezTo>
                    <a:pt x="15081" y="414337"/>
                    <a:pt x="0" y="454819"/>
                    <a:pt x="1587" y="492125"/>
                  </a:cubicBezTo>
                  <a:cubicBezTo>
                    <a:pt x="3174" y="529431"/>
                    <a:pt x="9525" y="577850"/>
                    <a:pt x="30162" y="611187"/>
                  </a:cubicBezTo>
                  <a:cubicBezTo>
                    <a:pt x="50800" y="644525"/>
                    <a:pt x="95250" y="675481"/>
                    <a:pt x="125412" y="692150"/>
                  </a:cubicBezTo>
                  <a:cubicBezTo>
                    <a:pt x="155574" y="708819"/>
                    <a:pt x="184943" y="707231"/>
                    <a:pt x="211137" y="711200"/>
                  </a:cubicBezTo>
                  <a:cubicBezTo>
                    <a:pt x="237331" y="715169"/>
                    <a:pt x="254794" y="715962"/>
                    <a:pt x="282575" y="715962"/>
                  </a:cubicBezTo>
                  <a:cubicBezTo>
                    <a:pt x="310356" y="715962"/>
                    <a:pt x="354013" y="708025"/>
                    <a:pt x="377825" y="711200"/>
                  </a:cubicBezTo>
                  <a:cubicBezTo>
                    <a:pt x="401638" y="714375"/>
                    <a:pt x="400844" y="730250"/>
                    <a:pt x="425450" y="735012"/>
                  </a:cubicBezTo>
                  <a:cubicBezTo>
                    <a:pt x="450056" y="739774"/>
                    <a:pt x="500062" y="741363"/>
                    <a:pt x="525462" y="739775"/>
                  </a:cubicBezTo>
                  <a:cubicBezTo>
                    <a:pt x="550862" y="738188"/>
                    <a:pt x="559594" y="735012"/>
                    <a:pt x="577850" y="725487"/>
                  </a:cubicBezTo>
                  <a:cubicBezTo>
                    <a:pt x="596106" y="715962"/>
                    <a:pt x="611981" y="708025"/>
                    <a:pt x="635000" y="682625"/>
                  </a:cubicBezTo>
                  <a:cubicBezTo>
                    <a:pt x="658019" y="657225"/>
                    <a:pt x="689768" y="603249"/>
                    <a:pt x="715962" y="573087"/>
                  </a:cubicBezTo>
                  <a:cubicBezTo>
                    <a:pt x="742156" y="542925"/>
                    <a:pt x="767556" y="519906"/>
                    <a:pt x="792162" y="501650"/>
                  </a:cubicBezTo>
                  <a:cubicBezTo>
                    <a:pt x="816768" y="483394"/>
                    <a:pt x="846931" y="477044"/>
                    <a:pt x="863600" y="463550"/>
                  </a:cubicBezTo>
                  <a:cubicBezTo>
                    <a:pt x="880269" y="450056"/>
                    <a:pt x="887413" y="436562"/>
                    <a:pt x="892175" y="420687"/>
                  </a:cubicBezTo>
                  <a:cubicBezTo>
                    <a:pt x="896937" y="404812"/>
                    <a:pt x="892440" y="377560"/>
                    <a:pt x="892175" y="368300"/>
                  </a:cubicBezTo>
                  <a:cubicBezTo>
                    <a:pt x="891911" y="359040"/>
                    <a:pt x="875109" y="306785"/>
                    <a:pt x="862012" y="293688"/>
                  </a:cubicBezTo>
                  <a:cubicBezTo>
                    <a:pt x="848915" y="280591"/>
                    <a:pt x="825896" y="283369"/>
                    <a:pt x="813593" y="289719"/>
                  </a:cubicBezTo>
                  <a:cubicBezTo>
                    <a:pt x="801290" y="296069"/>
                    <a:pt x="799703" y="317898"/>
                    <a:pt x="788194" y="331788"/>
                  </a:cubicBezTo>
                  <a:cubicBezTo>
                    <a:pt x="776685" y="345678"/>
                    <a:pt x="766101" y="363008"/>
                    <a:pt x="744537" y="373062"/>
                  </a:cubicBezTo>
                  <a:cubicBezTo>
                    <a:pt x="722973" y="383116"/>
                    <a:pt x="686593" y="391318"/>
                    <a:pt x="658812" y="392112"/>
                  </a:cubicBezTo>
                  <a:cubicBezTo>
                    <a:pt x="631031" y="392906"/>
                    <a:pt x="600075" y="391319"/>
                    <a:pt x="577850" y="377825"/>
                  </a:cubicBezTo>
                  <a:cubicBezTo>
                    <a:pt x="555625" y="364331"/>
                    <a:pt x="533400" y="334963"/>
                    <a:pt x="525462" y="311150"/>
                  </a:cubicBezTo>
                  <a:cubicBezTo>
                    <a:pt x="517525" y="287338"/>
                    <a:pt x="517525" y="257969"/>
                    <a:pt x="530225" y="234950"/>
                  </a:cubicBezTo>
                  <a:cubicBezTo>
                    <a:pt x="542925" y="211931"/>
                    <a:pt x="578643" y="184150"/>
                    <a:pt x="601662" y="173037"/>
                  </a:cubicBezTo>
                  <a:cubicBezTo>
                    <a:pt x="624681" y="161924"/>
                    <a:pt x="638968" y="153988"/>
                    <a:pt x="668337" y="168275"/>
                  </a:cubicBezTo>
                  <a:cubicBezTo>
                    <a:pt x="697706" y="182562"/>
                    <a:pt x="746522" y="249634"/>
                    <a:pt x="777875" y="258762"/>
                  </a:cubicBezTo>
                  <a:close/>
                </a:path>
              </a:pathLst>
            </a:custGeom>
            <a:blipFill dpi="0" rotWithShape="1">
              <a:blip r:embed="rId3">
                <a:alphaModFix amt="78000"/>
              </a:blip>
              <a:srcRect/>
              <a:tile tx="0" ty="0" sx="100000" sy="100000" flip="none" algn="tl"/>
            </a:blipFill>
            <a:ln w="3175">
              <a:solidFill>
                <a:schemeClr val="accent1">
                  <a:lumMod val="60000"/>
                  <a:lumOff val="40000"/>
                </a:schemeClr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737382" y="3125540"/>
            <a:ext cx="7216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/>
              <a:t>Amoeba</a:t>
            </a:r>
            <a:endParaRPr lang="en-US" sz="1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685852" y="3132361"/>
            <a:ext cx="18987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Pseudopodia engulf food</a:t>
            </a:r>
            <a:endParaRPr lang="en-US" sz="12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340311" y="2219325"/>
            <a:ext cx="503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/>
              <a:t>Food</a:t>
            </a:r>
            <a:endParaRPr lang="en-US" sz="1200" b="1" dirty="0"/>
          </a:p>
        </p:txBody>
      </p:sp>
      <p:cxnSp>
        <p:nvCxnSpPr>
          <p:cNvPr id="16" name="Straight Arrow Connector 15"/>
          <p:cNvCxnSpPr/>
          <p:nvPr/>
        </p:nvCxnSpPr>
        <p:spPr>
          <a:xfrm rot="5400000" flipH="1" flipV="1">
            <a:off x="1360758" y="2441894"/>
            <a:ext cx="222253" cy="21907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ight Arrow 16"/>
          <p:cNvSpPr/>
          <p:nvPr/>
        </p:nvSpPr>
        <p:spPr>
          <a:xfrm>
            <a:off x="1733550" y="2679626"/>
            <a:ext cx="171450" cy="28575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2133600" y="3621018"/>
            <a:ext cx="896937" cy="741363"/>
            <a:chOff x="3321049" y="-57150"/>
            <a:chExt cx="896937" cy="741363"/>
          </a:xfrm>
        </p:grpSpPr>
        <p:sp>
          <p:nvSpPr>
            <p:cNvPr id="19" name="Freeform 18"/>
            <p:cNvSpPr/>
            <p:nvPr/>
          </p:nvSpPr>
          <p:spPr>
            <a:xfrm>
              <a:off x="3321049" y="-57150"/>
              <a:ext cx="896937" cy="741363"/>
            </a:xfrm>
            <a:custGeom>
              <a:avLst/>
              <a:gdLst>
                <a:gd name="connsiteX0" fmla="*/ 777875 w 900906"/>
                <a:gd name="connsiteY0" fmla="*/ 201612 h 741363"/>
                <a:gd name="connsiteX1" fmla="*/ 825500 w 900906"/>
                <a:gd name="connsiteY1" fmla="*/ 168275 h 741363"/>
                <a:gd name="connsiteX2" fmla="*/ 787400 w 900906"/>
                <a:gd name="connsiteY2" fmla="*/ 96837 h 741363"/>
                <a:gd name="connsiteX3" fmla="*/ 568325 w 900906"/>
                <a:gd name="connsiteY3" fmla="*/ 20637 h 741363"/>
                <a:gd name="connsiteX4" fmla="*/ 420687 w 900906"/>
                <a:gd name="connsiteY4" fmla="*/ 1587 h 741363"/>
                <a:gd name="connsiteX5" fmla="*/ 268287 w 900906"/>
                <a:gd name="connsiteY5" fmla="*/ 25400 h 741363"/>
                <a:gd name="connsiteX6" fmla="*/ 92075 w 900906"/>
                <a:gd name="connsiteY6" fmla="*/ 153987 h 741363"/>
                <a:gd name="connsiteX7" fmla="*/ 49212 w 900906"/>
                <a:gd name="connsiteY7" fmla="*/ 277812 h 741363"/>
                <a:gd name="connsiteX8" fmla="*/ 34925 w 900906"/>
                <a:gd name="connsiteY8" fmla="*/ 330200 h 741363"/>
                <a:gd name="connsiteX9" fmla="*/ 20637 w 900906"/>
                <a:gd name="connsiteY9" fmla="*/ 387350 h 741363"/>
                <a:gd name="connsiteX10" fmla="*/ 1587 w 900906"/>
                <a:gd name="connsiteY10" fmla="*/ 492125 h 741363"/>
                <a:gd name="connsiteX11" fmla="*/ 30162 w 900906"/>
                <a:gd name="connsiteY11" fmla="*/ 611187 h 741363"/>
                <a:gd name="connsiteX12" fmla="*/ 125412 w 900906"/>
                <a:gd name="connsiteY12" fmla="*/ 692150 h 741363"/>
                <a:gd name="connsiteX13" fmla="*/ 211137 w 900906"/>
                <a:gd name="connsiteY13" fmla="*/ 711200 h 741363"/>
                <a:gd name="connsiteX14" fmla="*/ 282575 w 900906"/>
                <a:gd name="connsiteY14" fmla="*/ 715962 h 741363"/>
                <a:gd name="connsiteX15" fmla="*/ 377825 w 900906"/>
                <a:gd name="connsiteY15" fmla="*/ 711200 h 741363"/>
                <a:gd name="connsiteX16" fmla="*/ 425450 w 900906"/>
                <a:gd name="connsiteY16" fmla="*/ 735012 h 741363"/>
                <a:gd name="connsiteX17" fmla="*/ 525462 w 900906"/>
                <a:gd name="connsiteY17" fmla="*/ 739775 h 741363"/>
                <a:gd name="connsiteX18" fmla="*/ 577850 w 900906"/>
                <a:gd name="connsiteY18" fmla="*/ 725487 h 741363"/>
                <a:gd name="connsiteX19" fmla="*/ 635000 w 900906"/>
                <a:gd name="connsiteY19" fmla="*/ 682625 h 741363"/>
                <a:gd name="connsiteX20" fmla="*/ 715962 w 900906"/>
                <a:gd name="connsiteY20" fmla="*/ 573087 h 741363"/>
                <a:gd name="connsiteX21" fmla="*/ 792162 w 900906"/>
                <a:gd name="connsiteY21" fmla="*/ 501650 h 741363"/>
                <a:gd name="connsiteX22" fmla="*/ 863600 w 900906"/>
                <a:gd name="connsiteY22" fmla="*/ 463550 h 741363"/>
                <a:gd name="connsiteX23" fmla="*/ 892175 w 900906"/>
                <a:gd name="connsiteY23" fmla="*/ 420687 h 741363"/>
                <a:gd name="connsiteX24" fmla="*/ 892175 w 900906"/>
                <a:gd name="connsiteY24" fmla="*/ 368300 h 741363"/>
                <a:gd name="connsiteX25" fmla="*/ 839787 w 900906"/>
                <a:gd name="connsiteY25" fmla="*/ 339725 h 741363"/>
                <a:gd name="connsiteX26" fmla="*/ 744537 w 900906"/>
                <a:gd name="connsiteY26" fmla="*/ 373062 h 741363"/>
                <a:gd name="connsiteX27" fmla="*/ 658812 w 900906"/>
                <a:gd name="connsiteY27" fmla="*/ 392112 h 741363"/>
                <a:gd name="connsiteX28" fmla="*/ 577850 w 900906"/>
                <a:gd name="connsiteY28" fmla="*/ 377825 h 741363"/>
                <a:gd name="connsiteX29" fmla="*/ 525462 w 900906"/>
                <a:gd name="connsiteY29" fmla="*/ 311150 h 741363"/>
                <a:gd name="connsiteX30" fmla="*/ 530225 w 900906"/>
                <a:gd name="connsiteY30" fmla="*/ 234950 h 741363"/>
                <a:gd name="connsiteX31" fmla="*/ 601662 w 900906"/>
                <a:gd name="connsiteY31" fmla="*/ 173037 h 741363"/>
                <a:gd name="connsiteX32" fmla="*/ 668337 w 900906"/>
                <a:gd name="connsiteY32" fmla="*/ 168275 h 741363"/>
                <a:gd name="connsiteX33" fmla="*/ 777875 w 900906"/>
                <a:gd name="connsiteY33" fmla="*/ 201612 h 741363"/>
                <a:gd name="connsiteX0" fmla="*/ 777875 w 900906"/>
                <a:gd name="connsiteY0" fmla="*/ 258762 h 741363"/>
                <a:gd name="connsiteX1" fmla="*/ 825500 w 900906"/>
                <a:gd name="connsiteY1" fmla="*/ 168275 h 741363"/>
                <a:gd name="connsiteX2" fmla="*/ 787400 w 900906"/>
                <a:gd name="connsiteY2" fmla="*/ 96837 h 741363"/>
                <a:gd name="connsiteX3" fmla="*/ 568325 w 900906"/>
                <a:gd name="connsiteY3" fmla="*/ 20637 h 741363"/>
                <a:gd name="connsiteX4" fmla="*/ 420687 w 900906"/>
                <a:gd name="connsiteY4" fmla="*/ 1587 h 741363"/>
                <a:gd name="connsiteX5" fmla="*/ 268287 w 900906"/>
                <a:gd name="connsiteY5" fmla="*/ 25400 h 741363"/>
                <a:gd name="connsiteX6" fmla="*/ 92075 w 900906"/>
                <a:gd name="connsiteY6" fmla="*/ 153987 h 741363"/>
                <a:gd name="connsiteX7" fmla="*/ 49212 w 900906"/>
                <a:gd name="connsiteY7" fmla="*/ 277812 h 741363"/>
                <a:gd name="connsiteX8" fmla="*/ 34925 w 900906"/>
                <a:gd name="connsiteY8" fmla="*/ 330200 h 741363"/>
                <a:gd name="connsiteX9" fmla="*/ 20637 w 900906"/>
                <a:gd name="connsiteY9" fmla="*/ 387350 h 741363"/>
                <a:gd name="connsiteX10" fmla="*/ 1587 w 900906"/>
                <a:gd name="connsiteY10" fmla="*/ 492125 h 741363"/>
                <a:gd name="connsiteX11" fmla="*/ 30162 w 900906"/>
                <a:gd name="connsiteY11" fmla="*/ 611187 h 741363"/>
                <a:gd name="connsiteX12" fmla="*/ 125412 w 900906"/>
                <a:gd name="connsiteY12" fmla="*/ 692150 h 741363"/>
                <a:gd name="connsiteX13" fmla="*/ 211137 w 900906"/>
                <a:gd name="connsiteY13" fmla="*/ 711200 h 741363"/>
                <a:gd name="connsiteX14" fmla="*/ 282575 w 900906"/>
                <a:gd name="connsiteY14" fmla="*/ 715962 h 741363"/>
                <a:gd name="connsiteX15" fmla="*/ 377825 w 900906"/>
                <a:gd name="connsiteY15" fmla="*/ 711200 h 741363"/>
                <a:gd name="connsiteX16" fmla="*/ 425450 w 900906"/>
                <a:gd name="connsiteY16" fmla="*/ 735012 h 741363"/>
                <a:gd name="connsiteX17" fmla="*/ 525462 w 900906"/>
                <a:gd name="connsiteY17" fmla="*/ 739775 h 741363"/>
                <a:gd name="connsiteX18" fmla="*/ 577850 w 900906"/>
                <a:gd name="connsiteY18" fmla="*/ 725487 h 741363"/>
                <a:gd name="connsiteX19" fmla="*/ 635000 w 900906"/>
                <a:gd name="connsiteY19" fmla="*/ 682625 h 741363"/>
                <a:gd name="connsiteX20" fmla="*/ 715962 w 900906"/>
                <a:gd name="connsiteY20" fmla="*/ 573087 h 741363"/>
                <a:gd name="connsiteX21" fmla="*/ 792162 w 900906"/>
                <a:gd name="connsiteY21" fmla="*/ 501650 h 741363"/>
                <a:gd name="connsiteX22" fmla="*/ 863600 w 900906"/>
                <a:gd name="connsiteY22" fmla="*/ 463550 h 741363"/>
                <a:gd name="connsiteX23" fmla="*/ 892175 w 900906"/>
                <a:gd name="connsiteY23" fmla="*/ 420687 h 741363"/>
                <a:gd name="connsiteX24" fmla="*/ 892175 w 900906"/>
                <a:gd name="connsiteY24" fmla="*/ 368300 h 741363"/>
                <a:gd name="connsiteX25" fmla="*/ 839787 w 900906"/>
                <a:gd name="connsiteY25" fmla="*/ 339725 h 741363"/>
                <a:gd name="connsiteX26" fmla="*/ 744537 w 900906"/>
                <a:gd name="connsiteY26" fmla="*/ 373062 h 741363"/>
                <a:gd name="connsiteX27" fmla="*/ 658812 w 900906"/>
                <a:gd name="connsiteY27" fmla="*/ 392112 h 741363"/>
                <a:gd name="connsiteX28" fmla="*/ 577850 w 900906"/>
                <a:gd name="connsiteY28" fmla="*/ 377825 h 741363"/>
                <a:gd name="connsiteX29" fmla="*/ 525462 w 900906"/>
                <a:gd name="connsiteY29" fmla="*/ 311150 h 741363"/>
                <a:gd name="connsiteX30" fmla="*/ 530225 w 900906"/>
                <a:gd name="connsiteY30" fmla="*/ 234950 h 741363"/>
                <a:gd name="connsiteX31" fmla="*/ 601662 w 900906"/>
                <a:gd name="connsiteY31" fmla="*/ 173037 h 741363"/>
                <a:gd name="connsiteX32" fmla="*/ 668337 w 900906"/>
                <a:gd name="connsiteY32" fmla="*/ 168275 h 741363"/>
                <a:gd name="connsiteX33" fmla="*/ 777875 w 900906"/>
                <a:gd name="connsiteY33" fmla="*/ 258762 h 741363"/>
                <a:gd name="connsiteX0" fmla="*/ 777875 w 900906"/>
                <a:gd name="connsiteY0" fmla="*/ 258762 h 741363"/>
                <a:gd name="connsiteX1" fmla="*/ 856456 w 900906"/>
                <a:gd name="connsiteY1" fmla="*/ 223044 h 741363"/>
                <a:gd name="connsiteX2" fmla="*/ 787400 w 900906"/>
                <a:gd name="connsiteY2" fmla="*/ 96837 h 741363"/>
                <a:gd name="connsiteX3" fmla="*/ 568325 w 900906"/>
                <a:gd name="connsiteY3" fmla="*/ 20637 h 741363"/>
                <a:gd name="connsiteX4" fmla="*/ 420687 w 900906"/>
                <a:gd name="connsiteY4" fmla="*/ 1587 h 741363"/>
                <a:gd name="connsiteX5" fmla="*/ 268287 w 900906"/>
                <a:gd name="connsiteY5" fmla="*/ 25400 h 741363"/>
                <a:gd name="connsiteX6" fmla="*/ 92075 w 900906"/>
                <a:gd name="connsiteY6" fmla="*/ 153987 h 741363"/>
                <a:gd name="connsiteX7" fmla="*/ 49212 w 900906"/>
                <a:gd name="connsiteY7" fmla="*/ 277812 h 741363"/>
                <a:gd name="connsiteX8" fmla="*/ 34925 w 900906"/>
                <a:gd name="connsiteY8" fmla="*/ 330200 h 741363"/>
                <a:gd name="connsiteX9" fmla="*/ 20637 w 900906"/>
                <a:gd name="connsiteY9" fmla="*/ 387350 h 741363"/>
                <a:gd name="connsiteX10" fmla="*/ 1587 w 900906"/>
                <a:gd name="connsiteY10" fmla="*/ 492125 h 741363"/>
                <a:gd name="connsiteX11" fmla="*/ 30162 w 900906"/>
                <a:gd name="connsiteY11" fmla="*/ 611187 h 741363"/>
                <a:gd name="connsiteX12" fmla="*/ 125412 w 900906"/>
                <a:gd name="connsiteY12" fmla="*/ 692150 h 741363"/>
                <a:gd name="connsiteX13" fmla="*/ 211137 w 900906"/>
                <a:gd name="connsiteY13" fmla="*/ 711200 h 741363"/>
                <a:gd name="connsiteX14" fmla="*/ 282575 w 900906"/>
                <a:gd name="connsiteY14" fmla="*/ 715962 h 741363"/>
                <a:gd name="connsiteX15" fmla="*/ 377825 w 900906"/>
                <a:gd name="connsiteY15" fmla="*/ 711200 h 741363"/>
                <a:gd name="connsiteX16" fmla="*/ 425450 w 900906"/>
                <a:gd name="connsiteY16" fmla="*/ 735012 h 741363"/>
                <a:gd name="connsiteX17" fmla="*/ 525462 w 900906"/>
                <a:gd name="connsiteY17" fmla="*/ 739775 h 741363"/>
                <a:gd name="connsiteX18" fmla="*/ 577850 w 900906"/>
                <a:gd name="connsiteY18" fmla="*/ 725487 h 741363"/>
                <a:gd name="connsiteX19" fmla="*/ 635000 w 900906"/>
                <a:gd name="connsiteY19" fmla="*/ 682625 h 741363"/>
                <a:gd name="connsiteX20" fmla="*/ 715962 w 900906"/>
                <a:gd name="connsiteY20" fmla="*/ 573087 h 741363"/>
                <a:gd name="connsiteX21" fmla="*/ 792162 w 900906"/>
                <a:gd name="connsiteY21" fmla="*/ 501650 h 741363"/>
                <a:gd name="connsiteX22" fmla="*/ 863600 w 900906"/>
                <a:gd name="connsiteY22" fmla="*/ 463550 h 741363"/>
                <a:gd name="connsiteX23" fmla="*/ 892175 w 900906"/>
                <a:gd name="connsiteY23" fmla="*/ 420687 h 741363"/>
                <a:gd name="connsiteX24" fmla="*/ 892175 w 900906"/>
                <a:gd name="connsiteY24" fmla="*/ 368300 h 741363"/>
                <a:gd name="connsiteX25" fmla="*/ 839787 w 900906"/>
                <a:gd name="connsiteY25" fmla="*/ 339725 h 741363"/>
                <a:gd name="connsiteX26" fmla="*/ 744537 w 900906"/>
                <a:gd name="connsiteY26" fmla="*/ 373062 h 741363"/>
                <a:gd name="connsiteX27" fmla="*/ 658812 w 900906"/>
                <a:gd name="connsiteY27" fmla="*/ 392112 h 741363"/>
                <a:gd name="connsiteX28" fmla="*/ 577850 w 900906"/>
                <a:gd name="connsiteY28" fmla="*/ 377825 h 741363"/>
                <a:gd name="connsiteX29" fmla="*/ 525462 w 900906"/>
                <a:gd name="connsiteY29" fmla="*/ 311150 h 741363"/>
                <a:gd name="connsiteX30" fmla="*/ 530225 w 900906"/>
                <a:gd name="connsiteY30" fmla="*/ 234950 h 741363"/>
                <a:gd name="connsiteX31" fmla="*/ 601662 w 900906"/>
                <a:gd name="connsiteY31" fmla="*/ 173037 h 741363"/>
                <a:gd name="connsiteX32" fmla="*/ 668337 w 900906"/>
                <a:gd name="connsiteY32" fmla="*/ 168275 h 741363"/>
                <a:gd name="connsiteX33" fmla="*/ 777875 w 900906"/>
                <a:gd name="connsiteY33" fmla="*/ 258762 h 741363"/>
                <a:gd name="connsiteX0" fmla="*/ 777875 w 900906"/>
                <a:gd name="connsiteY0" fmla="*/ 258762 h 741363"/>
                <a:gd name="connsiteX1" fmla="*/ 856456 w 900906"/>
                <a:gd name="connsiteY1" fmla="*/ 223044 h 741363"/>
                <a:gd name="connsiteX2" fmla="*/ 787400 w 900906"/>
                <a:gd name="connsiteY2" fmla="*/ 96837 h 741363"/>
                <a:gd name="connsiteX3" fmla="*/ 568325 w 900906"/>
                <a:gd name="connsiteY3" fmla="*/ 20637 h 741363"/>
                <a:gd name="connsiteX4" fmla="*/ 420687 w 900906"/>
                <a:gd name="connsiteY4" fmla="*/ 1587 h 741363"/>
                <a:gd name="connsiteX5" fmla="*/ 268287 w 900906"/>
                <a:gd name="connsiteY5" fmla="*/ 25400 h 741363"/>
                <a:gd name="connsiteX6" fmla="*/ 92075 w 900906"/>
                <a:gd name="connsiteY6" fmla="*/ 153987 h 741363"/>
                <a:gd name="connsiteX7" fmla="*/ 49212 w 900906"/>
                <a:gd name="connsiteY7" fmla="*/ 277812 h 741363"/>
                <a:gd name="connsiteX8" fmla="*/ 34925 w 900906"/>
                <a:gd name="connsiteY8" fmla="*/ 330200 h 741363"/>
                <a:gd name="connsiteX9" fmla="*/ 20637 w 900906"/>
                <a:gd name="connsiteY9" fmla="*/ 387350 h 741363"/>
                <a:gd name="connsiteX10" fmla="*/ 1587 w 900906"/>
                <a:gd name="connsiteY10" fmla="*/ 492125 h 741363"/>
                <a:gd name="connsiteX11" fmla="*/ 30162 w 900906"/>
                <a:gd name="connsiteY11" fmla="*/ 611187 h 741363"/>
                <a:gd name="connsiteX12" fmla="*/ 125412 w 900906"/>
                <a:gd name="connsiteY12" fmla="*/ 692150 h 741363"/>
                <a:gd name="connsiteX13" fmla="*/ 211137 w 900906"/>
                <a:gd name="connsiteY13" fmla="*/ 711200 h 741363"/>
                <a:gd name="connsiteX14" fmla="*/ 282575 w 900906"/>
                <a:gd name="connsiteY14" fmla="*/ 715962 h 741363"/>
                <a:gd name="connsiteX15" fmla="*/ 377825 w 900906"/>
                <a:gd name="connsiteY15" fmla="*/ 711200 h 741363"/>
                <a:gd name="connsiteX16" fmla="*/ 425450 w 900906"/>
                <a:gd name="connsiteY16" fmla="*/ 735012 h 741363"/>
                <a:gd name="connsiteX17" fmla="*/ 525462 w 900906"/>
                <a:gd name="connsiteY17" fmla="*/ 739775 h 741363"/>
                <a:gd name="connsiteX18" fmla="*/ 577850 w 900906"/>
                <a:gd name="connsiteY18" fmla="*/ 725487 h 741363"/>
                <a:gd name="connsiteX19" fmla="*/ 635000 w 900906"/>
                <a:gd name="connsiteY19" fmla="*/ 682625 h 741363"/>
                <a:gd name="connsiteX20" fmla="*/ 715962 w 900906"/>
                <a:gd name="connsiteY20" fmla="*/ 573087 h 741363"/>
                <a:gd name="connsiteX21" fmla="*/ 792162 w 900906"/>
                <a:gd name="connsiteY21" fmla="*/ 501650 h 741363"/>
                <a:gd name="connsiteX22" fmla="*/ 863600 w 900906"/>
                <a:gd name="connsiteY22" fmla="*/ 463550 h 741363"/>
                <a:gd name="connsiteX23" fmla="*/ 892175 w 900906"/>
                <a:gd name="connsiteY23" fmla="*/ 420687 h 741363"/>
                <a:gd name="connsiteX24" fmla="*/ 892175 w 900906"/>
                <a:gd name="connsiteY24" fmla="*/ 368300 h 741363"/>
                <a:gd name="connsiteX25" fmla="*/ 839787 w 900906"/>
                <a:gd name="connsiteY25" fmla="*/ 339725 h 741363"/>
                <a:gd name="connsiteX26" fmla="*/ 773907 w 900906"/>
                <a:gd name="connsiteY26" fmla="*/ 336550 h 741363"/>
                <a:gd name="connsiteX27" fmla="*/ 744537 w 900906"/>
                <a:gd name="connsiteY27" fmla="*/ 373062 h 741363"/>
                <a:gd name="connsiteX28" fmla="*/ 658812 w 900906"/>
                <a:gd name="connsiteY28" fmla="*/ 392112 h 741363"/>
                <a:gd name="connsiteX29" fmla="*/ 577850 w 900906"/>
                <a:gd name="connsiteY29" fmla="*/ 377825 h 741363"/>
                <a:gd name="connsiteX30" fmla="*/ 525462 w 900906"/>
                <a:gd name="connsiteY30" fmla="*/ 311150 h 741363"/>
                <a:gd name="connsiteX31" fmla="*/ 530225 w 900906"/>
                <a:gd name="connsiteY31" fmla="*/ 234950 h 741363"/>
                <a:gd name="connsiteX32" fmla="*/ 601662 w 900906"/>
                <a:gd name="connsiteY32" fmla="*/ 173037 h 741363"/>
                <a:gd name="connsiteX33" fmla="*/ 668337 w 900906"/>
                <a:gd name="connsiteY33" fmla="*/ 168275 h 741363"/>
                <a:gd name="connsiteX34" fmla="*/ 777875 w 900906"/>
                <a:gd name="connsiteY34" fmla="*/ 258762 h 741363"/>
                <a:gd name="connsiteX0" fmla="*/ 777875 w 900906"/>
                <a:gd name="connsiteY0" fmla="*/ 258762 h 741363"/>
                <a:gd name="connsiteX1" fmla="*/ 856456 w 900906"/>
                <a:gd name="connsiteY1" fmla="*/ 223044 h 741363"/>
                <a:gd name="connsiteX2" fmla="*/ 787400 w 900906"/>
                <a:gd name="connsiteY2" fmla="*/ 96837 h 741363"/>
                <a:gd name="connsiteX3" fmla="*/ 568325 w 900906"/>
                <a:gd name="connsiteY3" fmla="*/ 20637 h 741363"/>
                <a:gd name="connsiteX4" fmla="*/ 420687 w 900906"/>
                <a:gd name="connsiteY4" fmla="*/ 1587 h 741363"/>
                <a:gd name="connsiteX5" fmla="*/ 268287 w 900906"/>
                <a:gd name="connsiteY5" fmla="*/ 25400 h 741363"/>
                <a:gd name="connsiteX6" fmla="*/ 92075 w 900906"/>
                <a:gd name="connsiteY6" fmla="*/ 153987 h 741363"/>
                <a:gd name="connsiteX7" fmla="*/ 49212 w 900906"/>
                <a:gd name="connsiteY7" fmla="*/ 277812 h 741363"/>
                <a:gd name="connsiteX8" fmla="*/ 34925 w 900906"/>
                <a:gd name="connsiteY8" fmla="*/ 330200 h 741363"/>
                <a:gd name="connsiteX9" fmla="*/ 20637 w 900906"/>
                <a:gd name="connsiteY9" fmla="*/ 387350 h 741363"/>
                <a:gd name="connsiteX10" fmla="*/ 1587 w 900906"/>
                <a:gd name="connsiteY10" fmla="*/ 492125 h 741363"/>
                <a:gd name="connsiteX11" fmla="*/ 30162 w 900906"/>
                <a:gd name="connsiteY11" fmla="*/ 611187 h 741363"/>
                <a:gd name="connsiteX12" fmla="*/ 125412 w 900906"/>
                <a:gd name="connsiteY12" fmla="*/ 692150 h 741363"/>
                <a:gd name="connsiteX13" fmla="*/ 211137 w 900906"/>
                <a:gd name="connsiteY13" fmla="*/ 711200 h 741363"/>
                <a:gd name="connsiteX14" fmla="*/ 282575 w 900906"/>
                <a:gd name="connsiteY14" fmla="*/ 715962 h 741363"/>
                <a:gd name="connsiteX15" fmla="*/ 377825 w 900906"/>
                <a:gd name="connsiteY15" fmla="*/ 711200 h 741363"/>
                <a:gd name="connsiteX16" fmla="*/ 425450 w 900906"/>
                <a:gd name="connsiteY16" fmla="*/ 735012 h 741363"/>
                <a:gd name="connsiteX17" fmla="*/ 525462 w 900906"/>
                <a:gd name="connsiteY17" fmla="*/ 739775 h 741363"/>
                <a:gd name="connsiteX18" fmla="*/ 577850 w 900906"/>
                <a:gd name="connsiteY18" fmla="*/ 725487 h 741363"/>
                <a:gd name="connsiteX19" fmla="*/ 635000 w 900906"/>
                <a:gd name="connsiteY19" fmla="*/ 682625 h 741363"/>
                <a:gd name="connsiteX20" fmla="*/ 715962 w 900906"/>
                <a:gd name="connsiteY20" fmla="*/ 573087 h 741363"/>
                <a:gd name="connsiteX21" fmla="*/ 792162 w 900906"/>
                <a:gd name="connsiteY21" fmla="*/ 501650 h 741363"/>
                <a:gd name="connsiteX22" fmla="*/ 863600 w 900906"/>
                <a:gd name="connsiteY22" fmla="*/ 463550 h 741363"/>
                <a:gd name="connsiteX23" fmla="*/ 892175 w 900906"/>
                <a:gd name="connsiteY23" fmla="*/ 420687 h 741363"/>
                <a:gd name="connsiteX24" fmla="*/ 892175 w 900906"/>
                <a:gd name="connsiteY24" fmla="*/ 368300 h 741363"/>
                <a:gd name="connsiteX25" fmla="*/ 839787 w 900906"/>
                <a:gd name="connsiteY25" fmla="*/ 318294 h 741363"/>
                <a:gd name="connsiteX26" fmla="*/ 773907 w 900906"/>
                <a:gd name="connsiteY26" fmla="*/ 336550 h 741363"/>
                <a:gd name="connsiteX27" fmla="*/ 744537 w 900906"/>
                <a:gd name="connsiteY27" fmla="*/ 373062 h 741363"/>
                <a:gd name="connsiteX28" fmla="*/ 658812 w 900906"/>
                <a:gd name="connsiteY28" fmla="*/ 392112 h 741363"/>
                <a:gd name="connsiteX29" fmla="*/ 577850 w 900906"/>
                <a:gd name="connsiteY29" fmla="*/ 377825 h 741363"/>
                <a:gd name="connsiteX30" fmla="*/ 525462 w 900906"/>
                <a:gd name="connsiteY30" fmla="*/ 311150 h 741363"/>
                <a:gd name="connsiteX31" fmla="*/ 530225 w 900906"/>
                <a:gd name="connsiteY31" fmla="*/ 234950 h 741363"/>
                <a:gd name="connsiteX32" fmla="*/ 601662 w 900906"/>
                <a:gd name="connsiteY32" fmla="*/ 173037 h 741363"/>
                <a:gd name="connsiteX33" fmla="*/ 668337 w 900906"/>
                <a:gd name="connsiteY33" fmla="*/ 168275 h 741363"/>
                <a:gd name="connsiteX34" fmla="*/ 777875 w 900906"/>
                <a:gd name="connsiteY34" fmla="*/ 258762 h 741363"/>
                <a:gd name="connsiteX0" fmla="*/ 777875 w 896937"/>
                <a:gd name="connsiteY0" fmla="*/ 258762 h 741363"/>
                <a:gd name="connsiteX1" fmla="*/ 856456 w 896937"/>
                <a:gd name="connsiteY1" fmla="*/ 223044 h 741363"/>
                <a:gd name="connsiteX2" fmla="*/ 787400 w 896937"/>
                <a:gd name="connsiteY2" fmla="*/ 96837 h 741363"/>
                <a:gd name="connsiteX3" fmla="*/ 568325 w 896937"/>
                <a:gd name="connsiteY3" fmla="*/ 20637 h 741363"/>
                <a:gd name="connsiteX4" fmla="*/ 420687 w 896937"/>
                <a:gd name="connsiteY4" fmla="*/ 1587 h 741363"/>
                <a:gd name="connsiteX5" fmla="*/ 268287 w 896937"/>
                <a:gd name="connsiteY5" fmla="*/ 25400 h 741363"/>
                <a:gd name="connsiteX6" fmla="*/ 92075 w 896937"/>
                <a:gd name="connsiteY6" fmla="*/ 153987 h 741363"/>
                <a:gd name="connsiteX7" fmla="*/ 49212 w 896937"/>
                <a:gd name="connsiteY7" fmla="*/ 277812 h 741363"/>
                <a:gd name="connsiteX8" fmla="*/ 34925 w 896937"/>
                <a:gd name="connsiteY8" fmla="*/ 330200 h 741363"/>
                <a:gd name="connsiteX9" fmla="*/ 20637 w 896937"/>
                <a:gd name="connsiteY9" fmla="*/ 387350 h 741363"/>
                <a:gd name="connsiteX10" fmla="*/ 1587 w 896937"/>
                <a:gd name="connsiteY10" fmla="*/ 492125 h 741363"/>
                <a:gd name="connsiteX11" fmla="*/ 30162 w 896937"/>
                <a:gd name="connsiteY11" fmla="*/ 611187 h 741363"/>
                <a:gd name="connsiteX12" fmla="*/ 125412 w 896937"/>
                <a:gd name="connsiteY12" fmla="*/ 692150 h 741363"/>
                <a:gd name="connsiteX13" fmla="*/ 211137 w 896937"/>
                <a:gd name="connsiteY13" fmla="*/ 711200 h 741363"/>
                <a:gd name="connsiteX14" fmla="*/ 282575 w 896937"/>
                <a:gd name="connsiteY14" fmla="*/ 715962 h 741363"/>
                <a:gd name="connsiteX15" fmla="*/ 377825 w 896937"/>
                <a:gd name="connsiteY15" fmla="*/ 711200 h 741363"/>
                <a:gd name="connsiteX16" fmla="*/ 425450 w 896937"/>
                <a:gd name="connsiteY16" fmla="*/ 735012 h 741363"/>
                <a:gd name="connsiteX17" fmla="*/ 525462 w 896937"/>
                <a:gd name="connsiteY17" fmla="*/ 739775 h 741363"/>
                <a:gd name="connsiteX18" fmla="*/ 577850 w 896937"/>
                <a:gd name="connsiteY18" fmla="*/ 725487 h 741363"/>
                <a:gd name="connsiteX19" fmla="*/ 635000 w 896937"/>
                <a:gd name="connsiteY19" fmla="*/ 682625 h 741363"/>
                <a:gd name="connsiteX20" fmla="*/ 715962 w 896937"/>
                <a:gd name="connsiteY20" fmla="*/ 573087 h 741363"/>
                <a:gd name="connsiteX21" fmla="*/ 792162 w 896937"/>
                <a:gd name="connsiteY21" fmla="*/ 501650 h 741363"/>
                <a:gd name="connsiteX22" fmla="*/ 863600 w 896937"/>
                <a:gd name="connsiteY22" fmla="*/ 463550 h 741363"/>
                <a:gd name="connsiteX23" fmla="*/ 892175 w 896937"/>
                <a:gd name="connsiteY23" fmla="*/ 420687 h 741363"/>
                <a:gd name="connsiteX24" fmla="*/ 892175 w 896937"/>
                <a:gd name="connsiteY24" fmla="*/ 368300 h 741363"/>
                <a:gd name="connsiteX25" fmla="*/ 885825 w 896937"/>
                <a:gd name="connsiteY25" fmla="*/ 296069 h 741363"/>
                <a:gd name="connsiteX26" fmla="*/ 839787 w 896937"/>
                <a:gd name="connsiteY26" fmla="*/ 318294 h 741363"/>
                <a:gd name="connsiteX27" fmla="*/ 773907 w 896937"/>
                <a:gd name="connsiteY27" fmla="*/ 336550 h 741363"/>
                <a:gd name="connsiteX28" fmla="*/ 744537 w 896937"/>
                <a:gd name="connsiteY28" fmla="*/ 373062 h 741363"/>
                <a:gd name="connsiteX29" fmla="*/ 658812 w 896937"/>
                <a:gd name="connsiteY29" fmla="*/ 392112 h 741363"/>
                <a:gd name="connsiteX30" fmla="*/ 577850 w 896937"/>
                <a:gd name="connsiteY30" fmla="*/ 377825 h 741363"/>
                <a:gd name="connsiteX31" fmla="*/ 525462 w 896937"/>
                <a:gd name="connsiteY31" fmla="*/ 311150 h 741363"/>
                <a:gd name="connsiteX32" fmla="*/ 530225 w 896937"/>
                <a:gd name="connsiteY32" fmla="*/ 234950 h 741363"/>
                <a:gd name="connsiteX33" fmla="*/ 601662 w 896937"/>
                <a:gd name="connsiteY33" fmla="*/ 173037 h 741363"/>
                <a:gd name="connsiteX34" fmla="*/ 668337 w 896937"/>
                <a:gd name="connsiteY34" fmla="*/ 168275 h 741363"/>
                <a:gd name="connsiteX35" fmla="*/ 777875 w 896937"/>
                <a:gd name="connsiteY35" fmla="*/ 258762 h 741363"/>
                <a:gd name="connsiteX0" fmla="*/ 777875 w 898922"/>
                <a:gd name="connsiteY0" fmla="*/ 258762 h 741363"/>
                <a:gd name="connsiteX1" fmla="*/ 856456 w 898922"/>
                <a:gd name="connsiteY1" fmla="*/ 223044 h 741363"/>
                <a:gd name="connsiteX2" fmla="*/ 787400 w 898922"/>
                <a:gd name="connsiteY2" fmla="*/ 96837 h 741363"/>
                <a:gd name="connsiteX3" fmla="*/ 568325 w 898922"/>
                <a:gd name="connsiteY3" fmla="*/ 20637 h 741363"/>
                <a:gd name="connsiteX4" fmla="*/ 420687 w 898922"/>
                <a:gd name="connsiteY4" fmla="*/ 1587 h 741363"/>
                <a:gd name="connsiteX5" fmla="*/ 268287 w 898922"/>
                <a:gd name="connsiteY5" fmla="*/ 25400 h 741363"/>
                <a:gd name="connsiteX6" fmla="*/ 92075 w 898922"/>
                <a:gd name="connsiteY6" fmla="*/ 153987 h 741363"/>
                <a:gd name="connsiteX7" fmla="*/ 49212 w 898922"/>
                <a:gd name="connsiteY7" fmla="*/ 277812 h 741363"/>
                <a:gd name="connsiteX8" fmla="*/ 34925 w 898922"/>
                <a:gd name="connsiteY8" fmla="*/ 330200 h 741363"/>
                <a:gd name="connsiteX9" fmla="*/ 20637 w 898922"/>
                <a:gd name="connsiteY9" fmla="*/ 387350 h 741363"/>
                <a:gd name="connsiteX10" fmla="*/ 1587 w 898922"/>
                <a:gd name="connsiteY10" fmla="*/ 492125 h 741363"/>
                <a:gd name="connsiteX11" fmla="*/ 30162 w 898922"/>
                <a:gd name="connsiteY11" fmla="*/ 611187 h 741363"/>
                <a:gd name="connsiteX12" fmla="*/ 125412 w 898922"/>
                <a:gd name="connsiteY12" fmla="*/ 692150 h 741363"/>
                <a:gd name="connsiteX13" fmla="*/ 211137 w 898922"/>
                <a:gd name="connsiteY13" fmla="*/ 711200 h 741363"/>
                <a:gd name="connsiteX14" fmla="*/ 282575 w 898922"/>
                <a:gd name="connsiteY14" fmla="*/ 715962 h 741363"/>
                <a:gd name="connsiteX15" fmla="*/ 377825 w 898922"/>
                <a:gd name="connsiteY15" fmla="*/ 711200 h 741363"/>
                <a:gd name="connsiteX16" fmla="*/ 425450 w 898922"/>
                <a:gd name="connsiteY16" fmla="*/ 735012 h 741363"/>
                <a:gd name="connsiteX17" fmla="*/ 525462 w 898922"/>
                <a:gd name="connsiteY17" fmla="*/ 739775 h 741363"/>
                <a:gd name="connsiteX18" fmla="*/ 577850 w 898922"/>
                <a:gd name="connsiteY18" fmla="*/ 725487 h 741363"/>
                <a:gd name="connsiteX19" fmla="*/ 635000 w 898922"/>
                <a:gd name="connsiteY19" fmla="*/ 682625 h 741363"/>
                <a:gd name="connsiteX20" fmla="*/ 715962 w 898922"/>
                <a:gd name="connsiteY20" fmla="*/ 573087 h 741363"/>
                <a:gd name="connsiteX21" fmla="*/ 792162 w 898922"/>
                <a:gd name="connsiteY21" fmla="*/ 501650 h 741363"/>
                <a:gd name="connsiteX22" fmla="*/ 863600 w 898922"/>
                <a:gd name="connsiteY22" fmla="*/ 463550 h 741363"/>
                <a:gd name="connsiteX23" fmla="*/ 892175 w 898922"/>
                <a:gd name="connsiteY23" fmla="*/ 420687 h 741363"/>
                <a:gd name="connsiteX24" fmla="*/ 892175 w 898922"/>
                <a:gd name="connsiteY24" fmla="*/ 368300 h 741363"/>
                <a:gd name="connsiteX25" fmla="*/ 885825 w 898922"/>
                <a:gd name="connsiteY25" fmla="*/ 296069 h 741363"/>
                <a:gd name="connsiteX26" fmla="*/ 813593 w 898922"/>
                <a:gd name="connsiteY26" fmla="*/ 289719 h 741363"/>
                <a:gd name="connsiteX27" fmla="*/ 773907 w 898922"/>
                <a:gd name="connsiteY27" fmla="*/ 336550 h 741363"/>
                <a:gd name="connsiteX28" fmla="*/ 744537 w 898922"/>
                <a:gd name="connsiteY28" fmla="*/ 373062 h 741363"/>
                <a:gd name="connsiteX29" fmla="*/ 658812 w 898922"/>
                <a:gd name="connsiteY29" fmla="*/ 392112 h 741363"/>
                <a:gd name="connsiteX30" fmla="*/ 577850 w 898922"/>
                <a:gd name="connsiteY30" fmla="*/ 377825 h 741363"/>
                <a:gd name="connsiteX31" fmla="*/ 525462 w 898922"/>
                <a:gd name="connsiteY31" fmla="*/ 311150 h 741363"/>
                <a:gd name="connsiteX32" fmla="*/ 530225 w 898922"/>
                <a:gd name="connsiteY32" fmla="*/ 234950 h 741363"/>
                <a:gd name="connsiteX33" fmla="*/ 601662 w 898922"/>
                <a:gd name="connsiteY33" fmla="*/ 173037 h 741363"/>
                <a:gd name="connsiteX34" fmla="*/ 668337 w 898922"/>
                <a:gd name="connsiteY34" fmla="*/ 168275 h 741363"/>
                <a:gd name="connsiteX35" fmla="*/ 777875 w 898922"/>
                <a:gd name="connsiteY35" fmla="*/ 258762 h 741363"/>
                <a:gd name="connsiteX0" fmla="*/ 777875 w 896937"/>
                <a:gd name="connsiteY0" fmla="*/ 258762 h 741363"/>
                <a:gd name="connsiteX1" fmla="*/ 856456 w 896937"/>
                <a:gd name="connsiteY1" fmla="*/ 223044 h 741363"/>
                <a:gd name="connsiteX2" fmla="*/ 787400 w 896937"/>
                <a:gd name="connsiteY2" fmla="*/ 96837 h 741363"/>
                <a:gd name="connsiteX3" fmla="*/ 568325 w 896937"/>
                <a:gd name="connsiteY3" fmla="*/ 20637 h 741363"/>
                <a:gd name="connsiteX4" fmla="*/ 420687 w 896937"/>
                <a:gd name="connsiteY4" fmla="*/ 1587 h 741363"/>
                <a:gd name="connsiteX5" fmla="*/ 268287 w 896937"/>
                <a:gd name="connsiteY5" fmla="*/ 25400 h 741363"/>
                <a:gd name="connsiteX6" fmla="*/ 92075 w 896937"/>
                <a:gd name="connsiteY6" fmla="*/ 153987 h 741363"/>
                <a:gd name="connsiteX7" fmla="*/ 49212 w 896937"/>
                <a:gd name="connsiteY7" fmla="*/ 277812 h 741363"/>
                <a:gd name="connsiteX8" fmla="*/ 34925 w 896937"/>
                <a:gd name="connsiteY8" fmla="*/ 330200 h 741363"/>
                <a:gd name="connsiteX9" fmla="*/ 20637 w 896937"/>
                <a:gd name="connsiteY9" fmla="*/ 387350 h 741363"/>
                <a:gd name="connsiteX10" fmla="*/ 1587 w 896937"/>
                <a:gd name="connsiteY10" fmla="*/ 492125 h 741363"/>
                <a:gd name="connsiteX11" fmla="*/ 30162 w 896937"/>
                <a:gd name="connsiteY11" fmla="*/ 611187 h 741363"/>
                <a:gd name="connsiteX12" fmla="*/ 125412 w 896937"/>
                <a:gd name="connsiteY12" fmla="*/ 692150 h 741363"/>
                <a:gd name="connsiteX13" fmla="*/ 211137 w 896937"/>
                <a:gd name="connsiteY13" fmla="*/ 711200 h 741363"/>
                <a:gd name="connsiteX14" fmla="*/ 282575 w 896937"/>
                <a:gd name="connsiteY14" fmla="*/ 715962 h 741363"/>
                <a:gd name="connsiteX15" fmla="*/ 377825 w 896937"/>
                <a:gd name="connsiteY15" fmla="*/ 711200 h 741363"/>
                <a:gd name="connsiteX16" fmla="*/ 425450 w 896937"/>
                <a:gd name="connsiteY16" fmla="*/ 735012 h 741363"/>
                <a:gd name="connsiteX17" fmla="*/ 525462 w 896937"/>
                <a:gd name="connsiteY17" fmla="*/ 739775 h 741363"/>
                <a:gd name="connsiteX18" fmla="*/ 577850 w 896937"/>
                <a:gd name="connsiteY18" fmla="*/ 725487 h 741363"/>
                <a:gd name="connsiteX19" fmla="*/ 635000 w 896937"/>
                <a:gd name="connsiteY19" fmla="*/ 682625 h 741363"/>
                <a:gd name="connsiteX20" fmla="*/ 715962 w 896937"/>
                <a:gd name="connsiteY20" fmla="*/ 573087 h 741363"/>
                <a:gd name="connsiteX21" fmla="*/ 792162 w 896937"/>
                <a:gd name="connsiteY21" fmla="*/ 501650 h 741363"/>
                <a:gd name="connsiteX22" fmla="*/ 863600 w 896937"/>
                <a:gd name="connsiteY22" fmla="*/ 463550 h 741363"/>
                <a:gd name="connsiteX23" fmla="*/ 892175 w 896937"/>
                <a:gd name="connsiteY23" fmla="*/ 420687 h 741363"/>
                <a:gd name="connsiteX24" fmla="*/ 892175 w 896937"/>
                <a:gd name="connsiteY24" fmla="*/ 368300 h 741363"/>
                <a:gd name="connsiteX25" fmla="*/ 869156 w 896937"/>
                <a:gd name="connsiteY25" fmla="*/ 303213 h 741363"/>
                <a:gd name="connsiteX26" fmla="*/ 813593 w 896937"/>
                <a:gd name="connsiteY26" fmla="*/ 289719 h 741363"/>
                <a:gd name="connsiteX27" fmla="*/ 773907 w 896937"/>
                <a:gd name="connsiteY27" fmla="*/ 336550 h 741363"/>
                <a:gd name="connsiteX28" fmla="*/ 744537 w 896937"/>
                <a:gd name="connsiteY28" fmla="*/ 373062 h 741363"/>
                <a:gd name="connsiteX29" fmla="*/ 658812 w 896937"/>
                <a:gd name="connsiteY29" fmla="*/ 392112 h 741363"/>
                <a:gd name="connsiteX30" fmla="*/ 577850 w 896937"/>
                <a:gd name="connsiteY30" fmla="*/ 377825 h 741363"/>
                <a:gd name="connsiteX31" fmla="*/ 525462 w 896937"/>
                <a:gd name="connsiteY31" fmla="*/ 311150 h 741363"/>
                <a:gd name="connsiteX32" fmla="*/ 530225 w 896937"/>
                <a:gd name="connsiteY32" fmla="*/ 234950 h 741363"/>
                <a:gd name="connsiteX33" fmla="*/ 601662 w 896937"/>
                <a:gd name="connsiteY33" fmla="*/ 173037 h 741363"/>
                <a:gd name="connsiteX34" fmla="*/ 668337 w 896937"/>
                <a:gd name="connsiteY34" fmla="*/ 168275 h 741363"/>
                <a:gd name="connsiteX35" fmla="*/ 777875 w 896937"/>
                <a:gd name="connsiteY35" fmla="*/ 258762 h 741363"/>
                <a:gd name="connsiteX0" fmla="*/ 777875 w 896937"/>
                <a:gd name="connsiteY0" fmla="*/ 258762 h 741363"/>
                <a:gd name="connsiteX1" fmla="*/ 856456 w 896937"/>
                <a:gd name="connsiteY1" fmla="*/ 223044 h 741363"/>
                <a:gd name="connsiteX2" fmla="*/ 787400 w 896937"/>
                <a:gd name="connsiteY2" fmla="*/ 96837 h 741363"/>
                <a:gd name="connsiteX3" fmla="*/ 568325 w 896937"/>
                <a:gd name="connsiteY3" fmla="*/ 20637 h 741363"/>
                <a:gd name="connsiteX4" fmla="*/ 420687 w 896937"/>
                <a:gd name="connsiteY4" fmla="*/ 1587 h 741363"/>
                <a:gd name="connsiteX5" fmla="*/ 268287 w 896937"/>
                <a:gd name="connsiteY5" fmla="*/ 25400 h 741363"/>
                <a:gd name="connsiteX6" fmla="*/ 92075 w 896937"/>
                <a:gd name="connsiteY6" fmla="*/ 153987 h 741363"/>
                <a:gd name="connsiteX7" fmla="*/ 49212 w 896937"/>
                <a:gd name="connsiteY7" fmla="*/ 277812 h 741363"/>
                <a:gd name="connsiteX8" fmla="*/ 34925 w 896937"/>
                <a:gd name="connsiteY8" fmla="*/ 330200 h 741363"/>
                <a:gd name="connsiteX9" fmla="*/ 20637 w 896937"/>
                <a:gd name="connsiteY9" fmla="*/ 387350 h 741363"/>
                <a:gd name="connsiteX10" fmla="*/ 1587 w 896937"/>
                <a:gd name="connsiteY10" fmla="*/ 492125 h 741363"/>
                <a:gd name="connsiteX11" fmla="*/ 30162 w 896937"/>
                <a:gd name="connsiteY11" fmla="*/ 611187 h 741363"/>
                <a:gd name="connsiteX12" fmla="*/ 125412 w 896937"/>
                <a:gd name="connsiteY12" fmla="*/ 692150 h 741363"/>
                <a:gd name="connsiteX13" fmla="*/ 211137 w 896937"/>
                <a:gd name="connsiteY13" fmla="*/ 711200 h 741363"/>
                <a:gd name="connsiteX14" fmla="*/ 282575 w 896937"/>
                <a:gd name="connsiteY14" fmla="*/ 715962 h 741363"/>
                <a:gd name="connsiteX15" fmla="*/ 377825 w 896937"/>
                <a:gd name="connsiteY15" fmla="*/ 711200 h 741363"/>
                <a:gd name="connsiteX16" fmla="*/ 425450 w 896937"/>
                <a:gd name="connsiteY16" fmla="*/ 735012 h 741363"/>
                <a:gd name="connsiteX17" fmla="*/ 525462 w 896937"/>
                <a:gd name="connsiteY17" fmla="*/ 739775 h 741363"/>
                <a:gd name="connsiteX18" fmla="*/ 577850 w 896937"/>
                <a:gd name="connsiteY18" fmla="*/ 725487 h 741363"/>
                <a:gd name="connsiteX19" fmla="*/ 635000 w 896937"/>
                <a:gd name="connsiteY19" fmla="*/ 682625 h 741363"/>
                <a:gd name="connsiteX20" fmla="*/ 715962 w 896937"/>
                <a:gd name="connsiteY20" fmla="*/ 573087 h 741363"/>
                <a:gd name="connsiteX21" fmla="*/ 792162 w 896937"/>
                <a:gd name="connsiteY21" fmla="*/ 501650 h 741363"/>
                <a:gd name="connsiteX22" fmla="*/ 863600 w 896937"/>
                <a:gd name="connsiteY22" fmla="*/ 463550 h 741363"/>
                <a:gd name="connsiteX23" fmla="*/ 892175 w 896937"/>
                <a:gd name="connsiteY23" fmla="*/ 420687 h 741363"/>
                <a:gd name="connsiteX24" fmla="*/ 892175 w 896937"/>
                <a:gd name="connsiteY24" fmla="*/ 368300 h 741363"/>
                <a:gd name="connsiteX25" fmla="*/ 869156 w 896937"/>
                <a:gd name="connsiteY25" fmla="*/ 303213 h 741363"/>
                <a:gd name="connsiteX26" fmla="*/ 813593 w 896937"/>
                <a:gd name="connsiteY26" fmla="*/ 289719 h 741363"/>
                <a:gd name="connsiteX27" fmla="*/ 788194 w 896937"/>
                <a:gd name="connsiteY27" fmla="*/ 331788 h 741363"/>
                <a:gd name="connsiteX28" fmla="*/ 744537 w 896937"/>
                <a:gd name="connsiteY28" fmla="*/ 373062 h 741363"/>
                <a:gd name="connsiteX29" fmla="*/ 658812 w 896937"/>
                <a:gd name="connsiteY29" fmla="*/ 392112 h 741363"/>
                <a:gd name="connsiteX30" fmla="*/ 577850 w 896937"/>
                <a:gd name="connsiteY30" fmla="*/ 377825 h 741363"/>
                <a:gd name="connsiteX31" fmla="*/ 525462 w 896937"/>
                <a:gd name="connsiteY31" fmla="*/ 311150 h 741363"/>
                <a:gd name="connsiteX32" fmla="*/ 530225 w 896937"/>
                <a:gd name="connsiteY32" fmla="*/ 234950 h 741363"/>
                <a:gd name="connsiteX33" fmla="*/ 601662 w 896937"/>
                <a:gd name="connsiteY33" fmla="*/ 173037 h 741363"/>
                <a:gd name="connsiteX34" fmla="*/ 668337 w 896937"/>
                <a:gd name="connsiteY34" fmla="*/ 168275 h 741363"/>
                <a:gd name="connsiteX35" fmla="*/ 777875 w 896937"/>
                <a:gd name="connsiteY35" fmla="*/ 258762 h 741363"/>
                <a:gd name="connsiteX0" fmla="*/ 777875 w 896937"/>
                <a:gd name="connsiteY0" fmla="*/ 258762 h 741363"/>
                <a:gd name="connsiteX1" fmla="*/ 856456 w 896937"/>
                <a:gd name="connsiteY1" fmla="*/ 223044 h 741363"/>
                <a:gd name="connsiteX2" fmla="*/ 787400 w 896937"/>
                <a:gd name="connsiteY2" fmla="*/ 96837 h 741363"/>
                <a:gd name="connsiteX3" fmla="*/ 568325 w 896937"/>
                <a:gd name="connsiteY3" fmla="*/ 20637 h 741363"/>
                <a:gd name="connsiteX4" fmla="*/ 420687 w 896937"/>
                <a:gd name="connsiteY4" fmla="*/ 1587 h 741363"/>
                <a:gd name="connsiteX5" fmla="*/ 268287 w 896937"/>
                <a:gd name="connsiteY5" fmla="*/ 25400 h 741363"/>
                <a:gd name="connsiteX6" fmla="*/ 92075 w 896937"/>
                <a:gd name="connsiteY6" fmla="*/ 153987 h 741363"/>
                <a:gd name="connsiteX7" fmla="*/ 49212 w 896937"/>
                <a:gd name="connsiteY7" fmla="*/ 277812 h 741363"/>
                <a:gd name="connsiteX8" fmla="*/ 34925 w 896937"/>
                <a:gd name="connsiteY8" fmla="*/ 330200 h 741363"/>
                <a:gd name="connsiteX9" fmla="*/ 20637 w 896937"/>
                <a:gd name="connsiteY9" fmla="*/ 387350 h 741363"/>
                <a:gd name="connsiteX10" fmla="*/ 1587 w 896937"/>
                <a:gd name="connsiteY10" fmla="*/ 492125 h 741363"/>
                <a:gd name="connsiteX11" fmla="*/ 30162 w 896937"/>
                <a:gd name="connsiteY11" fmla="*/ 611187 h 741363"/>
                <a:gd name="connsiteX12" fmla="*/ 125412 w 896937"/>
                <a:gd name="connsiteY12" fmla="*/ 692150 h 741363"/>
                <a:gd name="connsiteX13" fmla="*/ 211137 w 896937"/>
                <a:gd name="connsiteY13" fmla="*/ 711200 h 741363"/>
                <a:gd name="connsiteX14" fmla="*/ 282575 w 896937"/>
                <a:gd name="connsiteY14" fmla="*/ 715962 h 741363"/>
                <a:gd name="connsiteX15" fmla="*/ 377825 w 896937"/>
                <a:gd name="connsiteY15" fmla="*/ 711200 h 741363"/>
                <a:gd name="connsiteX16" fmla="*/ 425450 w 896937"/>
                <a:gd name="connsiteY16" fmla="*/ 735012 h 741363"/>
                <a:gd name="connsiteX17" fmla="*/ 525462 w 896937"/>
                <a:gd name="connsiteY17" fmla="*/ 739775 h 741363"/>
                <a:gd name="connsiteX18" fmla="*/ 577850 w 896937"/>
                <a:gd name="connsiteY18" fmla="*/ 725487 h 741363"/>
                <a:gd name="connsiteX19" fmla="*/ 635000 w 896937"/>
                <a:gd name="connsiteY19" fmla="*/ 682625 h 741363"/>
                <a:gd name="connsiteX20" fmla="*/ 715962 w 896937"/>
                <a:gd name="connsiteY20" fmla="*/ 573087 h 741363"/>
                <a:gd name="connsiteX21" fmla="*/ 792162 w 896937"/>
                <a:gd name="connsiteY21" fmla="*/ 501650 h 741363"/>
                <a:gd name="connsiteX22" fmla="*/ 863600 w 896937"/>
                <a:gd name="connsiteY22" fmla="*/ 463550 h 741363"/>
                <a:gd name="connsiteX23" fmla="*/ 892175 w 896937"/>
                <a:gd name="connsiteY23" fmla="*/ 420687 h 741363"/>
                <a:gd name="connsiteX24" fmla="*/ 892175 w 896937"/>
                <a:gd name="connsiteY24" fmla="*/ 368300 h 741363"/>
                <a:gd name="connsiteX25" fmla="*/ 862012 w 896937"/>
                <a:gd name="connsiteY25" fmla="*/ 293688 h 741363"/>
                <a:gd name="connsiteX26" fmla="*/ 813593 w 896937"/>
                <a:gd name="connsiteY26" fmla="*/ 289719 h 741363"/>
                <a:gd name="connsiteX27" fmla="*/ 788194 w 896937"/>
                <a:gd name="connsiteY27" fmla="*/ 331788 h 741363"/>
                <a:gd name="connsiteX28" fmla="*/ 744537 w 896937"/>
                <a:gd name="connsiteY28" fmla="*/ 373062 h 741363"/>
                <a:gd name="connsiteX29" fmla="*/ 658812 w 896937"/>
                <a:gd name="connsiteY29" fmla="*/ 392112 h 741363"/>
                <a:gd name="connsiteX30" fmla="*/ 577850 w 896937"/>
                <a:gd name="connsiteY30" fmla="*/ 377825 h 741363"/>
                <a:gd name="connsiteX31" fmla="*/ 525462 w 896937"/>
                <a:gd name="connsiteY31" fmla="*/ 311150 h 741363"/>
                <a:gd name="connsiteX32" fmla="*/ 530225 w 896937"/>
                <a:gd name="connsiteY32" fmla="*/ 234950 h 741363"/>
                <a:gd name="connsiteX33" fmla="*/ 601662 w 896937"/>
                <a:gd name="connsiteY33" fmla="*/ 173037 h 741363"/>
                <a:gd name="connsiteX34" fmla="*/ 668337 w 896937"/>
                <a:gd name="connsiteY34" fmla="*/ 168275 h 741363"/>
                <a:gd name="connsiteX35" fmla="*/ 777875 w 896937"/>
                <a:gd name="connsiteY35" fmla="*/ 258762 h 741363"/>
                <a:gd name="connsiteX0" fmla="*/ 777875 w 896937"/>
                <a:gd name="connsiteY0" fmla="*/ 258762 h 741363"/>
                <a:gd name="connsiteX1" fmla="*/ 856456 w 896937"/>
                <a:gd name="connsiteY1" fmla="*/ 223044 h 741363"/>
                <a:gd name="connsiteX2" fmla="*/ 787400 w 896937"/>
                <a:gd name="connsiteY2" fmla="*/ 96837 h 741363"/>
                <a:gd name="connsiteX3" fmla="*/ 568325 w 896937"/>
                <a:gd name="connsiteY3" fmla="*/ 20637 h 741363"/>
                <a:gd name="connsiteX4" fmla="*/ 420687 w 896937"/>
                <a:gd name="connsiteY4" fmla="*/ 1587 h 741363"/>
                <a:gd name="connsiteX5" fmla="*/ 268287 w 896937"/>
                <a:gd name="connsiteY5" fmla="*/ 25400 h 741363"/>
                <a:gd name="connsiteX6" fmla="*/ 92075 w 896937"/>
                <a:gd name="connsiteY6" fmla="*/ 153987 h 741363"/>
                <a:gd name="connsiteX7" fmla="*/ 49212 w 896937"/>
                <a:gd name="connsiteY7" fmla="*/ 277812 h 741363"/>
                <a:gd name="connsiteX8" fmla="*/ 34925 w 896937"/>
                <a:gd name="connsiteY8" fmla="*/ 330200 h 741363"/>
                <a:gd name="connsiteX9" fmla="*/ 20637 w 896937"/>
                <a:gd name="connsiteY9" fmla="*/ 387350 h 741363"/>
                <a:gd name="connsiteX10" fmla="*/ 1587 w 896937"/>
                <a:gd name="connsiteY10" fmla="*/ 492125 h 741363"/>
                <a:gd name="connsiteX11" fmla="*/ 30162 w 896937"/>
                <a:gd name="connsiteY11" fmla="*/ 611187 h 741363"/>
                <a:gd name="connsiteX12" fmla="*/ 125412 w 896937"/>
                <a:gd name="connsiteY12" fmla="*/ 692150 h 741363"/>
                <a:gd name="connsiteX13" fmla="*/ 211137 w 896937"/>
                <a:gd name="connsiteY13" fmla="*/ 711200 h 741363"/>
                <a:gd name="connsiteX14" fmla="*/ 282575 w 896937"/>
                <a:gd name="connsiteY14" fmla="*/ 715962 h 741363"/>
                <a:gd name="connsiteX15" fmla="*/ 377825 w 896937"/>
                <a:gd name="connsiteY15" fmla="*/ 711200 h 741363"/>
                <a:gd name="connsiteX16" fmla="*/ 425450 w 896937"/>
                <a:gd name="connsiteY16" fmla="*/ 735012 h 741363"/>
                <a:gd name="connsiteX17" fmla="*/ 525462 w 896937"/>
                <a:gd name="connsiteY17" fmla="*/ 739775 h 741363"/>
                <a:gd name="connsiteX18" fmla="*/ 577850 w 896937"/>
                <a:gd name="connsiteY18" fmla="*/ 725487 h 741363"/>
                <a:gd name="connsiteX19" fmla="*/ 635000 w 896937"/>
                <a:gd name="connsiteY19" fmla="*/ 682625 h 741363"/>
                <a:gd name="connsiteX20" fmla="*/ 715962 w 896937"/>
                <a:gd name="connsiteY20" fmla="*/ 573087 h 741363"/>
                <a:gd name="connsiteX21" fmla="*/ 792162 w 896937"/>
                <a:gd name="connsiteY21" fmla="*/ 501650 h 741363"/>
                <a:gd name="connsiteX22" fmla="*/ 863600 w 896937"/>
                <a:gd name="connsiteY22" fmla="*/ 463550 h 741363"/>
                <a:gd name="connsiteX23" fmla="*/ 892175 w 896937"/>
                <a:gd name="connsiteY23" fmla="*/ 420687 h 741363"/>
                <a:gd name="connsiteX24" fmla="*/ 892175 w 896937"/>
                <a:gd name="connsiteY24" fmla="*/ 368300 h 741363"/>
                <a:gd name="connsiteX25" fmla="*/ 862012 w 896937"/>
                <a:gd name="connsiteY25" fmla="*/ 293688 h 741363"/>
                <a:gd name="connsiteX26" fmla="*/ 813593 w 896937"/>
                <a:gd name="connsiteY26" fmla="*/ 289719 h 741363"/>
                <a:gd name="connsiteX27" fmla="*/ 788194 w 896937"/>
                <a:gd name="connsiteY27" fmla="*/ 331788 h 741363"/>
                <a:gd name="connsiteX28" fmla="*/ 744537 w 896937"/>
                <a:gd name="connsiteY28" fmla="*/ 373062 h 741363"/>
                <a:gd name="connsiteX29" fmla="*/ 658812 w 896937"/>
                <a:gd name="connsiteY29" fmla="*/ 392112 h 741363"/>
                <a:gd name="connsiteX30" fmla="*/ 577850 w 896937"/>
                <a:gd name="connsiteY30" fmla="*/ 377825 h 741363"/>
                <a:gd name="connsiteX31" fmla="*/ 525462 w 896937"/>
                <a:gd name="connsiteY31" fmla="*/ 311150 h 741363"/>
                <a:gd name="connsiteX32" fmla="*/ 530225 w 896937"/>
                <a:gd name="connsiteY32" fmla="*/ 234950 h 741363"/>
                <a:gd name="connsiteX33" fmla="*/ 668337 w 896937"/>
                <a:gd name="connsiteY33" fmla="*/ 168275 h 741363"/>
                <a:gd name="connsiteX34" fmla="*/ 777875 w 896937"/>
                <a:gd name="connsiteY34" fmla="*/ 258762 h 741363"/>
                <a:gd name="connsiteX0" fmla="*/ 777875 w 896937"/>
                <a:gd name="connsiteY0" fmla="*/ 258762 h 741363"/>
                <a:gd name="connsiteX1" fmla="*/ 856456 w 896937"/>
                <a:gd name="connsiteY1" fmla="*/ 223044 h 741363"/>
                <a:gd name="connsiteX2" fmla="*/ 787400 w 896937"/>
                <a:gd name="connsiteY2" fmla="*/ 96837 h 741363"/>
                <a:gd name="connsiteX3" fmla="*/ 568325 w 896937"/>
                <a:gd name="connsiteY3" fmla="*/ 20637 h 741363"/>
                <a:gd name="connsiteX4" fmla="*/ 420687 w 896937"/>
                <a:gd name="connsiteY4" fmla="*/ 1587 h 741363"/>
                <a:gd name="connsiteX5" fmla="*/ 268287 w 896937"/>
                <a:gd name="connsiteY5" fmla="*/ 25400 h 741363"/>
                <a:gd name="connsiteX6" fmla="*/ 92075 w 896937"/>
                <a:gd name="connsiteY6" fmla="*/ 153987 h 741363"/>
                <a:gd name="connsiteX7" fmla="*/ 49212 w 896937"/>
                <a:gd name="connsiteY7" fmla="*/ 277812 h 741363"/>
                <a:gd name="connsiteX8" fmla="*/ 34925 w 896937"/>
                <a:gd name="connsiteY8" fmla="*/ 330200 h 741363"/>
                <a:gd name="connsiteX9" fmla="*/ 20637 w 896937"/>
                <a:gd name="connsiteY9" fmla="*/ 387350 h 741363"/>
                <a:gd name="connsiteX10" fmla="*/ 1587 w 896937"/>
                <a:gd name="connsiteY10" fmla="*/ 492125 h 741363"/>
                <a:gd name="connsiteX11" fmla="*/ 30162 w 896937"/>
                <a:gd name="connsiteY11" fmla="*/ 611187 h 741363"/>
                <a:gd name="connsiteX12" fmla="*/ 125412 w 896937"/>
                <a:gd name="connsiteY12" fmla="*/ 692150 h 741363"/>
                <a:gd name="connsiteX13" fmla="*/ 211137 w 896937"/>
                <a:gd name="connsiteY13" fmla="*/ 711200 h 741363"/>
                <a:gd name="connsiteX14" fmla="*/ 282575 w 896937"/>
                <a:gd name="connsiteY14" fmla="*/ 715962 h 741363"/>
                <a:gd name="connsiteX15" fmla="*/ 377825 w 896937"/>
                <a:gd name="connsiteY15" fmla="*/ 711200 h 741363"/>
                <a:gd name="connsiteX16" fmla="*/ 425450 w 896937"/>
                <a:gd name="connsiteY16" fmla="*/ 735012 h 741363"/>
                <a:gd name="connsiteX17" fmla="*/ 525462 w 896937"/>
                <a:gd name="connsiteY17" fmla="*/ 739775 h 741363"/>
                <a:gd name="connsiteX18" fmla="*/ 577850 w 896937"/>
                <a:gd name="connsiteY18" fmla="*/ 725487 h 741363"/>
                <a:gd name="connsiteX19" fmla="*/ 635000 w 896937"/>
                <a:gd name="connsiteY19" fmla="*/ 682625 h 741363"/>
                <a:gd name="connsiteX20" fmla="*/ 715962 w 896937"/>
                <a:gd name="connsiteY20" fmla="*/ 573087 h 741363"/>
                <a:gd name="connsiteX21" fmla="*/ 792162 w 896937"/>
                <a:gd name="connsiteY21" fmla="*/ 501650 h 741363"/>
                <a:gd name="connsiteX22" fmla="*/ 863600 w 896937"/>
                <a:gd name="connsiteY22" fmla="*/ 463550 h 741363"/>
                <a:gd name="connsiteX23" fmla="*/ 892175 w 896937"/>
                <a:gd name="connsiteY23" fmla="*/ 420687 h 741363"/>
                <a:gd name="connsiteX24" fmla="*/ 892175 w 896937"/>
                <a:gd name="connsiteY24" fmla="*/ 368300 h 741363"/>
                <a:gd name="connsiteX25" fmla="*/ 862012 w 896937"/>
                <a:gd name="connsiteY25" fmla="*/ 293688 h 741363"/>
                <a:gd name="connsiteX26" fmla="*/ 813593 w 896937"/>
                <a:gd name="connsiteY26" fmla="*/ 289719 h 741363"/>
                <a:gd name="connsiteX27" fmla="*/ 788194 w 896937"/>
                <a:gd name="connsiteY27" fmla="*/ 331788 h 741363"/>
                <a:gd name="connsiteX28" fmla="*/ 744537 w 896937"/>
                <a:gd name="connsiteY28" fmla="*/ 373062 h 741363"/>
                <a:gd name="connsiteX29" fmla="*/ 658812 w 896937"/>
                <a:gd name="connsiteY29" fmla="*/ 392112 h 741363"/>
                <a:gd name="connsiteX30" fmla="*/ 577850 w 896937"/>
                <a:gd name="connsiteY30" fmla="*/ 377825 h 741363"/>
                <a:gd name="connsiteX31" fmla="*/ 525462 w 896937"/>
                <a:gd name="connsiteY31" fmla="*/ 311150 h 741363"/>
                <a:gd name="connsiteX32" fmla="*/ 530225 w 896937"/>
                <a:gd name="connsiteY32" fmla="*/ 234950 h 741363"/>
                <a:gd name="connsiteX33" fmla="*/ 777875 w 896937"/>
                <a:gd name="connsiteY33" fmla="*/ 258762 h 741363"/>
                <a:gd name="connsiteX0" fmla="*/ 777875 w 896937"/>
                <a:gd name="connsiteY0" fmla="*/ 258762 h 741363"/>
                <a:gd name="connsiteX1" fmla="*/ 856456 w 896937"/>
                <a:gd name="connsiteY1" fmla="*/ 223044 h 741363"/>
                <a:gd name="connsiteX2" fmla="*/ 787400 w 896937"/>
                <a:gd name="connsiteY2" fmla="*/ 96837 h 741363"/>
                <a:gd name="connsiteX3" fmla="*/ 568325 w 896937"/>
                <a:gd name="connsiteY3" fmla="*/ 20637 h 741363"/>
                <a:gd name="connsiteX4" fmla="*/ 420687 w 896937"/>
                <a:gd name="connsiteY4" fmla="*/ 1587 h 741363"/>
                <a:gd name="connsiteX5" fmla="*/ 268287 w 896937"/>
                <a:gd name="connsiteY5" fmla="*/ 25400 h 741363"/>
                <a:gd name="connsiteX6" fmla="*/ 92075 w 896937"/>
                <a:gd name="connsiteY6" fmla="*/ 153987 h 741363"/>
                <a:gd name="connsiteX7" fmla="*/ 49212 w 896937"/>
                <a:gd name="connsiteY7" fmla="*/ 277812 h 741363"/>
                <a:gd name="connsiteX8" fmla="*/ 34925 w 896937"/>
                <a:gd name="connsiteY8" fmla="*/ 330200 h 741363"/>
                <a:gd name="connsiteX9" fmla="*/ 20637 w 896937"/>
                <a:gd name="connsiteY9" fmla="*/ 387350 h 741363"/>
                <a:gd name="connsiteX10" fmla="*/ 1587 w 896937"/>
                <a:gd name="connsiteY10" fmla="*/ 492125 h 741363"/>
                <a:gd name="connsiteX11" fmla="*/ 30162 w 896937"/>
                <a:gd name="connsiteY11" fmla="*/ 611187 h 741363"/>
                <a:gd name="connsiteX12" fmla="*/ 125412 w 896937"/>
                <a:gd name="connsiteY12" fmla="*/ 692150 h 741363"/>
                <a:gd name="connsiteX13" fmla="*/ 211137 w 896937"/>
                <a:gd name="connsiteY13" fmla="*/ 711200 h 741363"/>
                <a:gd name="connsiteX14" fmla="*/ 282575 w 896937"/>
                <a:gd name="connsiteY14" fmla="*/ 715962 h 741363"/>
                <a:gd name="connsiteX15" fmla="*/ 377825 w 896937"/>
                <a:gd name="connsiteY15" fmla="*/ 711200 h 741363"/>
                <a:gd name="connsiteX16" fmla="*/ 425450 w 896937"/>
                <a:gd name="connsiteY16" fmla="*/ 735012 h 741363"/>
                <a:gd name="connsiteX17" fmla="*/ 525462 w 896937"/>
                <a:gd name="connsiteY17" fmla="*/ 739775 h 741363"/>
                <a:gd name="connsiteX18" fmla="*/ 577850 w 896937"/>
                <a:gd name="connsiteY18" fmla="*/ 725487 h 741363"/>
                <a:gd name="connsiteX19" fmla="*/ 635000 w 896937"/>
                <a:gd name="connsiteY19" fmla="*/ 682625 h 741363"/>
                <a:gd name="connsiteX20" fmla="*/ 715962 w 896937"/>
                <a:gd name="connsiteY20" fmla="*/ 573087 h 741363"/>
                <a:gd name="connsiteX21" fmla="*/ 792162 w 896937"/>
                <a:gd name="connsiteY21" fmla="*/ 501650 h 741363"/>
                <a:gd name="connsiteX22" fmla="*/ 863600 w 896937"/>
                <a:gd name="connsiteY22" fmla="*/ 463550 h 741363"/>
                <a:gd name="connsiteX23" fmla="*/ 892175 w 896937"/>
                <a:gd name="connsiteY23" fmla="*/ 420687 h 741363"/>
                <a:gd name="connsiteX24" fmla="*/ 892175 w 896937"/>
                <a:gd name="connsiteY24" fmla="*/ 368300 h 741363"/>
                <a:gd name="connsiteX25" fmla="*/ 862012 w 896937"/>
                <a:gd name="connsiteY25" fmla="*/ 293688 h 741363"/>
                <a:gd name="connsiteX26" fmla="*/ 813593 w 896937"/>
                <a:gd name="connsiteY26" fmla="*/ 289719 h 741363"/>
                <a:gd name="connsiteX27" fmla="*/ 788194 w 896937"/>
                <a:gd name="connsiteY27" fmla="*/ 331788 h 741363"/>
                <a:gd name="connsiteX28" fmla="*/ 744537 w 896937"/>
                <a:gd name="connsiteY28" fmla="*/ 373062 h 741363"/>
                <a:gd name="connsiteX29" fmla="*/ 658812 w 896937"/>
                <a:gd name="connsiteY29" fmla="*/ 392112 h 741363"/>
                <a:gd name="connsiteX30" fmla="*/ 577850 w 896937"/>
                <a:gd name="connsiteY30" fmla="*/ 377825 h 741363"/>
                <a:gd name="connsiteX31" fmla="*/ 525462 w 896937"/>
                <a:gd name="connsiteY31" fmla="*/ 311150 h 741363"/>
                <a:gd name="connsiteX32" fmla="*/ 777875 w 896937"/>
                <a:gd name="connsiteY32" fmla="*/ 258762 h 741363"/>
                <a:gd name="connsiteX0" fmla="*/ 777875 w 896937"/>
                <a:gd name="connsiteY0" fmla="*/ 258762 h 741363"/>
                <a:gd name="connsiteX1" fmla="*/ 856456 w 896937"/>
                <a:gd name="connsiteY1" fmla="*/ 223044 h 741363"/>
                <a:gd name="connsiteX2" fmla="*/ 787400 w 896937"/>
                <a:gd name="connsiteY2" fmla="*/ 96837 h 741363"/>
                <a:gd name="connsiteX3" fmla="*/ 568325 w 896937"/>
                <a:gd name="connsiteY3" fmla="*/ 20637 h 741363"/>
                <a:gd name="connsiteX4" fmla="*/ 420687 w 896937"/>
                <a:gd name="connsiteY4" fmla="*/ 1587 h 741363"/>
                <a:gd name="connsiteX5" fmla="*/ 268287 w 896937"/>
                <a:gd name="connsiteY5" fmla="*/ 25400 h 741363"/>
                <a:gd name="connsiteX6" fmla="*/ 92075 w 896937"/>
                <a:gd name="connsiteY6" fmla="*/ 153987 h 741363"/>
                <a:gd name="connsiteX7" fmla="*/ 49212 w 896937"/>
                <a:gd name="connsiteY7" fmla="*/ 277812 h 741363"/>
                <a:gd name="connsiteX8" fmla="*/ 34925 w 896937"/>
                <a:gd name="connsiteY8" fmla="*/ 330200 h 741363"/>
                <a:gd name="connsiteX9" fmla="*/ 20637 w 896937"/>
                <a:gd name="connsiteY9" fmla="*/ 387350 h 741363"/>
                <a:gd name="connsiteX10" fmla="*/ 1587 w 896937"/>
                <a:gd name="connsiteY10" fmla="*/ 492125 h 741363"/>
                <a:gd name="connsiteX11" fmla="*/ 30162 w 896937"/>
                <a:gd name="connsiteY11" fmla="*/ 611187 h 741363"/>
                <a:gd name="connsiteX12" fmla="*/ 125412 w 896937"/>
                <a:gd name="connsiteY12" fmla="*/ 692150 h 741363"/>
                <a:gd name="connsiteX13" fmla="*/ 211137 w 896937"/>
                <a:gd name="connsiteY13" fmla="*/ 711200 h 741363"/>
                <a:gd name="connsiteX14" fmla="*/ 282575 w 896937"/>
                <a:gd name="connsiteY14" fmla="*/ 715962 h 741363"/>
                <a:gd name="connsiteX15" fmla="*/ 377825 w 896937"/>
                <a:gd name="connsiteY15" fmla="*/ 711200 h 741363"/>
                <a:gd name="connsiteX16" fmla="*/ 425450 w 896937"/>
                <a:gd name="connsiteY16" fmla="*/ 735012 h 741363"/>
                <a:gd name="connsiteX17" fmla="*/ 525462 w 896937"/>
                <a:gd name="connsiteY17" fmla="*/ 739775 h 741363"/>
                <a:gd name="connsiteX18" fmla="*/ 577850 w 896937"/>
                <a:gd name="connsiteY18" fmla="*/ 725487 h 741363"/>
                <a:gd name="connsiteX19" fmla="*/ 635000 w 896937"/>
                <a:gd name="connsiteY19" fmla="*/ 682625 h 741363"/>
                <a:gd name="connsiteX20" fmla="*/ 715962 w 896937"/>
                <a:gd name="connsiteY20" fmla="*/ 573087 h 741363"/>
                <a:gd name="connsiteX21" fmla="*/ 792162 w 896937"/>
                <a:gd name="connsiteY21" fmla="*/ 501650 h 741363"/>
                <a:gd name="connsiteX22" fmla="*/ 863600 w 896937"/>
                <a:gd name="connsiteY22" fmla="*/ 463550 h 741363"/>
                <a:gd name="connsiteX23" fmla="*/ 892175 w 896937"/>
                <a:gd name="connsiteY23" fmla="*/ 420687 h 741363"/>
                <a:gd name="connsiteX24" fmla="*/ 892175 w 896937"/>
                <a:gd name="connsiteY24" fmla="*/ 368300 h 741363"/>
                <a:gd name="connsiteX25" fmla="*/ 862012 w 896937"/>
                <a:gd name="connsiteY25" fmla="*/ 293688 h 741363"/>
                <a:gd name="connsiteX26" fmla="*/ 813593 w 896937"/>
                <a:gd name="connsiteY26" fmla="*/ 289719 h 741363"/>
                <a:gd name="connsiteX27" fmla="*/ 788194 w 896937"/>
                <a:gd name="connsiteY27" fmla="*/ 331788 h 741363"/>
                <a:gd name="connsiteX28" fmla="*/ 744537 w 896937"/>
                <a:gd name="connsiteY28" fmla="*/ 373062 h 741363"/>
                <a:gd name="connsiteX29" fmla="*/ 658812 w 896937"/>
                <a:gd name="connsiteY29" fmla="*/ 392112 h 741363"/>
                <a:gd name="connsiteX30" fmla="*/ 577850 w 896937"/>
                <a:gd name="connsiteY30" fmla="*/ 377825 h 741363"/>
                <a:gd name="connsiteX31" fmla="*/ 777875 w 896937"/>
                <a:gd name="connsiteY31" fmla="*/ 258762 h 741363"/>
                <a:gd name="connsiteX0" fmla="*/ 777875 w 896937"/>
                <a:gd name="connsiteY0" fmla="*/ 258762 h 741363"/>
                <a:gd name="connsiteX1" fmla="*/ 856456 w 896937"/>
                <a:gd name="connsiteY1" fmla="*/ 223044 h 741363"/>
                <a:gd name="connsiteX2" fmla="*/ 787400 w 896937"/>
                <a:gd name="connsiteY2" fmla="*/ 96837 h 741363"/>
                <a:gd name="connsiteX3" fmla="*/ 568325 w 896937"/>
                <a:gd name="connsiteY3" fmla="*/ 20637 h 741363"/>
                <a:gd name="connsiteX4" fmla="*/ 420687 w 896937"/>
                <a:gd name="connsiteY4" fmla="*/ 1587 h 741363"/>
                <a:gd name="connsiteX5" fmla="*/ 268287 w 896937"/>
                <a:gd name="connsiteY5" fmla="*/ 25400 h 741363"/>
                <a:gd name="connsiteX6" fmla="*/ 92075 w 896937"/>
                <a:gd name="connsiteY6" fmla="*/ 153987 h 741363"/>
                <a:gd name="connsiteX7" fmla="*/ 49212 w 896937"/>
                <a:gd name="connsiteY7" fmla="*/ 277812 h 741363"/>
                <a:gd name="connsiteX8" fmla="*/ 34925 w 896937"/>
                <a:gd name="connsiteY8" fmla="*/ 330200 h 741363"/>
                <a:gd name="connsiteX9" fmla="*/ 20637 w 896937"/>
                <a:gd name="connsiteY9" fmla="*/ 387350 h 741363"/>
                <a:gd name="connsiteX10" fmla="*/ 1587 w 896937"/>
                <a:gd name="connsiteY10" fmla="*/ 492125 h 741363"/>
                <a:gd name="connsiteX11" fmla="*/ 30162 w 896937"/>
                <a:gd name="connsiteY11" fmla="*/ 611187 h 741363"/>
                <a:gd name="connsiteX12" fmla="*/ 125412 w 896937"/>
                <a:gd name="connsiteY12" fmla="*/ 692150 h 741363"/>
                <a:gd name="connsiteX13" fmla="*/ 211137 w 896937"/>
                <a:gd name="connsiteY13" fmla="*/ 711200 h 741363"/>
                <a:gd name="connsiteX14" fmla="*/ 282575 w 896937"/>
                <a:gd name="connsiteY14" fmla="*/ 715962 h 741363"/>
                <a:gd name="connsiteX15" fmla="*/ 377825 w 896937"/>
                <a:gd name="connsiteY15" fmla="*/ 711200 h 741363"/>
                <a:gd name="connsiteX16" fmla="*/ 425450 w 896937"/>
                <a:gd name="connsiteY16" fmla="*/ 735012 h 741363"/>
                <a:gd name="connsiteX17" fmla="*/ 525462 w 896937"/>
                <a:gd name="connsiteY17" fmla="*/ 739775 h 741363"/>
                <a:gd name="connsiteX18" fmla="*/ 577850 w 896937"/>
                <a:gd name="connsiteY18" fmla="*/ 725487 h 741363"/>
                <a:gd name="connsiteX19" fmla="*/ 635000 w 896937"/>
                <a:gd name="connsiteY19" fmla="*/ 682625 h 741363"/>
                <a:gd name="connsiteX20" fmla="*/ 715962 w 896937"/>
                <a:gd name="connsiteY20" fmla="*/ 573087 h 741363"/>
                <a:gd name="connsiteX21" fmla="*/ 792162 w 896937"/>
                <a:gd name="connsiteY21" fmla="*/ 501650 h 741363"/>
                <a:gd name="connsiteX22" fmla="*/ 863600 w 896937"/>
                <a:gd name="connsiteY22" fmla="*/ 463550 h 741363"/>
                <a:gd name="connsiteX23" fmla="*/ 892175 w 896937"/>
                <a:gd name="connsiteY23" fmla="*/ 420687 h 741363"/>
                <a:gd name="connsiteX24" fmla="*/ 892175 w 896937"/>
                <a:gd name="connsiteY24" fmla="*/ 368300 h 741363"/>
                <a:gd name="connsiteX25" fmla="*/ 862012 w 896937"/>
                <a:gd name="connsiteY25" fmla="*/ 293688 h 741363"/>
                <a:gd name="connsiteX26" fmla="*/ 813593 w 896937"/>
                <a:gd name="connsiteY26" fmla="*/ 289719 h 741363"/>
                <a:gd name="connsiteX27" fmla="*/ 788194 w 896937"/>
                <a:gd name="connsiteY27" fmla="*/ 331788 h 741363"/>
                <a:gd name="connsiteX28" fmla="*/ 744537 w 896937"/>
                <a:gd name="connsiteY28" fmla="*/ 373062 h 741363"/>
                <a:gd name="connsiteX29" fmla="*/ 658812 w 896937"/>
                <a:gd name="connsiteY29" fmla="*/ 392112 h 741363"/>
                <a:gd name="connsiteX30" fmla="*/ 777875 w 896937"/>
                <a:gd name="connsiteY30" fmla="*/ 258762 h 741363"/>
                <a:gd name="connsiteX0" fmla="*/ 777875 w 896937"/>
                <a:gd name="connsiteY0" fmla="*/ 258762 h 741363"/>
                <a:gd name="connsiteX1" fmla="*/ 856456 w 896937"/>
                <a:gd name="connsiteY1" fmla="*/ 223044 h 741363"/>
                <a:gd name="connsiteX2" fmla="*/ 787400 w 896937"/>
                <a:gd name="connsiteY2" fmla="*/ 96837 h 741363"/>
                <a:gd name="connsiteX3" fmla="*/ 568325 w 896937"/>
                <a:gd name="connsiteY3" fmla="*/ 20637 h 741363"/>
                <a:gd name="connsiteX4" fmla="*/ 420687 w 896937"/>
                <a:gd name="connsiteY4" fmla="*/ 1587 h 741363"/>
                <a:gd name="connsiteX5" fmla="*/ 268287 w 896937"/>
                <a:gd name="connsiteY5" fmla="*/ 25400 h 741363"/>
                <a:gd name="connsiteX6" fmla="*/ 92075 w 896937"/>
                <a:gd name="connsiteY6" fmla="*/ 153987 h 741363"/>
                <a:gd name="connsiteX7" fmla="*/ 49212 w 896937"/>
                <a:gd name="connsiteY7" fmla="*/ 277812 h 741363"/>
                <a:gd name="connsiteX8" fmla="*/ 34925 w 896937"/>
                <a:gd name="connsiteY8" fmla="*/ 330200 h 741363"/>
                <a:gd name="connsiteX9" fmla="*/ 20637 w 896937"/>
                <a:gd name="connsiteY9" fmla="*/ 387350 h 741363"/>
                <a:gd name="connsiteX10" fmla="*/ 1587 w 896937"/>
                <a:gd name="connsiteY10" fmla="*/ 492125 h 741363"/>
                <a:gd name="connsiteX11" fmla="*/ 30162 w 896937"/>
                <a:gd name="connsiteY11" fmla="*/ 611187 h 741363"/>
                <a:gd name="connsiteX12" fmla="*/ 125412 w 896937"/>
                <a:gd name="connsiteY12" fmla="*/ 692150 h 741363"/>
                <a:gd name="connsiteX13" fmla="*/ 211137 w 896937"/>
                <a:gd name="connsiteY13" fmla="*/ 711200 h 741363"/>
                <a:gd name="connsiteX14" fmla="*/ 282575 w 896937"/>
                <a:gd name="connsiteY14" fmla="*/ 715962 h 741363"/>
                <a:gd name="connsiteX15" fmla="*/ 377825 w 896937"/>
                <a:gd name="connsiteY15" fmla="*/ 711200 h 741363"/>
                <a:gd name="connsiteX16" fmla="*/ 425450 w 896937"/>
                <a:gd name="connsiteY16" fmla="*/ 735012 h 741363"/>
                <a:gd name="connsiteX17" fmla="*/ 525462 w 896937"/>
                <a:gd name="connsiteY17" fmla="*/ 739775 h 741363"/>
                <a:gd name="connsiteX18" fmla="*/ 577850 w 896937"/>
                <a:gd name="connsiteY18" fmla="*/ 725487 h 741363"/>
                <a:gd name="connsiteX19" fmla="*/ 635000 w 896937"/>
                <a:gd name="connsiteY19" fmla="*/ 682625 h 741363"/>
                <a:gd name="connsiteX20" fmla="*/ 715962 w 896937"/>
                <a:gd name="connsiteY20" fmla="*/ 573087 h 741363"/>
                <a:gd name="connsiteX21" fmla="*/ 792162 w 896937"/>
                <a:gd name="connsiteY21" fmla="*/ 501650 h 741363"/>
                <a:gd name="connsiteX22" fmla="*/ 863600 w 896937"/>
                <a:gd name="connsiteY22" fmla="*/ 463550 h 741363"/>
                <a:gd name="connsiteX23" fmla="*/ 892175 w 896937"/>
                <a:gd name="connsiteY23" fmla="*/ 420687 h 741363"/>
                <a:gd name="connsiteX24" fmla="*/ 892175 w 896937"/>
                <a:gd name="connsiteY24" fmla="*/ 368300 h 741363"/>
                <a:gd name="connsiteX25" fmla="*/ 862012 w 896937"/>
                <a:gd name="connsiteY25" fmla="*/ 293688 h 741363"/>
                <a:gd name="connsiteX26" fmla="*/ 813593 w 896937"/>
                <a:gd name="connsiteY26" fmla="*/ 289719 h 741363"/>
                <a:gd name="connsiteX27" fmla="*/ 788194 w 896937"/>
                <a:gd name="connsiteY27" fmla="*/ 331788 h 741363"/>
                <a:gd name="connsiteX28" fmla="*/ 744537 w 896937"/>
                <a:gd name="connsiteY28" fmla="*/ 373062 h 741363"/>
                <a:gd name="connsiteX29" fmla="*/ 777875 w 896937"/>
                <a:gd name="connsiteY29" fmla="*/ 258762 h 741363"/>
                <a:gd name="connsiteX0" fmla="*/ 777875 w 896937"/>
                <a:gd name="connsiteY0" fmla="*/ 258762 h 741363"/>
                <a:gd name="connsiteX1" fmla="*/ 856456 w 896937"/>
                <a:gd name="connsiteY1" fmla="*/ 223044 h 741363"/>
                <a:gd name="connsiteX2" fmla="*/ 787400 w 896937"/>
                <a:gd name="connsiteY2" fmla="*/ 96837 h 741363"/>
                <a:gd name="connsiteX3" fmla="*/ 568325 w 896937"/>
                <a:gd name="connsiteY3" fmla="*/ 20637 h 741363"/>
                <a:gd name="connsiteX4" fmla="*/ 420687 w 896937"/>
                <a:gd name="connsiteY4" fmla="*/ 1587 h 741363"/>
                <a:gd name="connsiteX5" fmla="*/ 268287 w 896937"/>
                <a:gd name="connsiteY5" fmla="*/ 25400 h 741363"/>
                <a:gd name="connsiteX6" fmla="*/ 92075 w 896937"/>
                <a:gd name="connsiteY6" fmla="*/ 153987 h 741363"/>
                <a:gd name="connsiteX7" fmla="*/ 49212 w 896937"/>
                <a:gd name="connsiteY7" fmla="*/ 277812 h 741363"/>
                <a:gd name="connsiteX8" fmla="*/ 34925 w 896937"/>
                <a:gd name="connsiteY8" fmla="*/ 330200 h 741363"/>
                <a:gd name="connsiteX9" fmla="*/ 20637 w 896937"/>
                <a:gd name="connsiteY9" fmla="*/ 387350 h 741363"/>
                <a:gd name="connsiteX10" fmla="*/ 1587 w 896937"/>
                <a:gd name="connsiteY10" fmla="*/ 492125 h 741363"/>
                <a:gd name="connsiteX11" fmla="*/ 30162 w 896937"/>
                <a:gd name="connsiteY11" fmla="*/ 611187 h 741363"/>
                <a:gd name="connsiteX12" fmla="*/ 125412 w 896937"/>
                <a:gd name="connsiteY12" fmla="*/ 692150 h 741363"/>
                <a:gd name="connsiteX13" fmla="*/ 211137 w 896937"/>
                <a:gd name="connsiteY13" fmla="*/ 711200 h 741363"/>
                <a:gd name="connsiteX14" fmla="*/ 282575 w 896937"/>
                <a:gd name="connsiteY14" fmla="*/ 715962 h 741363"/>
                <a:gd name="connsiteX15" fmla="*/ 377825 w 896937"/>
                <a:gd name="connsiteY15" fmla="*/ 711200 h 741363"/>
                <a:gd name="connsiteX16" fmla="*/ 425450 w 896937"/>
                <a:gd name="connsiteY16" fmla="*/ 735012 h 741363"/>
                <a:gd name="connsiteX17" fmla="*/ 525462 w 896937"/>
                <a:gd name="connsiteY17" fmla="*/ 739775 h 741363"/>
                <a:gd name="connsiteX18" fmla="*/ 577850 w 896937"/>
                <a:gd name="connsiteY18" fmla="*/ 725487 h 741363"/>
                <a:gd name="connsiteX19" fmla="*/ 635000 w 896937"/>
                <a:gd name="connsiteY19" fmla="*/ 682625 h 741363"/>
                <a:gd name="connsiteX20" fmla="*/ 715962 w 896937"/>
                <a:gd name="connsiteY20" fmla="*/ 573087 h 741363"/>
                <a:gd name="connsiteX21" fmla="*/ 792162 w 896937"/>
                <a:gd name="connsiteY21" fmla="*/ 501650 h 741363"/>
                <a:gd name="connsiteX22" fmla="*/ 863600 w 896937"/>
                <a:gd name="connsiteY22" fmla="*/ 463550 h 741363"/>
                <a:gd name="connsiteX23" fmla="*/ 892175 w 896937"/>
                <a:gd name="connsiteY23" fmla="*/ 420687 h 741363"/>
                <a:gd name="connsiteX24" fmla="*/ 892175 w 896937"/>
                <a:gd name="connsiteY24" fmla="*/ 368300 h 741363"/>
                <a:gd name="connsiteX25" fmla="*/ 862012 w 896937"/>
                <a:gd name="connsiteY25" fmla="*/ 293688 h 741363"/>
                <a:gd name="connsiteX26" fmla="*/ 813593 w 896937"/>
                <a:gd name="connsiteY26" fmla="*/ 289719 h 741363"/>
                <a:gd name="connsiteX27" fmla="*/ 788194 w 896937"/>
                <a:gd name="connsiteY27" fmla="*/ 331788 h 741363"/>
                <a:gd name="connsiteX28" fmla="*/ 777875 w 896937"/>
                <a:gd name="connsiteY28" fmla="*/ 258762 h 741363"/>
                <a:gd name="connsiteX0" fmla="*/ 777875 w 896937"/>
                <a:gd name="connsiteY0" fmla="*/ 258762 h 741363"/>
                <a:gd name="connsiteX1" fmla="*/ 856456 w 896937"/>
                <a:gd name="connsiteY1" fmla="*/ 223044 h 741363"/>
                <a:gd name="connsiteX2" fmla="*/ 787400 w 896937"/>
                <a:gd name="connsiteY2" fmla="*/ 96837 h 741363"/>
                <a:gd name="connsiteX3" fmla="*/ 568325 w 896937"/>
                <a:gd name="connsiteY3" fmla="*/ 20637 h 741363"/>
                <a:gd name="connsiteX4" fmla="*/ 420687 w 896937"/>
                <a:gd name="connsiteY4" fmla="*/ 1587 h 741363"/>
                <a:gd name="connsiteX5" fmla="*/ 268287 w 896937"/>
                <a:gd name="connsiteY5" fmla="*/ 25400 h 741363"/>
                <a:gd name="connsiteX6" fmla="*/ 92075 w 896937"/>
                <a:gd name="connsiteY6" fmla="*/ 153987 h 741363"/>
                <a:gd name="connsiteX7" fmla="*/ 49212 w 896937"/>
                <a:gd name="connsiteY7" fmla="*/ 277812 h 741363"/>
                <a:gd name="connsiteX8" fmla="*/ 34925 w 896937"/>
                <a:gd name="connsiteY8" fmla="*/ 330200 h 741363"/>
                <a:gd name="connsiteX9" fmla="*/ 20637 w 896937"/>
                <a:gd name="connsiteY9" fmla="*/ 387350 h 741363"/>
                <a:gd name="connsiteX10" fmla="*/ 1587 w 896937"/>
                <a:gd name="connsiteY10" fmla="*/ 492125 h 741363"/>
                <a:gd name="connsiteX11" fmla="*/ 30162 w 896937"/>
                <a:gd name="connsiteY11" fmla="*/ 611187 h 741363"/>
                <a:gd name="connsiteX12" fmla="*/ 125412 w 896937"/>
                <a:gd name="connsiteY12" fmla="*/ 692150 h 741363"/>
                <a:gd name="connsiteX13" fmla="*/ 211137 w 896937"/>
                <a:gd name="connsiteY13" fmla="*/ 711200 h 741363"/>
                <a:gd name="connsiteX14" fmla="*/ 282575 w 896937"/>
                <a:gd name="connsiteY14" fmla="*/ 715962 h 741363"/>
                <a:gd name="connsiteX15" fmla="*/ 377825 w 896937"/>
                <a:gd name="connsiteY15" fmla="*/ 711200 h 741363"/>
                <a:gd name="connsiteX16" fmla="*/ 425450 w 896937"/>
                <a:gd name="connsiteY16" fmla="*/ 735012 h 741363"/>
                <a:gd name="connsiteX17" fmla="*/ 525462 w 896937"/>
                <a:gd name="connsiteY17" fmla="*/ 739775 h 741363"/>
                <a:gd name="connsiteX18" fmla="*/ 577850 w 896937"/>
                <a:gd name="connsiteY18" fmla="*/ 725487 h 741363"/>
                <a:gd name="connsiteX19" fmla="*/ 635000 w 896937"/>
                <a:gd name="connsiteY19" fmla="*/ 682625 h 741363"/>
                <a:gd name="connsiteX20" fmla="*/ 715962 w 896937"/>
                <a:gd name="connsiteY20" fmla="*/ 573087 h 741363"/>
                <a:gd name="connsiteX21" fmla="*/ 792162 w 896937"/>
                <a:gd name="connsiteY21" fmla="*/ 501650 h 741363"/>
                <a:gd name="connsiteX22" fmla="*/ 863600 w 896937"/>
                <a:gd name="connsiteY22" fmla="*/ 463550 h 741363"/>
                <a:gd name="connsiteX23" fmla="*/ 892175 w 896937"/>
                <a:gd name="connsiteY23" fmla="*/ 420687 h 741363"/>
                <a:gd name="connsiteX24" fmla="*/ 892175 w 896937"/>
                <a:gd name="connsiteY24" fmla="*/ 368300 h 741363"/>
                <a:gd name="connsiteX25" fmla="*/ 862012 w 896937"/>
                <a:gd name="connsiteY25" fmla="*/ 293688 h 741363"/>
                <a:gd name="connsiteX26" fmla="*/ 813593 w 896937"/>
                <a:gd name="connsiteY26" fmla="*/ 289719 h 741363"/>
                <a:gd name="connsiteX27" fmla="*/ 777875 w 896937"/>
                <a:gd name="connsiteY27" fmla="*/ 258762 h 741363"/>
                <a:gd name="connsiteX0" fmla="*/ 777875 w 896937"/>
                <a:gd name="connsiteY0" fmla="*/ 258762 h 741363"/>
                <a:gd name="connsiteX1" fmla="*/ 856456 w 896937"/>
                <a:gd name="connsiteY1" fmla="*/ 223044 h 741363"/>
                <a:gd name="connsiteX2" fmla="*/ 787400 w 896937"/>
                <a:gd name="connsiteY2" fmla="*/ 96837 h 741363"/>
                <a:gd name="connsiteX3" fmla="*/ 568325 w 896937"/>
                <a:gd name="connsiteY3" fmla="*/ 20637 h 741363"/>
                <a:gd name="connsiteX4" fmla="*/ 420687 w 896937"/>
                <a:gd name="connsiteY4" fmla="*/ 1587 h 741363"/>
                <a:gd name="connsiteX5" fmla="*/ 268287 w 896937"/>
                <a:gd name="connsiteY5" fmla="*/ 25400 h 741363"/>
                <a:gd name="connsiteX6" fmla="*/ 92075 w 896937"/>
                <a:gd name="connsiteY6" fmla="*/ 153987 h 741363"/>
                <a:gd name="connsiteX7" fmla="*/ 49212 w 896937"/>
                <a:gd name="connsiteY7" fmla="*/ 277812 h 741363"/>
                <a:gd name="connsiteX8" fmla="*/ 34925 w 896937"/>
                <a:gd name="connsiteY8" fmla="*/ 330200 h 741363"/>
                <a:gd name="connsiteX9" fmla="*/ 20637 w 896937"/>
                <a:gd name="connsiteY9" fmla="*/ 387350 h 741363"/>
                <a:gd name="connsiteX10" fmla="*/ 1587 w 896937"/>
                <a:gd name="connsiteY10" fmla="*/ 492125 h 741363"/>
                <a:gd name="connsiteX11" fmla="*/ 30162 w 896937"/>
                <a:gd name="connsiteY11" fmla="*/ 611187 h 741363"/>
                <a:gd name="connsiteX12" fmla="*/ 125412 w 896937"/>
                <a:gd name="connsiteY12" fmla="*/ 692150 h 741363"/>
                <a:gd name="connsiteX13" fmla="*/ 211137 w 896937"/>
                <a:gd name="connsiteY13" fmla="*/ 711200 h 741363"/>
                <a:gd name="connsiteX14" fmla="*/ 282575 w 896937"/>
                <a:gd name="connsiteY14" fmla="*/ 715962 h 741363"/>
                <a:gd name="connsiteX15" fmla="*/ 377825 w 896937"/>
                <a:gd name="connsiteY15" fmla="*/ 711200 h 741363"/>
                <a:gd name="connsiteX16" fmla="*/ 425450 w 896937"/>
                <a:gd name="connsiteY16" fmla="*/ 735012 h 741363"/>
                <a:gd name="connsiteX17" fmla="*/ 525462 w 896937"/>
                <a:gd name="connsiteY17" fmla="*/ 739775 h 741363"/>
                <a:gd name="connsiteX18" fmla="*/ 577850 w 896937"/>
                <a:gd name="connsiteY18" fmla="*/ 725487 h 741363"/>
                <a:gd name="connsiteX19" fmla="*/ 635000 w 896937"/>
                <a:gd name="connsiteY19" fmla="*/ 682625 h 741363"/>
                <a:gd name="connsiteX20" fmla="*/ 715962 w 896937"/>
                <a:gd name="connsiteY20" fmla="*/ 573087 h 741363"/>
                <a:gd name="connsiteX21" fmla="*/ 792162 w 896937"/>
                <a:gd name="connsiteY21" fmla="*/ 501650 h 741363"/>
                <a:gd name="connsiteX22" fmla="*/ 863600 w 896937"/>
                <a:gd name="connsiteY22" fmla="*/ 463550 h 741363"/>
                <a:gd name="connsiteX23" fmla="*/ 892175 w 896937"/>
                <a:gd name="connsiteY23" fmla="*/ 420687 h 741363"/>
                <a:gd name="connsiteX24" fmla="*/ 892175 w 896937"/>
                <a:gd name="connsiteY24" fmla="*/ 368300 h 741363"/>
                <a:gd name="connsiteX25" fmla="*/ 862012 w 896937"/>
                <a:gd name="connsiteY25" fmla="*/ 293688 h 741363"/>
                <a:gd name="connsiteX26" fmla="*/ 777875 w 896937"/>
                <a:gd name="connsiteY26" fmla="*/ 258762 h 741363"/>
                <a:gd name="connsiteX0" fmla="*/ 862012 w 896937"/>
                <a:gd name="connsiteY0" fmla="*/ 293688 h 741363"/>
                <a:gd name="connsiteX1" fmla="*/ 856456 w 896937"/>
                <a:gd name="connsiteY1" fmla="*/ 223044 h 741363"/>
                <a:gd name="connsiteX2" fmla="*/ 787400 w 896937"/>
                <a:gd name="connsiteY2" fmla="*/ 96837 h 741363"/>
                <a:gd name="connsiteX3" fmla="*/ 568325 w 896937"/>
                <a:gd name="connsiteY3" fmla="*/ 20637 h 741363"/>
                <a:gd name="connsiteX4" fmla="*/ 420687 w 896937"/>
                <a:gd name="connsiteY4" fmla="*/ 1587 h 741363"/>
                <a:gd name="connsiteX5" fmla="*/ 268287 w 896937"/>
                <a:gd name="connsiteY5" fmla="*/ 25400 h 741363"/>
                <a:gd name="connsiteX6" fmla="*/ 92075 w 896937"/>
                <a:gd name="connsiteY6" fmla="*/ 153987 h 741363"/>
                <a:gd name="connsiteX7" fmla="*/ 49212 w 896937"/>
                <a:gd name="connsiteY7" fmla="*/ 277812 h 741363"/>
                <a:gd name="connsiteX8" fmla="*/ 34925 w 896937"/>
                <a:gd name="connsiteY8" fmla="*/ 330200 h 741363"/>
                <a:gd name="connsiteX9" fmla="*/ 20637 w 896937"/>
                <a:gd name="connsiteY9" fmla="*/ 387350 h 741363"/>
                <a:gd name="connsiteX10" fmla="*/ 1587 w 896937"/>
                <a:gd name="connsiteY10" fmla="*/ 492125 h 741363"/>
                <a:gd name="connsiteX11" fmla="*/ 30162 w 896937"/>
                <a:gd name="connsiteY11" fmla="*/ 611187 h 741363"/>
                <a:gd name="connsiteX12" fmla="*/ 125412 w 896937"/>
                <a:gd name="connsiteY12" fmla="*/ 692150 h 741363"/>
                <a:gd name="connsiteX13" fmla="*/ 211137 w 896937"/>
                <a:gd name="connsiteY13" fmla="*/ 711200 h 741363"/>
                <a:gd name="connsiteX14" fmla="*/ 282575 w 896937"/>
                <a:gd name="connsiteY14" fmla="*/ 715962 h 741363"/>
                <a:gd name="connsiteX15" fmla="*/ 377825 w 896937"/>
                <a:gd name="connsiteY15" fmla="*/ 711200 h 741363"/>
                <a:gd name="connsiteX16" fmla="*/ 425450 w 896937"/>
                <a:gd name="connsiteY16" fmla="*/ 735012 h 741363"/>
                <a:gd name="connsiteX17" fmla="*/ 525462 w 896937"/>
                <a:gd name="connsiteY17" fmla="*/ 739775 h 741363"/>
                <a:gd name="connsiteX18" fmla="*/ 577850 w 896937"/>
                <a:gd name="connsiteY18" fmla="*/ 725487 h 741363"/>
                <a:gd name="connsiteX19" fmla="*/ 635000 w 896937"/>
                <a:gd name="connsiteY19" fmla="*/ 682625 h 741363"/>
                <a:gd name="connsiteX20" fmla="*/ 715962 w 896937"/>
                <a:gd name="connsiteY20" fmla="*/ 573087 h 741363"/>
                <a:gd name="connsiteX21" fmla="*/ 792162 w 896937"/>
                <a:gd name="connsiteY21" fmla="*/ 501650 h 741363"/>
                <a:gd name="connsiteX22" fmla="*/ 863600 w 896937"/>
                <a:gd name="connsiteY22" fmla="*/ 463550 h 741363"/>
                <a:gd name="connsiteX23" fmla="*/ 892175 w 896937"/>
                <a:gd name="connsiteY23" fmla="*/ 420687 h 741363"/>
                <a:gd name="connsiteX24" fmla="*/ 892175 w 896937"/>
                <a:gd name="connsiteY24" fmla="*/ 368300 h 741363"/>
                <a:gd name="connsiteX25" fmla="*/ 862012 w 896937"/>
                <a:gd name="connsiteY25" fmla="*/ 293688 h 741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96937" h="741363">
                  <a:moveTo>
                    <a:pt x="862012" y="293688"/>
                  </a:moveTo>
                  <a:cubicBezTo>
                    <a:pt x="856059" y="269479"/>
                    <a:pt x="868891" y="255852"/>
                    <a:pt x="856456" y="223044"/>
                  </a:cubicBezTo>
                  <a:cubicBezTo>
                    <a:pt x="844021" y="190236"/>
                    <a:pt x="835422" y="130572"/>
                    <a:pt x="787400" y="96837"/>
                  </a:cubicBezTo>
                  <a:cubicBezTo>
                    <a:pt x="739378" y="63103"/>
                    <a:pt x="629444" y="36512"/>
                    <a:pt x="568325" y="20637"/>
                  </a:cubicBezTo>
                  <a:cubicBezTo>
                    <a:pt x="507206" y="4762"/>
                    <a:pt x="470693" y="793"/>
                    <a:pt x="420687" y="1587"/>
                  </a:cubicBezTo>
                  <a:cubicBezTo>
                    <a:pt x="370681" y="2381"/>
                    <a:pt x="323056" y="0"/>
                    <a:pt x="268287" y="25400"/>
                  </a:cubicBezTo>
                  <a:cubicBezTo>
                    <a:pt x="213518" y="50800"/>
                    <a:pt x="128587" y="111918"/>
                    <a:pt x="92075" y="153987"/>
                  </a:cubicBezTo>
                  <a:cubicBezTo>
                    <a:pt x="55563" y="196056"/>
                    <a:pt x="58737" y="248443"/>
                    <a:pt x="49212" y="277812"/>
                  </a:cubicBezTo>
                  <a:cubicBezTo>
                    <a:pt x="39687" y="307181"/>
                    <a:pt x="39687" y="311944"/>
                    <a:pt x="34925" y="330200"/>
                  </a:cubicBezTo>
                  <a:cubicBezTo>
                    <a:pt x="30163" y="348456"/>
                    <a:pt x="26193" y="360363"/>
                    <a:pt x="20637" y="387350"/>
                  </a:cubicBezTo>
                  <a:cubicBezTo>
                    <a:pt x="15081" y="414337"/>
                    <a:pt x="0" y="454819"/>
                    <a:pt x="1587" y="492125"/>
                  </a:cubicBezTo>
                  <a:cubicBezTo>
                    <a:pt x="3174" y="529431"/>
                    <a:pt x="9525" y="577850"/>
                    <a:pt x="30162" y="611187"/>
                  </a:cubicBezTo>
                  <a:cubicBezTo>
                    <a:pt x="50800" y="644525"/>
                    <a:pt x="95250" y="675481"/>
                    <a:pt x="125412" y="692150"/>
                  </a:cubicBezTo>
                  <a:cubicBezTo>
                    <a:pt x="155574" y="708819"/>
                    <a:pt x="184943" y="707231"/>
                    <a:pt x="211137" y="711200"/>
                  </a:cubicBezTo>
                  <a:cubicBezTo>
                    <a:pt x="237331" y="715169"/>
                    <a:pt x="254794" y="715962"/>
                    <a:pt x="282575" y="715962"/>
                  </a:cubicBezTo>
                  <a:cubicBezTo>
                    <a:pt x="310356" y="715962"/>
                    <a:pt x="354013" y="708025"/>
                    <a:pt x="377825" y="711200"/>
                  </a:cubicBezTo>
                  <a:cubicBezTo>
                    <a:pt x="401638" y="714375"/>
                    <a:pt x="400844" y="730250"/>
                    <a:pt x="425450" y="735012"/>
                  </a:cubicBezTo>
                  <a:cubicBezTo>
                    <a:pt x="450056" y="739774"/>
                    <a:pt x="500062" y="741363"/>
                    <a:pt x="525462" y="739775"/>
                  </a:cubicBezTo>
                  <a:cubicBezTo>
                    <a:pt x="550862" y="738188"/>
                    <a:pt x="559594" y="735012"/>
                    <a:pt x="577850" y="725487"/>
                  </a:cubicBezTo>
                  <a:cubicBezTo>
                    <a:pt x="596106" y="715962"/>
                    <a:pt x="611981" y="708025"/>
                    <a:pt x="635000" y="682625"/>
                  </a:cubicBezTo>
                  <a:cubicBezTo>
                    <a:pt x="658019" y="657225"/>
                    <a:pt x="689768" y="603249"/>
                    <a:pt x="715962" y="573087"/>
                  </a:cubicBezTo>
                  <a:cubicBezTo>
                    <a:pt x="742156" y="542925"/>
                    <a:pt x="767556" y="519906"/>
                    <a:pt x="792162" y="501650"/>
                  </a:cubicBezTo>
                  <a:cubicBezTo>
                    <a:pt x="816768" y="483394"/>
                    <a:pt x="846931" y="477044"/>
                    <a:pt x="863600" y="463550"/>
                  </a:cubicBezTo>
                  <a:cubicBezTo>
                    <a:pt x="880269" y="450056"/>
                    <a:pt x="887413" y="436562"/>
                    <a:pt x="892175" y="420687"/>
                  </a:cubicBezTo>
                  <a:cubicBezTo>
                    <a:pt x="896937" y="404812"/>
                    <a:pt x="892440" y="377560"/>
                    <a:pt x="892175" y="368300"/>
                  </a:cubicBezTo>
                  <a:cubicBezTo>
                    <a:pt x="891911" y="359040"/>
                    <a:pt x="867965" y="317897"/>
                    <a:pt x="862012" y="293688"/>
                  </a:cubicBezTo>
                  <a:close/>
                </a:path>
              </a:pathLst>
            </a:custGeom>
            <a:blipFill dpi="0" rotWithShape="1">
              <a:blip r:embed="rId3">
                <a:alphaModFix amt="78000"/>
              </a:blip>
              <a:srcRect/>
              <a:tile tx="0" ty="0" sx="100000" sy="100000" flip="none" algn="tl"/>
            </a:blipFill>
            <a:ln w="3175">
              <a:solidFill>
                <a:schemeClr val="accent1">
                  <a:lumMod val="60000"/>
                  <a:lumOff val="40000"/>
                </a:schemeClr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3871119" y="112316"/>
              <a:ext cx="235347" cy="224233"/>
            </a:xfrm>
            <a:custGeom>
              <a:avLst/>
              <a:gdLst>
                <a:gd name="connsiteX0" fmla="*/ 160338 w 235347"/>
                <a:gd name="connsiteY0" fmla="*/ 6746 h 224233"/>
                <a:gd name="connsiteX1" fmla="*/ 76994 w 235347"/>
                <a:gd name="connsiteY1" fmla="*/ 9128 h 224233"/>
                <a:gd name="connsiteX2" fmla="*/ 19844 w 235347"/>
                <a:gd name="connsiteY2" fmla="*/ 61515 h 224233"/>
                <a:gd name="connsiteX3" fmla="*/ 10319 w 235347"/>
                <a:gd name="connsiteY3" fmla="*/ 147240 h 224233"/>
                <a:gd name="connsiteX4" fmla="*/ 81756 w 235347"/>
                <a:gd name="connsiteY4" fmla="*/ 211534 h 224233"/>
                <a:gd name="connsiteX5" fmla="*/ 160338 w 235347"/>
                <a:gd name="connsiteY5" fmla="*/ 216296 h 224233"/>
                <a:gd name="connsiteX6" fmla="*/ 217488 w 235347"/>
                <a:gd name="connsiteY6" fmla="*/ 163909 h 224233"/>
                <a:gd name="connsiteX7" fmla="*/ 231775 w 235347"/>
                <a:gd name="connsiteY7" fmla="*/ 97234 h 224233"/>
                <a:gd name="connsiteX8" fmla="*/ 222250 w 235347"/>
                <a:gd name="connsiteY8" fmla="*/ 40084 h 224233"/>
                <a:gd name="connsiteX9" fmla="*/ 160338 w 235347"/>
                <a:gd name="connsiteY9" fmla="*/ 6746 h 224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5347" h="224233">
                  <a:moveTo>
                    <a:pt x="160338" y="6746"/>
                  </a:moveTo>
                  <a:cubicBezTo>
                    <a:pt x="136129" y="1587"/>
                    <a:pt x="100409" y="0"/>
                    <a:pt x="76994" y="9128"/>
                  </a:cubicBezTo>
                  <a:cubicBezTo>
                    <a:pt x="53579" y="18256"/>
                    <a:pt x="30957" y="38496"/>
                    <a:pt x="19844" y="61515"/>
                  </a:cubicBezTo>
                  <a:cubicBezTo>
                    <a:pt x="8731" y="84534"/>
                    <a:pt x="0" y="122237"/>
                    <a:pt x="10319" y="147240"/>
                  </a:cubicBezTo>
                  <a:cubicBezTo>
                    <a:pt x="20638" y="172243"/>
                    <a:pt x="56753" y="200025"/>
                    <a:pt x="81756" y="211534"/>
                  </a:cubicBezTo>
                  <a:cubicBezTo>
                    <a:pt x="106759" y="223043"/>
                    <a:pt x="137716" y="224233"/>
                    <a:pt x="160338" y="216296"/>
                  </a:cubicBezTo>
                  <a:cubicBezTo>
                    <a:pt x="182960" y="208359"/>
                    <a:pt x="205582" y="183753"/>
                    <a:pt x="217488" y="163909"/>
                  </a:cubicBezTo>
                  <a:cubicBezTo>
                    <a:pt x="229394" y="144065"/>
                    <a:pt x="230981" y="117871"/>
                    <a:pt x="231775" y="97234"/>
                  </a:cubicBezTo>
                  <a:cubicBezTo>
                    <a:pt x="232569" y="76597"/>
                    <a:pt x="235347" y="55959"/>
                    <a:pt x="222250" y="40084"/>
                  </a:cubicBezTo>
                  <a:cubicBezTo>
                    <a:pt x="209153" y="24209"/>
                    <a:pt x="184547" y="11905"/>
                    <a:pt x="160338" y="6746"/>
                  </a:cubicBezTo>
                  <a:close/>
                </a:path>
              </a:pathLst>
            </a:custGeom>
            <a:solidFill>
              <a:schemeClr val="bg1">
                <a:alpha val="68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 rot="17640000">
              <a:off x="3957637" y="150812"/>
              <a:ext cx="45719" cy="69850"/>
            </a:xfrm>
            <a:prstGeom prst="ellipse">
              <a:avLst/>
            </a:prstGeom>
            <a:solidFill>
              <a:schemeClr val="accent6">
                <a:lumMod val="75000"/>
                <a:alpha val="43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 rot="15180000">
              <a:off x="3914775" y="217488"/>
              <a:ext cx="45719" cy="69850"/>
            </a:xfrm>
            <a:prstGeom prst="ellipse">
              <a:avLst/>
            </a:prstGeom>
            <a:solidFill>
              <a:schemeClr val="accent6">
                <a:lumMod val="75000"/>
                <a:alpha val="43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 rot="13080000">
              <a:off x="4019551" y="234158"/>
              <a:ext cx="45719" cy="69850"/>
            </a:xfrm>
            <a:prstGeom prst="ellipse">
              <a:avLst/>
            </a:prstGeom>
            <a:solidFill>
              <a:schemeClr val="accent6">
                <a:lumMod val="75000"/>
                <a:alpha val="43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ight Arrow 23"/>
          <p:cNvSpPr/>
          <p:nvPr/>
        </p:nvSpPr>
        <p:spPr>
          <a:xfrm rot="5400000">
            <a:off x="2393551" y="3336359"/>
            <a:ext cx="171450" cy="28575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>
            <a:off x="3138830" y="3848824"/>
            <a:ext cx="171450" cy="28575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3383678" y="3641655"/>
            <a:ext cx="896937" cy="741363"/>
            <a:chOff x="4689518" y="296238"/>
            <a:chExt cx="896937" cy="741363"/>
          </a:xfrm>
        </p:grpSpPr>
        <p:sp>
          <p:nvSpPr>
            <p:cNvPr id="27" name="Freeform 26"/>
            <p:cNvSpPr/>
            <p:nvPr/>
          </p:nvSpPr>
          <p:spPr>
            <a:xfrm>
              <a:off x="4689518" y="296238"/>
              <a:ext cx="896937" cy="741363"/>
            </a:xfrm>
            <a:custGeom>
              <a:avLst/>
              <a:gdLst>
                <a:gd name="connsiteX0" fmla="*/ 777875 w 900906"/>
                <a:gd name="connsiteY0" fmla="*/ 201612 h 741363"/>
                <a:gd name="connsiteX1" fmla="*/ 825500 w 900906"/>
                <a:gd name="connsiteY1" fmla="*/ 168275 h 741363"/>
                <a:gd name="connsiteX2" fmla="*/ 787400 w 900906"/>
                <a:gd name="connsiteY2" fmla="*/ 96837 h 741363"/>
                <a:gd name="connsiteX3" fmla="*/ 568325 w 900906"/>
                <a:gd name="connsiteY3" fmla="*/ 20637 h 741363"/>
                <a:gd name="connsiteX4" fmla="*/ 420687 w 900906"/>
                <a:gd name="connsiteY4" fmla="*/ 1587 h 741363"/>
                <a:gd name="connsiteX5" fmla="*/ 268287 w 900906"/>
                <a:gd name="connsiteY5" fmla="*/ 25400 h 741363"/>
                <a:gd name="connsiteX6" fmla="*/ 92075 w 900906"/>
                <a:gd name="connsiteY6" fmla="*/ 153987 h 741363"/>
                <a:gd name="connsiteX7" fmla="*/ 49212 w 900906"/>
                <a:gd name="connsiteY7" fmla="*/ 277812 h 741363"/>
                <a:gd name="connsiteX8" fmla="*/ 34925 w 900906"/>
                <a:gd name="connsiteY8" fmla="*/ 330200 h 741363"/>
                <a:gd name="connsiteX9" fmla="*/ 20637 w 900906"/>
                <a:gd name="connsiteY9" fmla="*/ 387350 h 741363"/>
                <a:gd name="connsiteX10" fmla="*/ 1587 w 900906"/>
                <a:gd name="connsiteY10" fmla="*/ 492125 h 741363"/>
                <a:gd name="connsiteX11" fmla="*/ 30162 w 900906"/>
                <a:gd name="connsiteY11" fmla="*/ 611187 h 741363"/>
                <a:gd name="connsiteX12" fmla="*/ 125412 w 900906"/>
                <a:gd name="connsiteY12" fmla="*/ 692150 h 741363"/>
                <a:gd name="connsiteX13" fmla="*/ 211137 w 900906"/>
                <a:gd name="connsiteY13" fmla="*/ 711200 h 741363"/>
                <a:gd name="connsiteX14" fmla="*/ 282575 w 900906"/>
                <a:gd name="connsiteY14" fmla="*/ 715962 h 741363"/>
                <a:gd name="connsiteX15" fmla="*/ 377825 w 900906"/>
                <a:gd name="connsiteY15" fmla="*/ 711200 h 741363"/>
                <a:gd name="connsiteX16" fmla="*/ 425450 w 900906"/>
                <a:gd name="connsiteY16" fmla="*/ 735012 h 741363"/>
                <a:gd name="connsiteX17" fmla="*/ 525462 w 900906"/>
                <a:gd name="connsiteY17" fmla="*/ 739775 h 741363"/>
                <a:gd name="connsiteX18" fmla="*/ 577850 w 900906"/>
                <a:gd name="connsiteY18" fmla="*/ 725487 h 741363"/>
                <a:gd name="connsiteX19" fmla="*/ 635000 w 900906"/>
                <a:gd name="connsiteY19" fmla="*/ 682625 h 741363"/>
                <a:gd name="connsiteX20" fmla="*/ 715962 w 900906"/>
                <a:gd name="connsiteY20" fmla="*/ 573087 h 741363"/>
                <a:gd name="connsiteX21" fmla="*/ 792162 w 900906"/>
                <a:gd name="connsiteY21" fmla="*/ 501650 h 741363"/>
                <a:gd name="connsiteX22" fmla="*/ 863600 w 900906"/>
                <a:gd name="connsiteY22" fmla="*/ 463550 h 741363"/>
                <a:gd name="connsiteX23" fmla="*/ 892175 w 900906"/>
                <a:gd name="connsiteY23" fmla="*/ 420687 h 741363"/>
                <a:gd name="connsiteX24" fmla="*/ 892175 w 900906"/>
                <a:gd name="connsiteY24" fmla="*/ 368300 h 741363"/>
                <a:gd name="connsiteX25" fmla="*/ 839787 w 900906"/>
                <a:gd name="connsiteY25" fmla="*/ 339725 h 741363"/>
                <a:gd name="connsiteX26" fmla="*/ 744537 w 900906"/>
                <a:gd name="connsiteY26" fmla="*/ 373062 h 741363"/>
                <a:gd name="connsiteX27" fmla="*/ 658812 w 900906"/>
                <a:gd name="connsiteY27" fmla="*/ 392112 h 741363"/>
                <a:gd name="connsiteX28" fmla="*/ 577850 w 900906"/>
                <a:gd name="connsiteY28" fmla="*/ 377825 h 741363"/>
                <a:gd name="connsiteX29" fmla="*/ 525462 w 900906"/>
                <a:gd name="connsiteY29" fmla="*/ 311150 h 741363"/>
                <a:gd name="connsiteX30" fmla="*/ 530225 w 900906"/>
                <a:gd name="connsiteY30" fmla="*/ 234950 h 741363"/>
                <a:gd name="connsiteX31" fmla="*/ 601662 w 900906"/>
                <a:gd name="connsiteY31" fmla="*/ 173037 h 741363"/>
                <a:gd name="connsiteX32" fmla="*/ 668337 w 900906"/>
                <a:gd name="connsiteY32" fmla="*/ 168275 h 741363"/>
                <a:gd name="connsiteX33" fmla="*/ 777875 w 900906"/>
                <a:gd name="connsiteY33" fmla="*/ 201612 h 741363"/>
                <a:gd name="connsiteX0" fmla="*/ 777875 w 900906"/>
                <a:gd name="connsiteY0" fmla="*/ 258762 h 741363"/>
                <a:gd name="connsiteX1" fmla="*/ 825500 w 900906"/>
                <a:gd name="connsiteY1" fmla="*/ 168275 h 741363"/>
                <a:gd name="connsiteX2" fmla="*/ 787400 w 900906"/>
                <a:gd name="connsiteY2" fmla="*/ 96837 h 741363"/>
                <a:gd name="connsiteX3" fmla="*/ 568325 w 900906"/>
                <a:gd name="connsiteY3" fmla="*/ 20637 h 741363"/>
                <a:gd name="connsiteX4" fmla="*/ 420687 w 900906"/>
                <a:gd name="connsiteY4" fmla="*/ 1587 h 741363"/>
                <a:gd name="connsiteX5" fmla="*/ 268287 w 900906"/>
                <a:gd name="connsiteY5" fmla="*/ 25400 h 741363"/>
                <a:gd name="connsiteX6" fmla="*/ 92075 w 900906"/>
                <a:gd name="connsiteY6" fmla="*/ 153987 h 741363"/>
                <a:gd name="connsiteX7" fmla="*/ 49212 w 900906"/>
                <a:gd name="connsiteY7" fmla="*/ 277812 h 741363"/>
                <a:gd name="connsiteX8" fmla="*/ 34925 w 900906"/>
                <a:gd name="connsiteY8" fmla="*/ 330200 h 741363"/>
                <a:gd name="connsiteX9" fmla="*/ 20637 w 900906"/>
                <a:gd name="connsiteY9" fmla="*/ 387350 h 741363"/>
                <a:gd name="connsiteX10" fmla="*/ 1587 w 900906"/>
                <a:gd name="connsiteY10" fmla="*/ 492125 h 741363"/>
                <a:gd name="connsiteX11" fmla="*/ 30162 w 900906"/>
                <a:gd name="connsiteY11" fmla="*/ 611187 h 741363"/>
                <a:gd name="connsiteX12" fmla="*/ 125412 w 900906"/>
                <a:gd name="connsiteY12" fmla="*/ 692150 h 741363"/>
                <a:gd name="connsiteX13" fmla="*/ 211137 w 900906"/>
                <a:gd name="connsiteY13" fmla="*/ 711200 h 741363"/>
                <a:gd name="connsiteX14" fmla="*/ 282575 w 900906"/>
                <a:gd name="connsiteY14" fmla="*/ 715962 h 741363"/>
                <a:gd name="connsiteX15" fmla="*/ 377825 w 900906"/>
                <a:gd name="connsiteY15" fmla="*/ 711200 h 741363"/>
                <a:gd name="connsiteX16" fmla="*/ 425450 w 900906"/>
                <a:gd name="connsiteY16" fmla="*/ 735012 h 741363"/>
                <a:gd name="connsiteX17" fmla="*/ 525462 w 900906"/>
                <a:gd name="connsiteY17" fmla="*/ 739775 h 741363"/>
                <a:gd name="connsiteX18" fmla="*/ 577850 w 900906"/>
                <a:gd name="connsiteY18" fmla="*/ 725487 h 741363"/>
                <a:gd name="connsiteX19" fmla="*/ 635000 w 900906"/>
                <a:gd name="connsiteY19" fmla="*/ 682625 h 741363"/>
                <a:gd name="connsiteX20" fmla="*/ 715962 w 900906"/>
                <a:gd name="connsiteY20" fmla="*/ 573087 h 741363"/>
                <a:gd name="connsiteX21" fmla="*/ 792162 w 900906"/>
                <a:gd name="connsiteY21" fmla="*/ 501650 h 741363"/>
                <a:gd name="connsiteX22" fmla="*/ 863600 w 900906"/>
                <a:gd name="connsiteY22" fmla="*/ 463550 h 741363"/>
                <a:gd name="connsiteX23" fmla="*/ 892175 w 900906"/>
                <a:gd name="connsiteY23" fmla="*/ 420687 h 741363"/>
                <a:gd name="connsiteX24" fmla="*/ 892175 w 900906"/>
                <a:gd name="connsiteY24" fmla="*/ 368300 h 741363"/>
                <a:gd name="connsiteX25" fmla="*/ 839787 w 900906"/>
                <a:gd name="connsiteY25" fmla="*/ 339725 h 741363"/>
                <a:gd name="connsiteX26" fmla="*/ 744537 w 900906"/>
                <a:gd name="connsiteY26" fmla="*/ 373062 h 741363"/>
                <a:gd name="connsiteX27" fmla="*/ 658812 w 900906"/>
                <a:gd name="connsiteY27" fmla="*/ 392112 h 741363"/>
                <a:gd name="connsiteX28" fmla="*/ 577850 w 900906"/>
                <a:gd name="connsiteY28" fmla="*/ 377825 h 741363"/>
                <a:gd name="connsiteX29" fmla="*/ 525462 w 900906"/>
                <a:gd name="connsiteY29" fmla="*/ 311150 h 741363"/>
                <a:gd name="connsiteX30" fmla="*/ 530225 w 900906"/>
                <a:gd name="connsiteY30" fmla="*/ 234950 h 741363"/>
                <a:gd name="connsiteX31" fmla="*/ 601662 w 900906"/>
                <a:gd name="connsiteY31" fmla="*/ 173037 h 741363"/>
                <a:gd name="connsiteX32" fmla="*/ 668337 w 900906"/>
                <a:gd name="connsiteY32" fmla="*/ 168275 h 741363"/>
                <a:gd name="connsiteX33" fmla="*/ 777875 w 900906"/>
                <a:gd name="connsiteY33" fmla="*/ 258762 h 741363"/>
                <a:gd name="connsiteX0" fmla="*/ 777875 w 900906"/>
                <a:gd name="connsiteY0" fmla="*/ 258762 h 741363"/>
                <a:gd name="connsiteX1" fmla="*/ 856456 w 900906"/>
                <a:gd name="connsiteY1" fmla="*/ 223044 h 741363"/>
                <a:gd name="connsiteX2" fmla="*/ 787400 w 900906"/>
                <a:gd name="connsiteY2" fmla="*/ 96837 h 741363"/>
                <a:gd name="connsiteX3" fmla="*/ 568325 w 900906"/>
                <a:gd name="connsiteY3" fmla="*/ 20637 h 741363"/>
                <a:gd name="connsiteX4" fmla="*/ 420687 w 900906"/>
                <a:gd name="connsiteY4" fmla="*/ 1587 h 741363"/>
                <a:gd name="connsiteX5" fmla="*/ 268287 w 900906"/>
                <a:gd name="connsiteY5" fmla="*/ 25400 h 741363"/>
                <a:gd name="connsiteX6" fmla="*/ 92075 w 900906"/>
                <a:gd name="connsiteY6" fmla="*/ 153987 h 741363"/>
                <a:gd name="connsiteX7" fmla="*/ 49212 w 900906"/>
                <a:gd name="connsiteY7" fmla="*/ 277812 h 741363"/>
                <a:gd name="connsiteX8" fmla="*/ 34925 w 900906"/>
                <a:gd name="connsiteY8" fmla="*/ 330200 h 741363"/>
                <a:gd name="connsiteX9" fmla="*/ 20637 w 900906"/>
                <a:gd name="connsiteY9" fmla="*/ 387350 h 741363"/>
                <a:gd name="connsiteX10" fmla="*/ 1587 w 900906"/>
                <a:gd name="connsiteY10" fmla="*/ 492125 h 741363"/>
                <a:gd name="connsiteX11" fmla="*/ 30162 w 900906"/>
                <a:gd name="connsiteY11" fmla="*/ 611187 h 741363"/>
                <a:gd name="connsiteX12" fmla="*/ 125412 w 900906"/>
                <a:gd name="connsiteY12" fmla="*/ 692150 h 741363"/>
                <a:gd name="connsiteX13" fmla="*/ 211137 w 900906"/>
                <a:gd name="connsiteY13" fmla="*/ 711200 h 741363"/>
                <a:gd name="connsiteX14" fmla="*/ 282575 w 900906"/>
                <a:gd name="connsiteY14" fmla="*/ 715962 h 741363"/>
                <a:gd name="connsiteX15" fmla="*/ 377825 w 900906"/>
                <a:gd name="connsiteY15" fmla="*/ 711200 h 741363"/>
                <a:gd name="connsiteX16" fmla="*/ 425450 w 900906"/>
                <a:gd name="connsiteY16" fmla="*/ 735012 h 741363"/>
                <a:gd name="connsiteX17" fmla="*/ 525462 w 900906"/>
                <a:gd name="connsiteY17" fmla="*/ 739775 h 741363"/>
                <a:gd name="connsiteX18" fmla="*/ 577850 w 900906"/>
                <a:gd name="connsiteY18" fmla="*/ 725487 h 741363"/>
                <a:gd name="connsiteX19" fmla="*/ 635000 w 900906"/>
                <a:gd name="connsiteY19" fmla="*/ 682625 h 741363"/>
                <a:gd name="connsiteX20" fmla="*/ 715962 w 900906"/>
                <a:gd name="connsiteY20" fmla="*/ 573087 h 741363"/>
                <a:gd name="connsiteX21" fmla="*/ 792162 w 900906"/>
                <a:gd name="connsiteY21" fmla="*/ 501650 h 741363"/>
                <a:gd name="connsiteX22" fmla="*/ 863600 w 900906"/>
                <a:gd name="connsiteY22" fmla="*/ 463550 h 741363"/>
                <a:gd name="connsiteX23" fmla="*/ 892175 w 900906"/>
                <a:gd name="connsiteY23" fmla="*/ 420687 h 741363"/>
                <a:gd name="connsiteX24" fmla="*/ 892175 w 900906"/>
                <a:gd name="connsiteY24" fmla="*/ 368300 h 741363"/>
                <a:gd name="connsiteX25" fmla="*/ 839787 w 900906"/>
                <a:gd name="connsiteY25" fmla="*/ 339725 h 741363"/>
                <a:gd name="connsiteX26" fmla="*/ 744537 w 900906"/>
                <a:gd name="connsiteY26" fmla="*/ 373062 h 741363"/>
                <a:gd name="connsiteX27" fmla="*/ 658812 w 900906"/>
                <a:gd name="connsiteY27" fmla="*/ 392112 h 741363"/>
                <a:gd name="connsiteX28" fmla="*/ 577850 w 900906"/>
                <a:gd name="connsiteY28" fmla="*/ 377825 h 741363"/>
                <a:gd name="connsiteX29" fmla="*/ 525462 w 900906"/>
                <a:gd name="connsiteY29" fmla="*/ 311150 h 741363"/>
                <a:gd name="connsiteX30" fmla="*/ 530225 w 900906"/>
                <a:gd name="connsiteY30" fmla="*/ 234950 h 741363"/>
                <a:gd name="connsiteX31" fmla="*/ 601662 w 900906"/>
                <a:gd name="connsiteY31" fmla="*/ 173037 h 741363"/>
                <a:gd name="connsiteX32" fmla="*/ 668337 w 900906"/>
                <a:gd name="connsiteY32" fmla="*/ 168275 h 741363"/>
                <a:gd name="connsiteX33" fmla="*/ 777875 w 900906"/>
                <a:gd name="connsiteY33" fmla="*/ 258762 h 741363"/>
                <a:gd name="connsiteX0" fmla="*/ 777875 w 900906"/>
                <a:gd name="connsiteY0" fmla="*/ 258762 h 741363"/>
                <a:gd name="connsiteX1" fmla="*/ 856456 w 900906"/>
                <a:gd name="connsiteY1" fmla="*/ 223044 h 741363"/>
                <a:gd name="connsiteX2" fmla="*/ 787400 w 900906"/>
                <a:gd name="connsiteY2" fmla="*/ 96837 h 741363"/>
                <a:gd name="connsiteX3" fmla="*/ 568325 w 900906"/>
                <a:gd name="connsiteY3" fmla="*/ 20637 h 741363"/>
                <a:gd name="connsiteX4" fmla="*/ 420687 w 900906"/>
                <a:gd name="connsiteY4" fmla="*/ 1587 h 741363"/>
                <a:gd name="connsiteX5" fmla="*/ 268287 w 900906"/>
                <a:gd name="connsiteY5" fmla="*/ 25400 h 741363"/>
                <a:gd name="connsiteX6" fmla="*/ 92075 w 900906"/>
                <a:gd name="connsiteY6" fmla="*/ 153987 h 741363"/>
                <a:gd name="connsiteX7" fmla="*/ 49212 w 900906"/>
                <a:gd name="connsiteY7" fmla="*/ 277812 h 741363"/>
                <a:gd name="connsiteX8" fmla="*/ 34925 w 900906"/>
                <a:gd name="connsiteY8" fmla="*/ 330200 h 741363"/>
                <a:gd name="connsiteX9" fmla="*/ 20637 w 900906"/>
                <a:gd name="connsiteY9" fmla="*/ 387350 h 741363"/>
                <a:gd name="connsiteX10" fmla="*/ 1587 w 900906"/>
                <a:gd name="connsiteY10" fmla="*/ 492125 h 741363"/>
                <a:gd name="connsiteX11" fmla="*/ 30162 w 900906"/>
                <a:gd name="connsiteY11" fmla="*/ 611187 h 741363"/>
                <a:gd name="connsiteX12" fmla="*/ 125412 w 900906"/>
                <a:gd name="connsiteY12" fmla="*/ 692150 h 741363"/>
                <a:gd name="connsiteX13" fmla="*/ 211137 w 900906"/>
                <a:gd name="connsiteY13" fmla="*/ 711200 h 741363"/>
                <a:gd name="connsiteX14" fmla="*/ 282575 w 900906"/>
                <a:gd name="connsiteY14" fmla="*/ 715962 h 741363"/>
                <a:gd name="connsiteX15" fmla="*/ 377825 w 900906"/>
                <a:gd name="connsiteY15" fmla="*/ 711200 h 741363"/>
                <a:gd name="connsiteX16" fmla="*/ 425450 w 900906"/>
                <a:gd name="connsiteY16" fmla="*/ 735012 h 741363"/>
                <a:gd name="connsiteX17" fmla="*/ 525462 w 900906"/>
                <a:gd name="connsiteY17" fmla="*/ 739775 h 741363"/>
                <a:gd name="connsiteX18" fmla="*/ 577850 w 900906"/>
                <a:gd name="connsiteY18" fmla="*/ 725487 h 741363"/>
                <a:gd name="connsiteX19" fmla="*/ 635000 w 900906"/>
                <a:gd name="connsiteY19" fmla="*/ 682625 h 741363"/>
                <a:gd name="connsiteX20" fmla="*/ 715962 w 900906"/>
                <a:gd name="connsiteY20" fmla="*/ 573087 h 741363"/>
                <a:gd name="connsiteX21" fmla="*/ 792162 w 900906"/>
                <a:gd name="connsiteY21" fmla="*/ 501650 h 741363"/>
                <a:gd name="connsiteX22" fmla="*/ 863600 w 900906"/>
                <a:gd name="connsiteY22" fmla="*/ 463550 h 741363"/>
                <a:gd name="connsiteX23" fmla="*/ 892175 w 900906"/>
                <a:gd name="connsiteY23" fmla="*/ 420687 h 741363"/>
                <a:gd name="connsiteX24" fmla="*/ 892175 w 900906"/>
                <a:gd name="connsiteY24" fmla="*/ 368300 h 741363"/>
                <a:gd name="connsiteX25" fmla="*/ 839787 w 900906"/>
                <a:gd name="connsiteY25" fmla="*/ 339725 h 741363"/>
                <a:gd name="connsiteX26" fmla="*/ 773907 w 900906"/>
                <a:gd name="connsiteY26" fmla="*/ 336550 h 741363"/>
                <a:gd name="connsiteX27" fmla="*/ 744537 w 900906"/>
                <a:gd name="connsiteY27" fmla="*/ 373062 h 741363"/>
                <a:gd name="connsiteX28" fmla="*/ 658812 w 900906"/>
                <a:gd name="connsiteY28" fmla="*/ 392112 h 741363"/>
                <a:gd name="connsiteX29" fmla="*/ 577850 w 900906"/>
                <a:gd name="connsiteY29" fmla="*/ 377825 h 741363"/>
                <a:gd name="connsiteX30" fmla="*/ 525462 w 900906"/>
                <a:gd name="connsiteY30" fmla="*/ 311150 h 741363"/>
                <a:gd name="connsiteX31" fmla="*/ 530225 w 900906"/>
                <a:gd name="connsiteY31" fmla="*/ 234950 h 741363"/>
                <a:gd name="connsiteX32" fmla="*/ 601662 w 900906"/>
                <a:gd name="connsiteY32" fmla="*/ 173037 h 741363"/>
                <a:gd name="connsiteX33" fmla="*/ 668337 w 900906"/>
                <a:gd name="connsiteY33" fmla="*/ 168275 h 741363"/>
                <a:gd name="connsiteX34" fmla="*/ 777875 w 900906"/>
                <a:gd name="connsiteY34" fmla="*/ 258762 h 741363"/>
                <a:gd name="connsiteX0" fmla="*/ 777875 w 900906"/>
                <a:gd name="connsiteY0" fmla="*/ 258762 h 741363"/>
                <a:gd name="connsiteX1" fmla="*/ 856456 w 900906"/>
                <a:gd name="connsiteY1" fmla="*/ 223044 h 741363"/>
                <a:gd name="connsiteX2" fmla="*/ 787400 w 900906"/>
                <a:gd name="connsiteY2" fmla="*/ 96837 h 741363"/>
                <a:gd name="connsiteX3" fmla="*/ 568325 w 900906"/>
                <a:gd name="connsiteY3" fmla="*/ 20637 h 741363"/>
                <a:gd name="connsiteX4" fmla="*/ 420687 w 900906"/>
                <a:gd name="connsiteY4" fmla="*/ 1587 h 741363"/>
                <a:gd name="connsiteX5" fmla="*/ 268287 w 900906"/>
                <a:gd name="connsiteY5" fmla="*/ 25400 h 741363"/>
                <a:gd name="connsiteX6" fmla="*/ 92075 w 900906"/>
                <a:gd name="connsiteY6" fmla="*/ 153987 h 741363"/>
                <a:gd name="connsiteX7" fmla="*/ 49212 w 900906"/>
                <a:gd name="connsiteY7" fmla="*/ 277812 h 741363"/>
                <a:gd name="connsiteX8" fmla="*/ 34925 w 900906"/>
                <a:gd name="connsiteY8" fmla="*/ 330200 h 741363"/>
                <a:gd name="connsiteX9" fmla="*/ 20637 w 900906"/>
                <a:gd name="connsiteY9" fmla="*/ 387350 h 741363"/>
                <a:gd name="connsiteX10" fmla="*/ 1587 w 900906"/>
                <a:gd name="connsiteY10" fmla="*/ 492125 h 741363"/>
                <a:gd name="connsiteX11" fmla="*/ 30162 w 900906"/>
                <a:gd name="connsiteY11" fmla="*/ 611187 h 741363"/>
                <a:gd name="connsiteX12" fmla="*/ 125412 w 900906"/>
                <a:gd name="connsiteY12" fmla="*/ 692150 h 741363"/>
                <a:gd name="connsiteX13" fmla="*/ 211137 w 900906"/>
                <a:gd name="connsiteY13" fmla="*/ 711200 h 741363"/>
                <a:gd name="connsiteX14" fmla="*/ 282575 w 900906"/>
                <a:gd name="connsiteY14" fmla="*/ 715962 h 741363"/>
                <a:gd name="connsiteX15" fmla="*/ 377825 w 900906"/>
                <a:gd name="connsiteY15" fmla="*/ 711200 h 741363"/>
                <a:gd name="connsiteX16" fmla="*/ 425450 w 900906"/>
                <a:gd name="connsiteY16" fmla="*/ 735012 h 741363"/>
                <a:gd name="connsiteX17" fmla="*/ 525462 w 900906"/>
                <a:gd name="connsiteY17" fmla="*/ 739775 h 741363"/>
                <a:gd name="connsiteX18" fmla="*/ 577850 w 900906"/>
                <a:gd name="connsiteY18" fmla="*/ 725487 h 741363"/>
                <a:gd name="connsiteX19" fmla="*/ 635000 w 900906"/>
                <a:gd name="connsiteY19" fmla="*/ 682625 h 741363"/>
                <a:gd name="connsiteX20" fmla="*/ 715962 w 900906"/>
                <a:gd name="connsiteY20" fmla="*/ 573087 h 741363"/>
                <a:gd name="connsiteX21" fmla="*/ 792162 w 900906"/>
                <a:gd name="connsiteY21" fmla="*/ 501650 h 741363"/>
                <a:gd name="connsiteX22" fmla="*/ 863600 w 900906"/>
                <a:gd name="connsiteY22" fmla="*/ 463550 h 741363"/>
                <a:gd name="connsiteX23" fmla="*/ 892175 w 900906"/>
                <a:gd name="connsiteY23" fmla="*/ 420687 h 741363"/>
                <a:gd name="connsiteX24" fmla="*/ 892175 w 900906"/>
                <a:gd name="connsiteY24" fmla="*/ 368300 h 741363"/>
                <a:gd name="connsiteX25" fmla="*/ 839787 w 900906"/>
                <a:gd name="connsiteY25" fmla="*/ 318294 h 741363"/>
                <a:gd name="connsiteX26" fmla="*/ 773907 w 900906"/>
                <a:gd name="connsiteY26" fmla="*/ 336550 h 741363"/>
                <a:gd name="connsiteX27" fmla="*/ 744537 w 900906"/>
                <a:gd name="connsiteY27" fmla="*/ 373062 h 741363"/>
                <a:gd name="connsiteX28" fmla="*/ 658812 w 900906"/>
                <a:gd name="connsiteY28" fmla="*/ 392112 h 741363"/>
                <a:gd name="connsiteX29" fmla="*/ 577850 w 900906"/>
                <a:gd name="connsiteY29" fmla="*/ 377825 h 741363"/>
                <a:gd name="connsiteX30" fmla="*/ 525462 w 900906"/>
                <a:gd name="connsiteY30" fmla="*/ 311150 h 741363"/>
                <a:gd name="connsiteX31" fmla="*/ 530225 w 900906"/>
                <a:gd name="connsiteY31" fmla="*/ 234950 h 741363"/>
                <a:gd name="connsiteX32" fmla="*/ 601662 w 900906"/>
                <a:gd name="connsiteY32" fmla="*/ 173037 h 741363"/>
                <a:gd name="connsiteX33" fmla="*/ 668337 w 900906"/>
                <a:gd name="connsiteY33" fmla="*/ 168275 h 741363"/>
                <a:gd name="connsiteX34" fmla="*/ 777875 w 900906"/>
                <a:gd name="connsiteY34" fmla="*/ 258762 h 741363"/>
                <a:gd name="connsiteX0" fmla="*/ 777875 w 896937"/>
                <a:gd name="connsiteY0" fmla="*/ 258762 h 741363"/>
                <a:gd name="connsiteX1" fmla="*/ 856456 w 896937"/>
                <a:gd name="connsiteY1" fmla="*/ 223044 h 741363"/>
                <a:gd name="connsiteX2" fmla="*/ 787400 w 896937"/>
                <a:gd name="connsiteY2" fmla="*/ 96837 h 741363"/>
                <a:gd name="connsiteX3" fmla="*/ 568325 w 896937"/>
                <a:gd name="connsiteY3" fmla="*/ 20637 h 741363"/>
                <a:gd name="connsiteX4" fmla="*/ 420687 w 896937"/>
                <a:gd name="connsiteY4" fmla="*/ 1587 h 741363"/>
                <a:gd name="connsiteX5" fmla="*/ 268287 w 896937"/>
                <a:gd name="connsiteY5" fmla="*/ 25400 h 741363"/>
                <a:gd name="connsiteX6" fmla="*/ 92075 w 896937"/>
                <a:gd name="connsiteY6" fmla="*/ 153987 h 741363"/>
                <a:gd name="connsiteX7" fmla="*/ 49212 w 896937"/>
                <a:gd name="connsiteY7" fmla="*/ 277812 h 741363"/>
                <a:gd name="connsiteX8" fmla="*/ 34925 w 896937"/>
                <a:gd name="connsiteY8" fmla="*/ 330200 h 741363"/>
                <a:gd name="connsiteX9" fmla="*/ 20637 w 896937"/>
                <a:gd name="connsiteY9" fmla="*/ 387350 h 741363"/>
                <a:gd name="connsiteX10" fmla="*/ 1587 w 896937"/>
                <a:gd name="connsiteY10" fmla="*/ 492125 h 741363"/>
                <a:gd name="connsiteX11" fmla="*/ 30162 w 896937"/>
                <a:gd name="connsiteY11" fmla="*/ 611187 h 741363"/>
                <a:gd name="connsiteX12" fmla="*/ 125412 w 896937"/>
                <a:gd name="connsiteY12" fmla="*/ 692150 h 741363"/>
                <a:gd name="connsiteX13" fmla="*/ 211137 w 896937"/>
                <a:gd name="connsiteY13" fmla="*/ 711200 h 741363"/>
                <a:gd name="connsiteX14" fmla="*/ 282575 w 896937"/>
                <a:gd name="connsiteY14" fmla="*/ 715962 h 741363"/>
                <a:gd name="connsiteX15" fmla="*/ 377825 w 896937"/>
                <a:gd name="connsiteY15" fmla="*/ 711200 h 741363"/>
                <a:gd name="connsiteX16" fmla="*/ 425450 w 896937"/>
                <a:gd name="connsiteY16" fmla="*/ 735012 h 741363"/>
                <a:gd name="connsiteX17" fmla="*/ 525462 w 896937"/>
                <a:gd name="connsiteY17" fmla="*/ 739775 h 741363"/>
                <a:gd name="connsiteX18" fmla="*/ 577850 w 896937"/>
                <a:gd name="connsiteY18" fmla="*/ 725487 h 741363"/>
                <a:gd name="connsiteX19" fmla="*/ 635000 w 896937"/>
                <a:gd name="connsiteY19" fmla="*/ 682625 h 741363"/>
                <a:gd name="connsiteX20" fmla="*/ 715962 w 896937"/>
                <a:gd name="connsiteY20" fmla="*/ 573087 h 741363"/>
                <a:gd name="connsiteX21" fmla="*/ 792162 w 896937"/>
                <a:gd name="connsiteY21" fmla="*/ 501650 h 741363"/>
                <a:gd name="connsiteX22" fmla="*/ 863600 w 896937"/>
                <a:gd name="connsiteY22" fmla="*/ 463550 h 741363"/>
                <a:gd name="connsiteX23" fmla="*/ 892175 w 896937"/>
                <a:gd name="connsiteY23" fmla="*/ 420687 h 741363"/>
                <a:gd name="connsiteX24" fmla="*/ 892175 w 896937"/>
                <a:gd name="connsiteY24" fmla="*/ 368300 h 741363"/>
                <a:gd name="connsiteX25" fmla="*/ 885825 w 896937"/>
                <a:gd name="connsiteY25" fmla="*/ 296069 h 741363"/>
                <a:gd name="connsiteX26" fmla="*/ 839787 w 896937"/>
                <a:gd name="connsiteY26" fmla="*/ 318294 h 741363"/>
                <a:gd name="connsiteX27" fmla="*/ 773907 w 896937"/>
                <a:gd name="connsiteY27" fmla="*/ 336550 h 741363"/>
                <a:gd name="connsiteX28" fmla="*/ 744537 w 896937"/>
                <a:gd name="connsiteY28" fmla="*/ 373062 h 741363"/>
                <a:gd name="connsiteX29" fmla="*/ 658812 w 896937"/>
                <a:gd name="connsiteY29" fmla="*/ 392112 h 741363"/>
                <a:gd name="connsiteX30" fmla="*/ 577850 w 896937"/>
                <a:gd name="connsiteY30" fmla="*/ 377825 h 741363"/>
                <a:gd name="connsiteX31" fmla="*/ 525462 w 896937"/>
                <a:gd name="connsiteY31" fmla="*/ 311150 h 741363"/>
                <a:gd name="connsiteX32" fmla="*/ 530225 w 896937"/>
                <a:gd name="connsiteY32" fmla="*/ 234950 h 741363"/>
                <a:gd name="connsiteX33" fmla="*/ 601662 w 896937"/>
                <a:gd name="connsiteY33" fmla="*/ 173037 h 741363"/>
                <a:gd name="connsiteX34" fmla="*/ 668337 w 896937"/>
                <a:gd name="connsiteY34" fmla="*/ 168275 h 741363"/>
                <a:gd name="connsiteX35" fmla="*/ 777875 w 896937"/>
                <a:gd name="connsiteY35" fmla="*/ 258762 h 741363"/>
                <a:gd name="connsiteX0" fmla="*/ 777875 w 898922"/>
                <a:gd name="connsiteY0" fmla="*/ 258762 h 741363"/>
                <a:gd name="connsiteX1" fmla="*/ 856456 w 898922"/>
                <a:gd name="connsiteY1" fmla="*/ 223044 h 741363"/>
                <a:gd name="connsiteX2" fmla="*/ 787400 w 898922"/>
                <a:gd name="connsiteY2" fmla="*/ 96837 h 741363"/>
                <a:gd name="connsiteX3" fmla="*/ 568325 w 898922"/>
                <a:gd name="connsiteY3" fmla="*/ 20637 h 741363"/>
                <a:gd name="connsiteX4" fmla="*/ 420687 w 898922"/>
                <a:gd name="connsiteY4" fmla="*/ 1587 h 741363"/>
                <a:gd name="connsiteX5" fmla="*/ 268287 w 898922"/>
                <a:gd name="connsiteY5" fmla="*/ 25400 h 741363"/>
                <a:gd name="connsiteX6" fmla="*/ 92075 w 898922"/>
                <a:gd name="connsiteY6" fmla="*/ 153987 h 741363"/>
                <a:gd name="connsiteX7" fmla="*/ 49212 w 898922"/>
                <a:gd name="connsiteY7" fmla="*/ 277812 h 741363"/>
                <a:gd name="connsiteX8" fmla="*/ 34925 w 898922"/>
                <a:gd name="connsiteY8" fmla="*/ 330200 h 741363"/>
                <a:gd name="connsiteX9" fmla="*/ 20637 w 898922"/>
                <a:gd name="connsiteY9" fmla="*/ 387350 h 741363"/>
                <a:gd name="connsiteX10" fmla="*/ 1587 w 898922"/>
                <a:gd name="connsiteY10" fmla="*/ 492125 h 741363"/>
                <a:gd name="connsiteX11" fmla="*/ 30162 w 898922"/>
                <a:gd name="connsiteY11" fmla="*/ 611187 h 741363"/>
                <a:gd name="connsiteX12" fmla="*/ 125412 w 898922"/>
                <a:gd name="connsiteY12" fmla="*/ 692150 h 741363"/>
                <a:gd name="connsiteX13" fmla="*/ 211137 w 898922"/>
                <a:gd name="connsiteY13" fmla="*/ 711200 h 741363"/>
                <a:gd name="connsiteX14" fmla="*/ 282575 w 898922"/>
                <a:gd name="connsiteY14" fmla="*/ 715962 h 741363"/>
                <a:gd name="connsiteX15" fmla="*/ 377825 w 898922"/>
                <a:gd name="connsiteY15" fmla="*/ 711200 h 741363"/>
                <a:gd name="connsiteX16" fmla="*/ 425450 w 898922"/>
                <a:gd name="connsiteY16" fmla="*/ 735012 h 741363"/>
                <a:gd name="connsiteX17" fmla="*/ 525462 w 898922"/>
                <a:gd name="connsiteY17" fmla="*/ 739775 h 741363"/>
                <a:gd name="connsiteX18" fmla="*/ 577850 w 898922"/>
                <a:gd name="connsiteY18" fmla="*/ 725487 h 741363"/>
                <a:gd name="connsiteX19" fmla="*/ 635000 w 898922"/>
                <a:gd name="connsiteY19" fmla="*/ 682625 h 741363"/>
                <a:gd name="connsiteX20" fmla="*/ 715962 w 898922"/>
                <a:gd name="connsiteY20" fmla="*/ 573087 h 741363"/>
                <a:gd name="connsiteX21" fmla="*/ 792162 w 898922"/>
                <a:gd name="connsiteY21" fmla="*/ 501650 h 741363"/>
                <a:gd name="connsiteX22" fmla="*/ 863600 w 898922"/>
                <a:gd name="connsiteY22" fmla="*/ 463550 h 741363"/>
                <a:gd name="connsiteX23" fmla="*/ 892175 w 898922"/>
                <a:gd name="connsiteY23" fmla="*/ 420687 h 741363"/>
                <a:gd name="connsiteX24" fmla="*/ 892175 w 898922"/>
                <a:gd name="connsiteY24" fmla="*/ 368300 h 741363"/>
                <a:gd name="connsiteX25" fmla="*/ 885825 w 898922"/>
                <a:gd name="connsiteY25" fmla="*/ 296069 h 741363"/>
                <a:gd name="connsiteX26" fmla="*/ 813593 w 898922"/>
                <a:gd name="connsiteY26" fmla="*/ 289719 h 741363"/>
                <a:gd name="connsiteX27" fmla="*/ 773907 w 898922"/>
                <a:gd name="connsiteY27" fmla="*/ 336550 h 741363"/>
                <a:gd name="connsiteX28" fmla="*/ 744537 w 898922"/>
                <a:gd name="connsiteY28" fmla="*/ 373062 h 741363"/>
                <a:gd name="connsiteX29" fmla="*/ 658812 w 898922"/>
                <a:gd name="connsiteY29" fmla="*/ 392112 h 741363"/>
                <a:gd name="connsiteX30" fmla="*/ 577850 w 898922"/>
                <a:gd name="connsiteY30" fmla="*/ 377825 h 741363"/>
                <a:gd name="connsiteX31" fmla="*/ 525462 w 898922"/>
                <a:gd name="connsiteY31" fmla="*/ 311150 h 741363"/>
                <a:gd name="connsiteX32" fmla="*/ 530225 w 898922"/>
                <a:gd name="connsiteY32" fmla="*/ 234950 h 741363"/>
                <a:gd name="connsiteX33" fmla="*/ 601662 w 898922"/>
                <a:gd name="connsiteY33" fmla="*/ 173037 h 741363"/>
                <a:gd name="connsiteX34" fmla="*/ 668337 w 898922"/>
                <a:gd name="connsiteY34" fmla="*/ 168275 h 741363"/>
                <a:gd name="connsiteX35" fmla="*/ 777875 w 898922"/>
                <a:gd name="connsiteY35" fmla="*/ 258762 h 741363"/>
                <a:gd name="connsiteX0" fmla="*/ 777875 w 896937"/>
                <a:gd name="connsiteY0" fmla="*/ 258762 h 741363"/>
                <a:gd name="connsiteX1" fmla="*/ 856456 w 896937"/>
                <a:gd name="connsiteY1" fmla="*/ 223044 h 741363"/>
                <a:gd name="connsiteX2" fmla="*/ 787400 w 896937"/>
                <a:gd name="connsiteY2" fmla="*/ 96837 h 741363"/>
                <a:gd name="connsiteX3" fmla="*/ 568325 w 896937"/>
                <a:gd name="connsiteY3" fmla="*/ 20637 h 741363"/>
                <a:gd name="connsiteX4" fmla="*/ 420687 w 896937"/>
                <a:gd name="connsiteY4" fmla="*/ 1587 h 741363"/>
                <a:gd name="connsiteX5" fmla="*/ 268287 w 896937"/>
                <a:gd name="connsiteY5" fmla="*/ 25400 h 741363"/>
                <a:gd name="connsiteX6" fmla="*/ 92075 w 896937"/>
                <a:gd name="connsiteY6" fmla="*/ 153987 h 741363"/>
                <a:gd name="connsiteX7" fmla="*/ 49212 w 896937"/>
                <a:gd name="connsiteY7" fmla="*/ 277812 h 741363"/>
                <a:gd name="connsiteX8" fmla="*/ 34925 w 896937"/>
                <a:gd name="connsiteY8" fmla="*/ 330200 h 741363"/>
                <a:gd name="connsiteX9" fmla="*/ 20637 w 896937"/>
                <a:gd name="connsiteY9" fmla="*/ 387350 h 741363"/>
                <a:gd name="connsiteX10" fmla="*/ 1587 w 896937"/>
                <a:gd name="connsiteY10" fmla="*/ 492125 h 741363"/>
                <a:gd name="connsiteX11" fmla="*/ 30162 w 896937"/>
                <a:gd name="connsiteY11" fmla="*/ 611187 h 741363"/>
                <a:gd name="connsiteX12" fmla="*/ 125412 w 896937"/>
                <a:gd name="connsiteY12" fmla="*/ 692150 h 741363"/>
                <a:gd name="connsiteX13" fmla="*/ 211137 w 896937"/>
                <a:gd name="connsiteY13" fmla="*/ 711200 h 741363"/>
                <a:gd name="connsiteX14" fmla="*/ 282575 w 896937"/>
                <a:gd name="connsiteY14" fmla="*/ 715962 h 741363"/>
                <a:gd name="connsiteX15" fmla="*/ 377825 w 896937"/>
                <a:gd name="connsiteY15" fmla="*/ 711200 h 741363"/>
                <a:gd name="connsiteX16" fmla="*/ 425450 w 896937"/>
                <a:gd name="connsiteY16" fmla="*/ 735012 h 741363"/>
                <a:gd name="connsiteX17" fmla="*/ 525462 w 896937"/>
                <a:gd name="connsiteY17" fmla="*/ 739775 h 741363"/>
                <a:gd name="connsiteX18" fmla="*/ 577850 w 896937"/>
                <a:gd name="connsiteY18" fmla="*/ 725487 h 741363"/>
                <a:gd name="connsiteX19" fmla="*/ 635000 w 896937"/>
                <a:gd name="connsiteY19" fmla="*/ 682625 h 741363"/>
                <a:gd name="connsiteX20" fmla="*/ 715962 w 896937"/>
                <a:gd name="connsiteY20" fmla="*/ 573087 h 741363"/>
                <a:gd name="connsiteX21" fmla="*/ 792162 w 896937"/>
                <a:gd name="connsiteY21" fmla="*/ 501650 h 741363"/>
                <a:gd name="connsiteX22" fmla="*/ 863600 w 896937"/>
                <a:gd name="connsiteY22" fmla="*/ 463550 h 741363"/>
                <a:gd name="connsiteX23" fmla="*/ 892175 w 896937"/>
                <a:gd name="connsiteY23" fmla="*/ 420687 h 741363"/>
                <a:gd name="connsiteX24" fmla="*/ 892175 w 896937"/>
                <a:gd name="connsiteY24" fmla="*/ 368300 h 741363"/>
                <a:gd name="connsiteX25" fmla="*/ 869156 w 896937"/>
                <a:gd name="connsiteY25" fmla="*/ 303213 h 741363"/>
                <a:gd name="connsiteX26" fmla="*/ 813593 w 896937"/>
                <a:gd name="connsiteY26" fmla="*/ 289719 h 741363"/>
                <a:gd name="connsiteX27" fmla="*/ 773907 w 896937"/>
                <a:gd name="connsiteY27" fmla="*/ 336550 h 741363"/>
                <a:gd name="connsiteX28" fmla="*/ 744537 w 896937"/>
                <a:gd name="connsiteY28" fmla="*/ 373062 h 741363"/>
                <a:gd name="connsiteX29" fmla="*/ 658812 w 896937"/>
                <a:gd name="connsiteY29" fmla="*/ 392112 h 741363"/>
                <a:gd name="connsiteX30" fmla="*/ 577850 w 896937"/>
                <a:gd name="connsiteY30" fmla="*/ 377825 h 741363"/>
                <a:gd name="connsiteX31" fmla="*/ 525462 w 896937"/>
                <a:gd name="connsiteY31" fmla="*/ 311150 h 741363"/>
                <a:gd name="connsiteX32" fmla="*/ 530225 w 896937"/>
                <a:gd name="connsiteY32" fmla="*/ 234950 h 741363"/>
                <a:gd name="connsiteX33" fmla="*/ 601662 w 896937"/>
                <a:gd name="connsiteY33" fmla="*/ 173037 h 741363"/>
                <a:gd name="connsiteX34" fmla="*/ 668337 w 896937"/>
                <a:gd name="connsiteY34" fmla="*/ 168275 h 741363"/>
                <a:gd name="connsiteX35" fmla="*/ 777875 w 896937"/>
                <a:gd name="connsiteY35" fmla="*/ 258762 h 741363"/>
                <a:gd name="connsiteX0" fmla="*/ 777875 w 896937"/>
                <a:gd name="connsiteY0" fmla="*/ 258762 h 741363"/>
                <a:gd name="connsiteX1" fmla="*/ 856456 w 896937"/>
                <a:gd name="connsiteY1" fmla="*/ 223044 h 741363"/>
                <a:gd name="connsiteX2" fmla="*/ 787400 w 896937"/>
                <a:gd name="connsiteY2" fmla="*/ 96837 h 741363"/>
                <a:gd name="connsiteX3" fmla="*/ 568325 w 896937"/>
                <a:gd name="connsiteY3" fmla="*/ 20637 h 741363"/>
                <a:gd name="connsiteX4" fmla="*/ 420687 w 896937"/>
                <a:gd name="connsiteY4" fmla="*/ 1587 h 741363"/>
                <a:gd name="connsiteX5" fmla="*/ 268287 w 896937"/>
                <a:gd name="connsiteY5" fmla="*/ 25400 h 741363"/>
                <a:gd name="connsiteX6" fmla="*/ 92075 w 896937"/>
                <a:gd name="connsiteY6" fmla="*/ 153987 h 741363"/>
                <a:gd name="connsiteX7" fmla="*/ 49212 w 896937"/>
                <a:gd name="connsiteY7" fmla="*/ 277812 h 741363"/>
                <a:gd name="connsiteX8" fmla="*/ 34925 w 896937"/>
                <a:gd name="connsiteY8" fmla="*/ 330200 h 741363"/>
                <a:gd name="connsiteX9" fmla="*/ 20637 w 896937"/>
                <a:gd name="connsiteY9" fmla="*/ 387350 h 741363"/>
                <a:gd name="connsiteX10" fmla="*/ 1587 w 896937"/>
                <a:gd name="connsiteY10" fmla="*/ 492125 h 741363"/>
                <a:gd name="connsiteX11" fmla="*/ 30162 w 896937"/>
                <a:gd name="connsiteY11" fmla="*/ 611187 h 741363"/>
                <a:gd name="connsiteX12" fmla="*/ 125412 w 896937"/>
                <a:gd name="connsiteY12" fmla="*/ 692150 h 741363"/>
                <a:gd name="connsiteX13" fmla="*/ 211137 w 896937"/>
                <a:gd name="connsiteY13" fmla="*/ 711200 h 741363"/>
                <a:gd name="connsiteX14" fmla="*/ 282575 w 896937"/>
                <a:gd name="connsiteY14" fmla="*/ 715962 h 741363"/>
                <a:gd name="connsiteX15" fmla="*/ 377825 w 896937"/>
                <a:gd name="connsiteY15" fmla="*/ 711200 h 741363"/>
                <a:gd name="connsiteX16" fmla="*/ 425450 w 896937"/>
                <a:gd name="connsiteY16" fmla="*/ 735012 h 741363"/>
                <a:gd name="connsiteX17" fmla="*/ 525462 w 896937"/>
                <a:gd name="connsiteY17" fmla="*/ 739775 h 741363"/>
                <a:gd name="connsiteX18" fmla="*/ 577850 w 896937"/>
                <a:gd name="connsiteY18" fmla="*/ 725487 h 741363"/>
                <a:gd name="connsiteX19" fmla="*/ 635000 w 896937"/>
                <a:gd name="connsiteY19" fmla="*/ 682625 h 741363"/>
                <a:gd name="connsiteX20" fmla="*/ 715962 w 896937"/>
                <a:gd name="connsiteY20" fmla="*/ 573087 h 741363"/>
                <a:gd name="connsiteX21" fmla="*/ 792162 w 896937"/>
                <a:gd name="connsiteY21" fmla="*/ 501650 h 741363"/>
                <a:gd name="connsiteX22" fmla="*/ 863600 w 896937"/>
                <a:gd name="connsiteY22" fmla="*/ 463550 h 741363"/>
                <a:gd name="connsiteX23" fmla="*/ 892175 w 896937"/>
                <a:gd name="connsiteY23" fmla="*/ 420687 h 741363"/>
                <a:gd name="connsiteX24" fmla="*/ 892175 w 896937"/>
                <a:gd name="connsiteY24" fmla="*/ 368300 h 741363"/>
                <a:gd name="connsiteX25" fmla="*/ 869156 w 896937"/>
                <a:gd name="connsiteY25" fmla="*/ 303213 h 741363"/>
                <a:gd name="connsiteX26" fmla="*/ 813593 w 896937"/>
                <a:gd name="connsiteY26" fmla="*/ 289719 h 741363"/>
                <a:gd name="connsiteX27" fmla="*/ 788194 w 896937"/>
                <a:gd name="connsiteY27" fmla="*/ 331788 h 741363"/>
                <a:gd name="connsiteX28" fmla="*/ 744537 w 896937"/>
                <a:gd name="connsiteY28" fmla="*/ 373062 h 741363"/>
                <a:gd name="connsiteX29" fmla="*/ 658812 w 896937"/>
                <a:gd name="connsiteY29" fmla="*/ 392112 h 741363"/>
                <a:gd name="connsiteX30" fmla="*/ 577850 w 896937"/>
                <a:gd name="connsiteY30" fmla="*/ 377825 h 741363"/>
                <a:gd name="connsiteX31" fmla="*/ 525462 w 896937"/>
                <a:gd name="connsiteY31" fmla="*/ 311150 h 741363"/>
                <a:gd name="connsiteX32" fmla="*/ 530225 w 896937"/>
                <a:gd name="connsiteY32" fmla="*/ 234950 h 741363"/>
                <a:gd name="connsiteX33" fmla="*/ 601662 w 896937"/>
                <a:gd name="connsiteY33" fmla="*/ 173037 h 741363"/>
                <a:gd name="connsiteX34" fmla="*/ 668337 w 896937"/>
                <a:gd name="connsiteY34" fmla="*/ 168275 h 741363"/>
                <a:gd name="connsiteX35" fmla="*/ 777875 w 896937"/>
                <a:gd name="connsiteY35" fmla="*/ 258762 h 741363"/>
                <a:gd name="connsiteX0" fmla="*/ 777875 w 896937"/>
                <a:gd name="connsiteY0" fmla="*/ 258762 h 741363"/>
                <a:gd name="connsiteX1" fmla="*/ 856456 w 896937"/>
                <a:gd name="connsiteY1" fmla="*/ 223044 h 741363"/>
                <a:gd name="connsiteX2" fmla="*/ 787400 w 896937"/>
                <a:gd name="connsiteY2" fmla="*/ 96837 h 741363"/>
                <a:gd name="connsiteX3" fmla="*/ 568325 w 896937"/>
                <a:gd name="connsiteY3" fmla="*/ 20637 h 741363"/>
                <a:gd name="connsiteX4" fmla="*/ 420687 w 896937"/>
                <a:gd name="connsiteY4" fmla="*/ 1587 h 741363"/>
                <a:gd name="connsiteX5" fmla="*/ 268287 w 896937"/>
                <a:gd name="connsiteY5" fmla="*/ 25400 h 741363"/>
                <a:gd name="connsiteX6" fmla="*/ 92075 w 896937"/>
                <a:gd name="connsiteY6" fmla="*/ 153987 h 741363"/>
                <a:gd name="connsiteX7" fmla="*/ 49212 w 896937"/>
                <a:gd name="connsiteY7" fmla="*/ 277812 h 741363"/>
                <a:gd name="connsiteX8" fmla="*/ 34925 w 896937"/>
                <a:gd name="connsiteY8" fmla="*/ 330200 h 741363"/>
                <a:gd name="connsiteX9" fmla="*/ 20637 w 896937"/>
                <a:gd name="connsiteY9" fmla="*/ 387350 h 741363"/>
                <a:gd name="connsiteX10" fmla="*/ 1587 w 896937"/>
                <a:gd name="connsiteY10" fmla="*/ 492125 h 741363"/>
                <a:gd name="connsiteX11" fmla="*/ 30162 w 896937"/>
                <a:gd name="connsiteY11" fmla="*/ 611187 h 741363"/>
                <a:gd name="connsiteX12" fmla="*/ 125412 w 896937"/>
                <a:gd name="connsiteY12" fmla="*/ 692150 h 741363"/>
                <a:gd name="connsiteX13" fmla="*/ 211137 w 896937"/>
                <a:gd name="connsiteY13" fmla="*/ 711200 h 741363"/>
                <a:gd name="connsiteX14" fmla="*/ 282575 w 896937"/>
                <a:gd name="connsiteY14" fmla="*/ 715962 h 741363"/>
                <a:gd name="connsiteX15" fmla="*/ 377825 w 896937"/>
                <a:gd name="connsiteY15" fmla="*/ 711200 h 741363"/>
                <a:gd name="connsiteX16" fmla="*/ 425450 w 896937"/>
                <a:gd name="connsiteY16" fmla="*/ 735012 h 741363"/>
                <a:gd name="connsiteX17" fmla="*/ 525462 w 896937"/>
                <a:gd name="connsiteY17" fmla="*/ 739775 h 741363"/>
                <a:gd name="connsiteX18" fmla="*/ 577850 w 896937"/>
                <a:gd name="connsiteY18" fmla="*/ 725487 h 741363"/>
                <a:gd name="connsiteX19" fmla="*/ 635000 w 896937"/>
                <a:gd name="connsiteY19" fmla="*/ 682625 h 741363"/>
                <a:gd name="connsiteX20" fmla="*/ 715962 w 896937"/>
                <a:gd name="connsiteY20" fmla="*/ 573087 h 741363"/>
                <a:gd name="connsiteX21" fmla="*/ 792162 w 896937"/>
                <a:gd name="connsiteY21" fmla="*/ 501650 h 741363"/>
                <a:gd name="connsiteX22" fmla="*/ 863600 w 896937"/>
                <a:gd name="connsiteY22" fmla="*/ 463550 h 741363"/>
                <a:gd name="connsiteX23" fmla="*/ 892175 w 896937"/>
                <a:gd name="connsiteY23" fmla="*/ 420687 h 741363"/>
                <a:gd name="connsiteX24" fmla="*/ 892175 w 896937"/>
                <a:gd name="connsiteY24" fmla="*/ 368300 h 741363"/>
                <a:gd name="connsiteX25" fmla="*/ 862012 w 896937"/>
                <a:gd name="connsiteY25" fmla="*/ 293688 h 741363"/>
                <a:gd name="connsiteX26" fmla="*/ 813593 w 896937"/>
                <a:gd name="connsiteY26" fmla="*/ 289719 h 741363"/>
                <a:gd name="connsiteX27" fmla="*/ 788194 w 896937"/>
                <a:gd name="connsiteY27" fmla="*/ 331788 h 741363"/>
                <a:gd name="connsiteX28" fmla="*/ 744537 w 896937"/>
                <a:gd name="connsiteY28" fmla="*/ 373062 h 741363"/>
                <a:gd name="connsiteX29" fmla="*/ 658812 w 896937"/>
                <a:gd name="connsiteY29" fmla="*/ 392112 h 741363"/>
                <a:gd name="connsiteX30" fmla="*/ 577850 w 896937"/>
                <a:gd name="connsiteY30" fmla="*/ 377825 h 741363"/>
                <a:gd name="connsiteX31" fmla="*/ 525462 w 896937"/>
                <a:gd name="connsiteY31" fmla="*/ 311150 h 741363"/>
                <a:gd name="connsiteX32" fmla="*/ 530225 w 896937"/>
                <a:gd name="connsiteY32" fmla="*/ 234950 h 741363"/>
                <a:gd name="connsiteX33" fmla="*/ 601662 w 896937"/>
                <a:gd name="connsiteY33" fmla="*/ 173037 h 741363"/>
                <a:gd name="connsiteX34" fmla="*/ 668337 w 896937"/>
                <a:gd name="connsiteY34" fmla="*/ 168275 h 741363"/>
                <a:gd name="connsiteX35" fmla="*/ 777875 w 896937"/>
                <a:gd name="connsiteY35" fmla="*/ 258762 h 741363"/>
                <a:gd name="connsiteX0" fmla="*/ 777875 w 896937"/>
                <a:gd name="connsiteY0" fmla="*/ 258762 h 741363"/>
                <a:gd name="connsiteX1" fmla="*/ 856456 w 896937"/>
                <a:gd name="connsiteY1" fmla="*/ 223044 h 741363"/>
                <a:gd name="connsiteX2" fmla="*/ 787400 w 896937"/>
                <a:gd name="connsiteY2" fmla="*/ 96837 h 741363"/>
                <a:gd name="connsiteX3" fmla="*/ 568325 w 896937"/>
                <a:gd name="connsiteY3" fmla="*/ 20637 h 741363"/>
                <a:gd name="connsiteX4" fmla="*/ 420687 w 896937"/>
                <a:gd name="connsiteY4" fmla="*/ 1587 h 741363"/>
                <a:gd name="connsiteX5" fmla="*/ 268287 w 896937"/>
                <a:gd name="connsiteY5" fmla="*/ 25400 h 741363"/>
                <a:gd name="connsiteX6" fmla="*/ 92075 w 896937"/>
                <a:gd name="connsiteY6" fmla="*/ 153987 h 741363"/>
                <a:gd name="connsiteX7" fmla="*/ 49212 w 896937"/>
                <a:gd name="connsiteY7" fmla="*/ 277812 h 741363"/>
                <a:gd name="connsiteX8" fmla="*/ 34925 w 896937"/>
                <a:gd name="connsiteY8" fmla="*/ 330200 h 741363"/>
                <a:gd name="connsiteX9" fmla="*/ 20637 w 896937"/>
                <a:gd name="connsiteY9" fmla="*/ 387350 h 741363"/>
                <a:gd name="connsiteX10" fmla="*/ 1587 w 896937"/>
                <a:gd name="connsiteY10" fmla="*/ 492125 h 741363"/>
                <a:gd name="connsiteX11" fmla="*/ 30162 w 896937"/>
                <a:gd name="connsiteY11" fmla="*/ 611187 h 741363"/>
                <a:gd name="connsiteX12" fmla="*/ 125412 w 896937"/>
                <a:gd name="connsiteY12" fmla="*/ 692150 h 741363"/>
                <a:gd name="connsiteX13" fmla="*/ 211137 w 896937"/>
                <a:gd name="connsiteY13" fmla="*/ 711200 h 741363"/>
                <a:gd name="connsiteX14" fmla="*/ 282575 w 896937"/>
                <a:gd name="connsiteY14" fmla="*/ 715962 h 741363"/>
                <a:gd name="connsiteX15" fmla="*/ 377825 w 896937"/>
                <a:gd name="connsiteY15" fmla="*/ 711200 h 741363"/>
                <a:gd name="connsiteX16" fmla="*/ 425450 w 896937"/>
                <a:gd name="connsiteY16" fmla="*/ 735012 h 741363"/>
                <a:gd name="connsiteX17" fmla="*/ 525462 w 896937"/>
                <a:gd name="connsiteY17" fmla="*/ 739775 h 741363"/>
                <a:gd name="connsiteX18" fmla="*/ 577850 w 896937"/>
                <a:gd name="connsiteY18" fmla="*/ 725487 h 741363"/>
                <a:gd name="connsiteX19" fmla="*/ 635000 w 896937"/>
                <a:gd name="connsiteY19" fmla="*/ 682625 h 741363"/>
                <a:gd name="connsiteX20" fmla="*/ 715962 w 896937"/>
                <a:gd name="connsiteY20" fmla="*/ 573087 h 741363"/>
                <a:gd name="connsiteX21" fmla="*/ 792162 w 896937"/>
                <a:gd name="connsiteY21" fmla="*/ 501650 h 741363"/>
                <a:gd name="connsiteX22" fmla="*/ 863600 w 896937"/>
                <a:gd name="connsiteY22" fmla="*/ 463550 h 741363"/>
                <a:gd name="connsiteX23" fmla="*/ 892175 w 896937"/>
                <a:gd name="connsiteY23" fmla="*/ 420687 h 741363"/>
                <a:gd name="connsiteX24" fmla="*/ 892175 w 896937"/>
                <a:gd name="connsiteY24" fmla="*/ 368300 h 741363"/>
                <a:gd name="connsiteX25" fmla="*/ 862012 w 896937"/>
                <a:gd name="connsiteY25" fmla="*/ 293688 h 741363"/>
                <a:gd name="connsiteX26" fmla="*/ 813593 w 896937"/>
                <a:gd name="connsiteY26" fmla="*/ 289719 h 741363"/>
                <a:gd name="connsiteX27" fmla="*/ 788194 w 896937"/>
                <a:gd name="connsiteY27" fmla="*/ 331788 h 741363"/>
                <a:gd name="connsiteX28" fmla="*/ 744537 w 896937"/>
                <a:gd name="connsiteY28" fmla="*/ 373062 h 741363"/>
                <a:gd name="connsiteX29" fmla="*/ 658812 w 896937"/>
                <a:gd name="connsiteY29" fmla="*/ 392112 h 741363"/>
                <a:gd name="connsiteX30" fmla="*/ 577850 w 896937"/>
                <a:gd name="connsiteY30" fmla="*/ 377825 h 741363"/>
                <a:gd name="connsiteX31" fmla="*/ 525462 w 896937"/>
                <a:gd name="connsiteY31" fmla="*/ 311150 h 741363"/>
                <a:gd name="connsiteX32" fmla="*/ 530225 w 896937"/>
                <a:gd name="connsiteY32" fmla="*/ 234950 h 741363"/>
                <a:gd name="connsiteX33" fmla="*/ 668337 w 896937"/>
                <a:gd name="connsiteY33" fmla="*/ 168275 h 741363"/>
                <a:gd name="connsiteX34" fmla="*/ 777875 w 896937"/>
                <a:gd name="connsiteY34" fmla="*/ 258762 h 741363"/>
                <a:gd name="connsiteX0" fmla="*/ 777875 w 896937"/>
                <a:gd name="connsiteY0" fmla="*/ 258762 h 741363"/>
                <a:gd name="connsiteX1" fmla="*/ 856456 w 896937"/>
                <a:gd name="connsiteY1" fmla="*/ 223044 h 741363"/>
                <a:gd name="connsiteX2" fmla="*/ 787400 w 896937"/>
                <a:gd name="connsiteY2" fmla="*/ 96837 h 741363"/>
                <a:gd name="connsiteX3" fmla="*/ 568325 w 896937"/>
                <a:gd name="connsiteY3" fmla="*/ 20637 h 741363"/>
                <a:gd name="connsiteX4" fmla="*/ 420687 w 896937"/>
                <a:gd name="connsiteY4" fmla="*/ 1587 h 741363"/>
                <a:gd name="connsiteX5" fmla="*/ 268287 w 896937"/>
                <a:gd name="connsiteY5" fmla="*/ 25400 h 741363"/>
                <a:gd name="connsiteX6" fmla="*/ 92075 w 896937"/>
                <a:gd name="connsiteY6" fmla="*/ 153987 h 741363"/>
                <a:gd name="connsiteX7" fmla="*/ 49212 w 896937"/>
                <a:gd name="connsiteY7" fmla="*/ 277812 h 741363"/>
                <a:gd name="connsiteX8" fmla="*/ 34925 w 896937"/>
                <a:gd name="connsiteY8" fmla="*/ 330200 h 741363"/>
                <a:gd name="connsiteX9" fmla="*/ 20637 w 896937"/>
                <a:gd name="connsiteY9" fmla="*/ 387350 h 741363"/>
                <a:gd name="connsiteX10" fmla="*/ 1587 w 896937"/>
                <a:gd name="connsiteY10" fmla="*/ 492125 h 741363"/>
                <a:gd name="connsiteX11" fmla="*/ 30162 w 896937"/>
                <a:gd name="connsiteY11" fmla="*/ 611187 h 741363"/>
                <a:gd name="connsiteX12" fmla="*/ 125412 w 896937"/>
                <a:gd name="connsiteY12" fmla="*/ 692150 h 741363"/>
                <a:gd name="connsiteX13" fmla="*/ 211137 w 896937"/>
                <a:gd name="connsiteY13" fmla="*/ 711200 h 741363"/>
                <a:gd name="connsiteX14" fmla="*/ 282575 w 896937"/>
                <a:gd name="connsiteY14" fmla="*/ 715962 h 741363"/>
                <a:gd name="connsiteX15" fmla="*/ 377825 w 896937"/>
                <a:gd name="connsiteY15" fmla="*/ 711200 h 741363"/>
                <a:gd name="connsiteX16" fmla="*/ 425450 w 896937"/>
                <a:gd name="connsiteY16" fmla="*/ 735012 h 741363"/>
                <a:gd name="connsiteX17" fmla="*/ 525462 w 896937"/>
                <a:gd name="connsiteY17" fmla="*/ 739775 h 741363"/>
                <a:gd name="connsiteX18" fmla="*/ 577850 w 896937"/>
                <a:gd name="connsiteY18" fmla="*/ 725487 h 741363"/>
                <a:gd name="connsiteX19" fmla="*/ 635000 w 896937"/>
                <a:gd name="connsiteY19" fmla="*/ 682625 h 741363"/>
                <a:gd name="connsiteX20" fmla="*/ 715962 w 896937"/>
                <a:gd name="connsiteY20" fmla="*/ 573087 h 741363"/>
                <a:gd name="connsiteX21" fmla="*/ 792162 w 896937"/>
                <a:gd name="connsiteY21" fmla="*/ 501650 h 741363"/>
                <a:gd name="connsiteX22" fmla="*/ 863600 w 896937"/>
                <a:gd name="connsiteY22" fmla="*/ 463550 h 741363"/>
                <a:gd name="connsiteX23" fmla="*/ 892175 w 896937"/>
                <a:gd name="connsiteY23" fmla="*/ 420687 h 741363"/>
                <a:gd name="connsiteX24" fmla="*/ 892175 w 896937"/>
                <a:gd name="connsiteY24" fmla="*/ 368300 h 741363"/>
                <a:gd name="connsiteX25" fmla="*/ 862012 w 896937"/>
                <a:gd name="connsiteY25" fmla="*/ 293688 h 741363"/>
                <a:gd name="connsiteX26" fmla="*/ 813593 w 896937"/>
                <a:gd name="connsiteY26" fmla="*/ 289719 h 741363"/>
                <a:gd name="connsiteX27" fmla="*/ 788194 w 896937"/>
                <a:gd name="connsiteY27" fmla="*/ 331788 h 741363"/>
                <a:gd name="connsiteX28" fmla="*/ 744537 w 896937"/>
                <a:gd name="connsiteY28" fmla="*/ 373062 h 741363"/>
                <a:gd name="connsiteX29" fmla="*/ 658812 w 896937"/>
                <a:gd name="connsiteY29" fmla="*/ 392112 h 741363"/>
                <a:gd name="connsiteX30" fmla="*/ 577850 w 896937"/>
                <a:gd name="connsiteY30" fmla="*/ 377825 h 741363"/>
                <a:gd name="connsiteX31" fmla="*/ 525462 w 896937"/>
                <a:gd name="connsiteY31" fmla="*/ 311150 h 741363"/>
                <a:gd name="connsiteX32" fmla="*/ 530225 w 896937"/>
                <a:gd name="connsiteY32" fmla="*/ 234950 h 741363"/>
                <a:gd name="connsiteX33" fmla="*/ 777875 w 896937"/>
                <a:gd name="connsiteY33" fmla="*/ 258762 h 741363"/>
                <a:gd name="connsiteX0" fmla="*/ 777875 w 896937"/>
                <a:gd name="connsiteY0" fmla="*/ 258762 h 741363"/>
                <a:gd name="connsiteX1" fmla="*/ 856456 w 896937"/>
                <a:gd name="connsiteY1" fmla="*/ 223044 h 741363"/>
                <a:gd name="connsiteX2" fmla="*/ 787400 w 896937"/>
                <a:gd name="connsiteY2" fmla="*/ 96837 h 741363"/>
                <a:gd name="connsiteX3" fmla="*/ 568325 w 896937"/>
                <a:gd name="connsiteY3" fmla="*/ 20637 h 741363"/>
                <a:gd name="connsiteX4" fmla="*/ 420687 w 896937"/>
                <a:gd name="connsiteY4" fmla="*/ 1587 h 741363"/>
                <a:gd name="connsiteX5" fmla="*/ 268287 w 896937"/>
                <a:gd name="connsiteY5" fmla="*/ 25400 h 741363"/>
                <a:gd name="connsiteX6" fmla="*/ 92075 w 896937"/>
                <a:gd name="connsiteY6" fmla="*/ 153987 h 741363"/>
                <a:gd name="connsiteX7" fmla="*/ 49212 w 896937"/>
                <a:gd name="connsiteY7" fmla="*/ 277812 h 741363"/>
                <a:gd name="connsiteX8" fmla="*/ 34925 w 896937"/>
                <a:gd name="connsiteY8" fmla="*/ 330200 h 741363"/>
                <a:gd name="connsiteX9" fmla="*/ 20637 w 896937"/>
                <a:gd name="connsiteY9" fmla="*/ 387350 h 741363"/>
                <a:gd name="connsiteX10" fmla="*/ 1587 w 896937"/>
                <a:gd name="connsiteY10" fmla="*/ 492125 h 741363"/>
                <a:gd name="connsiteX11" fmla="*/ 30162 w 896937"/>
                <a:gd name="connsiteY11" fmla="*/ 611187 h 741363"/>
                <a:gd name="connsiteX12" fmla="*/ 125412 w 896937"/>
                <a:gd name="connsiteY12" fmla="*/ 692150 h 741363"/>
                <a:gd name="connsiteX13" fmla="*/ 211137 w 896937"/>
                <a:gd name="connsiteY13" fmla="*/ 711200 h 741363"/>
                <a:gd name="connsiteX14" fmla="*/ 282575 w 896937"/>
                <a:gd name="connsiteY14" fmla="*/ 715962 h 741363"/>
                <a:gd name="connsiteX15" fmla="*/ 377825 w 896937"/>
                <a:gd name="connsiteY15" fmla="*/ 711200 h 741363"/>
                <a:gd name="connsiteX16" fmla="*/ 425450 w 896937"/>
                <a:gd name="connsiteY16" fmla="*/ 735012 h 741363"/>
                <a:gd name="connsiteX17" fmla="*/ 525462 w 896937"/>
                <a:gd name="connsiteY17" fmla="*/ 739775 h 741363"/>
                <a:gd name="connsiteX18" fmla="*/ 577850 w 896937"/>
                <a:gd name="connsiteY18" fmla="*/ 725487 h 741363"/>
                <a:gd name="connsiteX19" fmla="*/ 635000 w 896937"/>
                <a:gd name="connsiteY19" fmla="*/ 682625 h 741363"/>
                <a:gd name="connsiteX20" fmla="*/ 715962 w 896937"/>
                <a:gd name="connsiteY20" fmla="*/ 573087 h 741363"/>
                <a:gd name="connsiteX21" fmla="*/ 792162 w 896937"/>
                <a:gd name="connsiteY21" fmla="*/ 501650 h 741363"/>
                <a:gd name="connsiteX22" fmla="*/ 863600 w 896937"/>
                <a:gd name="connsiteY22" fmla="*/ 463550 h 741363"/>
                <a:gd name="connsiteX23" fmla="*/ 892175 w 896937"/>
                <a:gd name="connsiteY23" fmla="*/ 420687 h 741363"/>
                <a:gd name="connsiteX24" fmla="*/ 892175 w 896937"/>
                <a:gd name="connsiteY24" fmla="*/ 368300 h 741363"/>
                <a:gd name="connsiteX25" fmla="*/ 862012 w 896937"/>
                <a:gd name="connsiteY25" fmla="*/ 293688 h 741363"/>
                <a:gd name="connsiteX26" fmla="*/ 813593 w 896937"/>
                <a:gd name="connsiteY26" fmla="*/ 289719 h 741363"/>
                <a:gd name="connsiteX27" fmla="*/ 788194 w 896937"/>
                <a:gd name="connsiteY27" fmla="*/ 331788 h 741363"/>
                <a:gd name="connsiteX28" fmla="*/ 744537 w 896937"/>
                <a:gd name="connsiteY28" fmla="*/ 373062 h 741363"/>
                <a:gd name="connsiteX29" fmla="*/ 658812 w 896937"/>
                <a:gd name="connsiteY29" fmla="*/ 392112 h 741363"/>
                <a:gd name="connsiteX30" fmla="*/ 577850 w 896937"/>
                <a:gd name="connsiteY30" fmla="*/ 377825 h 741363"/>
                <a:gd name="connsiteX31" fmla="*/ 525462 w 896937"/>
                <a:gd name="connsiteY31" fmla="*/ 311150 h 741363"/>
                <a:gd name="connsiteX32" fmla="*/ 777875 w 896937"/>
                <a:gd name="connsiteY32" fmla="*/ 258762 h 741363"/>
                <a:gd name="connsiteX0" fmla="*/ 777875 w 896937"/>
                <a:gd name="connsiteY0" fmla="*/ 258762 h 741363"/>
                <a:gd name="connsiteX1" fmla="*/ 856456 w 896937"/>
                <a:gd name="connsiteY1" fmla="*/ 223044 h 741363"/>
                <a:gd name="connsiteX2" fmla="*/ 787400 w 896937"/>
                <a:gd name="connsiteY2" fmla="*/ 96837 h 741363"/>
                <a:gd name="connsiteX3" fmla="*/ 568325 w 896937"/>
                <a:gd name="connsiteY3" fmla="*/ 20637 h 741363"/>
                <a:gd name="connsiteX4" fmla="*/ 420687 w 896937"/>
                <a:gd name="connsiteY4" fmla="*/ 1587 h 741363"/>
                <a:gd name="connsiteX5" fmla="*/ 268287 w 896937"/>
                <a:gd name="connsiteY5" fmla="*/ 25400 h 741363"/>
                <a:gd name="connsiteX6" fmla="*/ 92075 w 896937"/>
                <a:gd name="connsiteY6" fmla="*/ 153987 h 741363"/>
                <a:gd name="connsiteX7" fmla="*/ 49212 w 896937"/>
                <a:gd name="connsiteY7" fmla="*/ 277812 h 741363"/>
                <a:gd name="connsiteX8" fmla="*/ 34925 w 896937"/>
                <a:gd name="connsiteY8" fmla="*/ 330200 h 741363"/>
                <a:gd name="connsiteX9" fmla="*/ 20637 w 896937"/>
                <a:gd name="connsiteY9" fmla="*/ 387350 h 741363"/>
                <a:gd name="connsiteX10" fmla="*/ 1587 w 896937"/>
                <a:gd name="connsiteY10" fmla="*/ 492125 h 741363"/>
                <a:gd name="connsiteX11" fmla="*/ 30162 w 896937"/>
                <a:gd name="connsiteY11" fmla="*/ 611187 h 741363"/>
                <a:gd name="connsiteX12" fmla="*/ 125412 w 896937"/>
                <a:gd name="connsiteY12" fmla="*/ 692150 h 741363"/>
                <a:gd name="connsiteX13" fmla="*/ 211137 w 896937"/>
                <a:gd name="connsiteY13" fmla="*/ 711200 h 741363"/>
                <a:gd name="connsiteX14" fmla="*/ 282575 w 896937"/>
                <a:gd name="connsiteY14" fmla="*/ 715962 h 741363"/>
                <a:gd name="connsiteX15" fmla="*/ 377825 w 896937"/>
                <a:gd name="connsiteY15" fmla="*/ 711200 h 741363"/>
                <a:gd name="connsiteX16" fmla="*/ 425450 w 896937"/>
                <a:gd name="connsiteY16" fmla="*/ 735012 h 741363"/>
                <a:gd name="connsiteX17" fmla="*/ 525462 w 896937"/>
                <a:gd name="connsiteY17" fmla="*/ 739775 h 741363"/>
                <a:gd name="connsiteX18" fmla="*/ 577850 w 896937"/>
                <a:gd name="connsiteY18" fmla="*/ 725487 h 741363"/>
                <a:gd name="connsiteX19" fmla="*/ 635000 w 896937"/>
                <a:gd name="connsiteY19" fmla="*/ 682625 h 741363"/>
                <a:gd name="connsiteX20" fmla="*/ 715962 w 896937"/>
                <a:gd name="connsiteY20" fmla="*/ 573087 h 741363"/>
                <a:gd name="connsiteX21" fmla="*/ 792162 w 896937"/>
                <a:gd name="connsiteY21" fmla="*/ 501650 h 741363"/>
                <a:gd name="connsiteX22" fmla="*/ 863600 w 896937"/>
                <a:gd name="connsiteY22" fmla="*/ 463550 h 741363"/>
                <a:gd name="connsiteX23" fmla="*/ 892175 w 896937"/>
                <a:gd name="connsiteY23" fmla="*/ 420687 h 741363"/>
                <a:gd name="connsiteX24" fmla="*/ 892175 w 896937"/>
                <a:gd name="connsiteY24" fmla="*/ 368300 h 741363"/>
                <a:gd name="connsiteX25" fmla="*/ 862012 w 896937"/>
                <a:gd name="connsiteY25" fmla="*/ 293688 h 741363"/>
                <a:gd name="connsiteX26" fmla="*/ 813593 w 896937"/>
                <a:gd name="connsiteY26" fmla="*/ 289719 h 741363"/>
                <a:gd name="connsiteX27" fmla="*/ 788194 w 896937"/>
                <a:gd name="connsiteY27" fmla="*/ 331788 h 741363"/>
                <a:gd name="connsiteX28" fmla="*/ 744537 w 896937"/>
                <a:gd name="connsiteY28" fmla="*/ 373062 h 741363"/>
                <a:gd name="connsiteX29" fmla="*/ 658812 w 896937"/>
                <a:gd name="connsiteY29" fmla="*/ 392112 h 741363"/>
                <a:gd name="connsiteX30" fmla="*/ 577850 w 896937"/>
                <a:gd name="connsiteY30" fmla="*/ 377825 h 741363"/>
                <a:gd name="connsiteX31" fmla="*/ 777875 w 896937"/>
                <a:gd name="connsiteY31" fmla="*/ 258762 h 741363"/>
                <a:gd name="connsiteX0" fmla="*/ 777875 w 896937"/>
                <a:gd name="connsiteY0" fmla="*/ 258762 h 741363"/>
                <a:gd name="connsiteX1" fmla="*/ 856456 w 896937"/>
                <a:gd name="connsiteY1" fmla="*/ 223044 h 741363"/>
                <a:gd name="connsiteX2" fmla="*/ 787400 w 896937"/>
                <a:gd name="connsiteY2" fmla="*/ 96837 h 741363"/>
                <a:gd name="connsiteX3" fmla="*/ 568325 w 896937"/>
                <a:gd name="connsiteY3" fmla="*/ 20637 h 741363"/>
                <a:gd name="connsiteX4" fmla="*/ 420687 w 896937"/>
                <a:gd name="connsiteY4" fmla="*/ 1587 h 741363"/>
                <a:gd name="connsiteX5" fmla="*/ 268287 w 896937"/>
                <a:gd name="connsiteY5" fmla="*/ 25400 h 741363"/>
                <a:gd name="connsiteX6" fmla="*/ 92075 w 896937"/>
                <a:gd name="connsiteY6" fmla="*/ 153987 h 741363"/>
                <a:gd name="connsiteX7" fmla="*/ 49212 w 896937"/>
                <a:gd name="connsiteY7" fmla="*/ 277812 h 741363"/>
                <a:gd name="connsiteX8" fmla="*/ 34925 w 896937"/>
                <a:gd name="connsiteY8" fmla="*/ 330200 h 741363"/>
                <a:gd name="connsiteX9" fmla="*/ 20637 w 896937"/>
                <a:gd name="connsiteY9" fmla="*/ 387350 h 741363"/>
                <a:gd name="connsiteX10" fmla="*/ 1587 w 896937"/>
                <a:gd name="connsiteY10" fmla="*/ 492125 h 741363"/>
                <a:gd name="connsiteX11" fmla="*/ 30162 w 896937"/>
                <a:gd name="connsiteY11" fmla="*/ 611187 h 741363"/>
                <a:gd name="connsiteX12" fmla="*/ 125412 w 896937"/>
                <a:gd name="connsiteY12" fmla="*/ 692150 h 741363"/>
                <a:gd name="connsiteX13" fmla="*/ 211137 w 896937"/>
                <a:gd name="connsiteY13" fmla="*/ 711200 h 741363"/>
                <a:gd name="connsiteX14" fmla="*/ 282575 w 896937"/>
                <a:gd name="connsiteY14" fmla="*/ 715962 h 741363"/>
                <a:gd name="connsiteX15" fmla="*/ 377825 w 896937"/>
                <a:gd name="connsiteY15" fmla="*/ 711200 h 741363"/>
                <a:gd name="connsiteX16" fmla="*/ 425450 w 896937"/>
                <a:gd name="connsiteY16" fmla="*/ 735012 h 741363"/>
                <a:gd name="connsiteX17" fmla="*/ 525462 w 896937"/>
                <a:gd name="connsiteY17" fmla="*/ 739775 h 741363"/>
                <a:gd name="connsiteX18" fmla="*/ 577850 w 896937"/>
                <a:gd name="connsiteY18" fmla="*/ 725487 h 741363"/>
                <a:gd name="connsiteX19" fmla="*/ 635000 w 896937"/>
                <a:gd name="connsiteY19" fmla="*/ 682625 h 741363"/>
                <a:gd name="connsiteX20" fmla="*/ 715962 w 896937"/>
                <a:gd name="connsiteY20" fmla="*/ 573087 h 741363"/>
                <a:gd name="connsiteX21" fmla="*/ 792162 w 896937"/>
                <a:gd name="connsiteY21" fmla="*/ 501650 h 741363"/>
                <a:gd name="connsiteX22" fmla="*/ 863600 w 896937"/>
                <a:gd name="connsiteY22" fmla="*/ 463550 h 741363"/>
                <a:gd name="connsiteX23" fmla="*/ 892175 w 896937"/>
                <a:gd name="connsiteY23" fmla="*/ 420687 h 741363"/>
                <a:gd name="connsiteX24" fmla="*/ 892175 w 896937"/>
                <a:gd name="connsiteY24" fmla="*/ 368300 h 741363"/>
                <a:gd name="connsiteX25" fmla="*/ 862012 w 896937"/>
                <a:gd name="connsiteY25" fmla="*/ 293688 h 741363"/>
                <a:gd name="connsiteX26" fmla="*/ 813593 w 896937"/>
                <a:gd name="connsiteY26" fmla="*/ 289719 h 741363"/>
                <a:gd name="connsiteX27" fmla="*/ 788194 w 896937"/>
                <a:gd name="connsiteY27" fmla="*/ 331788 h 741363"/>
                <a:gd name="connsiteX28" fmla="*/ 744537 w 896937"/>
                <a:gd name="connsiteY28" fmla="*/ 373062 h 741363"/>
                <a:gd name="connsiteX29" fmla="*/ 658812 w 896937"/>
                <a:gd name="connsiteY29" fmla="*/ 392112 h 741363"/>
                <a:gd name="connsiteX30" fmla="*/ 777875 w 896937"/>
                <a:gd name="connsiteY30" fmla="*/ 258762 h 741363"/>
                <a:gd name="connsiteX0" fmla="*/ 777875 w 896937"/>
                <a:gd name="connsiteY0" fmla="*/ 258762 h 741363"/>
                <a:gd name="connsiteX1" fmla="*/ 856456 w 896937"/>
                <a:gd name="connsiteY1" fmla="*/ 223044 h 741363"/>
                <a:gd name="connsiteX2" fmla="*/ 787400 w 896937"/>
                <a:gd name="connsiteY2" fmla="*/ 96837 h 741363"/>
                <a:gd name="connsiteX3" fmla="*/ 568325 w 896937"/>
                <a:gd name="connsiteY3" fmla="*/ 20637 h 741363"/>
                <a:gd name="connsiteX4" fmla="*/ 420687 w 896937"/>
                <a:gd name="connsiteY4" fmla="*/ 1587 h 741363"/>
                <a:gd name="connsiteX5" fmla="*/ 268287 w 896937"/>
                <a:gd name="connsiteY5" fmla="*/ 25400 h 741363"/>
                <a:gd name="connsiteX6" fmla="*/ 92075 w 896937"/>
                <a:gd name="connsiteY6" fmla="*/ 153987 h 741363"/>
                <a:gd name="connsiteX7" fmla="*/ 49212 w 896937"/>
                <a:gd name="connsiteY7" fmla="*/ 277812 h 741363"/>
                <a:gd name="connsiteX8" fmla="*/ 34925 w 896937"/>
                <a:gd name="connsiteY8" fmla="*/ 330200 h 741363"/>
                <a:gd name="connsiteX9" fmla="*/ 20637 w 896937"/>
                <a:gd name="connsiteY9" fmla="*/ 387350 h 741363"/>
                <a:gd name="connsiteX10" fmla="*/ 1587 w 896937"/>
                <a:gd name="connsiteY10" fmla="*/ 492125 h 741363"/>
                <a:gd name="connsiteX11" fmla="*/ 30162 w 896937"/>
                <a:gd name="connsiteY11" fmla="*/ 611187 h 741363"/>
                <a:gd name="connsiteX12" fmla="*/ 125412 w 896937"/>
                <a:gd name="connsiteY12" fmla="*/ 692150 h 741363"/>
                <a:gd name="connsiteX13" fmla="*/ 211137 w 896937"/>
                <a:gd name="connsiteY13" fmla="*/ 711200 h 741363"/>
                <a:gd name="connsiteX14" fmla="*/ 282575 w 896937"/>
                <a:gd name="connsiteY14" fmla="*/ 715962 h 741363"/>
                <a:gd name="connsiteX15" fmla="*/ 377825 w 896937"/>
                <a:gd name="connsiteY15" fmla="*/ 711200 h 741363"/>
                <a:gd name="connsiteX16" fmla="*/ 425450 w 896937"/>
                <a:gd name="connsiteY16" fmla="*/ 735012 h 741363"/>
                <a:gd name="connsiteX17" fmla="*/ 525462 w 896937"/>
                <a:gd name="connsiteY17" fmla="*/ 739775 h 741363"/>
                <a:gd name="connsiteX18" fmla="*/ 577850 w 896937"/>
                <a:gd name="connsiteY18" fmla="*/ 725487 h 741363"/>
                <a:gd name="connsiteX19" fmla="*/ 635000 w 896937"/>
                <a:gd name="connsiteY19" fmla="*/ 682625 h 741363"/>
                <a:gd name="connsiteX20" fmla="*/ 715962 w 896937"/>
                <a:gd name="connsiteY20" fmla="*/ 573087 h 741363"/>
                <a:gd name="connsiteX21" fmla="*/ 792162 w 896937"/>
                <a:gd name="connsiteY21" fmla="*/ 501650 h 741363"/>
                <a:gd name="connsiteX22" fmla="*/ 863600 w 896937"/>
                <a:gd name="connsiteY22" fmla="*/ 463550 h 741363"/>
                <a:gd name="connsiteX23" fmla="*/ 892175 w 896937"/>
                <a:gd name="connsiteY23" fmla="*/ 420687 h 741363"/>
                <a:gd name="connsiteX24" fmla="*/ 892175 w 896937"/>
                <a:gd name="connsiteY24" fmla="*/ 368300 h 741363"/>
                <a:gd name="connsiteX25" fmla="*/ 862012 w 896937"/>
                <a:gd name="connsiteY25" fmla="*/ 293688 h 741363"/>
                <a:gd name="connsiteX26" fmla="*/ 813593 w 896937"/>
                <a:gd name="connsiteY26" fmla="*/ 289719 h 741363"/>
                <a:gd name="connsiteX27" fmla="*/ 788194 w 896937"/>
                <a:gd name="connsiteY27" fmla="*/ 331788 h 741363"/>
                <a:gd name="connsiteX28" fmla="*/ 744537 w 896937"/>
                <a:gd name="connsiteY28" fmla="*/ 373062 h 741363"/>
                <a:gd name="connsiteX29" fmla="*/ 777875 w 896937"/>
                <a:gd name="connsiteY29" fmla="*/ 258762 h 741363"/>
                <a:gd name="connsiteX0" fmla="*/ 777875 w 896937"/>
                <a:gd name="connsiteY0" fmla="*/ 258762 h 741363"/>
                <a:gd name="connsiteX1" fmla="*/ 856456 w 896937"/>
                <a:gd name="connsiteY1" fmla="*/ 223044 h 741363"/>
                <a:gd name="connsiteX2" fmla="*/ 787400 w 896937"/>
                <a:gd name="connsiteY2" fmla="*/ 96837 h 741363"/>
                <a:gd name="connsiteX3" fmla="*/ 568325 w 896937"/>
                <a:gd name="connsiteY3" fmla="*/ 20637 h 741363"/>
                <a:gd name="connsiteX4" fmla="*/ 420687 w 896937"/>
                <a:gd name="connsiteY4" fmla="*/ 1587 h 741363"/>
                <a:gd name="connsiteX5" fmla="*/ 268287 w 896937"/>
                <a:gd name="connsiteY5" fmla="*/ 25400 h 741363"/>
                <a:gd name="connsiteX6" fmla="*/ 92075 w 896937"/>
                <a:gd name="connsiteY6" fmla="*/ 153987 h 741363"/>
                <a:gd name="connsiteX7" fmla="*/ 49212 w 896937"/>
                <a:gd name="connsiteY7" fmla="*/ 277812 h 741363"/>
                <a:gd name="connsiteX8" fmla="*/ 34925 w 896937"/>
                <a:gd name="connsiteY8" fmla="*/ 330200 h 741363"/>
                <a:gd name="connsiteX9" fmla="*/ 20637 w 896937"/>
                <a:gd name="connsiteY9" fmla="*/ 387350 h 741363"/>
                <a:gd name="connsiteX10" fmla="*/ 1587 w 896937"/>
                <a:gd name="connsiteY10" fmla="*/ 492125 h 741363"/>
                <a:gd name="connsiteX11" fmla="*/ 30162 w 896937"/>
                <a:gd name="connsiteY11" fmla="*/ 611187 h 741363"/>
                <a:gd name="connsiteX12" fmla="*/ 125412 w 896937"/>
                <a:gd name="connsiteY12" fmla="*/ 692150 h 741363"/>
                <a:gd name="connsiteX13" fmla="*/ 211137 w 896937"/>
                <a:gd name="connsiteY13" fmla="*/ 711200 h 741363"/>
                <a:gd name="connsiteX14" fmla="*/ 282575 w 896937"/>
                <a:gd name="connsiteY14" fmla="*/ 715962 h 741363"/>
                <a:gd name="connsiteX15" fmla="*/ 377825 w 896937"/>
                <a:gd name="connsiteY15" fmla="*/ 711200 h 741363"/>
                <a:gd name="connsiteX16" fmla="*/ 425450 w 896937"/>
                <a:gd name="connsiteY16" fmla="*/ 735012 h 741363"/>
                <a:gd name="connsiteX17" fmla="*/ 525462 w 896937"/>
                <a:gd name="connsiteY17" fmla="*/ 739775 h 741363"/>
                <a:gd name="connsiteX18" fmla="*/ 577850 w 896937"/>
                <a:gd name="connsiteY18" fmla="*/ 725487 h 741363"/>
                <a:gd name="connsiteX19" fmla="*/ 635000 w 896937"/>
                <a:gd name="connsiteY19" fmla="*/ 682625 h 741363"/>
                <a:gd name="connsiteX20" fmla="*/ 715962 w 896937"/>
                <a:gd name="connsiteY20" fmla="*/ 573087 h 741363"/>
                <a:gd name="connsiteX21" fmla="*/ 792162 w 896937"/>
                <a:gd name="connsiteY21" fmla="*/ 501650 h 741363"/>
                <a:gd name="connsiteX22" fmla="*/ 863600 w 896937"/>
                <a:gd name="connsiteY22" fmla="*/ 463550 h 741363"/>
                <a:gd name="connsiteX23" fmla="*/ 892175 w 896937"/>
                <a:gd name="connsiteY23" fmla="*/ 420687 h 741363"/>
                <a:gd name="connsiteX24" fmla="*/ 892175 w 896937"/>
                <a:gd name="connsiteY24" fmla="*/ 368300 h 741363"/>
                <a:gd name="connsiteX25" fmla="*/ 862012 w 896937"/>
                <a:gd name="connsiteY25" fmla="*/ 293688 h 741363"/>
                <a:gd name="connsiteX26" fmla="*/ 813593 w 896937"/>
                <a:gd name="connsiteY26" fmla="*/ 289719 h 741363"/>
                <a:gd name="connsiteX27" fmla="*/ 788194 w 896937"/>
                <a:gd name="connsiteY27" fmla="*/ 331788 h 741363"/>
                <a:gd name="connsiteX28" fmla="*/ 777875 w 896937"/>
                <a:gd name="connsiteY28" fmla="*/ 258762 h 741363"/>
                <a:gd name="connsiteX0" fmla="*/ 777875 w 896937"/>
                <a:gd name="connsiteY0" fmla="*/ 258762 h 741363"/>
                <a:gd name="connsiteX1" fmla="*/ 856456 w 896937"/>
                <a:gd name="connsiteY1" fmla="*/ 223044 h 741363"/>
                <a:gd name="connsiteX2" fmla="*/ 787400 w 896937"/>
                <a:gd name="connsiteY2" fmla="*/ 96837 h 741363"/>
                <a:gd name="connsiteX3" fmla="*/ 568325 w 896937"/>
                <a:gd name="connsiteY3" fmla="*/ 20637 h 741363"/>
                <a:gd name="connsiteX4" fmla="*/ 420687 w 896937"/>
                <a:gd name="connsiteY4" fmla="*/ 1587 h 741363"/>
                <a:gd name="connsiteX5" fmla="*/ 268287 w 896937"/>
                <a:gd name="connsiteY5" fmla="*/ 25400 h 741363"/>
                <a:gd name="connsiteX6" fmla="*/ 92075 w 896937"/>
                <a:gd name="connsiteY6" fmla="*/ 153987 h 741363"/>
                <a:gd name="connsiteX7" fmla="*/ 49212 w 896937"/>
                <a:gd name="connsiteY7" fmla="*/ 277812 h 741363"/>
                <a:gd name="connsiteX8" fmla="*/ 34925 w 896937"/>
                <a:gd name="connsiteY8" fmla="*/ 330200 h 741363"/>
                <a:gd name="connsiteX9" fmla="*/ 20637 w 896937"/>
                <a:gd name="connsiteY9" fmla="*/ 387350 h 741363"/>
                <a:gd name="connsiteX10" fmla="*/ 1587 w 896937"/>
                <a:gd name="connsiteY10" fmla="*/ 492125 h 741363"/>
                <a:gd name="connsiteX11" fmla="*/ 30162 w 896937"/>
                <a:gd name="connsiteY11" fmla="*/ 611187 h 741363"/>
                <a:gd name="connsiteX12" fmla="*/ 125412 w 896937"/>
                <a:gd name="connsiteY12" fmla="*/ 692150 h 741363"/>
                <a:gd name="connsiteX13" fmla="*/ 211137 w 896937"/>
                <a:gd name="connsiteY13" fmla="*/ 711200 h 741363"/>
                <a:gd name="connsiteX14" fmla="*/ 282575 w 896937"/>
                <a:gd name="connsiteY14" fmla="*/ 715962 h 741363"/>
                <a:gd name="connsiteX15" fmla="*/ 377825 w 896937"/>
                <a:gd name="connsiteY15" fmla="*/ 711200 h 741363"/>
                <a:gd name="connsiteX16" fmla="*/ 425450 w 896937"/>
                <a:gd name="connsiteY16" fmla="*/ 735012 h 741363"/>
                <a:gd name="connsiteX17" fmla="*/ 525462 w 896937"/>
                <a:gd name="connsiteY17" fmla="*/ 739775 h 741363"/>
                <a:gd name="connsiteX18" fmla="*/ 577850 w 896937"/>
                <a:gd name="connsiteY18" fmla="*/ 725487 h 741363"/>
                <a:gd name="connsiteX19" fmla="*/ 635000 w 896937"/>
                <a:gd name="connsiteY19" fmla="*/ 682625 h 741363"/>
                <a:gd name="connsiteX20" fmla="*/ 715962 w 896937"/>
                <a:gd name="connsiteY20" fmla="*/ 573087 h 741363"/>
                <a:gd name="connsiteX21" fmla="*/ 792162 w 896937"/>
                <a:gd name="connsiteY21" fmla="*/ 501650 h 741363"/>
                <a:gd name="connsiteX22" fmla="*/ 863600 w 896937"/>
                <a:gd name="connsiteY22" fmla="*/ 463550 h 741363"/>
                <a:gd name="connsiteX23" fmla="*/ 892175 w 896937"/>
                <a:gd name="connsiteY23" fmla="*/ 420687 h 741363"/>
                <a:gd name="connsiteX24" fmla="*/ 892175 w 896937"/>
                <a:gd name="connsiteY24" fmla="*/ 368300 h 741363"/>
                <a:gd name="connsiteX25" fmla="*/ 862012 w 896937"/>
                <a:gd name="connsiteY25" fmla="*/ 293688 h 741363"/>
                <a:gd name="connsiteX26" fmla="*/ 813593 w 896937"/>
                <a:gd name="connsiteY26" fmla="*/ 289719 h 741363"/>
                <a:gd name="connsiteX27" fmla="*/ 777875 w 896937"/>
                <a:gd name="connsiteY27" fmla="*/ 258762 h 741363"/>
                <a:gd name="connsiteX0" fmla="*/ 777875 w 896937"/>
                <a:gd name="connsiteY0" fmla="*/ 258762 h 741363"/>
                <a:gd name="connsiteX1" fmla="*/ 856456 w 896937"/>
                <a:gd name="connsiteY1" fmla="*/ 223044 h 741363"/>
                <a:gd name="connsiteX2" fmla="*/ 787400 w 896937"/>
                <a:gd name="connsiteY2" fmla="*/ 96837 h 741363"/>
                <a:gd name="connsiteX3" fmla="*/ 568325 w 896937"/>
                <a:gd name="connsiteY3" fmla="*/ 20637 h 741363"/>
                <a:gd name="connsiteX4" fmla="*/ 420687 w 896937"/>
                <a:gd name="connsiteY4" fmla="*/ 1587 h 741363"/>
                <a:gd name="connsiteX5" fmla="*/ 268287 w 896937"/>
                <a:gd name="connsiteY5" fmla="*/ 25400 h 741363"/>
                <a:gd name="connsiteX6" fmla="*/ 92075 w 896937"/>
                <a:gd name="connsiteY6" fmla="*/ 153987 h 741363"/>
                <a:gd name="connsiteX7" fmla="*/ 49212 w 896937"/>
                <a:gd name="connsiteY7" fmla="*/ 277812 h 741363"/>
                <a:gd name="connsiteX8" fmla="*/ 34925 w 896937"/>
                <a:gd name="connsiteY8" fmla="*/ 330200 h 741363"/>
                <a:gd name="connsiteX9" fmla="*/ 20637 w 896937"/>
                <a:gd name="connsiteY9" fmla="*/ 387350 h 741363"/>
                <a:gd name="connsiteX10" fmla="*/ 1587 w 896937"/>
                <a:gd name="connsiteY10" fmla="*/ 492125 h 741363"/>
                <a:gd name="connsiteX11" fmla="*/ 30162 w 896937"/>
                <a:gd name="connsiteY11" fmla="*/ 611187 h 741363"/>
                <a:gd name="connsiteX12" fmla="*/ 125412 w 896937"/>
                <a:gd name="connsiteY12" fmla="*/ 692150 h 741363"/>
                <a:gd name="connsiteX13" fmla="*/ 211137 w 896937"/>
                <a:gd name="connsiteY13" fmla="*/ 711200 h 741363"/>
                <a:gd name="connsiteX14" fmla="*/ 282575 w 896937"/>
                <a:gd name="connsiteY14" fmla="*/ 715962 h 741363"/>
                <a:gd name="connsiteX15" fmla="*/ 377825 w 896937"/>
                <a:gd name="connsiteY15" fmla="*/ 711200 h 741363"/>
                <a:gd name="connsiteX16" fmla="*/ 425450 w 896937"/>
                <a:gd name="connsiteY16" fmla="*/ 735012 h 741363"/>
                <a:gd name="connsiteX17" fmla="*/ 525462 w 896937"/>
                <a:gd name="connsiteY17" fmla="*/ 739775 h 741363"/>
                <a:gd name="connsiteX18" fmla="*/ 577850 w 896937"/>
                <a:gd name="connsiteY18" fmla="*/ 725487 h 741363"/>
                <a:gd name="connsiteX19" fmla="*/ 635000 w 896937"/>
                <a:gd name="connsiteY19" fmla="*/ 682625 h 741363"/>
                <a:gd name="connsiteX20" fmla="*/ 715962 w 896937"/>
                <a:gd name="connsiteY20" fmla="*/ 573087 h 741363"/>
                <a:gd name="connsiteX21" fmla="*/ 792162 w 896937"/>
                <a:gd name="connsiteY21" fmla="*/ 501650 h 741363"/>
                <a:gd name="connsiteX22" fmla="*/ 863600 w 896937"/>
                <a:gd name="connsiteY22" fmla="*/ 463550 h 741363"/>
                <a:gd name="connsiteX23" fmla="*/ 892175 w 896937"/>
                <a:gd name="connsiteY23" fmla="*/ 420687 h 741363"/>
                <a:gd name="connsiteX24" fmla="*/ 892175 w 896937"/>
                <a:gd name="connsiteY24" fmla="*/ 368300 h 741363"/>
                <a:gd name="connsiteX25" fmla="*/ 862012 w 896937"/>
                <a:gd name="connsiteY25" fmla="*/ 293688 h 741363"/>
                <a:gd name="connsiteX26" fmla="*/ 777875 w 896937"/>
                <a:gd name="connsiteY26" fmla="*/ 258762 h 741363"/>
                <a:gd name="connsiteX0" fmla="*/ 862012 w 896937"/>
                <a:gd name="connsiteY0" fmla="*/ 293688 h 741363"/>
                <a:gd name="connsiteX1" fmla="*/ 856456 w 896937"/>
                <a:gd name="connsiteY1" fmla="*/ 223044 h 741363"/>
                <a:gd name="connsiteX2" fmla="*/ 787400 w 896937"/>
                <a:gd name="connsiteY2" fmla="*/ 96837 h 741363"/>
                <a:gd name="connsiteX3" fmla="*/ 568325 w 896937"/>
                <a:gd name="connsiteY3" fmla="*/ 20637 h 741363"/>
                <a:gd name="connsiteX4" fmla="*/ 420687 w 896937"/>
                <a:gd name="connsiteY4" fmla="*/ 1587 h 741363"/>
                <a:gd name="connsiteX5" fmla="*/ 268287 w 896937"/>
                <a:gd name="connsiteY5" fmla="*/ 25400 h 741363"/>
                <a:gd name="connsiteX6" fmla="*/ 92075 w 896937"/>
                <a:gd name="connsiteY6" fmla="*/ 153987 h 741363"/>
                <a:gd name="connsiteX7" fmla="*/ 49212 w 896937"/>
                <a:gd name="connsiteY7" fmla="*/ 277812 h 741363"/>
                <a:gd name="connsiteX8" fmla="*/ 34925 w 896937"/>
                <a:gd name="connsiteY8" fmla="*/ 330200 h 741363"/>
                <a:gd name="connsiteX9" fmla="*/ 20637 w 896937"/>
                <a:gd name="connsiteY9" fmla="*/ 387350 h 741363"/>
                <a:gd name="connsiteX10" fmla="*/ 1587 w 896937"/>
                <a:gd name="connsiteY10" fmla="*/ 492125 h 741363"/>
                <a:gd name="connsiteX11" fmla="*/ 30162 w 896937"/>
                <a:gd name="connsiteY11" fmla="*/ 611187 h 741363"/>
                <a:gd name="connsiteX12" fmla="*/ 125412 w 896937"/>
                <a:gd name="connsiteY12" fmla="*/ 692150 h 741363"/>
                <a:gd name="connsiteX13" fmla="*/ 211137 w 896937"/>
                <a:gd name="connsiteY13" fmla="*/ 711200 h 741363"/>
                <a:gd name="connsiteX14" fmla="*/ 282575 w 896937"/>
                <a:gd name="connsiteY14" fmla="*/ 715962 h 741363"/>
                <a:gd name="connsiteX15" fmla="*/ 377825 w 896937"/>
                <a:gd name="connsiteY15" fmla="*/ 711200 h 741363"/>
                <a:gd name="connsiteX16" fmla="*/ 425450 w 896937"/>
                <a:gd name="connsiteY16" fmla="*/ 735012 h 741363"/>
                <a:gd name="connsiteX17" fmla="*/ 525462 w 896937"/>
                <a:gd name="connsiteY17" fmla="*/ 739775 h 741363"/>
                <a:gd name="connsiteX18" fmla="*/ 577850 w 896937"/>
                <a:gd name="connsiteY18" fmla="*/ 725487 h 741363"/>
                <a:gd name="connsiteX19" fmla="*/ 635000 w 896937"/>
                <a:gd name="connsiteY19" fmla="*/ 682625 h 741363"/>
                <a:gd name="connsiteX20" fmla="*/ 715962 w 896937"/>
                <a:gd name="connsiteY20" fmla="*/ 573087 h 741363"/>
                <a:gd name="connsiteX21" fmla="*/ 792162 w 896937"/>
                <a:gd name="connsiteY21" fmla="*/ 501650 h 741363"/>
                <a:gd name="connsiteX22" fmla="*/ 863600 w 896937"/>
                <a:gd name="connsiteY22" fmla="*/ 463550 h 741363"/>
                <a:gd name="connsiteX23" fmla="*/ 892175 w 896937"/>
                <a:gd name="connsiteY23" fmla="*/ 420687 h 741363"/>
                <a:gd name="connsiteX24" fmla="*/ 892175 w 896937"/>
                <a:gd name="connsiteY24" fmla="*/ 368300 h 741363"/>
                <a:gd name="connsiteX25" fmla="*/ 862012 w 896937"/>
                <a:gd name="connsiteY25" fmla="*/ 293688 h 741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96937" h="741363">
                  <a:moveTo>
                    <a:pt x="862012" y="293688"/>
                  </a:moveTo>
                  <a:cubicBezTo>
                    <a:pt x="856059" y="269479"/>
                    <a:pt x="868891" y="255852"/>
                    <a:pt x="856456" y="223044"/>
                  </a:cubicBezTo>
                  <a:cubicBezTo>
                    <a:pt x="844021" y="190236"/>
                    <a:pt x="835422" y="130572"/>
                    <a:pt x="787400" y="96837"/>
                  </a:cubicBezTo>
                  <a:cubicBezTo>
                    <a:pt x="739378" y="63103"/>
                    <a:pt x="629444" y="36512"/>
                    <a:pt x="568325" y="20637"/>
                  </a:cubicBezTo>
                  <a:cubicBezTo>
                    <a:pt x="507206" y="4762"/>
                    <a:pt x="470693" y="793"/>
                    <a:pt x="420687" y="1587"/>
                  </a:cubicBezTo>
                  <a:cubicBezTo>
                    <a:pt x="370681" y="2381"/>
                    <a:pt x="323056" y="0"/>
                    <a:pt x="268287" y="25400"/>
                  </a:cubicBezTo>
                  <a:cubicBezTo>
                    <a:pt x="213518" y="50800"/>
                    <a:pt x="128587" y="111918"/>
                    <a:pt x="92075" y="153987"/>
                  </a:cubicBezTo>
                  <a:cubicBezTo>
                    <a:pt x="55563" y="196056"/>
                    <a:pt x="58737" y="248443"/>
                    <a:pt x="49212" y="277812"/>
                  </a:cubicBezTo>
                  <a:cubicBezTo>
                    <a:pt x="39687" y="307181"/>
                    <a:pt x="39687" y="311944"/>
                    <a:pt x="34925" y="330200"/>
                  </a:cubicBezTo>
                  <a:cubicBezTo>
                    <a:pt x="30163" y="348456"/>
                    <a:pt x="26193" y="360363"/>
                    <a:pt x="20637" y="387350"/>
                  </a:cubicBezTo>
                  <a:cubicBezTo>
                    <a:pt x="15081" y="414337"/>
                    <a:pt x="0" y="454819"/>
                    <a:pt x="1587" y="492125"/>
                  </a:cubicBezTo>
                  <a:cubicBezTo>
                    <a:pt x="3174" y="529431"/>
                    <a:pt x="9525" y="577850"/>
                    <a:pt x="30162" y="611187"/>
                  </a:cubicBezTo>
                  <a:cubicBezTo>
                    <a:pt x="50800" y="644525"/>
                    <a:pt x="95250" y="675481"/>
                    <a:pt x="125412" y="692150"/>
                  </a:cubicBezTo>
                  <a:cubicBezTo>
                    <a:pt x="155574" y="708819"/>
                    <a:pt x="184943" y="707231"/>
                    <a:pt x="211137" y="711200"/>
                  </a:cubicBezTo>
                  <a:cubicBezTo>
                    <a:pt x="237331" y="715169"/>
                    <a:pt x="254794" y="715962"/>
                    <a:pt x="282575" y="715962"/>
                  </a:cubicBezTo>
                  <a:cubicBezTo>
                    <a:pt x="310356" y="715962"/>
                    <a:pt x="354013" y="708025"/>
                    <a:pt x="377825" y="711200"/>
                  </a:cubicBezTo>
                  <a:cubicBezTo>
                    <a:pt x="401638" y="714375"/>
                    <a:pt x="400844" y="730250"/>
                    <a:pt x="425450" y="735012"/>
                  </a:cubicBezTo>
                  <a:cubicBezTo>
                    <a:pt x="450056" y="739774"/>
                    <a:pt x="500062" y="741363"/>
                    <a:pt x="525462" y="739775"/>
                  </a:cubicBezTo>
                  <a:cubicBezTo>
                    <a:pt x="550862" y="738188"/>
                    <a:pt x="559594" y="735012"/>
                    <a:pt x="577850" y="725487"/>
                  </a:cubicBezTo>
                  <a:cubicBezTo>
                    <a:pt x="596106" y="715962"/>
                    <a:pt x="611981" y="708025"/>
                    <a:pt x="635000" y="682625"/>
                  </a:cubicBezTo>
                  <a:cubicBezTo>
                    <a:pt x="658019" y="657225"/>
                    <a:pt x="689768" y="603249"/>
                    <a:pt x="715962" y="573087"/>
                  </a:cubicBezTo>
                  <a:cubicBezTo>
                    <a:pt x="742156" y="542925"/>
                    <a:pt x="767556" y="519906"/>
                    <a:pt x="792162" y="501650"/>
                  </a:cubicBezTo>
                  <a:cubicBezTo>
                    <a:pt x="816768" y="483394"/>
                    <a:pt x="846931" y="477044"/>
                    <a:pt x="863600" y="463550"/>
                  </a:cubicBezTo>
                  <a:cubicBezTo>
                    <a:pt x="880269" y="450056"/>
                    <a:pt x="887413" y="436562"/>
                    <a:pt x="892175" y="420687"/>
                  </a:cubicBezTo>
                  <a:cubicBezTo>
                    <a:pt x="896937" y="404812"/>
                    <a:pt x="892440" y="377560"/>
                    <a:pt x="892175" y="368300"/>
                  </a:cubicBezTo>
                  <a:cubicBezTo>
                    <a:pt x="891911" y="359040"/>
                    <a:pt x="867965" y="317897"/>
                    <a:pt x="862012" y="293688"/>
                  </a:cubicBezTo>
                  <a:close/>
                </a:path>
              </a:pathLst>
            </a:custGeom>
            <a:blipFill dpi="0" rotWithShape="1">
              <a:blip r:embed="rId3">
                <a:alphaModFix amt="78000"/>
              </a:blip>
              <a:srcRect/>
              <a:tile tx="0" ty="0" sx="100000" sy="100000" flip="none" algn="tl"/>
            </a:blipFill>
            <a:ln w="3175">
              <a:solidFill>
                <a:schemeClr val="accent1">
                  <a:lumMod val="60000"/>
                  <a:lumOff val="40000"/>
                </a:schemeClr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 rot="17640000" flipV="1">
              <a:off x="5121847" y="590970"/>
              <a:ext cx="52828" cy="45719"/>
            </a:xfrm>
            <a:prstGeom prst="ellipse">
              <a:avLst/>
            </a:prstGeom>
            <a:solidFill>
              <a:schemeClr val="accent6">
                <a:lumMod val="75000"/>
                <a:alpha val="43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 rot="15180000" flipH="1">
              <a:off x="5108468" y="635191"/>
              <a:ext cx="45719" cy="52828"/>
            </a:xfrm>
            <a:prstGeom prst="ellipse">
              <a:avLst/>
            </a:prstGeom>
            <a:solidFill>
              <a:schemeClr val="accent6">
                <a:lumMod val="75000"/>
                <a:alpha val="43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 rot="13080000" flipH="1">
              <a:off x="5195900" y="675178"/>
              <a:ext cx="45719" cy="52828"/>
            </a:xfrm>
            <a:prstGeom prst="ellipse">
              <a:avLst/>
            </a:prstGeom>
            <a:solidFill>
              <a:schemeClr val="accent6">
                <a:lumMod val="75000"/>
                <a:alpha val="43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 rot="13080000" flipH="1">
              <a:off x="5150657" y="622792"/>
              <a:ext cx="45719" cy="52828"/>
            </a:xfrm>
            <a:prstGeom prst="ellipse">
              <a:avLst/>
            </a:prstGeom>
            <a:solidFill>
              <a:schemeClr val="accent6">
                <a:lumMod val="75000"/>
                <a:alpha val="43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 rot="13080000" flipH="1">
              <a:off x="5200664" y="629935"/>
              <a:ext cx="45719" cy="52828"/>
            </a:xfrm>
            <a:prstGeom prst="ellipse">
              <a:avLst/>
            </a:prstGeom>
            <a:solidFill>
              <a:schemeClr val="accent6">
                <a:lumMod val="75000"/>
                <a:alpha val="43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3453520" y="3371850"/>
            <a:ext cx="13674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/>
              <a:t>Digestive products</a:t>
            </a:r>
            <a:endParaRPr lang="en-US" sz="1200" b="1" dirty="0"/>
          </a:p>
        </p:txBody>
      </p:sp>
      <p:cxnSp>
        <p:nvCxnSpPr>
          <p:cNvPr id="34" name="Straight Arrow Connector 33"/>
          <p:cNvCxnSpPr/>
          <p:nvPr/>
        </p:nvCxnSpPr>
        <p:spPr>
          <a:xfrm rot="5400000">
            <a:off x="3909729" y="3658377"/>
            <a:ext cx="320671" cy="266699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ight Arrow 34"/>
          <p:cNvSpPr/>
          <p:nvPr/>
        </p:nvSpPr>
        <p:spPr>
          <a:xfrm>
            <a:off x="4394023" y="3869461"/>
            <a:ext cx="171450" cy="28575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4590919" y="3621018"/>
            <a:ext cx="896937" cy="837176"/>
            <a:chOff x="6019800" y="176694"/>
            <a:chExt cx="896937" cy="837176"/>
          </a:xfrm>
        </p:grpSpPr>
        <p:sp>
          <p:nvSpPr>
            <p:cNvPr id="37" name="Freeform 36"/>
            <p:cNvSpPr/>
            <p:nvPr/>
          </p:nvSpPr>
          <p:spPr>
            <a:xfrm rot="8567411">
              <a:off x="6019800" y="176694"/>
              <a:ext cx="896937" cy="741363"/>
            </a:xfrm>
            <a:custGeom>
              <a:avLst/>
              <a:gdLst>
                <a:gd name="connsiteX0" fmla="*/ 777875 w 900906"/>
                <a:gd name="connsiteY0" fmla="*/ 201612 h 741363"/>
                <a:gd name="connsiteX1" fmla="*/ 825500 w 900906"/>
                <a:gd name="connsiteY1" fmla="*/ 168275 h 741363"/>
                <a:gd name="connsiteX2" fmla="*/ 787400 w 900906"/>
                <a:gd name="connsiteY2" fmla="*/ 96837 h 741363"/>
                <a:gd name="connsiteX3" fmla="*/ 568325 w 900906"/>
                <a:gd name="connsiteY3" fmla="*/ 20637 h 741363"/>
                <a:gd name="connsiteX4" fmla="*/ 420687 w 900906"/>
                <a:gd name="connsiteY4" fmla="*/ 1587 h 741363"/>
                <a:gd name="connsiteX5" fmla="*/ 268287 w 900906"/>
                <a:gd name="connsiteY5" fmla="*/ 25400 h 741363"/>
                <a:gd name="connsiteX6" fmla="*/ 92075 w 900906"/>
                <a:gd name="connsiteY6" fmla="*/ 153987 h 741363"/>
                <a:gd name="connsiteX7" fmla="*/ 49212 w 900906"/>
                <a:gd name="connsiteY7" fmla="*/ 277812 h 741363"/>
                <a:gd name="connsiteX8" fmla="*/ 34925 w 900906"/>
                <a:gd name="connsiteY8" fmla="*/ 330200 h 741363"/>
                <a:gd name="connsiteX9" fmla="*/ 20637 w 900906"/>
                <a:gd name="connsiteY9" fmla="*/ 387350 h 741363"/>
                <a:gd name="connsiteX10" fmla="*/ 1587 w 900906"/>
                <a:gd name="connsiteY10" fmla="*/ 492125 h 741363"/>
                <a:gd name="connsiteX11" fmla="*/ 30162 w 900906"/>
                <a:gd name="connsiteY11" fmla="*/ 611187 h 741363"/>
                <a:gd name="connsiteX12" fmla="*/ 125412 w 900906"/>
                <a:gd name="connsiteY12" fmla="*/ 692150 h 741363"/>
                <a:gd name="connsiteX13" fmla="*/ 211137 w 900906"/>
                <a:gd name="connsiteY13" fmla="*/ 711200 h 741363"/>
                <a:gd name="connsiteX14" fmla="*/ 282575 w 900906"/>
                <a:gd name="connsiteY14" fmla="*/ 715962 h 741363"/>
                <a:gd name="connsiteX15" fmla="*/ 377825 w 900906"/>
                <a:gd name="connsiteY15" fmla="*/ 711200 h 741363"/>
                <a:gd name="connsiteX16" fmla="*/ 425450 w 900906"/>
                <a:gd name="connsiteY16" fmla="*/ 735012 h 741363"/>
                <a:gd name="connsiteX17" fmla="*/ 525462 w 900906"/>
                <a:gd name="connsiteY17" fmla="*/ 739775 h 741363"/>
                <a:gd name="connsiteX18" fmla="*/ 577850 w 900906"/>
                <a:gd name="connsiteY18" fmla="*/ 725487 h 741363"/>
                <a:gd name="connsiteX19" fmla="*/ 635000 w 900906"/>
                <a:gd name="connsiteY19" fmla="*/ 682625 h 741363"/>
                <a:gd name="connsiteX20" fmla="*/ 715962 w 900906"/>
                <a:gd name="connsiteY20" fmla="*/ 573087 h 741363"/>
                <a:gd name="connsiteX21" fmla="*/ 792162 w 900906"/>
                <a:gd name="connsiteY21" fmla="*/ 501650 h 741363"/>
                <a:gd name="connsiteX22" fmla="*/ 863600 w 900906"/>
                <a:gd name="connsiteY22" fmla="*/ 463550 h 741363"/>
                <a:gd name="connsiteX23" fmla="*/ 892175 w 900906"/>
                <a:gd name="connsiteY23" fmla="*/ 420687 h 741363"/>
                <a:gd name="connsiteX24" fmla="*/ 892175 w 900906"/>
                <a:gd name="connsiteY24" fmla="*/ 368300 h 741363"/>
                <a:gd name="connsiteX25" fmla="*/ 839787 w 900906"/>
                <a:gd name="connsiteY25" fmla="*/ 339725 h 741363"/>
                <a:gd name="connsiteX26" fmla="*/ 744537 w 900906"/>
                <a:gd name="connsiteY26" fmla="*/ 373062 h 741363"/>
                <a:gd name="connsiteX27" fmla="*/ 658812 w 900906"/>
                <a:gd name="connsiteY27" fmla="*/ 392112 h 741363"/>
                <a:gd name="connsiteX28" fmla="*/ 577850 w 900906"/>
                <a:gd name="connsiteY28" fmla="*/ 377825 h 741363"/>
                <a:gd name="connsiteX29" fmla="*/ 525462 w 900906"/>
                <a:gd name="connsiteY29" fmla="*/ 311150 h 741363"/>
                <a:gd name="connsiteX30" fmla="*/ 530225 w 900906"/>
                <a:gd name="connsiteY30" fmla="*/ 234950 h 741363"/>
                <a:gd name="connsiteX31" fmla="*/ 601662 w 900906"/>
                <a:gd name="connsiteY31" fmla="*/ 173037 h 741363"/>
                <a:gd name="connsiteX32" fmla="*/ 668337 w 900906"/>
                <a:gd name="connsiteY32" fmla="*/ 168275 h 741363"/>
                <a:gd name="connsiteX33" fmla="*/ 777875 w 900906"/>
                <a:gd name="connsiteY33" fmla="*/ 201612 h 741363"/>
                <a:gd name="connsiteX0" fmla="*/ 777875 w 900906"/>
                <a:gd name="connsiteY0" fmla="*/ 258762 h 741363"/>
                <a:gd name="connsiteX1" fmla="*/ 825500 w 900906"/>
                <a:gd name="connsiteY1" fmla="*/ 168275 h 741363"/>
                <a:gd name="connsiteX2" fmla="*/ 787400 w 900906"/>
                <a:gd name="connsiteY2" fmla="*/ 96837 h 741363"/>
                <a:gd name="connsiteX3" fmla="*/ 568325 w 900906"/>
                <a:gd name="connsiteY3" fmla="*/ 20637 h 741363"/>
                <a:gd name="connsiteX4" fmla="*/ 420687 w 900906"/>
                <a:gd name="connsiteY4" fmla="*/ 1587 h 741363"/>
                <a:gd name="connsiteX5" fmla="*/ 268287 w 900906"/>
                <a:gd name="connsiteY5" fmla="*/ 25400 h 741363"/>
                <a:gd name="connsiteX6" fmla="*/ 92075 w 900906"/>
                <a:gd name="connsiteY6" fmla="*/ 153987 h 741363"/>
                <a:gd name="connsiteX7" fmla="*/ 49212 w 900906"/>
                <a:gd name="connsiteY7" fmla="*/ 277812 h 741363"/>
                <a:gd name="connsiteX8" fmla="*/ 34925 w 900906"/>
                <a:gd name="connsiteY8" fmla="*/ 330200 h 741363"/>
                <a:gd name="connsiteX9" fmla="*/ 20637 w 900906"/>
                <a:gd name="connsiteY9" fmla="*/ 387350 h 741363"/>
                <a:gd name="connsiteX10" fmla="*/ 1587 w 900906"/>
                <a:gd name="connsiteY10" fmla="*/ 492125 h 741363"/>
                <a:gd name="connsiteX11" fmla="*/ 30162 w 900906"/>
                <a:gd name="connsiteY11" fmla="*/ 611187 h 741363"/>
                <a:gd name="connsiteX12" fmla="*/ 125412 w 900906"/>
                <a:gd name="connsiteY12" fmla="*/ 692150 h 741363"/>
                <a:gd name="connsiteX13" fmla="*/ 211137 w 900906"/>
                <a:gd name="connsiteY13" fmla="*/ 711200 h 741363"/>
                <a:gd name="connsiteX14" fmla="*/ 282575 w 900906"/>
                <a:gd name="connsiteY14" fmla="*/ 715962 h 741363"/>
                <a:gd name="connsiteX15" fmla="*/ 377825 w 900906"/>
                <a:gd name="connsiteY15" fmla="*/ 711200 h 741363"/>
                <a:gd name="connsiteX16" fmla="*/ 425450 w 900906"/>
                <a:gd name="connsiteY16" fmla="*/ 735012 h 741363"/>
                <a:gd name="connsiteX17" fmla="*/ 525462 w 900906"/>
                <a:gd name="connsiteY17" fmla="*/ 739775 h 741363"/>
                <a:gd name="connsiteX18" fmla="*/ 577850 w 900906"/>
                <a:gd name="connsiteY18" fmla="*/ 725487 h 741363"/>
                <a:gd name="connsiteX19" fmla="*/ 635000 w 900906"/>
                <a:gd name="connsiteY19" fmla="*/ 682625 h 741363"/>
                <a:gd name="connsiteX20" fmla="*/ 715962 w 900906"/>
                <a:gd name="connsiteY20" fmla="*/ 573087 h 741363"/>
                <a:gd name="connsiteX21" fmla="*/ 792162 w 900906"/>
                <a:gd name="connsiteY21" fmla="*/ 501650 h 741363"/>
                <a:gd name="connsiteX22" fmla="*/ 863600 w 900906"/>
                <a:gd name="connsiteY22" fmla="*/ 463550 h 741363"/>
                <a:gd name="connsiteX23" fmla="*/ 892175 w 900906"/>
                <a:gd name="connsiteY23" fmla="*/ 420687 h 741363"/>
                <a:gd name="connsiteX24" fmla="*/ 892175 w 900906"/>
                <a:gd name="connsiteY24" fmla="*/ 368300 h 741363"/>
                <a:gd name="connsiteX25" fmla="*/ 839787 w 900906"/>
                <a:gd name="connsiteY25" fmla="*/ 339725 h 741363"/>
                <a:gd name="connsiteX26" fmla="*/ 744537 w 900906"/>
                <a:gd name="connsiteY26" fmla="*/ 373062 h 741363"/>
                <a:gd name="connsiteX27" fmla="*/ 658812 w 900906"/>
                <a:gd name="connsiteY27" fmla="*/ 392112 h 741363"/>
                <a:gd name="connsiteX28" fmla="*/ 577850 w 900906"/>
                <a:gd name="connsiteY28" fmla="*/ 377825 h 741363"/>
                <a:gd name="connsiteX29" fmla="*/ 525462 w 900906"/>
                <a:gd name="connsiteY29" fmla="*/ 311150 h 741363"/>
                <a:gd name="connsiteX30" fmla="*/ 530225 w 900906"/>
                <a:gd name="connsiteY30" fmla="*/ 234950 h 741363"/>
                <a:gd name="connsiteX31" fmla="*/ 601662 w 900906"/>
                <a:gd name="connsiteY31" fmla="*/ 173037 h 741363"/>
                <a:gd name="connsiteX32" fmla="*/ 668337 w 900906"/>
                <a:gd name="connsiteY32" fmla="*/ 168275 h 741363"/>
                <a:gd name="connsiteX33" fmla="*/ 777875 w 900906"/>
                <a:gd name="connsiteY33" fmla="*/ 258762 h 741363"/>
                <a:gd name="connsiteX0" fmla="*/ 777875 w 900906"/>
                <a:gd name="connsiteY0" fmla="*/ 258762 h 741363"/>
                <a:gd name="connsiteX1" fmla="*/ 856456 w 900906"/>
                <a:gd name="connsiteY1" fmla="*/ 223044 h 741363"/>
                <a:gd name="connsiteX2" fmla="*/ 787400 w 900906"/>
                <a:gd name="connsiteY2" fmla="*/ 96837 h 741363"/>
                <a:gd name="connsiteX3" fmla="*/ 568325 w 900906"/>
                <a:gd name="connsiteY3" fmla="*/ 20637 h 741363"/>
                <a:gd name="connsiteX4" fmla="*/ 420687 w 900906"/>
                <a:gd name="connsiteY4" fmla="*/ 1587 h 741363"/>
                <a:gd name="connsiteX5" fmla="*/ 268287 w 900906"/>
                <a:gd name="connsiteY5" fmla="*/ 25400 h 741363"/>
                <a:gd name="connsiteX6" fmla="*/ 92075 w 900906"/>
                <a:gd name="connsiteY6" fmla="*/ 153987 h 741363"/>
                <a:gd name="connsiteX7" fmla="*/ 49212 w 900906"/>
                <a:gd name="connsiteY7" fmla="*/ 277812 h 741363"/>
                <a:gd name="connsiteX8" fmla="*/ 34925 w 900906"/>
                <a:gd name="connsiteY8" fmla="*/ 330200 h 741363"/>
                <a:gd name="connsiteX9" fmla="*/ 20637 w 900906"/>
                <a:gd name="connsiteY9" fmla="*/ 387350 h 741363"/>
                <a:gd name="connsiteX10" fmla="*/ 1587 w 900906"/>
                <a:gd name="connsiteY10" fmla="*/ 492125 h 741363"/>
                <a:gd name="connsiteX11" fmla="*/ 30162 w 900906"/>
                <a:gd name="connsiteY11" fmla="*/ 611187 h 741363"/>
                <a:gd name="connsiteX12" fmla="*/ 125412 w 900906"/>
                <a:gd name="connsiteY12" fmla="*/ 692150 h 741363"/>
                <a:gd name="connsiteX13" fmla="*/ 211137 w 900906"/>
                <a:gd name="connsiteY13" fmla="*/ 711200 h 741363"/>
                <a:gd name="connsiteX14" fmla="*/ 282575 w 900906"/>
                <a:gd name="connsiteY14" fmla="*/ 715962 h 741363"/>
                <a:gd name="connsiteX15" fmla="*/ 377825 w 900906"/>
                <a:gd name="connsiteY15" fmla="*/ 711200 h 741363"/>
                <a:gd name="connsiteX16" fmla="*/ 425450 w 900906"/>
                <a:gd name="connsiteY16" fmla="*/ 735012 h 741363"/>
                <a:gd name="connsiteX17" fmla="*/ 525462 w 900906"/>
                <a:gd name="connsiteY17" fmla="*/ 739775 h 741363"/>
                <a:gd name="connsiteX18" fmla="*/ 577850 w 900906"/>
                <a:gd name="connsiteY18" fmla="*/ 725487 h 741363"/>
                <a:gd name="connsiteX19" fmla="*/ 635000 w 900906"/>
                <a:gd name="connsiteY19" fmla="*/ 682625 h 741363"/>
                <a:gd name="connsiteX20" fmla="*/ 715962 w 900906"/>
                <a:gd name="connsiteY20" fmla="*/ 573087 h 741363"/>
                <a:gd name="connsiteX21" fmla="*/ 792162 w 900906"/>
                <a:gd name="connsiteY21" fmla="*/ 501650 h 741363"/>
                <a:gd name="connsiteX22" fmla="*/ 863600 w 900906"/>
                <a:gd name="connsiteY22" fmla="*/ 463550 h 741363"/>
                <a:gd name="connsiteX23" fmla="*/ 892175 w 900906"/>
                <a:gd name="connsiteY23" fmla="*/ 420687 h 741363"/>
                <a:gd name="connsiteX24" fmla="*/ 892175 w 900906"/>
                <a:gd name="connsiteY24" fmla="*/ 368300 h 741363"/>
                <a:gd name="connsiteX25" fmla="*/ 839787 w 900906"/>
                <a:gd name="connsiteY25" fmla="*/ 339725 h 741363"/>
                <a:gd name="connsiteX26" fmla="*/ 744537 w 900906"/>
                <a:gd name="connsiteY26" fmla="*/ 373062 h 741363"/>
                <a:gd name="connsiteX27" fmla="*/ 658812 w 900906"/>
                <a:gd name="connsiteY27" fmla="*/ 392112 h 741363"/>
                <a:gd name="connsiteX28" fmla="*/ 577850 w 900906"/>
                <a:gd name="connsiteY28" fmla="*/ 377825 h 741363"/>
                <a:gd name="connsiteX29" fmla="*/ 525462 w 900906"/>
                <a:gd name="connsiteY29" fmla="*/ 311150 h 741363"/>
                <a:gd name="connsiteX30" fmla="*/ 530225 w 900906"/>
                <a:gd name="connsiteY30" fmla="*/ 234950 h 741363"/>
                <a:gd name="connsiteX31" fmla="*/ 601662 w 900906"/>
                <a:gd name="connsiteY31" fmla="*/ 173037 h 741363"/>
                <a:gd name="connsiteX32" fmla="*/ 668337 w 900906"/>
                <a:gd name="connsiteY32" fmla="*/ 168275 h 741363"/>
                <a:gd name="connsiteX33" fmla="*/ 777875 w 900906"/>
                <a:gd name="connsiteY33" fmla="*/ 258762 h 741363"/>
                <a:gd name="connsiteX0" fmla="*/ 777875 w 900906"/>
                <a:gd name="connsiteY0" fmla="*/ 258762 h 741363"/>
                <a:gd name="connsiteX1" fmla="*/ 856456 w 900906"/>
                <a:gd name="connsiteY1" fmla="*/ 223044 h 741363"/>
                <a:gd name="connsiteX2" fmla="*/ 787400 w 900906"/>
                <a:gd name="connsiteY2" fmla="*/ 96837 h 741363"/>
                <a:gd name="connsiteX3" fmla="*/ 568325 w 900906"/>
                <a:gd name="connsiteY3" fmla="*/ 20637 h 741363"/>
                <a:gd name="connsiteX4" fmla="*/ 420687 w 900906"/>
                <a:gd name="connsiteY4" fmla="*/ 1587 h 741363"/>
                <a:gd name="connsiteX5" fmla="*/ 268287 w 900906"/>
                <a:gd name="connsiteY5" fmla="*/ 25400 h 741363"/>
                <a:gd name="connsiteX6" fmla="*/ 92075 w 900906"/>
                <a:gd name="connsiteY6" fmla="*/ 153987 h 741363"/>
                <a:gd name="connsiteX7" fmla="*/ 49212 w 900906"/>
                <a:gd name="connsiteY7" fmla="*/ 277812 h 741363"/>
                <a:gd name="connsiteX8" fmla="*/ 34925 w 900906"/>
                <a:gd name="connsiteY8" fmla="*/ 330200 h 741363"/>
                <a:gd name="connsiteX9" fmla="*/ 20637 w 900906"/>
                <a:gd name="connsiteY9" fmla="*/ 387350 h 741363"/>
                <a:gd name="connsiteX10" fmla="*/ 1587 w 900906"/>
                <a:gd name="connsiteY10" fmla="*/ 492125 h 741363"/>
                <a:gd name="connsiteX11" fmla="*/ 30162 w 900906"/>
                <a:gd name="connsiteY11" fmla="*/ 611187 h 741363"/>
                <a:gd name="connsiteX12" fmla="*/ 125412 w 900906"/>
                <a:gd name="connsiteY12" fmla="*/ 692150 h 741363"/>
                <a:gd name="connsiteX13" fmla="*/ 211137 w 900906"/>
                <a:gd name="connsiteY13" fmla="*/ 711200 h 741363"/>
                <a:gd name="connsiteX14" fmla="*/ 282575 w 900906"/>
                <a:gd name="connsiteY14" fmla="*/ 715962 h 741363"/>
                <a:gd name="connsiteX15" fmla="*/ 377825 w 900906"/>
                <a:gd name="connsiteY15" fmla="*/ 711200 h 741363"/>
                <a:gd name="connsiteX16" fmla="*/ 425450 w 900906"/>
                <a:gd name="connsiteY16" fmla="*/ 735012 h 741363"/>
                <a:gd name="connsiteX17" fmla="*/ 525462 w 900906"/>
                <a:gd name="connsiteY17" fmla="*/ 739775 h 741363"/>
                <a:gd name="connsiteX18" fmla="*/ 577850 w 900906"/>
                <a:gd name="connsiteY18" fmla="*/ 725487 h 741363"/>
                <a:gd name="connsiteX19" fmla="*/ 635000 w 900906"/>
                <a:gd name="connsiteY19" fmla="*/ 682625 h 741363"/>
                <a:gd name="connsiteX20" fmla="*/ 715962 w 900906"/>
                <a:gd name="connsiteY20" fmla="*/ 573087 h 741363"/>
                <a:gd name="connsiteX21" fmla="*/ 792162 w 900906"/>
                <a:gd name="connsiteY21" fmla="*/ 501650 h 741363"/>
                <a:gd name="connsiteX22" fmla="*/ 863600 w 900906"/>
                <a:gd name="connsiteY22" fmla="*/ 463550 h 741363"/>
                <a:gd name="connsiteX23" fmla="*/ 892175 w 900906"/>
                <a:gd name="connsiteY23" fmla="*/ 420687 h 741363"/>
                <a:gd name="connsiteX24" fmla="*/ 892175 w 900906"/>
                <a:gd name="connsiteY24" fmla="*/ 368300 h 741363"/>
                <a:gd name="connsiteX25" fmla="*/ 839787 w 900906"/>
                <a:gd name="connsiteY25" fmla="*/ 339725 h 741363"/>
                <a:gd name="connsiteX26" fmla="*/ 773907 w 900906"/>
                <a:gd name="connsiteY26" fmla="*/ 336550 h 741363"/>
                <a:gd name="connsiteX27" fmla="*/ 744537 w 900906"/>
                <a:gd name="connsiteY27" fmla="*/ 373062 h 741363"/>
                <a:gd name="connsiteX28" fmla="*/ 658812 w 900906"/>
                <a:gd name="connsiteY28" fmla="*/ 392112 h 741363"/>
                <a:gd name="connsiteX29" fmla="*/ 577850 w 900906"/>
                <a:gd name="connsiteY29" fmla="*/ 377825 h 741363"/>
                <a:gd name="connsiteX30" fmla="*/ 525462 w 900906"/>
                <a:gd name="connsiteY30" fmla="*/ 311150 h 741363"/>
                <a:gd name="connsiteX31" fmla="*/ 530225 w 900906"/>
                <a:gd name="connsiteY31" fmla="*/ 234950 h 741363"/>
                <a:gd name="connsiteX32" fmla="*/ 601662 w 900906"/>
                <a:gd name="connsiteY32" fmla="*/ 173037 h 741363"/>
                <a:gd name="connsiteX33" fmla="*/ 668337 w 900906"/>
                <a:gd name="connsiteY33" fmla="*/ 168275 h 741363"/>
                <a:gd name="connsiteX34" fmla="*/ 777875 w 900906"/>
                <a:gd name="connsiteY34" fmla="*/ 258762 h 741363"/>
                <a:gd name="connsiteX0" fmla="*/ 777875 w 900906"/>
                <a:gd name="connsiteY0" fmla="*/ 258762 h 741363"/>
                <a:gd name="connsiteX1" fmla="*/ 856456 w 900906"/>
                <a:gd name="connsiteY1" fmla="*/ 223044 h 741363"/>
                <a:gd name="connsiteX2" fmla="*/ 787400 w 900906"/>
                <a:gd name="connsiteY2" fmla="*/ 96837 h 741363"/>
                <a:gd name="connsiteX3" fmla="*/ 568325 w 900906"/>
                <a:gd name="connsiteY3" fmla="*/ 20637 h 741363"/>
                <a:gd name="connsiteX4" fmla="*/ 420687 w 900906"/>
                <a:gd name="connsiteY4" fmla="*/ 1587 h 741363"/>
                <a:gd name="connsiteX5" fmla="*/ 268287 w 900906"/>
                <a:gd name="connsiteY5" fmla="*/ 25400 h 741363"/>
                <a:gd name="connsiteX6" fmla="*/ 92075 w 900906"/>
                <a:gd name="connsiteY6" fmla="*/ 153987 h 741363"/>
                <a:gd name="connsiteX7" fmla="*/ 49212 w 900906"/>
                <a:gd name="connsiteY7" fmla="*/ 277812 h 741363"/>
                <a:gd name="connsiteX8" fmla="*/ 34925 w 900906"/>
                <a:gd name="connsiteY8" fmla="*/ 330200 h 741363"/>
                <a:gd name="connsiteX9" fmla="*/ 20637 w 900906"/>
                <a:gd name="connsiteY9" fmla="*/ 387350 h 741363"/>
                <a:gd name="connsiteX10" fmla="*/ 1587 w 900906"/>
                <a:gd name="connsiteY10" fmla="*/ 492125 h 741363"/>
                <a:gd name="connsiteX11" fmla="*/ 30162 w 900906"/>
                <a:gd name="connsiteY11" fmla="*/ 611187 h 741363"/>
                <a:gd name="connsiteX12" fmla="*/ 125412 w 900906"/>
                <a:gd name="connsiteY12" fmla="*/ 692150 h 741363"/>
                <a:gd name="connsiteX13" fmla="*/ 211137 w 900906"/>
                <a:gd name="connsiteY13" fmla="*/ 711200 h 741363"/>
                <a:gd name="connsiteX14" fmla="*/ 282575 w 900906"/>
                <a:gd name="connsiteY14" fmla="*/ 715962 h 741363"/>
                <a:gd name="connsiteX15" fmla="*/ 377825 w 900906"/>
                <a:gd name="connsiteY15" fmla="*/ 711200 h 741363"/>
                <a:gd name="connsiteX16" fmla="*/ 425450 w 900906"/>
                <a:gd name="connsiteY16" fmla="*/ 735012 h 741363"/>
                <a:gd name="connsiteX17" fmla="*/ 525462 w 900906"/>
                <a:gd name="connsiteY17" fmla="*/ 739775 h 741363"/>
                <a:gd name="connsiteX18" fmla="*/ 577850 w 900906"/>
                <a:gd name="connsiteY18" fmla="*/ 725487 h 741363"/>
                <a:gd name="connsiteX19" fmla="*/ 635000 w 900906"/>
                <a:gd name="connsiteY19" fmla="*/ 682625 h 741363"/>
                <a:gd name="connsiteX20" fmla="*/ 715962 w 900906"/>
                <a:gd name="connsiteY20" fmla="*/ 573087 h 741363"/>
                <a:gd name="connsiteX21" fmla="*/ 792162 w 900906"/>
                <a:gd name="connsiteY21" fmla="*/ 501650 h 741363"/>
                <a:gd name="connsiteX22" fmla="*/ 863600 w 900906"/>
                <a:gd name="connsiteY22" fmla="*/ 463550 h 741363"/>
                <a:gd name="connsiteX23" fmla="*/ 892175 w 900906"/>
                <a:gd name="connsiteY23" fmla="*/ 420687 h 741363"/>
                <a:gd name="connsiteX24" fmla="*/ 892175 w 900906"/>
                <a:gd name="connsiteY24" fmla="*/ 368300 h 741363"/>
                <a:gd name="connsiteX25" fmla="*/ 839787 w 900906"/>
                <a:gd name="connsiteY25" fmla="*/ 318294 h 741363"/>
                <a:gd name="connsiteX26" fmla="*/ 773907 w 900906"/>
                <a:gd name="connsiteY26" fmla="*/ 336550 h 741363"/>
                <a:gd name="connsiteX27" fmla="*/ 744537 w 900906"/>
                <a:gd name="connsiteY27" fmla="*/ 373062 h 741363"/>
                <a:gd name="connsiteX28" fmla="*/ 658812 w 900906"/>
                <a:gd name="connsiteY28" fmla="*/ 392112 h 741363"/>
                <a:gd name="connsiteX29" fmla="*/ 577850 w 900906"/>
                <a:gd name="connsiteY29" fmla="*/ 377825 h 741363"/>
                <a:gd name="connsiteX30" fmla="*/ 525462 w 900906"/>
                <a:gd name="connsiteY30" fmla="*/ 311150 h 741363"/>
                <a:gd name="connsiteX31" fmla="*/ 530225 w 900906"/>
                <a:gd name="connsiteY31" fmla="*/ 234950 h 741363"/>
                <a:gd name="connsiteX32" fmla="*/ 601662 w 900906"/>
                <a:gd name="connsiteY32" fmla="*/ 173037 h 741363"/>
                <a:gd name="connsiteX33" fmla="*/ 668337 w 900906"/>
                <a:gd name="connsiteY33" fmla="*/ 168275 h 741363"/>
                <a:gd name="connsiteX34" fmla="*/ 777875 w 900906"/>
                <a:gd name="connsiteY34" fmla="*/ 258762 h 741363"/>
                <a:gd name="connsiteX0" fmla="*/ 777875 w 896937"/>
                <a:gd name="connsiteY0" fmla="*/ 258762 h 741363"/>
                <a:gd name="connsiteX1" fmla="*/ 856456 w 896937"/>
                <a:gd name="connsiteY1" fmla="*/ 223044 h 741363"/>
                <a:gd name="connsiteX2" fmla="*/ 787400 w 896937"/>
                <a:gd name="connsiteY2" fmla="*/ 96837 h 741363"/>
                <a:gd name="connsiteX3" fmla="*/ 568325 w 896937"/>
                <a:gd name="connsiteY3" fmla="*/ 20637 h 741363"/>
                <a:gd name="connsiteX4" fmla="*/ 420687 w 896937"/>
                <a:gd name="connsiteY4" fmla="*/ 1587 h 741363"/>
                <a:gd name="connsiteX5" fmla="*/ 268287 w 896937"/>
                <a:gd name="connsiteY5" fmla="*/ 25400 h 741363"/>
                <a:gd name="connsiteX6" fmla="*/ 92075 w 896937"/>
                <a:gd name="connsiteY6" fmla="*/ 153987 h 741363"/>
                <a:gd name="connsiteX7" fmla="*/ 49212 w 896937"/>
                <a:gd name="connsiteY7" fmla="*/ 277812 h 741363"/>
                <a:gd name="connsiteX8" fmla="*/ 34925 w 896937"/>
                <a:gd name="connsiteY8" fmla="*/ 330200 h 741363"/>
                <a:gd name="connsiteX9" fmla="*/ 20637 w 896937"/>
                <a:gd name="connsiteY9" fmla="*/ 387350 h 741363"/>
                <a:gd name="connsiteX10" fmla="*/ 1587 w 896937"/>
                <a:gd name="connsiteY10" fmla="*/ 492125 h 741363"/>
                <a:gd name="connsiteX11" fmla="*/ 30162 w 896937"/>
                <a:gd name="connsiteY11" fmla="*/ 611187 h 741363"/>
                <a:gd name="connsiteX12" fmla="*/ 125412 w 896937"/>
                <a:gd name="connsiteY12" fmla="*/ 692150 h 741363"/>
                <a:gd name="connsiteX13" fmla="*/ 211137 w 896937"/>
                <a:gd name="connsiteY13" fmla="*/ 711200 h 741363"/>
                <a:gd name="connsiteX14" fmla="*/ 282575 w 896937"/>
                <a:gd name="connsiteY14" fmla="*/ 715962 h 741363"/>
                <a:gd name="connsiteX15" fmla="*/ 377825 w 896937"/>
                <a:gd name="connsiteY15" fmla="*/ 711200 h 741363"/>
                <a:gd name="connsiteX16" fmla="*/ 425450 w 896937"/>
                <a:gd name="connsiteY16" fmla="*/ 735012 h 741363"/>
                <a:gd name="connsiteX17" fmla="*/ 525462 w 896937"/>
                <a:gd name="connsiteY17" fmla="*/ 739775 h 741363"/>
                <a:gd name="connsiteX18" fmla="*/ 577850 w 896937"/>
                <a:gd name="connsiteY18" fmla="*/ 725487 h 741363"/>
                <a:gd name="connsiteX19" fmla="*/ 635000 w 896937"/>
                <a:gd name="connsiteY19" fmla="*/ 682625 h 741363"/>
                <a:gd name="connsiteX20" fmla="*/ 715962 w 896937"/>
                <a:gd name="connsiteY20" fmla="*/ 573087 h 741363"/>
                <a:gd name="connsiteX21" fmla="*/ 792162 w 896937"/>
                <a:gd name="connsiteY21" fmla="*/ 501650 h 741363"/>
                <a:gd name="connsiteX22" fmla="*/ 863600 w 896937"/>
                <a:gd name="connsiteY22" fmla="*/ 463550 h 741363"/>
                <a:gd name="connsiteX23" fmla="*/ 892175 w 896937"/>
                <a:gd name="connsiteY23" fmla="*/ 420687 h 741363"/>
                <a:gd name="connsiteX24" fmla="*/ 892175 w 896937"/>
                <a:gd name="connsiteY24" fmla="*/ 368300 h 741363"/>
                <a:gd name="connsiteX25" fmla="*/ 885825 w 896937"/>
                <a:gd name="connsiteY25" fmla="*/ 296069 h 741363"/>
                <a:gd name="connsiteX26" fmla="*/ 839787 w 896937"/>
                <a:gd name="connsiteY26" fmla="*/ 318294 h 741363"/>
                <a:gd name="connsiteX27" fmla="*/ 773907 w 896937"/>
                <a:gd name="connsiteY27" fmla="*/ 336550 h 741363"/>
                <a:gd name="connsiteX28" fmla="*/ 744537 w 896937"/>
                <a:gd name="connsiteY28" fmla="*/ 373062 h 741363"/>
                <a:gd name="connsiteX29" fmla="*/ 658812 w 896937"/>
                <a:gd name="connsiteY29" fmla="*/ 392112 h 741363"/>
                <a:gd name="connsiteX30" fmla="*/ 577850 w 896937"/>
                <a:gd name="connsiteY30" fmla="*/ 377825 h 741363"/>
                <a:gd name="connsiteX31" fmla="*/ 525462 w 896937"/>
                <a:gd name="connsiteY31" fmla="*/ 311150 h 741363"/>
                <a:gd name="connsiteX32" fmla="*/ 530225 w 896937"/>
                <a:gd name="connsiteY32" fmla="*/ 234950 h 741363"/>
                <a:gd name="connsiteX33" fmla="*/ 601662 w 896937"/>
                <a:gd name="connsiteY33" fmla="*/ 173037 h 741363"/>
                <a:gd name="connsiteX34" fmla="*/ 668337 w 896937"/>
                <a:gd name="connsiteY34" fmla="*/ 168275 h 741363"/>
                <a:gd name="connsiteX35" fmla="*/ 777875 w 896937"/>
                <a:gd name="connsiteY35" fmla="*/ 258762 h 741363"/>
                <a:gd name="connsiteX0" fmla="*/ 777875 w 898922"/>
                <a:gd name="connsiteY0" fmla="*/ 258762 h 741363"/>
                <a:gd name="connsiteX1" fmla="*/ 856456 w 898922"/>
                <a:gd name="connsiteY1" fmla="*/ 223044 h 741363"/>
                <a:gd name="connsiteX2" fmla="*/ 787400 w 898922"/>
                <a:gd name="connsiteY2" fmla="*/ 96837 h 741363"/>
                <a:gd name="connsiteX3" fmla="*/ 568325 w 898922"/>
                <a:gd name="connsiteY3" fmla="*/ 20637 h 741363"/>
                <a:gd name="connsiteX4" fmla="*/ 420687 w 898922"/>
                <a:gd name="connsiteY4" fmla="*/ 1587 h 741363"/>
                <a:gd name="connsiteX5" fmla="*/ 268287 w 898922"/>
                <a:gd name="connsiteY5" fmla="*/ 25400 h 741363"/>
                <a:gd name="connsiteX6" fmla="*/ 92075 w 898922"/>
                <a:gd name="connsiteY6" fmla="*/ 153987 h 741363"/>
                <a:gd name="connsiteX7" fmla="*/ 49212 w 898922"/>
                <a:gd name="connsiteY7" fmla="*/ 277812 h 741363"/>
                <a:gd name="connsiteX8" fmla="*/ 34925 w 898922"/>
                <a:gd name="connsiteY8" fmla="*/ 330200 h 741363"/>
                <a:gd name="connsiteX9" fmla="*/ 20637 w 898922"/>
                <a:gd name="connsiteY9" fmla="*/ 387350 h 741363"/>
                <a:gd name="connsiteX10" fmla="*/ 1587 w 898922"/>
                <a:gd name="connsiteY10" fmla="*/ 492125 h 741363"/>
                <a:gd name="connsiteX11" fmla="*/ 30162 w 898922"/>
                <a:gd name="connsiteY11" fmla="*/ 611187 h 741363"/>
                <a:gd name="connsiteX12" fmla="*/ 125412 w 898922"/>
                <a:gd name="connsiteY12" fmla="*/ 692150 h 741363"/>
                <a:gd name="connsiteX13" fmla="*/ 211137 w 898922"/>
                <a:gd name="connsiteY13" fmla="*/ 711200 h 741363"/>
                <a:gd name="connsiteX14" fmla="*/ 282575 w 898922"/>
                <a:gd name="connsiteY14" fmla="*/ 715962 h 741363"/>
                <a:gd name="connsiteX15" fmla="*/ 377825 w 898922"/>
                <a:gd name="connsiteY15" fmla="*/ 711200 h 741363"/>
                <a:gd name="connsiteX16" fmla="*/ 425450 w 898922"/>
                <a:gd name="connsiteY16" fmla="*/ 735012 h 741363"/>
                <a:gd name="connsiteX17" fmla="*/ 525462 w 898922"/>
                <a:gd name="connsiteY17" fmla="*/ 739775 h 741363"/>
                <a:gd name="connsiteX18" fmla="*/ 577850 w 898922"/>
                <a:gd name="connsiteY18" fmla="*/ 725487 h 741363"/>
                <a:gd name="connsiteX19" fmla="*/ 635000 w 898922"/>
                <a:gd name="connsiteY19" fmla="*/ 682625 h 741363"/>
                <a:gd name="connsiteX20" fmla="*/ 715962 w 898922"/>
                <a:gd name="connsiteY20" fmla="*/ 573087 h 741363"/>
                <a:gd name="connsiteX21" fmla="*/ 792162 w 898922"/>
                <a:gd name="connsiteY21" fmla="*/ 501650 h 741363"/>
                <a:gd name="connsiteX22" fmla="*/ 863600 w 898922"/>
                <a:gd name="connsiteY22" fmla="*/ 463550 h 741363"/>
                <a:gd name="connsiteX23" fmla="*/ 892175 w 898922"/>
                <a:gd name="connsiteY23" fmla="*/ 420687 h 741363"/>
                <a:gd name="connsiteX24" fmla="*/ 892175 w 898922"/>
                <a:gd name="connsiteY24" fmla="*/ 368300 h 741363"/>
                <a:gd name="connsiteX25" fmla="*/ 885825 w 898922"/>
                <a:gd name="connsiteY25" fmla="*/ 296069 h 741363"/>
                <a:gd name="connsiteX26" fmla="*/ 813593 w 898922"/>
                <a:gd name="connsiteY26" fmla="*/ 289719 h 741363"/>
                <a:gd name="connsiteX27" fmla="*/ 773907 w 898922"/>
                <a:gd name="connsiteY27" fmla="*/ 336550 h 741363"/>
                <a:gd name="connsiteX28" fmla="*/ 744537 w 898922"/>
                <a:gd name="connsiteY28" fmla="*/ 373062 h 741363"/>
                <a:gd name="connsiteX29" fmla="*/ 658812 w 898922"/>
                <a:gd name="connsiteY29" fmla="*/ 392112 h 741363"/>
                <a:gd name="connsiteX30" fmla="*/ 577850 w 898922"/>
                <a:gd name="connsiteY30" fmla="*/ 377825 h 741363"/>
                <a:gd name="connsiteX31" fmla="*/ 525462 w 898922"/>
                <a:gd name="connsiteY31" fmla="*/ 311150 h 741363"/>
                <a:gd name="connsiteX32" fmla="*/ 530225 w 898922"/>
                <a:gd name="connsiteY32" fmla="*/ 234950 h 741363"/>
                <a:gd name="connsiteX33" fmla="*/ 601662 w 898922"/>
                <a:gd name="connsiteY33" fmla="*/ 173037 h 741363"/>
                <a:gd name="connsiteX34" fmla="*/ 668337 w 898922"/>
                <a:gd name="connsiteY34" fmla="*/ 168275 h 741363"/>
                <a:gd name="connsiteX35" fmla="*/ 777875 w 898922"/>
                <a:gd name="connsiteY35" fmla="*/ 258762 h 741363"/>
                <a:gd name="connsiteX0" fmla="*/ 777875 w 896937"/>
                <a:gd name="connsiteY0" fmla="*/ 258762 h 741363"/>
                <a:gd name="connsiteX1" fmla="*/ 856456 w 896937"/>
                <a:gd name="connsiteY1" fmla="*/ 223044 h 741363"/>
                <a:gd name="connsiteX2" fmla="*/ 787400 w 896937"/>
                <a:gd name="connsiteY2" fmla="*/ 96837 h 741363"/>
                <a:gd name="connsiteX3" fmla="*/ 568325 w 896937"/>
                <a:gd name="connsiteY3" fmla="*/ 20637 h 741363"/>
                <a:gd name="connsiteX4" fmla="*/ 420687 w 896937"/>
                <a:gd name="connsiteY4" fmla="*/ 1587 h 741363"/>
                <a:gd name="connsiteX5" fmla="*/ 268287 w 896937"/>
                <a:gd name="connsiteY5" fmla="*/ 25400 h 741363"/>
                <a:gd name="connsiteX6" fmla="*/ 92075 w 896937"/>
                <a:gd name="connsiteY6" fmla="*/ 153987 h 741363"/>
                <a:gd name="connsiteX7" fmla="*/ 49212 w 896937"/>
                <a:gd name="connsiteY7" fmla="*/ 277812 h 741363"/>
                <a:gd name="connsiteX8" fmla="*/ 34925 w 896937"/>
                <a:gd name="connsiteY8" fmla="*/ 330200 h 741363"/>
                <a:gd name="connsiteX9" fmla="*/ 20637 w 896937"/>
                <a:gd name="connsiteY9" fmla="*/ 387350 h 741363"/>
                <a:gd name="connsiteX10" fmla="*/ 1587 w 896937"/>
                <a:gd name="connsiteY10" fmla="*/ 492125 h 741363"/>
                <a:gd name="connsiteX11" fmla="*/ 30162 w 896937"/>
                <a:gd name="connsiteY11" fmla="*/ 611187 h 741363"/>
                <a:gd name="connsiteX12" fmla="*/ 125412 w 896937"/>
                <a:gd name="connsiteY12" fmla="*/ 692150 h 741363"/>
                <a:gd name="connsiteX13" fmla="*/ 211137 w 896937"/>
                <a:gd name="connsiteY13" fmla="*/ 711200 h 741363"/>
                <a:gd name="connsiteX14" fmla="*/ 282575 w 896937"/>
                <a:gd name="connsiteY14" fmla="*/ 715962 h 741363"/>
                <a:gd name="connsiteX15" fmla="*/ 377825 w 896937"/>
                <a:gd name="connsiteY15" fmla="*/ 711200 h 741363"/>
                <a:gd name="connsiteX16" fmla="*/ 425450 w 896937"/>
                <a:gd name="connsiteY16" fmla="*/ 735012 h 741363"/>
                <a:gd name="connsiteX17" fmla="*/ 525462 w 896937"/>
                <a:gd name="connsiteY17" fmla="*/ 739775 h 741363"/>
                <a:gd name="connsiteX18" fmla="*/ 577850 w 896937"/>
                <a:gd name="connsiteY18" fmla="*/ 725487 h 741363"/>
                <a:gd name="connsiteX19" fmla="*/ 635000 w 896937"/>
                <a:gd name="connsiteY19" fmla="*/ 682625 h 741363"/>
                <a:gd name="connsiteX20" fmla="*/ 715962 w 896937"/>
                <a:gd name="connsiteY20" fmla="*/ 573087 h 741363"/>
                <a:gd name="connsiteX21" fmla="*/ 792162 w 896937"/>
                <a:gd name="connsiteY21" fmla="*/ 501650 h 741363"/>
                <a:gd name="connsiteX22" fmla="*/ 863600 w 896937"/>
                <a:gd name="connsiteY22" fmla="*/ 463550 h 741363"/>
                <a:gd name="connsiteX23" fmla="*/ 892175 w 896937"/>
                <a:gd name="connsiteY23" fmla="*/ 420687 h 741363"/>
                <a:gd name="connsiteX24" fmla="*/ 892175 w 896937"/>
                <a:gd name="connsiteY24" fmla="*/ 368300 h 741363"/>
                <a:gd name="connsiteX25" fmla="*/ 869156 w 896937"/>
                <a:gd name="connsiteY25" fmla="*/ 303213 h 741363"/>
                <a:gd name="connsiteX26" fmla="*/ 813593 w 896937"/>
                <a:gd name="connsiteY26" fmla="*/ 289719 h 741363"/>
                <a:gd name="connsiteX27" fmla="*/ 773907 w 896937"/>
                <a:gd name="connsiteY27" fmla="*/ 336550 h 741363"/>
                <a:gd name="connsiteX28" fmla="*/ 744537 w 896937"/>
                <a:gd name="connsiteY28" fmla="*/ 373062 h 741363"/>
                <a:gd name="connsiteX29" fmla="*/ 658812 w 896937"/>
                <a:gd name="connsiteY29" fmla="*/ 392112 h 741363"/>
                <a:gd name="connsiteX30" fmla="*/ 577850 w 896937"/>
                <a:gd name="connsiteY30" fmla="*/ 377825 h 741363"/>
                <a:gd name="connsiteX31" fmla="*/ 525462 w 896937"/>
                <a:gd name="connsiteY31" fmla="*/ 311150 h 741363"/>
                <a:gd name="connsiteX32" fmla="*/ 530225 w 896937"/>
                <a:gd name="connsiteY32" fmla="*/ 234950 h 741363"/>
                <a:gd name="connsiteX33" fmla="*/ 601662 w 896937"/>
                <a:gd name="connsiteY33" fmla="*/ 173037 h 741363"/>
                <a:gd name="connsiteX34" fmla="*/ 668337 w 896937"/>
                <a:gd name="connsiteY34" fmla="*/ 168275 h 741363"/>
                <a:gd name="connsiteX35" fmla="*/ 777875 w 896937"/>
                <a:gd name="connsiteY35" fmla="*/ 258762 h 741363"/>
                <a:gd name="connsiteX0" fmla="*/ 777875 w 896937"/>
                <a:gd name="connsiteY0" fmla="*/ 258762 h 741363"/>
                <a:gd name="connsiteX1" fmla="*/ 856456 w 896937"/>
                <a:gd name="connsiteY1" fmla="*/ 223044 h 741363"/>
                <a:gd name="connsiteX2" fmla="*/ 787400 w 896937"/>
                <a:gd name="connsiteY2" fmla="*/ 96837 h 741363"/>
                <a:gd name="connsiteX3" fmla="*/ 568325 w 896937"/>
                <a:gd name="connsiteY3" fmla="*/ 20637 h 741363"/>
                <a:gd name="connsiteX4" fmla="*/ 420687 w 896937"/>
                <a:gd name="connsiteY4" fmla="*/ 1587 h 741363"/>
                <a:gd name="connsiteX5" fmla="*/ 268287 w 896937"/>
                <a:gd name="connsiteY5" fmla="*/ 25400 h 741363"/>
                <a:gd name="connsiteX6" fmla="*/ 92075 w 896937"/>
                <a:gd name="connsiteY6" fmla="*/ 153987 h 741363"/>
                <a:gd name="connsiteX7" fmla="*/ 49212 w 896937"/>
                <a:gd name="connsiteY7" fmla="*/ 277812 h 741363"/>
                <a:gd name="connsiteX8" fmla="*/ 34925 w 896937"/>
                <a:gd name="connsiteY8" fmla="*/ 330200 h 741363"/>
                <a:gd name="connsiteX9" fmla="*/ 20637 w 896937"/>
                <a:gd name="connsiteY9" fmla="*/ 387350 h 741363"/>
                <a:gd name="connsiteX10" fmla="*/ 1587 w 896937"/>
                <a:gd name="connsiteY10" fmla="*/ 492125 h 741363"/>
                <a:gd name="connsiteX11" fmla="*/ 30162 w 896937"/>
                <a:gd name="connsiteY11" fmla="*/ 611187 h 741363"/>
                <a:gd name="connsiteX12" fmla="*/ 125412 w 896937"/>
                <a:gd name="connsiteY12" fmla="*/ 692150 h 741363"/>
                <a:gd name="connsiteX13" fmla="*/ 211137 w 896937"/>
                <a:gd name="connsiteY13" fmla="*/ 711200 h 741363"/>
                <a:gd name="connsiteX14" fmla="*/ 282575 w 896937"/>
                <a:gd name="connsiteY14" fmla="*/ 715962 h 741363"/>
                <a:gd name="connsiteX15" fmla="*/ 377825 w 896937"/>
                <a:gd name="connsiteY15" fmla="*/ 711200 h 741363"/>
                <a:gd name="connsiteX16" fmla="*/ 425450 w 896937"/>
                <a:gd name="connsiteY16" fmla="*/ 735012 h 741363"/>
                <a:gd name="connsiteX17" fmla="*/ 525462 w 896937"/>
                <a:gd name="connsiteY17" fmla="*/ 739775 h 741363"/>
                <a:gd name="connsiteX18" fmla="*/ 577850 w 896937"/>
                <a:gd name="connsiteY18" fmla="*/ 725487 h 741363"/>
                <a:gd name="connsiteX19" fmla="*/ 635000 w 896937"/>
                <a:gd name="connsiteY19" fmla="*/ 682625 h 741363"/>
                <a:gd name="connsiteX20" fmla="*/ 715962 w 896937"/>
                <a:gd name="connsiteY20" fmla="*/ 573087 h 741363"/>
                <a:gd name="connsiteX21" fmla="*/ 792162 w 896937"/>
                <a:gd name="connsiteY21" fmla="*/ 501650 h 741363"/>
                <a:gd name="connsiteX22" fmla="*/ 863600 w 896937"/>
                <a:gd name="connsiteY22" fmla="*/ 463550 h 741363"/>
                <a:gd name="connsiteX23" fmla="*/ 892175 w 896937"/>
                <a:gd name="connsiteY23" fmla="*/ 420687 h 741363"/>
                <a:gd name="connsiteX24" fmla="*/ 892175 w 896937"/>
                <a:gd name="connsiteY24" fmla="*/ 368300 h 741363"/>
                <a:gd name="connsiteX25" fmla="*/ 869156 w 896937"/>
                <a:gd name="connsiteY25" fmla="*/ 303213 h 741363"/>
                <a:gd name="connsiteX26" fmla="*/ 813593 w 896937"/>
                <a:gd name="connsiteY26" fmla="*/ 289719 h 741363"/>
                <a:gd name="connsiteX27" fmla="*/ 788194 w 896937"/>
                <a:gd name="connsiteY27" fmla="*/ 331788 h 741363"/>
                <a:gd name="connsiteX28" fmla="*/ 744537 w 896937"/>
                <a:gd name="connsiteY28" fmla="*/ 373062 h 741363"/>
                <a:gd name="connsiteX29" fmla="*/ 658812 w 896937"/>
                <a:gd name="connsiteY29" fmla="*/ 392112 h 741363"/>
                <a:gd name="connsiteX30" fmla="*/ 577850 w 896937"/>
                <a:gd name="connsiteY30" fmla="*/ 377825 h 741363"/>
                <a:gd name="connsiteX31" fmla="*/ 525462 w 896937"/>
                <a:gd name="connsiteY31" fmla="*/ 311150 h 741363"/>
                <a:gd name="connsiteX32" fmla="*/ 530225 w 896937"/>
                <a:gd name="connsiteY32" fmla="*/ 234950 h 741363"/>
                <a:gd name="connsiteX33" fmla="*/ 601662 w 896937"/>
                <a:gd name="connsiteY33" fmla="*/ 173037 h 741363"/>
                <a:gd name="connsiteX34" fmla="*/ 668337 w 896937"/>
                <a:gd name="connsiteY34" fmla="*/ 168275 h 741363"/>
                <a:gd name="connsiteX35" fmla="*/ 777875 w 896937"/>
                <a:gd name="connsiteY35" fmla="*/ 258762 h 741363"/>
                <a:gd name="connsiteX0" fmla="*/ 777875 w 896937"/>
                <a:gd name="connsiteY0" fmla="*/ 258762 h 741363"/>
                <a:gd name="connsiteX1" fmla="*/ 856456 w 896937"/>
                <a:gd name="connsiteY1" fmla="*/ 223044 h 741363"/>
                <a:gd name="connsiteX2" fmla="*/ 787400 w 896937"/>
                <a:gd name="connsiteY2" fmla="*/ 96837 h 741363"/>
                <a:gd name="connsiteX3" fmla="*/ 568325 w 896937"/>
                <a:gd name="connsiteY3" fmla="*/ 20637 h 741363"/>
                <a:gd name="connsiteX4" fmla="*/ 420687 w 896937"/>
                <a:gd name="connsiteY4" fmla="*/ 1587 h 741363"/>
                <a:gd name="connsiteX5" fmla="*/ 268287 w 896937"/>
                <a:gd name="connsiteY5" fmla="*/ 25400 h 741363"/>
                <a:gd name="connsiteX6" fmla="*/ 92075 w 896937"/>
                <a:gd name="connsiteY6" fmla="*/ 153987 h 741363"/>
                <a:gd name="connsiteX7" fmla="*/ 49212 w 896937"/>
                <a:gd name="connsiteY7" fmla="*/ 277812 h 741363"/>
                <a:gd name="connsiteX8" fmla="*/ 34925 w 896937"/>
                <a:gd name="connsiteY8" fmla="*/ 330200 h 741363"/>
                <a:gd name="connsiteX9" fmla="*/ 20637 w 896937"/>
                <a:gd name="connsiteY9" fmla="*/ 387350 h 741363"/>
                <a:gd name="connsiteX10" fmla="*/ 1587 w 896937"/>
                <a:gd name="connsiteY10" fmla="*/ 492125 h 741363"/>
                <a:gd name="connsiteX11" fmla="*/ 30162 w 896937"/>
                <a:gd name="connsiteY11" fmla="*/ 611187 h 741363"/>
                <a:gd name="connsiteX12" fmla="*/ 125412 w 896937"/>
                <a:gd name="connsiteY12" fmla="*/ 692150 h 741363"/>
                <a:gd name="connsiteX13" fmla="*/ 211137 w 896937"/>
                <a:gd name="connsiteY13" fmla="*/ 711200 h 741363"/>
                <a:gd name="connsiteX14" fmla="*/ 282575 w 896937"/>
                <a:gd name="connsiteY14" fmla="*/ 715962 h 741363"/>
                <a:gd name="connsiteX15" fmla="*/ 377825 w 896937"/>
                <a:gd name="connsiteY15" fmla="*/ 711200 h 741363"/>
                <a:gd name="connsiteX16" fmla="*/ 425450 w 896937"/>
                <a:gd name="connsiteY16" fmla="*/ 735012 h 741363"/>
                <a:gd name="connsiteX17" fmla="*/ 525462 w 896937"/>
                <a:gd name="connsiteY17" fmla="*/ 739775 h 741363"/>
                <a:gd name="connsiteX18" fmla="*/ 577850 w 896937"/>
                <a:gd name="connsiteY18" fmla="*/ 725487 h 741363"/>
                <a:gd name="connsiteX19" fmla="*/ 635000 w 896937"/>
                <a:gd name="connsiteY19" fmla="*/ 682625 h 741363"/>
                <a:gd name="connsiteX20" fmla="*/ 715962 w 896937"/>
                <a:gd name="connsiteY20" fmla="*/ 573087 h 741363"/>
                <a:gd name="connsiteX21" fmla="*/ 792162 w 896937"/>
                <a:gd name="connsiteY21" fmla="*/ 501650 h 741363"/>
                <a:gd name="connsiteX22" fmla="*/ 863600 w 896937"/>
                <a:gd name="connsiteY22" fmla="*/ 463550 h 741363"/>
                <a:gd name="connsiteX23" fmla="*/ 892175 w 896937"/>
                <a:gd name="connsiteY23" fmla="*/ 420687 h 741363"/>
                <a:gd name="connsiteX24" fmla="*/ 892175 w 896937"/>
                <a:gd name="connsiteY24" fmla="*/ 368300 h 741363"/>
                <a:gd name="connsiteX25" fmla="*/ 862012 w 896937"/>
                <a:gd name="connsiteY25" fmla="*/ 293688 h 741363"/>
                <a:gd name="connsiteX26" fmla="*/ 813593 w 896937"/>
                <a:gd name="connsiteY26" fmla="*/ 289719 h 741363"/>
                <a:gd name="connsiteX27" fmla="*/ 788194 w 896937"/>
                <a:gd name="connsiteY27" fmla="*/ 331788 h 741363"/>
                <a:gd name="connsiteX28" fmla="*/ 744537 w 896937"/>
                <a:gd name="connsiteY28" fmla="*/ 373062 h 741363"/>
                <a:gd name="connsiteX29" fmla="*/ 658812 w 896937"/>
                <a:gd name="connsiteY29" fmla="*/ 392112 h 741363"/>
                <a:gd name="connsiteX30" fmla="*/ 577850 w 896937"/>
                <a:gd name="connsiteY30" fmla="*/ 377825 h 741363"/>
                <a:gd name="connsiteX31" fmla="*/ 525462 w 896937"/>
                <a:gd name="connsiteY31" fmla="*/ 311150 h 741363"/>
                <a:gd name="connsiteX32" fmla="*/ 530225 w 896937"/>
                <a:gd name="connsiteY32" fmla="*/ 234950 h 741363"/>
                <a:gd name="connsiteX33" fmla="*/ 601662 w 896937"/>
                <a:gd name="connsiteY33" fmla="*/ 173037 h 741363"/>
                <a:gd name="connsiteX34" fmla="*/ 668337 w 896937"/>
                <a:gd name="connsiteY34" fmla="*/ 168275 h 741363"/>
                <a:gd name="connsiteX35" fmla="*/ 777875 w 896937"/>
                <a:gd name="connsiteY35" fmla="*/ 258762 h 741363"/>
                <a:gd name="connsiteX0" fmla="*/ 777875 w 896937"/>
                <a:gd name="connsiteY0" fmla="*/ 258762 h 741363"/>
                <a:gd name="connsiteX1" fmla="*/ 856456 w 896937"/>
                <a:gd name="connsiteY1" fmla="*/ 223044 h 741363"/>
                <a:gd name="connsiteX2" fmla="*/ 787400 w 896937"/>
                <a:gd name="connsiteY2" fmla="*/ 96837 h 741363"/>
                <a:gd name="connsiteX3" fmla="*/ 568325 w 896937"/>
                <a:gd name="connsiteY3" fmla="*/ 20637 h 741363"/>
                <a:gd name="connsiteX4" fmla="*/ 420687 w 896937"/>
                <a:gd name="connsiteY4" fmla="*/ 1587 h 741363"/>
                <a:gd name="connsiteX5" fmla="*/ 268287 w 896937"/>
                <a:gd name="connsiteY5" fmla="*/ 25400 h 741363"/>
                <a:gd name="connsiteX6" fmla="*/ 92075 w 896937"/>
                <a:gd name="connsiteY6" fmla="*/ 153987 h 741363"/>
                <a:gd name="connsiteX7" fmla="*/ 49212 w 896937"/>
                <a:gd name="connsiteY7" fmla="*/ 277812 h 741363"/>
                <a:gd name="connsiteX8" fmla="*/ 34925 w 896937"/>
                <a:gd name="connsiteY8" fmla="*/ 330200 h 741363"/>
                <a:gd name="connsiteX9" fmla="*/ 20637 w 896937"/>
                <a:gd name="connsiteY9" fmla="*/ 387350 h 741363"/>
                <a:gd name="connsiteX10" fmla="*/ 1587 w 896937"/>
                <a:gd name="connsiteY10" fmla="*/ 492125 h 741363"/>
                <a:gd name="connsiteX11" fmla="*/ 30162 w 896937"/>
                <a:gd name="connsiteY11" fmla="*/ 611187 h 741363"/>
                <a:gd name="connsiteX12" fmla="*/ 125412 w 896937"/>
                <a:gd name="connsiteY12" fmla="*/ 692150 h 741363"/>
                <a:gd name="connsiteX13" fmla="*/ 211137 w 896937"/>
                <a:gd name="connsiteY13" fmla="*/ 711200 h 741363"/>
                <a:gd name="connsiteX14" fmla="*/ 282575 w 896937"/>
                <a:gd name="connsiteY14" fmla="*/ 715962 h 741363"/>
                <a:gd name="connsiteX15" fmla="*/ 377825 w 896937"/>
                <a:gd name="connsiteY15" fmla="*/ 711200 h 741363"/>
                <a:gd name="connsiteX16" fmla="*/ 425450 w 896937"/>
                <a:gd name="connsiteY16" fmla="*/ 735012 h 741363"/>
                <a:gd name="connsiteX17" fmla="*/ 525462 w 896937"/>
                <a:gd name="connsiteY17" fmla="*/ 739775 h 741363"/>
                <a:gd name="connsiteX18" fmla="*/ 577850 w 896937"/>
                <a:gd name="connsiteY18" fmla="*/ 725487 h 741363"/>
                <a:gd name="connsiteX19" fmla="*/ 635000 w 896937"/>
                <a:gd name="connsiteY19" fmla="*/ 682625 h 741363"/>
                <a:gd name="connsiteX20" fmla="*/ 715962 w 896937"/>
                <a:gd name="connsiteY20" fmla="*/ 573087 h 741363"/>
                <a:gd name="connsiteX21" fmla="*/ 792162 w 896937"/>
                <a:gd name="connsiteY21" fmla="*/ 501650 h 741363"/>
                <a:gd name="connsiteX22" fmla="*/ 863600 w 896937"/>
                <a:gd name="connsiteY22" fmla="*/ 463550 h 741363"/>
                <a:gd name="connsiteX23" fmla="*/ 892175 w 896937"/>
                <a:gd name="connsiteY23" fmla="*/ 420687 h 741363"/>
                <a:gd name="connsiteX24" fmla="*/ 892175 w 896937"/>
                <a:gd name="connsiteY24" fmla="*/ 368300 h 741363"/>
                <a:gd name="connsiteX25" fmla="*/ 862012 w 896937"/>
                <a:gd name="connsiteY25" fmla="*/ 293688 h 741363"/>
                <a:gd name="connsiteX26" fmla="*/ 813593 w 896937"/>
                <a:gd name="connsiteY26" fmla="*/ 289719 h 741363"/>
                <a:gd name="connsiteX27" fmla="*/ 788194 w 896937"/>
                <a:gd name="connsiteY27" fmla="*/ 331788 h 741363"/>
                <a:gd name="connsiteX28" fmla="*/ 744537 w 896937"/>
                <a:gd name="connsiteY28" fmla="*/ 373062 h 741363"/>
                <a:gd name="connsiteX29" fmla="*/ 658812 w 896937"/>
                <a:gd name="connsiteY29" fmla="*/ 392112 h 741363"/>
                <a:gd name="connsiteX30" fmla="*/ 577850 w 896937"/>
                <a:gd name="connsiteY30" fmla="*/ 377825 h 741363"/>
                <a:gd name="connsiteX31" fmla="*/ 525462 w 896937"/>
                <a:gd name="connsiteY31" fmla="*/ 311150 h 741363"/>
                <a:gd name="connsiteX32" fmla="*/ 530225 w 896937"/>
                <a:gd name="connsiteY32" fmla="*/ 234950 h 741363"/>
                <a:gd name="connsiteX33" fmla="*/ 601662 w 896937"/>
                <a:gd name="connsiteY33" fmla="*/ 173037 h 741363"/>
                <a:gd name="connsiteX34" fmla="*/ 777875 w 896937"/>
                <a:gd name="connsiteY34" fmla="*/ 258762 h 741363"/>
                <a:gd name="connsiteX0" fmla="*/ 777875 w 896937"/>
                <a:gd name="connsiteY0" fmla="*/ 258762 h 741363"/>
                <a:gd name="connsiteX1" fmla="*/ 856456 w 896937"/>
                <a:gd name="connsiteY1" fmla="*/ 223044 h 741363"/>
                <a:gd name="connsiteX2" fmla="*/ 787400 w 896937"/>
                <a:gd name="connsiteY2" fmla="*/ 96837 h 741363"/>
                <a:gd name="connsiteX3" fmla="*/ 568325 w 896937"/>
                <a:gd name="connsiteY3" fmla="*/ 20637 h 741363"/>
                <a:gd name="connsiteX4" fmla="*/ 420687 w 896937"/>
                <a:gd name="connsiteY4" fmla="*/ 1587 h 741363"/>
                <a:gd name="connsiteX5" fmla="*/ 268287 w 896937"/>
                <a:gd name="connsiteY5" fmla="*/ 25400 h 741363"/>
                <a:gd name="connsiteX6" fmla="*/ 92075 w 896937"/>
                <a:gd name="connsiteY6" fmla="*/ 153987 h 741363"/>
                <a:gd name="connsiteX7" fmla="*/ 49212 w 896937"/>
                <a:gd name="connsiteY7" fmla="*/ 277812 h 741363"/>
                <a:gd name="connsiteX8" fmla="*/ 34925 w 896937"/>
                <a:gd name="connsiteY8" fmla="*/ 330200 h 741363"/>
                <a:gd name="connsiteX9" fmla="*/ 20637 w 896937"/>
                <a:gd name="connsiteY9" fmla="*/ 387350 h 741363"/>
                <a:gd name="connsiteX10" fmla="*/ 1587 w 896937"/>
                <a:gd name="connsiteY10" fmla="*/ 492125 h 741363"/>
                <a:gd name="connsiteX11" fmla="*/ 30162 w 896937"/>
                <a:gd name="connsiteY11" fmla="*/ 611187 h 741363"/>
                <a:gd name="connsiteX12" fmla="*/ 125412 w 896937"/>
                <a:gd name="connsiteY12" fmla="*/ 692150 h 741363"/>
                <a:gd name="connsiteX13" fmla="*/ 211137 w 896937"/>
                <a:gd name="connsiteY13" fmla="*/ 711200 h 741363"/>
                <a:gd name="connsiteX14" fmla="*/ 282575 w 896937"/>
                <a:gd name="connsiteY14" fmla="*/ 715962 h 741363"/>
                <a:gd name="connsiteX15" fmla="*/ 377825 w 896937"/>
                <a:gd name="connsiteY15" fmla="*/ 711200 h 741363"/>
                <a:gd name="connsiteX16" fmla="*/ 425450 w 896937"/>
                <a:gd name="connsiteY16" fmla="*/ 735012 h 741363"/>
                <a:gd name="connsiteX17" fmla="*/ 525462 w 896937"/>
                <a:gd name="connsiteY17" fmla="*/ 739775 h 741363"/>
                <a:gd name="connsiteX18" fmla="*/ 577850 w 896937"/>
                <a:gd name="connsiteY18" fmla="*/ 725487 h 741363"/>
                <a:gd name="connsiteX19" fmla="*/ 635000 w 896937"/>
                <a:gd name="connsiteY19" fmla="*/ 682625 h 741363"/>
                <a:gd name="connsiteX20" fmla="*/ 715962 w 896937"/>
                <a:gd name="connsiteY20" fmla="*/ 573087 h 741363"/>
                <a:gd name="connsiteX21" fmla="*/ 792162 w 896937"/>
                <a:gd name="connsiteY21" fmla="*/ 501650 h 741363"/>
                <a:gd name="connsiteX22" fmla="*/ 863600 w 896937"/>
                <a:gd name="connsiteY22" fmla="*/ 463550 h 741363"/>
                <a:gd name="connsiteX23" fmla="*/ 892175 w 896937"/>
                <a:gd name="connsiteY23" fmla="*/ 420687 h 741363"/>
                <a:gd name="connsiteX24" fmla="*/ 892175 w 896937"/>
                <a:gd name="connsiteY24" fmla="*/ 368300 h 741363"/>
                <a:gd name="connsiteX25" fmla="*/ 862012 w 896937"/>
                <a:gd name="connsiteY25" fmla="*/ 293688 h 741363"/>
                <a:gd name="connsiteX26" fmla="*/ 813593 w 896937"/>
                <a:gd name="connsiteY26" fmla="*/ 289719 h 741363"/>
                <a:gd name="connsiteX27" fmla="*/ 788194 w 896937"/>
                <a:gd name="connsiteY27" fmla="*/ 331788 h 741363"/>
                <a:gd name="connsiteX28" fmla="*/ 744537 w 896937"/>
                <a:gd name="connsiteY28" fmla="*/ 373062 h 741363"/>
                <a:gd name="connsiteX29" fmla="*/ 658812 w 896937"/>
                <a:gd name="connsiteY29" fmla="*/ 392112 h 741363"/>
                <a:gd name="connsiteX30" fmla="*/ 577850 w 896937"/>
                <a:gd name="connsiteY30" fmla="*/ 377825 h 741363"/>
                <a:gd name="connsiteX31" fmla="*/ 525462 w 896937"/>
                <a:gd name="connsiteY31" fmla="*/ 311150 h 741363"/>
                <a:gd name="connsiteX32" fmla="*/ 530225 w 896937"/>
                <a:gd name="connsiteY32" fmla="*/ 234950 h 741363"/>
                <a:gd name="connsiteX33" fmla="*/ 777875 w 896937"/>
                <a:gd name="connsiteY33" fmla="*/ 258762 h 741363"/>
                <a:gd name="connsiteX0" fmla="*/ 777875 w 896937"/>
                <a:gd name="connsiteY0" fmla="*/ 258762 h 741363"/>
                <a:gd name="connsiteX1" fmla="*/ 856456 w 896937"/>
                <a:gd name="connsiteY1" fmla="*/ 223044 h 741363"/>
                <a:gd name="connsiteX2" fmla="*/ 787400 w 896937"/>
                <a:gd name="connsiteY2" fmla="*/ 96837 h 741363"/>
                <a:gd name="connsiteX3" fmla="*/ 568325 w 896937"/>
                <a:gd name="connsiteY3" fmla="*/ 20637 h 741363"/>
                <a:gd name="connsiteX4" fmla="*/ 420687 w 896937"/>
                <a:gd name="connsiteY4" fmla="*/ 1587 h 741363"/>
                <a:gd name="connsiteX5" fmla="*/ 268287 w 896937"/>
                <a:gd name="connsiteY5" fmla="*/ 25400 h 741363"/>
                <a:gd name="connsiteX6" fmla="*/ 92075 w 896937"/>
                <a:gd name="connsiteY6" fmla="*/ 153987 h 741363"/>
                <a:gd name="connsiteX7" fmla="*/ 49212 w 896937"/>
                <a:gd name="connsiteY7" fmla="*/ 277812 h 741363"/>
                <a:gd name="connsiteX8" fmla="*/ 34925 w 896937"/>
                <a:gd name="connsiteY8" fmla="*/ 330200 h 741363"/>
                <a:gd name="connsiteX9" fmla="*/ 20637 w 896937"/>
                <a:gd name="connsiteY9" fmla="*/ 387350 h 741363"/>
                <a:gd name="connsiteX10" fmla="*/ 1587 w 896937"/>
                <a:gd name="connsiteY10" fmla="*/ 492125 h 741363"/>
                <a:gd name="connsiteX11" fmla="*/ 30162 w 896937"/>
                <a:gd name="connsiteY11" fmla="*/ 611187 h 741363"/>
                <a:gd name="connsiteX12" fmla="*/ 125412 w 896937"/>
                <a:gd name="connsiteY12" fmla="*/ 692150 h 741363"/>
                <a:gd name="connsiteX13" fmla="*/ 211137 w 896937"/>
                <a:gd name="connsiteY13" fmla="*/ 711200 h 741363"/>
                <a:gd name="connsiteX14" fmla="*/ 282575 w 896937"/>
                <a:gd name="connsiteY14" fmla="*/ 715962 h 741363"/>
                <a:gd name="connsiteX15" fmla="*/ 377825 w 896937"/>
                <a:gd name="connsiteY15" fmla="*/ 711200 h 741363"/>
                <a:gd name="connsiteX16" fmla="*/ 425450 w 896937"/>
                <a:gd name="connsiteY16" fmla="*/ 735012 h 741363"/>
                <a:gd name="connsiteX17" fmla="*/ 525462 w 896937"/>
                <a:gd name="connsiteY17" fmla="*/ 739775 h 741363"/>
                <a:gd name="connsiteX18" fmla="*/ 577850 w 896937"/>
                <a:gd name="connsiteY18" fmla="*/ 725487 h 741363"/>
                <a:gd name="connsiteX19" fmla="*/ 635000 w 896937"/>
                <a:gd name="connsiteY19" fmla="*/ 682625 h 741363"/>
                <a:gd name="connsiteX20" fmla="*/ 715962 w 896937"/>
                <a:gd name="connsiteY20" fmla="*/ 573087 h 741363"/>
                <a:gd name="connsiteX21" fmla="*/ 792162 w 896937"/>
                <a:gd name="connsiteY21" fmla="*/ 501650 h 741363"/>
                <a:gd name="connsiteX22" fmla="*/ 863600 w 896937"/>
                <a:gd name="connsiteY22" fmla="*/ 463550 h 741363"/>
                <a:gd name="connsiteX23" fmla="*/ 892175 w 896937"/>
                <a:gd name="connsiteY23" fmla="*/ 420687 h 741363"/>
                <a:gd name="connsiteX24" fmla="*/ 892175 w 896937"/>
                <a:gd name="connsiteY24" fmla="*/ 368300 h 741363"/>
                <a:gd name="connsiteX25" fmla="*/ 862012 w 896937"/>
                <a:gd name="connsiteY25" fmla="*/ 293688 h 741363"/>
                <a:gd name="connsiteX26" fmla="*/ 813593 w 896937"/>
                <a:gd name="connsiteY26" fmla="*/ 289719 h 741363"/>
                <a:gd name="connsiteX27" fmla="*/ 788194 w 896937"/>
                <a:gd name="connsiteY27" fmla="*/ 331788 h 741363"/>
                <a:gd name="connsiteX28" fmla="*/ 744537 w 896937"/>
                <a:gd name="connsiteY28" fmla="*/ 373062 h 741363"/>
                <a:gd name="connsiteX29" fmla="*/ 658812 w 896937"/>
                <a:gd name="connsiteY29" fmla="*/ 392112 h 741363"/>
                <a:gd name="connsiteX30" fmla="*/ 577850 w 896937"/>
                <a:gd name="connsiteY30" fmla="*/ 377825 h 741363"/>
                <a:gd name="connsiteX31" fmla="*/ 525462 w 896937"/>
                <a:gd name="connsiteY31" fmla="*/ 311150 h 741363"/>
                <a:gd name="connsiteX32" fmla="*/ 777875 w 896937"/>
                <a:gd name="connsiteY32" fmla="*/ 258762 h 741363"/>
                <a:gd name="connsiteX0" fmla="*/ 777875 w 896937"/>
                <a:gd name="connsiteY0" fmla="*/ 258762 h 741363"/>
                <a:gd name="connsiteX1" fmla="*/ 856456 w 896937"/>
                <a:gd name="connsiteY1" fmla="*/ 223044 h 741363"/>
                <a:gd name="connsiteX2" fmla="*/ 787400 w 896937"/>
                <a:gd name="connsiteY2" fmla="*/ 96837 h 741363"/>
                <a:gd name="connsiteX3" fmla="*/ 568325 w 896937"/>
                <a:gd name="connsiteY3" fmla="*/ 20637 h 741363"/>
                <a:gd name="connsiteX4" fmla="*/ 420687 w 896937"/>
                <a:gd name="connsiteY4" fmla="*/ 1587 h 741363"/>
                <a:gd name="connsiteX5" fmla="*/ 268287 w 896937"/>
                <a:gd name="connsiteY5" fmla="*/ 25400 h 741363"/>
                <a:gd name="connsiteX6" fmla="*/ 92075 w 896937"/>
                <a:gd name="connsiteY6" fmla="*/ 153987 h 741363"/>
                <a:gd name="connsiteX7" fmla="*/ 49212 w 896937"/>
                <a:gd name="connsiteY7" fmla="*/ 277812 h 741363"/>
                <a:gd name="connsiteX8" fmla="*/ 34925 w 896937"/>
                <a:gd name="connsiteY8" fmla="*/ 330200 h 741363"/>
                <a:gd name="connsiteX9" fmla="*/ 20637 w 896937"/>
                <a:gd name="connsiteY9" fmla="*/ 387350 h 741363"/>
                <a:gd name="connsiteX10" fmla="*/ 1587 w 896937"/>
                <a:gd name="connsiteY10" fmla="*/ 492125 h 741363"/>
                <a:gd name="connsiteX11" fmla="*/ 30162 w 896937"/>
                <a:gd name="connsiteY11" fmla="*/ 611187 h 741363"/>
                <a:gd name="connsiteX12" fmla="*/ 125412 w 896937"/>
                <a:gd name="connsiteY12" fmla="*/ 692150 h 741363"/>
                <a:gd name="connsiteX13" fmla="*/ 211137 w 896937"/>
                <a:gd name="connsiteY13" fmla="*/ 711200 h 741363"/>
                <a:gd name="connsiteX14" fmla="*/ 282575 w 896937"/>
                <a:gd name="connsiteY14" fmla="*/ 715962 h 741363"/>
                <a:gd name="connsiteX15" fmla="*/ 377825 w 896937"/>
                <a:gd name="connsiteY15" fmla="*/ 711200 h 741363"/>
                <a:gd name="connsiteX16" fmla="*/ 425450 w 896937"/>
                <a:gd name="connsiteY16" fmla="*/ 735012 h 741363"/>
                <a:gd name="connsiteX17" fmla="*/ 525462 w 896937"/>
                <a:gd name="connsiteY17" fmla="*/ 739775 h 741363"/>
                <a:gd name="connsiteX18" fmla="*/ 577850 w 896937"/>
                <a:gd name="connsiteY18" fmla="*/ 725487 h 741363"/>
                <a:gd name="connsiteX19" fmla="*/ 635000 w 896937"/>
                <a:gd name="connsiteY19" fmla="*/ 682625 h 741363"/>
                <a:gd name="connsiteX20" fmla="*/ 715962 w 896937"/>
                <a:gd name="connsiteY20" fmla="*/ 573087 h 741363"/>
                <a:gd name="connsiteX21" fmla="*/ 792162 w 896937"/>
                <a:gd name="connsiteY21" fmla="*/ 501650 h 741363"/>
                <a:gd name="connsiteX22" fmla="*/ 863600 w 896937"/>
                <a:gd name="connsiteY22" fmla="*/ 463550 h 741363"/>
                <a:gd name="connsiteX23" fmla="*/ 892175 w 896937"/>
                <a:gd name="connsiteY23" fmla="*/ 420687 h 741363"/>
                <a:gd name="connsiteX24" fmla="*/ 892175 w 896937"/>
                <a:gd name="connsiteY24" fmla="*/ 368300 h 741363"/>
                <a:gd name="connsiteX25" fmla="*/ 862012 w 896937"/>
                <a:gd name="connsiteY25" fmla="*/ 293688 h 741363"/>
                <a:gd name="connsiteX26" fmla="*/ 813593 w 896937"/>
                <a:gd name="connsiteY26" fmla="*/ 289719 h 741363"/>
                <a:gd name="connsiteX27" fmla="*/ 788194 w 896937"/>
                <a:gd name="connsiteY27" fmla="*/ 331788 h 741363"/>
                <a:gd name="connsiteX28" fmla="*/ 744537 w 896937"/>
                <a:gd name="connsiteY28" fmla="*/ 373062 h 741363"/>
                <a:gd name="connsiteX29" fmla="*/ 658812 w 896937"/>
                <a:gd name="connsiteY29" fmla="*/ 392112 h 741363"/>
                <a:gd name="connsiteX30" fmla="*/ 577850 w 896937"/>
                <a:gd name="connsiteY30" fmla="*/ 377825 h 741363"/>
                <a:gd name="connsiteX31" fmla="*/ 777875 w 896937"/>
                <a:gd name="connsiteY31" fmla="*/ 258762 h 741363"/>
                <a:gd name="connsiteX0" fmla="*/ 777875 w 896937"/>
                <a:gd name="connsiteY0" fmla="*/ 258762 h 741363"/>
                <a:gd name="connsiteX1" fmla="*/ 856456 w 896937"/>
                <a:gd name="connsiteY1" fmla="*/ 223044 h 741363"/>
                <a:gd name="connsiteX2" fmla="*/ 787400 w 896937"/>
                <a:gd name="connsiteY2" fmla="*/ 96837 h 741363"/>
                <a:gd name="connsiteX3" fmla="*/ 568325 w 896937"/>
                <a:gd name="connsiteY3" fmla="*/ 20637 h 741363"/>
                <a:gd name="connsiteX4" fmla="*/ 420687 w 896937"/>
                <a:gd name="connsiteY4" fmla="*/ 1587 h 741363"/>
                <a:gd name="connsiteX5" fmla="*/ 268287 w 896937"/>
                <a:gd name="connsiteY5" fmla="*/ 25400 h 741363"/>
                <a:gd name="connsiteX6" fmla="*/ 92075 w 896937"/>
                <a:gd name="connsiteY6" fmla="*/ 153987 h 741363"/>
                <a:gd name="connsiteX7" fmla="*/ 49212 w 896937"/>
                <a:gd name="connsiteY7" fmla="*/ 277812 h 741363"/>
                <a:gd name="connsiteX8" fmla="*/ 34925 w 896937"/>
                <a:gd name="connsiteY8" fmla="*/ 330200 h 741363"/>
                <a:gd name="connsiteX9" fmla="*/ 20637 w 896937"/>
                <a:gd name="connsiteY9" fmla="*/ 387350 h 741363"/>
                <a:gd name="connsiteX10" fmla="*/ 1587 w 896937"/>
                <a:gd name="connsiteY10" fmla="*/ 492125 h 741363"/>
                <a:gd name="connsiteX11" fmla="*/ 30162 w 896937"/>
                <a:gd name="connsiteY11" fmla="*/ 611187 h 741363"/>
                <a:gd name="connsiteX12" fmla="*/ 125412 w 896937"/>
                <a:gd name="connsiteY12" fmla="*/ 692150 h 741363"/>
                <a:gd name="connsiteX13" fmla="*/ 211137 w 896937"/>
                <a:gd name="connsiteY13" fmla="*/ 711200 h 741363"/>
                <a:gd name="connsiteX14" fmla="*/ 282575 w 896937"/>
                <a:gd name="connsiteY14" fmla="*/ 715962 h 741363"/>
                <a:gd name="connsiteX15" fmla="*/ 377825 w 896937"/>
                <a:gd name="connsiteY15" fmla="*/ 711200 h 741363"/>
                <a:gd name="connsiteX16" fmla="*/ 425450 w 896937"/>
                <a:gd name="connsiteY16" fmla="*/ 735012 h 741363"/>
                <a:gd name="connsiteX17" fmla="*/ 525462 w 896937"/>
                <a:gd name="connsiteY17" fmla="*/ 739775 h 741363"/>
                <a:gd name="connsiteX18" fmla="*/ 577850 w 896937"/>
                <a:gd name="connsiteY18" fmla="*/ 725487 h 741363"/>
                <a:gd name="connsiteX19" fmla="*/ 635000 w 896937"/>
                <a:gd name="connsiteY19" fmla="*/ 682625 h 741363"/>
                <a:gd name="connsiteX20" fmla="*/ 715962 w 896937"/>
                <a:gd name="connsiteY20" fmla="*/ 573087 h 741363"/>
                <a:gd name="connsiteX21" fmla="*/ 792162 w 896937"/>
                <a:gd name="connsiteY21" fmla="*/ 501650 h 741363"/>
                <a:gd name="connsiteX22" fmla="*/ 863600 w 896937"/>
                <a:gd name="connsiteY22" fmla="*/ 463550 h 741363"/>
                <a:gd name="connsiteX23" fmla="*/ 892175 w 896937"/>
                <a:gd name="connsiteY23" fmla="*/ 420687 h 741363"/>
                <a:gd name="connsiteX24" fmla="*/ 892175 w 896937"/>
                <a:gd name="connsiteY24" fmla="*/ 368300 h 741363"/>
                <a:gd name="connsiteX25" fmla="*/ 862012 w 896937"/>
                <a:gd name="connsiteY25" fmla="*/ 293688 h 741363"/>
                <a:gd name="connsiteX26" fmla="*/ 813593 w 896937"/>
                <a:gd name="connsiteY26" fmla="*/ 289719 h 741363"/>
                <a:gd name="connsiteX27" fmla="*/ 788194 w 896937"/>
                <a:gd name="connsiteY27" fmla="*/ 331788 h 741363"/>
                <a:gd name="connsiteX28" fmla="*/ 744537 w 896937"/>
                <a:gd name="connsiteY28" fmla="*/ 373062 h 741363"/>
                <a:gd name="connsiteX29" fmla="*/ 658812 w 896937"/>
                <a:gd name="connsiteY29" fmla="*/ 392112 h 741363"/>
                <a:gd name="connsiteX30" fmla="*/ 777875 w 896937"/>
                <a:gd name="connsiteY30" fmla="*/ 258762 h 741363"/>
                <a:gd name="connsiteX0" fmla="*/ 777875 w 896937"/>
                <a:gd name="connsiteY0" fmla="*/ 258762 h 741363"/>
                <a:gd name="connsiteX1" fmla="*/ 856456 w 896937"/>
                <a:gd name="connsiteY1" fmla="*/ 223044 h 741363"/>
                <a:gd name="connsiteX2" fmla="*/ 787400 w 896937"/>
                <a:gd name="connsiteY2" fmla="*/ 96837 h 741363"/>
                <a:gd name="connsiteX3" fmla="*/ 568325 w 896937"/>
                <a:gd name="connsiteY3" fmla="*/ 20637 h 741363"/>
                <a:gd name="connsiteX4" fmla="*/ 420687 w 896937"/>
                <a:gd name="connsiteY4" fmla="*/ 1587 h 741363"/>
                <a:gd name="connsiteX5" fmla="*/ 268287 w 896937"/>
                <a:gd name="connsiteY5" fmla="*/ 25400 h 741363"/>
                <a:gd name="connsiteX6" fmla="*/ 92075 w 896937"/>
                <a:gd name="connsiteY6" fmla="*/ 153987 h 741363"/>
                <a:gd name="connsiteX7" fmla="*/ 49212 w 896937"/>
                <a:gd name="connsiteY7" fmla="*/ 277812 h 741363"/>
                <a:gd name="connsiteX8" fmla="*/ 34925 w 896937"/>
                <a:gd name="connsiteY8" fmla="*/ 330200 h 741363"/>
                <a:gd name="connsiteX9" fmla="*/ 20637 w 896937"/>
                <a:gd name="connsiteY9" fmla="*/ 387350 h 741363"/>
                <a:gd name="connsiteX10" fmla="*/ 1587 w 896937"/>
                <a:gd name="connsiteY10" fmla="*/ 492125 h 741363"/>
                <a:gd name="connsiteX11" fmla="*/ 30162 w 896937"/>
                <a:gd name="connsiteY11" fmla="*/ 611187 h 741363"/>
                <a:gd name="connsiteX12" fmla="*/ 125412 w 896937"/>
                <a:gd name="connsiteY12" fmla="*/ 692150 h 741363"/>
                <a:gd name="connsiteX13" fmla="*/ 211137 w 896937"/>
                <a:gd name="connsiteY13" fmla="*/ 711200 h 741363"/>
                <a:gd name="connsiteX14" fmla="*/ 282575 w 896937"/>
                <a:gd name="connsiteY14" fmla="*/ 715962 h 741363"/>
                <a:gd name="connsiteX15" fmla="*/ 377825 w 896937"/>
                <a:gd name="connsiteY15" fmla="*/ 711200 h 741363"/>
                <a:gd name="connsiteX16" fmla="*/ 425450 w 896937"/>
                <a:gd name="connsiteY16" fmla="*/ 735012 h 741363"/>
                <a:gd name="connsiteX17" fmla="*/ 525462 w 896937"/>
                <a:gd name="connsiteY17" fmla="*/ 739775 h 741363"/>
                <a:gd name="connsiteX18" fmla="*/ 577850 w 896937"/>
                <a:gd name="connsiteY18" fmla="*/ 725487 h 741363"/>
                <a:gd name="connsiteX19" fmla="*/ 635000 w 896937"/>
                <a:gd name="connsiteY19" fmla="*/ 682625 h 741363"/>
                <a:gd name="connsiteX20" fmla="*/ 715962 w 896937"/>
                <a:gd name="connsiteY20" fmla="*/ 573087 h 741363"/>
                <a:gd name="connsiteX21" fmla="*/ 792162 w 896937"/>
                <a:gd name="connsiteY21" fmla="*/ 501650 h 741363"/>
                <a:gd name="connsiteX22" fmla="*/ 863600 w 896937"/>
                <a:gd name="connsiteY22" fmla="*/ 463550 h 741363"/>
                <a:gd name="connsiteX23" fmla="*/ 892175 w 896937"/>
                <a:gd name="connsiteY23" fmla="*/ 420687 h 741363"/>
                <a:gd name="connsiteX24" fmla="*/ 892175 w 896937"/>
                <a:gd name="connsiteY24" fmla="*/ 368300 h 741363"/>
                <a:gd name="connsiteX25" fmla="*/ 862012 w 896937"/>
                <a:gd name="connsiteY25" fmla="*/ 293688 h 741363"/>
                <a:gd name="connsiteX26" fmla="*/ 813593 w 896937"/>
                <a:gd name="connsiteY26" fmla="*/ 289719 h 741363"/>
                <a:gd name="connsiteX27" fmla="*/ 744537 w 896937"/>
                <a:gd name="connsiteY27" fmla="*/ 373062 h 741363"/>
                <a:gd name="connsiteX28" fmla="*/ 658812 w 896937"/>
                <a:gd name="connsiteY28" fmla="*/ 392112 h 741363"/>
                <a:gd name="connsiteX29" fmla="*/ 777875 w 896937"/>
                <a:gd name="connsiteY29" fmla="*/ 258762 h 741363"/>
                <a:gd name="connsiteX0" fmla="*/ 777875 w 896937"/>
                <a:gd name="connsiteY0" fmla="*/ 258762 h 741363"/>
                <a:gd name="connsiteX1" fmla="*/ 856456 w 896937"/>
                <a:gd name="connsiteY1" fmla="*/ 223044 h 741363"/>
                <a:gd name="connsiteX2" fmla="*/ 787400 w 896937"/>
                <a:gd name="connsiteY2" fmla="*/ 96837 h 741363"/>
                <a:gd name="connsiteX3" fmla="*/ 568325 w 896937"/>
                <a:gd name="connsiteY3" fmla="*/ 20637 h 741363"/>
                <a:gd name="connsiteX4" fmla="*/ 420687 w 896937"/>
                <a:gd name="connsiteY4" fmla="*/ 1587 h 741363"/>
                <a:gd name="connsiteX5" fmla="*/ 268287 w 896937"/>
                <a:gd name="connsiteY5" fmla="*/ 25400 h 741363"/>
                <a:gd name="connsiteX6" fmla="*/ 92075 w 896937"/>
                <a:gd name="connsiteY6" fmla="*/ 153987 h 741363"/>
                <a:gd name="connsiteX7" fmla="*/ 49212 w 896937"/>
                <a:gd name="connsiteY7" fmla="*/ 277812 h 741363"/>
                <a:gd name="connsiteX8" fmla="*/ 34925 w 896937"/>
                <a:gd name="connsiteY8" fmla="*/ 330200 h 741363"/>
                <a:gd name="connsiteX9" fmla="*/ 20637 w 896937"/>
                <a:gd name="connsiteY9" fmla="*/ 387350 h 741363"/>
                <a:gd name="connsiteX10" fmla="*/ 1587 w 896937"/>
                <a:gd name="connsiteY10" fmla="*/ 492125 h 741363"/>
                <a:gd name="connsiteX11" fmla="*/ 30162 w 896937"/>
                <a:gd name="connsiteY11" fmla="*/ 611187 h 741363"/>
                <a:gd name="connsiteX12" fmla="*/ 125412 w 896937"/>
                <a:gd name="connsiteY12" fmla="*/ 692150 h 741363"/>
                <a:gd name="connsiteX13" fmla="*/ 211137 w 896937"/>
                <a:gd name="connsiteY13" fmla="*/ 711200 h 741363"/>
                <a:gd name="connsiteX14" fmla="*/ 282575 w 896937"/>
                <a:gd name="connsiteY14" fmla="*/ 715962 h 741363"/>
                <a:gd name="connsiteX15" fmla="*/ 377825 w 896937"/>
                <a:gd name="connsiteY15" fmla="*/ 711200 h 741363"/>
                <a:gd name="connsiteX16" fmla="*/ 425450 w 896937"/>
                <a:gd name="connsiteY16" fmla="*/ 735012 h 741363"/>
                <a:gd name="connsiteX17" fmla="*/ 525462 w 896937"/>
                <a:gd name="connsiteY17" fmla="*/ 739775 h 741363"/>
                <a:gd name="connsiteX18" fmla="*/ 577850 w 896937"/>
                <a:gd name="connsiteY18" fmla="*/ 725487 h 741363"/>
                <a:gd name="connsiteX19" fmla="*/ 635000 w 896937"/>
                <a:gd name="connsiteY19" fmla="*/ 682625 h 741363"/>
                <a:gd name="connsiteX20" fmla="*/ 715962 w 896937"/>
                <a:gd name="connsiteY20" fmla="*/ 573087 h 741363"/>
                <a:gd name="connsiteX21" fmla="*/ 792162 w 896937"/>
                <a:gd name="connsiteY21" fmla="*/ 501650 h 741363"/>
                <a:gd name="connsiteX22" fmla="*/ 863600 w 896937"/>
                <a:gd name="connsiteY22" fmla="*/ 463550 h 741363"/>
                <a:gd name="connsiteX23" fmla="*/ 892175 w 896937"/>
                <a:gd name="connsiteY23" fmla="*/ 420687 h 741363"/>
                <a:gd name="connsiteX24" fmla="*/ 892175 w 896937"/>
                <a:gd name="connsiteY24" fmla="*/ 368300 h 741363"/>
                <a:gd name="connsiteX25" fmla="*/ 862012 w 896937"/>
                <a:gd name="connsiteY25" fmla="*/ 293688 h 741363"/>
                <a:gd name="connsiteX26" fmla="*/ 744537 w 896937"/>
                <a:gd name="connsiteY26" fmla="*/ 373062 h 741363"/>
                <a:gd name="connsiteX27" fmla="*/ 658812 w 896937"/>
                <a:gd name="connsiteY27" fmla="*/ 392112 h 741363"/>
                <a:gd name="connsiteX28" fmla="*/ 777875 w 896937"/>
                <a:gd name="connsiteY28" fmla="*/ 258762 h 741363"/>
                <a:gd name="connsiteX0" fmla="*/ 777875 w 900906"/>
                <a:gd name="connsiteY0" fmla="*/ 258762 h 741363"/>
                <a:gd name="connsiteX1" fmla="*/ 856456 w 900906"/>
                <a:gd name="connsiteY1" fmla="*/ 223044 h 741363"/>
                <a:gd name="connsiteX2" fmla="*/ 787400 w 900906"/>
                <a:gd name="connsiteY2" fmla="*/ 96837 h 741363"/>
                <a:gd name="connsiteX3" fmla="*/ 568325 w 900906"/>
                <a:gd name="connsiteY3" fmla="*/ 20637 h 741363"/>
                <a:gd name="connsiteX4" fmla="*/ 420687 w 900906"/>
                <a:gd name="connsiteY4" fmla="*/ 1587 h 741363"/>
                <a:gd name="connsiteX5" fmla="*/ 268287 w 900906"/>
                <a:gd name="connsiteY5" fmla="*/ 25400 h 741363"/>
                <a:gd name="connsiteX6" fmla="*/ 92075 w 900906"/>
                <a:gd name="connsiteY6" fmla="*/ 153987 h 741363"/>
                <a:gd name="connsiteX7" fmla="*/ 49212 w 900906"/>
                <a:gd name="connsiteY7" fmla="*/ 277812 h 741363"/>
                <a:gd name="connsiteX8" fmla="*/ 34925 w 900906"/>
                <a:gd name="connsiteY8" fmla="*/ 330200 h 741363"/>
                <a:gd name="connsiteX9" fmla="*/ 20637 w 900906"/>
                <a:gd name="connsiteY9" fmla="*/ 387350 h 741363"/>
                <a:gd name="connsiteX10" fmla="*/ 1587 w 900906"/>
                <a:gd name="connsiteY10" fmla="*/ 492125 h 741363"/>
                <a:gd name="connsiteX11" fmla="*/ 30162 w 900906"/>
                <a:gd name="connsiteY11" fmla="*/ 611187 h 741363"/>
                <a:gd name="connsiteX12" fmla="*/ 125412 w 900906"/>
                <a:gd name="connsiteY12" fmla="*/ 692150 h 741363"/>
                <a:gd name="connsiteX13" fmla="*/ 211137 w 900906"/>
                <a:gd name="connsiteY13" fmla="*/ 711200 h 741363"/>
                <a:gd name="connsiteX14" fmla="*/ 282575 w 900906"/>
                <a:gd name="connsiteY14" fmla="*/ 715962 h 741363"/>
                <a:gd name="connsiteX15" fmla="*/ 377825 w 900906"/>
                <a:gd name="connsiteY15" fmla="*/ 711200 h 741363"/>
                <a:gd name="connsiteX16" fmla="*/ 425450 w 900906"/>
                <a:gd name="connsiteY16" fmla="*/ 735012 h 741363"/>
                <a:gd name="connsiteX17" fmla="*/ 525462 w 900906"/>
                <a:gd name="connsiteY17" fmla="*/ 739775 h 741363"/>
                <a:gd name="connsiteX18" fmla="*/ 577850 w 900906"/>
                <a:gd name="connsiteY18" fmla="*/ 725487 h 741363"/>
                <a:gd name="connsiteX19" fmla="*/ 635000 w 900906"/>
                <a:gd name="connsiteY19" fmla="*/ 682625 h 741363"/>
                <a:gd name="connsiteX20" fmla="*/ 715962 w 900906"/>
                <a:gd name="connsiteY20" fmla="*/ 573087 h 741363"/>
                <a:gd name="connsiteX21" fmla="*/ 792162 w 900906"/>
                <a:gd name="connsiteY21" fmla="*/ 501650 h 741363"/>
                <a:gd name="connsiteX22" fmla="*/ 863600 w 900906"/>
                <a:gd name="connsiteY22" fmla="*/ 463550 h 741363"/>
                <a:gd name="connsiteX23" fmla="*/ 892175 w 900906"/>
                <a:gd name="connsiteY23" fmla="*/ 420687 h 741363"/>
                <a:gd name="connsiteX24" fmla="*/ 892175 w 900906"/>
                <a:gd name="connsiteY24" fmla="*/ 368300 h 741363"/>
                <a:gd name="connsiteX25" fmla="*/ 862012 w 900906"/>
                <a:gd name="connsiteY25" fmla="*/ 293688 h 741363"/>
                <a:gd name="connsiteX26" fmla="*/ 658812 w 900906"/>
                <a:gd name="connsiteY26" fmla="*/ 392112 h 741363"/>
                <a:gd name="connsiteX27" fmla="*/ 777875 w 900906"/>
                <a:gd name="connsiteY27" fmla="*/ 258762 h 741363"/>
                <a:gd name="connsiteX0" fmla="*/ 777875 w 896937"/>
                <a:gd name="connsiteY0" fmla="*/ 258762 h 741363"/>
                <a:gd name="connsiteX1" fmla="*/ 856456 w 896937"/>
                <a:gd name="connsiteY1" fmla="*/ 223044 h 741363"/>
                <a:gd name="connsiteX2" fmla="*/ 787400 w 896937"/>
                <a:gd name="connsiteY2" fmla="*/ 96837 h 741363"/>
                <a:gd name="connsiteX3" fmla="*/ 568325 w 896937"/>
                <a:gd name="connsiteY3" fmla="*/ 20637 h 741363"/>
                <a:gd name="connsiteX4" fmla="*/ 420687 w 896937"/>
                <a:gd name="connsiteY4" fmla="*/ 1587 h 741363"/>
                <a:gd name="connsiteX5" fmla="*/ 268287 w 896937"/>
                <a:gd name="connsiteY5" fmla="*/ 25400 h 741363"/>
                <a:gd name="connsiteX6" fmla="*/ 92075 w 896937"/>
                <a:gd name="connsiteY6" fmla="*/ 153987 h 741363"/>
                <a:gd name="connsiteX7" fmla="*/ 49212 w 896937"/>
                <a:gd name="connsiteY7" fmla="*/ 277812 h 741363"/>
                <a:gd name="connsiteX8" fmla="*/ 34925 w 896937"/>
                <a:gd name="connsiteY8" fmla="*/ 330200 h 741363"/>
                <a:gd name="connsiteX9" fmla="*/ 20637 w 896937"/>
                <a:gd name="connsiteY9" fmla="*/ 387350 h 741363"/>
                <a:gd name="connsiteX10" fmla="*/ 1587 w 896937"/>
                <a:gd name="connsiteY10" fmla="*/ 492125 h 741363"/>
                <a:gd name="connsiteX11" fmla="*/ 30162 w 896937"/>
                <a:gd name="connsiteY11" fmla="*/ 611187 h 741363"/>
                <a:gd name="connsiteX12" fmla="*/ 125412 w 896937"/>
                <a:gd name="connsiteY12" fmla="*/ 692150 h 741363"/>
                <a:gd name="connsiteX13" fmla="*/ 211137 w 896937"/>
                <a:gd name="connsiteY13" fmla="*/ 711200 h 741363"/>
                <a:gd name="connsiteX14" fmla="*/ 282575 w 896937"/>
                <a:gd name="connsiteY14" fmla="*/ 715962 h 741363"/>
                <a:gd name="connsiteX15" fmla="*/ 377825 w 896937"/>
                <a:gd name="connsiteY15" fmla="*/ 711200 h 741363"/>
                <a:gd name="connsiteX16" fmla="*/ 425450 w 896937"/>
                <a:gd name="connsiteY16" fmla="*/ 735012 h 741363"/>
                <a:gd name="connsiteX17" fmla="*/ 525462 w 896937"/>
                <a:gd name="connsiteY17" fmla="*/ 739775 h 741363"/>
                <a:gd name="connsiteX18" fmla="*/ 577850 w 896937"/>
                <a:gd name="connsiteY18" fmla="*/ 725487 h 741363"/>
                <a:gd name="connsiteX19" fmla="*/ 635000 w 896937"/>
                <a:gd name="connsiteY19" fmla="*/ 682625 h 741363"/>
                <a:gd name="connsiteX20" fmla="*/ 715962 w 896937"/>
                <a:gd name="connsiteY20" fmla="*/ 573087 h 741363"/>
                <a:gd name="connsiteX21" fmla="*/ 792162 w 896937"/>
                <a:gd name="connsiteY21" fmla="*/ 501650 h 741363"/>
                <a:gd name="connsiteX22" fmla="*/ 863600 w 896937"/>
                <a:gd name="connsiteY22" fmla="*/ 463550 h 741363"/>
                <a:gd name="connsiteX23" fmla="*/ 892175 w 896937"/>
                <a:gd name="connsiteY23" fmla="*/ 420687 h 741363"/>
                <a:gd name="connsiteX24" fmla="*/ 892175 w 896937"/>
                <a:gd name="connsiteY24" fmla="*/ 368300 h 741363"/>
                <a:gd name="connsiteX25" fmla="*/ 862012 w 896937"/>
                <a:gd name="connsiteY25" fmla="*/ 293688 h 741363"/>
                <a:gd name="connsiteX26" fmla="*/ 777875 w 896937"/>
                <a:gd name="connsiteY26" fmla="*/ 258762 h 741363"/>
                <a:gd name="connsiteX0" fmla="*/ 777875 w 896937"/>
                <a:gd name="connsiteY0" fmla="*/ 258762 h 741363"/>
                <a:gd name="connsiteX1" fmla="*/ 856456 w 896937"/>
                <a:gd name="connsiteY1" fmla="*/ 223044 h 741363"/>
                <a:gd name="connsiteX2" fmla="*/ 787400 w 896937"/>
                <a:gd name="connsiteY2" fmla="*/ 96837 h 741363"/>
                <a:gd name="connsiteX3" fmla="*/ 568325 w 896937"/>
                <a:gd name="connsiteY3" fmla="*/ 20637 h 741363"/>
                <a:gd name="connsiteX4" fmla="*/ 420687 w 896937"/>
                <a:gd name="connsiteY4" fmla="*/ 1587 h 741363"/>
                <a:gd name="connsiteX5" fmla="*/ 268287 w 896937"/>
                <a:gd name="connsiteY5" fmla="*/ 25400 h 741363"/>
                <a:gd name="connsiteX6" fmla="*/ 92075 w 896937"/>
                <a:gd name="connsiteY6" fmla="*/ 153987 h 741363"/>
                <a:gd name="connsiteX7" fmla="*/ 49212 w 896937"/>
                <a:gd name="connsiteY7" fmla="*/ 277812 h 741363"/>
                <a:gd name="connsiteX8" fmla="*/ 34925 w 896937"/>
                <a:gd name="connsiteY8" fmla="*/ 330200 h 741363"/>
                <a:gd name="connsiteX9" fmla="*/ 20637 w 896937"/>
                <a:gd name="connsiteY9" fmla="*/ 387350 h 741363"/>
                <a:gd name="connsiteX10" fmla="*/ 1587 w 896937"/>
                <a:gd name="connsiteY10" fmla="*/ 492125 h 741363"/>
                <a:gd name="connsiteX11" fmla="*/ 30162 w 896937"/>
                <a:gd name="connsiteY11" fmla="*/ 611187 h 741363"/>
                <a:gd name="connsiteX12" fmla="*/ 125412 w 896937"/>
                <a:gd name="connsiteY12" fmla="*/ 692150 h 741363"/>
                <a:gd name="connsiteX13" fmla="*/ 211137 w 896937"/>
                <a:gd name="connsiteY13" fmla="*/ 711200 h 741363"/>
                <a:gd name="connsiteX14" fmla="*/ 282575 w 896937"/>
                <a:gd name="connsiteY14" fmla="*/ 715962 h 741363"/>
                <a:gd name="connsiteX15" fmla="*/ 377825 w 896937"/>
                <a:gd name="connsiteY15" fmla="*/ 711200 h 741363"/>
                <a:gd name="connsiteX16" fmla="*/ 425450 w 896937"/>
                <a:gd name="connsiteY16" fmla="*/ 735012 h 741363"/>
                <a:gd name="connsiteX17" fmla="*/ 525462 w 896937"/>
                <a:gd name="connsiteY17" fmla="*/ 739775 h 741363"/>
                <a:gd name="connsiteX18" fmla="*/ 577850 w 896937"/>
                <a:gd name="connsiteY18" fmla="*/ 725487 h 741363"/>
                <a:gd name="connsiteX19" fmla="*/ 635000 w 896937"/>
                <a:gd name="connsiteY19" fmla="*/ 682625 h 741363"/>
                <a:gd name="connsiteX20" fmla="*/ 715962 w 896937"/>
                <a:gd name="connsiteY20" fmla="*/ 573087 h 741363"/>
                <a:gd name="connsiteX21" fmla="*/ 792162 w 896937"/>
                <a:gd name="connsiteY21" fmla="*/ 501650 h 741363"/>
                <a:gd name="connsiteX22" fmla="*/ 863600 w 896937"/>
                <a:gd name="connsiteY22" fmla="*/ 463550 h 741363"/>
                <a:gd name="connsiteX23" fmla="*/ 892175 w 896937"/>
                <a:gd name="connsiteY23" fmla="*/ 420687 h 741363"/>
                <a:gd name="connsiteX24" fmla="*/ 892175 w 896937"/>
                <a:gd name="connsiteY24" fmla="*/ 368300 h 741363"/>
                <a:gd name="connsiteX25" fmla="*/ 862012 w 896937"/>
                <a:gd name="connsiteY25" fmla="*/ 293688 h 741363"/>
                <a:gd name="connsiteX26" fmla="*/ 777875 w 896937"/>
                <a:gd name="connsiteY26" fmla="*/ 258762 h 741363"/>
                <a:gd name="connsiteX0" fmla="*/ 777875 w 896937"/>
                <a:gd name="connsiteY0" fmla="*/ 258762 h 741363"/>
                <a:gd name="connsiteX1" fmla="*/ 843990 w 896937"/>
                <a:gd name="connsiteY1" fmla="*/ 156770 h 741363"/>
                <a:gd name="connsiteX2" fmla="*/ 787400 w 896937"/>
                <a:gd name="connsiteY2" fmla="*/ 96837 h 741363"/>
                <a:gd name="connsiteX3" fmla="*/ 568325 w 896937"/>
                <a:gd name="connsiteY3" fmla="*/ 20637 h 741363"/>
                <a:gd name="connsiteX4" fmla="*/ 420687 w 896937"/>
                <a:gd name="connsiteY4" fmla="*/ 1587 h 741363"/>
                <a:gd name="connsiteX5" fmla="*/ 268287 w 896937"/>
                <a:gd name="connsiteY5" fmla="*/ 25400 h 741363"/>
                <a:gd name="connsiteX6" fmla="*/ 92075 w 896937"/>
                <a:gd name="connsiteY6" fmla="*/ 153987 h 741363"/>
                <a:gd name="connsiteX7" fmla="*/ 49212 w 896937"/>
                <a:gd name="connsiteY7" fmla="*/ 277812 h 741363"/>
                <a:gd name="connsiteX8" fmla="*/ 34925 w 896937"/>
                <a:gd name="connsiteY8" fmla="*/ 330200 h 741363"/>
                <a:gd name="connsiteX9" fmla="*/ 20637 w 896937"/>
                <a:gd name="connsiteY9" fmla="*/ 387350 h 741363"/>
                <a:gd name="connsiteX10" fmla="*/ 1587 w 896937"/>
                <a:gd name="connsiteY10" fmla="*/ 492125 h 741363"/>
                <a:gd name="connsiteX11" fmla="*/ 30162 w 896937"/>
                <a:gd name="connsiteY11" fmla="*/ 611187 h 741363"/>
                <a:gd name="connsiteX12" fmla="*/ 125412 w 896937"/>
                <a:gd name="connsiteY12" fmla="*/ 692150 h 741363"/>
                <a:gd name="connsiteX13" fmla="*/ 211137 w 896937"/>
                <a:gd name="connsiteY13" fmla="*/ 711200 h 741363"/>
                <a:gd name="connsiteX14" fmla="*/ 282575 w 896937"/>
                <a:gd name="connsiteY14" fmla="*/ 715962 h 741363"/>
                <a:gd name="connsiteX15" fmla="*/ 377825 w 896937"/>
                <a:gd name="connsiteY15" fmla="*/ 711200 h 741363"/>
                <a:gd name="connsiteX16" fmla="*/ 425450 w 896937"/>
                <a:gd name="connsiteY16" fmla="*/ 735012 h 741363"/>
                <a:gd name="connsiteX17" fmla="*/ 525462 w 896937"/>
                <a:gd name="connsiteY17" fmla="*/ 739775 h 741363"/>
                <a:gd name="connsiteX18" fmla="*/ 577850 w 896937"/>
                <a:gd name="connsiteY18" fmla="*/ 725487 h 741363"/>
                <a:gd name="connsiteX19" fmla="*/ 635000 w 896937"/>
                <a:gd name="connsiteY19" fmla="*/ 682625 h 741363"/>
                <a:gd name="connsiteX20" fmla="*/ 715962 w 896937"/>
                <a:gd name="connsiteY20" fmla="*/ 573087 h 741363"/>
                <a:gd name="connsiteX21" fmla="*/ 792162 w 896937"/>
                <a:gd name="connsiteY21" fmla="*/ 501650 h 741363"/>
                <a:gd name="connsiteX22" fmla="*/ 863600 w 896937"/>
                <a:gd name="connsiteY22" fmla="*/ 463550 h 741363"/>
                <a:gd name="connsiteX23" fmla="*/ 892175 w 896937"/>
                <a:gd name="connsiteY23" fmla="*/ 420687 h 741363"/>
                <a:gd name="connsiteX24" fmla="*/ 892175 w 896937"/>
                <a:gd name="connsiteY24" fmla="*/ 368300 h 741363"/>
                <a:gd name="connsiteX25" fmla="*/ 862012 w 896937"/>
                <a:gd name="connsiteY25" fmla="*/ 293688 h 741363"/>
                <a:gd name="connsiteX26" fmla="*/ 777875 w 896937"/>
                <a:gd name="connsiteY26" fmla="*/ 258762 h 741363"/>
                <a:gd name="connsiteX0" fmla="*/ 777875 w 896937"/>
                <a:gd name="connsiteY0" fmla="*/ 258762 h 741363"/>
                <a:gd name="connsiteX1" fmla="*/ 734661 w 896937"/>
                <a:gd name="connsiteY1" fmla="*/ 211652 h 741363"/>
                <a:gd name="connsiteX2" fmla="*/ 843990 w 896937"/>
                <a:gd name="connsiteY2" fmla="*/ 156770 h 741363"/>
                <a:gd name="connsiteX3" fmla="*/ 787400 w 896937"/>
                <a:gd name="connsiteY3" fmla="*/ 96837 h 741363"/>
                <a:gd name="connsiteX4" fmla="*/ 568325 w 896937"/>
                <a:gd name="connsiteY4" fmla="*/ 20637 h 741363"/>
                <a:gd name="connsiteX5" fmla="*/ 420687 w 896937"/>
                <a:gd name="connsiteY5" fmla="*/ 1587 h 741363"/>
                <a:gd name="connsiteX6" fmla="*/ 268287 w 896937"/>
                <a:gd name="connsiteY6" fmla="*/ 25400 h 741363"/>
                <a:gd name="connsiteX7" fmla="*/ 92075 w 896937"/>
                <a:gd name="connsiteY7" fmla="*/ 153987 h 741363"/>
                <a:gd name="connsiteX8" fmla="*/ 49212 w 896937"/>
                <a:gd name="connsiteY8" fmla="*/ 277812 h 741363"/>
                <a:gd name="connsiteX9" fmla="*/ 34925 w 896937"/>
                <a:gd name="connsiteY9" fmla="*/ 330200 h 741363"/>
                <a:gd name="connsiteX10" fmla="*/ 20637 w 896937"/>
                <a:gd name="connsiteY10" fmla="*/ 387350 h 741363"/>
                <a:gd name="connsiteX11" fmla="*/ 1587 w 896937"/>
                <a:gd name="connsiteY11" fmla="*/ 492125 h 741363"/>
                <a:gd name="connsiteX12" fmla="*/ 30162 w 896937"/>
                <a:gd name="connsiteY12" fmla="*/ 611187 h 741363"/>
                <a:gd name="connsiteX13" fmla="*/ 125412 w 896937"/>
                <a:gd name="connsiteY13" fmla="*/ 692150 h 741363"/>
                <a:gd name="connsiteX14" fmla="*/ 211137 w 896937"/>
                <a:gd name="connsiteY14" fmla="*/ 711200 h 741363"/>
                <a:gd name="connsiteX15" fmla="*/ 282575 w 896937"/>
                <a:gd name="connsiteY15" fmla="*/ 715962 h 741363"/>
                <a:gd name="connsiteX16" fmla="*/ 377825 w 896937"/>
                <a:gd name="connsiteY16" fmla="*/ 711200 h 741363"/>
                <a:gd name="connsiteX17" fmla="*/ 425450 w 896937"/>
                <a:gd name="connsiteY17" fmla="*/ 735012 h 741363"/>
                <a:gd name="connsiteX18" fmla="*/ 525462 w 896937"/>
                <a:gd name="connsiteY18" fmla="*/ 739775 h 741363"/>
                <a:gd name="connsiteX19" fmla="*/ 577850 w 896937"/>
                <a:gd name="connsiteY19" fmla="*/ 725487 h 741363"/>
                <a:gd name="connsiteX20" fmla="*/ 635000 w 896937"/>
                <a:gd name="connsiteY20" fmla="*/ 682625 h 741363"/>
                <a:gd name="connsiteX21" fmla="*/ 715962 w 896937"/>
                <a:gd name="connsiteY21" fmla="*/ 573087 h 741363"/>
                <a:gd name="connsiteX22" fmla="*/ 792162 w 896937"/>
                <a:gd name="connsiteY22" fmla="*/ 501650 h 741363"/>
                <a:gd name="connsiteX23" fmla="*/ 863600 w 896937"/>
                <a:gd name="connsiteY23" fmla="*/ 463550 h 741363"/>
                <a:gd name="connsiteX24" fmla="*/ 892175 w 896937"/>
                <a:gd name="connsiteY24" fmla="*/ 420687 h 741363"/>
                <a:gd name="connsiteX25" fmla="*/ 892175 w 896937"/>
                <a:gd name="connsiteY25" fmla="*/ 368300 h 741363"/>
                <a:gd name="connsiteX26" fmla="*/ 862012 w 896937"/>
                <a:gd name="connsiteY26" fmla="*/ 293688 h 741363"/>
                <a:gd name="connsiteX27" fmla="*/ 777875 w 896937"/>
                <a:gd name="connsiteY27" fmla="*/ 258762 h 741363"/>
                <a:gd name="connsiteX0" fmla="*/ 754133 w 896937"/>
                <a:gd name="connsiteY0" fmla="*/ 246715 h 741363"/>
                <a:gd name="connsiteX1" fmla="*/ 734661 w 896937"/>
                <a:gd name="connsiteY1" fmla="*/ 211652 h 741363"/>
                <a:gd name="connsiteX2" fmla="*/ 843990 w 896937"/>
                <a:gd name="connsiteY2" fmla="*/ 156770 h 741363"/>
                <a:gd name="connsiteX3" fmla="*/ 787400 w 896937"/>
                <a:gd name="connsiteY3" fmla="*/ 96837 h 741363"/>
                <a:gd name="connsiteX4" fmla="*/ 568325 w 896937"/>
                <a:gd name="connsiteY4" fmla="*/ 20637 h 741363"/>
                <a:gd name="connsiteX5" fmla="*/ 420687 w 896937"/>
                <a:gd name="connsiteY5" fmla="*/ 1587 h 741363"/>
                <a:gd name="connsiteX6" fmla="*/ 268287 w 896937"/>
                <a:gd name="connsiteY6" fmla="*/ 25400 h 741363"/>
                <a:gd name="connsiteX7" fmla="*/ 92075 w 896937"/>
                <a:gd name="connsiteY7" fmla="*/ 153987 h 741363"/>
                <a:gd name="connsiteX8" fmla="*/ 49212 w 896937"/>
                <a:gd name="connsiteY8" fmla="*/ 277812 h 741363"/>
                <a:gd name="connsiteX9" fmla="*/ 34925 w 896937"/>
                <a:gd name="connsiteY9" fmla="*/ 330200 h 741363"/>
                <a:gd name="connsiteX10" fmla="*/ 20637 w 896937"/>
                <a:gd name="connsiteY10" fmla="*/ 387350 h 741363"/>
                <a:gd name="connsiteX11" fmla="*/ 1587 w 896937"/>
                <a:gd name="connsiteY11" fmla="*/ 492125 h 741363"/>
                <a:gd name="connsiteX12" fmla="*/ 30162 w 896937"/>
                <a:gd name="connsiteY12" fmla="*/ 611187 h 741363"/>
                <a:gd name="connsiteX13" fmla="*/ 125412 w 896937"/>
                <a:gd name="connsiteY13" fmla="*/ 692150 h 741363"/>
                <a:gd name="connsiteX14" fmla="*/ 211137 w 896937"/>
                <a:gd name="connsiteY14" fmla="*/ 711200 h 741363"/>
                <a:gd name="connsiteX15" fmla="*/ 282575 w 896937"/>
                <a:gd name="connsiteY15" fmla="*/ 715962 h 741363"/>
                <a:gd name="connsiteX16" fmla="*/ 377825 w 896937"/>
                <a:gd name="connsiteY16" fmla="*/ 711200 h 741363"/>
                <a:gd name="connsiteX17" fmla="*/ 425450 w 896937"/>
                <a:gd name="connsiteY17" fmla="*/ 735012 h 741363"/>
                <a:gd name="connsiteX18" fmla="*/ 525462 w 896937"/>
                <a:gd name="connsiteY18" fmla="*/ 739775 h 741363"/>
                <a:gd name="connsiteX19" fmla="*/ 577850 w 896937"/>
                <a:gd name="connsiteY19" fmla="*/ 725487 h 741363"/>
                <a:gd name="connsiteX20" fmla="*/ 635000 w 896937"/>
                <a:gd name="connsiteY20" fmla="*/ 682625 h 741363"/>
                <a:gd name="connsiteX21" fmla="*/ 715962 w 896937"/>
                <a:gd name="connsiteY21" fmla="*/ 573087 h 741363"/>
                <a:gd name="connsiteX22" fmla="*/ 792162 w 896937"/>
                <a:gd name="connsiteY22" fmla="*/ 501650 h 741363"/>
                <a:gd name="connsiteX23" fmla="*/ 863600 w 896937"/>
                <a:gd name="connsiteY23" fmla="*/ 463550 h 741363"/>
                <a:gd name="connsiteX24" fmla="*/ 892175 w 896937"/>
                <a:gd name="connsiteY24" fmla="*/ 420687 h 741363"/>
                <a:gd name="connsiteX25" fmla="*/ 892175 w 896937"/>
                <a:gd name="connsiteY25" fmla="*/ 368300 h 741363"/>
                <a:gd name="connsiteX26" fmla="*/ 862012 w 896937"/>
                <a:gd name="connsiteY26" fmla="*/ 293688 h 741363"/>
                <a:gd name="connsiteX27" fmla="*/ 754133 w 896937"/>
                <a:gd name="connsiteY27" fmla="*/ 246715 h 741363"/>
                <a:gd name="connsiteX0" fmla="*/ 782053 w 896937"/>
                <a:gd name="connsiteY0" fmla="*/ 276884 h 741363"/>
                <a:gd name="connsiteX1" fmla="*/ 734661 w 896937"/>
                <a:gd name="connsiteY1" fmla="*/ 211652 h 741363"/>
                <a:gd name="connsiteX2" fmla="*/ 843990 w 896937"/>
                <a:gd name="connsiteY2" fmla="*/ 156770 h 741363"/>
                <a:gd name="connsiteX3" fmla="*/ 787400 w 896937"/>
                <a:gd name="connsiteY3" fmla="*/ 96837 h 741363"/>
                <a:gd name="connsiteX4" fmla="*/ 568325 w 896937"/>
                <a:gd name="connsiteY4" fmla="*/ 20637 h 741363"/>
                <a:gd name="connsiteX5" fmla="*/ 420687 w 896937"/>
                <a:gd name="connsiteY5" fmla="*/ 1587 h 741363"/>
                <a:gd name="connsiteX6" fmla="*/ 268287 w 896937"/>
                <a:gd name="connsiteY6" fmla="*/ 25400 h 741363"/>
                <a:gd name="connsiteX7" fmla="*/ 92075 w 896937"/>
                <a:gd name="connsiteY7" fmla="*/ 153987 h 741363"/>
                <a:gd name="connsiteX8" fmla="*/ 49212 w 896937"/>
                <a:gd name="connsiteY8" fmla="*/ 277812 h 741363"/>
                <a:gd name="connsiteX9" fmla="*/ 34925 w 896937"/>
                <a:gd name="connsiteY9" fmla="*/ 330200 h 741363"/>
                <a:gd name="connsiteX10" fmla="*/ 20637 w 896937"/>
                <a:gd name="connsiteY10" fmla="*/ 387350 h 741363"/>
                <a:gd name="connsiteX11" fmla="*/ 1587 w 896937"/>
                <a:gd name="connsiteY11" fmla="*/ 492125 h 741363"/>
                <a:gd name="connsiteX12" fmla="*/ 30162 w 896937"/>
                <a:gd name="connsiteY12" fmla="*/ 611187 h 741363"/>
                <a:gd name="connsiteX13" fmla="*/ 125412 w 896937"/>
                <a:gd name="connsiteY13" fmla="*/ 692150 h 741363"/>
                <a:gd name="connsiteX14" fmla="*/ 211137 w 896937"/>
                <a:gd name="connsiteY14" fmla="*/ 711200 h 741363"/>
                <a:gd name="connsiteX15" fmla="*/ 282575 w 896937"/>
                <a:gd name="connsiteY15" fmla="*/ 715962 h 741363"/>
                <a:gd name="connsiteX16" fmla="*/ 377825 w 896937"/>
                <a:gd name="connsiteY16" fmla="*/ 711200 h 741363"/>
                <a:gd name="connsiteX17" fmla="*/ 425450 w 896937"/>
                <a:gd name="connsiteY17" fmla="*/ 735012 h 741363"/>
                <a:gd name="connsiteX18" fmla="*/ 525462 w 896937"/>
                <a:gd name="connsiteY18" fmla="*/ 739775 h 741363"/>
                <a:gd name="connsiteX19" fmla="*/ 577850 w 896937"/>
                <a:gd name="connsiteY19" fmla="*/ 725487 h 741363"/>
                <a:gd name="connsiteX20" fmla="*/ 635000 w 896937"/>
                <a:gd name="connsiteY20" fmla="*/ 682625 h 741363"/>
                <a:gd name="connsiteX21" fmla="*/ 715962 w 896937"/>
                <a:gd name="connsiteY21" fmla="*/ 573087 h 741363"/>
                <a:gd name="connsiteX22" fmla="*/ 792162 w 896937"/>
                <a:gd name="connsiteY22" fmla="*/ 501650 h 741363"/>
                <a:gd name="connsiteX23" fmla="*/ 863600 w 896937"/>
                <a:gd name="connsiteY23" fmla="*/ 463550 h 741363"/>
                <a:gd name="connsiteX24" fmla="*/ 892175 w 896937"/>
                <a:gd name="connsiteY24" fmla="*/ 420687 h 741363"/>
                <a:gd name="connsiteX25" fmla="*/ 892175 w 896937"/>
                <a:gd name="connsiteY25" fmla="*/ 368300 h 741363"/>
                <a:gd name="connsiteX26" fmla="*/ 862012 w 896937"/>
                <a:gd name="connsiteY26" fmla="*/ 293688 h 741363"/>
                <a:gd name="connsiteX27" fmla="*/ 782053 w 896937"/>
                <a:gd name="connsiteY27" fmla="*/ 276884 h 741363"/>
                <a:gd name="connsiteX0" fmla="*/ 782053 w 896937"/>
                <a:gd name="connsiteY0" fmla="*/ 276884 h 741363"/>
                <a:gd name="connsiteX1" fmla="*/ 734661 w 896937"/>
                <a:gd name="connsiteY1" fmla="*/ 211652 h 741363"/>
                <a:gd name="connsiteX2" fmla="*/ 843990 w 896937"/>
                <a:gd name="connsiteY2" fmla="*/ 156770 h 741363"/>
                <a:gd name="connsiteX3" fmla="*/ 787400 w 896937"/>
                <a:gd name="connsiteY3" fmla="*/ 96837 h 741363"/>
                <a:gd name="connsiteX4" fmla="*/ 568325 w 896937"/>
                <a:gd name="connsiteY4" fmla="*/ 20637 h 741363"/>
                <a:gd name="connsiteX5" fmla="*/ 420687 w 896937"/>
                <a:gd name="connsiteY5" fmla="*/ 1587 h 741363"/>
                <a:gd name="connsiteX6" fmla="*/ 268287 w 896937"/>
                <a:gd name="connsiteY6" fmla="*/ 25400 h 741363"/>
                <a:gd name="connsiteX7" fmla="*/ 92075 w 896937"/>
                <a:gd name="connsiteY7" fmla="*/ 153987 h 741363"/>
                <a:gd name="connsiteX8" fmla="*/ 49212 w 896937"/>
                <a:gd name="connsiteY8" fmla="*/ 277812 h 741363"/>
                <a:gd name="connsiteX9" fmla="*/ 34925 w 896937"/>
                <a:gd name="connsiteY9" fmla="*/ 330200 h 741363"/>
                <a:gd name="connsiteX10" fmla="*/ 20637 w 896937"/>
                <a:gd name="connsiteY10" fmla="*/ 387350 h 741363"/>
                <a:gd name="connsiteX11" fmla="*/ 1587 w 896937"/>
                <a:gd name="connsiteY11" fmla="*/ 492125 h 741363"/>
                <a:gd name="connsiteX12" fmla="*/ 30162 w 896937"/>
                <a:gd name="connsiteY12" fmla="*/ 611187 h 741363"/>
                <a:gd name="connsiteX13" fmla="*/ 125412 w 896937"/>
                <a:gd name="connsiteY13" fmla="*/ 692150 h 741363"/>
                <a:gd name="connsiteX14" fmla="*/ 211137 w 896937"/>
                <a:gd name="connsiteY14" fmla="*/ 711200 h 741363"/>
                <a:gd name="connsiteX15" fmla="*/ 282575 w 896937"/>
                <a:gd name="connsiteY15" fmla="*/ 715962 h 741363"/>
                <a:gd name="connsiteX16" fmla="*/ 377825 w 896937"/>
                <a:gd name="connsiteY16" fmla="*/ 711200 h 741363"/>
                <a:gd name="connsiteX17" fmla="*/ 425450 w 896937"/>
                <a:gd name="connsiteY17" fmla="*/ 735012 h 741363"/>
                <a:gd name="connsiteX18" fmla="*/ 525462 w 896937"/>
                <a:gd name="connsiteY18" fmla="*/ 739775 h 741363"/>
                <a:gd name="connsiteX19" fmla="*/ 577850 w 896937"/>
                <a:gd name="connsiteY19" fmla="*/ 725487 h 741363"/>
                <a:gd name="connsiteX20" fmla="*/ 635000 w 896937"/>
                <a:gd name="connsiteY20" fmla="*/ 682625 h 741363"/>
                <a:gd name="connsiteX21" fmla="*/ 715962 w 896937"/>
                <a:gd name="connsiteY21" fmla="*/ 573087 h 741363"/>
                <a:gd name="connsiteX22" fmla="*/ 792162 w 896937"/>
                <a:gd name="connsiteY22" fmla="*/ 501650 h 741363"/>
                <a:gd name="connsiteX23" fmla="*/ 863600 w 896937"/>
                <a:gd name="connsiteY23" fmla="*/ 463550 h 741363"/>
                <a:gd name="connsiteX24" fmla="*/ 892175 w 896937"/>
                <a:gd name="connsiteY24" fmla="*/ 420687 h 741363"/>
                <a:gd name="connsiteX25" fmla="*/ 892175 w 896937"/>
                <a:gd name="connsiteY25" fmla="*/ 368300 h 741363"/>
                <a:gd name="connsiteX26" fmla="*/ 862012 w 896937"/>
                <a:gd name="connsiteY26" fmla="*/ 293688 h 741363"/>
                <a:gd name="connsiteX27" fmla="*/ 782053 w 896937"/>
                <a:gd name="connsiteY27" fmla="*/ 276884 h 741363"/>
                <a:gd name="connsiteX0" fmla="*/ 782053 w 896937"/>
                <a:gd name="connsiteY0" fmla="*/ 276884 h 741363"/>
                <a:gd name="connsiteX1" fmla="*/ 734661 w 896937"/>
                <a:gd name="connsiteY1" fmla="*/ 211652 h 741363"/>
                <a:gd name="connsiteX2" fmla="*/ 843990 w 896937"/>
                <a:gd name="connsiteY2" fmla="*/ 156770 h 741363"/>
                <a:gd name="connsiteX3" fmla="*/ 787400 w 896937"/>
                <a:gd name="connsiteY3" fmla="*/ 96837 h 741363"/>
                <a:gd name="connsiteX4" fmla="*/ 568325 w 896937"/>
                <a:gd name="connsiteY4" fmla="*/ 20637 h 741363"/>
                <a:gd name="connsiteX5" fmla="*/ 420687 w 896937"/>
                <a:gd name="connsiteY5" fmla="*/ 1587 h 741363"/>
                <a:gd name="connsiteX6" fmla="*/ 268287 w 896937"/>
                <a:gd name="connsiteY6" fmla="*/ 25400 h 741363"/>
                <a:gd name="connsiteX7" fmla="*/ 92075 w 896937"/>
                <a:gd name="connsiteY7" fmla="*/ 153987 h 741363"/>
                <a:gd name="connsiteX8" fmla="*/ 49212 w 896937"/>
                <a:gd name="connsiteY8" fmla="*/ 277812 h 741363"/>
                <a:gd name="connsiteX9" fmla="*/ 34925 w 896937"/>
                <a:gd name="connsiteY9" fmla="*/ 330200 h 741363"/>
                <a:gd name="connsiteX10" fmla="*/ 20637 w 896937"/>
                <a:gd name="connsiteY10" fmla="*/ 387350 h 741363"/>
                <a:gd name="connsiteX11" fmla="*/ 1587 w 896937"/>
                <a:gd name="connsiteY11" fmla="*/ 492125 h 741363"/>
                <a:gd name="connsiteX12" fmla="*/ 30162 w 896937"/>
                <a:gd name="connsiteY12" fmla="*/ 611187 h 741363"/>
                <a:gd name="connsiteX13" fmla="*/ 125412 w 896937"/>
                <a:gd name="connsiteY13" fmla="*/ 692150 h 741363"/>
                <a:gd name="connsiteX14" fmla="*/ 211137 w 896937"/>
                <a:gd name="connsiteY14" fmla="*/ 711200 h 741363"/>
                <a:gd name="connsiteX15" fmla="*/ 282575 w 896937"/>
                <a:gd name="connsiteY15" fmla="*/ 715962 h 741363"/>
                <a:gd name="connsiteX16" fmla="*/ 377825 w 896937"/>
                <a:gd name="connsiteY16" fmla="*/ 711200 h 741363"/>
                <a:gd name="connsiteX17" fmla="*/ 425450 w 896937"/>
                <a:gd name="connsiteY17" fmla="*/ 735012 h 741363"/>
                <a:gd name="connsiteX18" fmla="*/ 525462 w 896937"/>
                <a:gd name="connsiteY18" fmla="*/ 739775 h 741363"/>
                <a:gd name="connsiteX19" fmla="*/ 577850 w 896937"/>
                <a:gd name="connsiteY19" fmla="*/ 725487 h 741363"/>
                <a:gd name="connsiteX20" fmla="*/ 635000 w 896937"/>
                <a:gd name="connsiteY20" fmla="*/ 682625 h 741363"/>
                <a:gd name="connsiteX21" fmla="*/ 715962 w 896937"/>
                <a:gd name="connsiteY21" fmla="*/ 573087 h 741363"/>
                <a:gd name="connsiteX22" fmla="*/ 792162 w 896937"/>
                <a:gd name="connsiteY22" fmla="*/ 501650 h 741363"/>
                <a:gd name="connsiteX23" fmla="*/ 863600 w 896937"/>
                <a:gd name="connsiteY23" fmla="*/ 463550 h 741363"/>
                <a:gd name="connsiteX24" fmla="*/ 892175 w 896937"/>
                <a:gd name="connsiteY24" fmla="*/ 420687 h 741363"/>
                <a:gd name="connsiteX25" fmla="*/ 892175 w 896937"/>
                <a:gd name="connsiteY25" fmla="*/ 368300 h 741363"/>
                <a:gd name="connsiteX26" fmla="*/ 862012 w 896937"/>
                <a:gd name="connsiteY26" fmla="*/ 293688 h 741363"/>
                <a:gd name="connsiteX27" fmla="*/ 782053 w 896937"/>
                <a:gd name="connsiteY27" fmla="*/ 276884 h 741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896937" h="741363">
                  <a:moveTo>
                    <a:pt x="782053" y="276884"/>
                  </a:moveTo>
                  <a:cubicBezTo>
                    <a:pt x="749526" y="228219"/>
                    <a:pt x="724338" y="231671"/>
                    <a:pt x="734661" y="211652"/>
                  </a:cubicBezTo>
                  <a:cubicBezTo>
                    <a:pt x="744984" y="191633"/>
                    <a:pt x="835200" y="175906"/>
                    <a:pt x="843990" y="156770"/>
                  </a:cubicBezTo>
                  <a:cubicBezTo>
                    <a:pt x="852780" y="137634"/>
                    <a:pt x="833344" y="119526"/>
                    <a:pt x="787400" y="96837"/>
                  </a:cubicBezTo>
                  <a:cubicBezTo>
                    <a:pt x="741456" y="74148"/>
                    <a:pt x="629444" y="36512"/>
                    <a:pt x="568325" y="20637"/>
                  </a:cubicBezTo>
                  <a:cubicBezTo>
                    <a:pt x="507206" y="4762"/>
                    <a:pt x="470693" y="793"/>
                    <a:pt x="420687" y="1587"/>
                  </a:cubicBezTo>
                  <a:cubicBezTo>
                    <a:pt x="370681" y="2381"/>
                    <a:pt x="323056" y="0"/>
                    <a:pt x="268287" y="25400"/>
                  </a:cubicBezTo>
                  <a:cubicBezTo>
                    <a:pt x="213518" y="50800"/>
                    <a:pt x="128587" y="111918"/>
                    <a:pt x="92075" y="153987"/>
                  </a:cubicBezTo>
                  <a:cubicBezTo>
                    <a:pt x="55563" y="196056"/>
                    <a:pt x="58737" y="248443"/>
                    <a:pt x="49212" y="277812"/>
                  </a:cubicBezTo>
                  <a:cubicBezTo>
                    <a:pt x="39687" y="307181"/>
                    <a:pt x="39687" y="311944"/>
                    <a:pt x="34925" y="330200"/>
                  </a:cubicBezTo>
                  <a:cubicBezTo>
                    <a:pt x="30163" y="348456"/>
                    <a:pt x="26193" y="360363"/>
                    <a:pt x="20637" y="387350"/>
                  </a:cubicBezTo>
                  <a:cubicBezTo>
                    <a:pt x="15081" y="414337"/>
                    <a:pt x="0" y="454819"/>
                    <a:pt x="1587" y="492125"/>
                  </a:cubicBezTo>
                  <a:cubicBezTo>
                    <a:pt x="3174" y="529431"/>
                    <a:pt x="9525" y="577850"/>
                    <a:pt x="30162" y="611187"/>
                  </a:cubicBezTo>
                  <a:cubicBezTo>
                    <a:pt x="50800" y="644525"/>
                    <a:pt x="95250" y="675481"/>
                    <a:pt x="125412" y="692150"/>
                  </a:cubicBezTo>
                  <a:cubicBezTo>
                    <a:pt x="155574" y="708819"/>
                    <a:pt x="184943" y="707231"/>
                    <a:pt x="211137" y="711200"/>
                  </a:cubicBezTo>
                  <a:cubicBezTo>
                    <a:pt x="237331" y="715169"/>
                    <a:pt x="254794" y="715962"/>
                    <a:pt x="282575" y="715962"/>
                  </a:cubicBezTo>
                  <a:cubicBezTo>
                    <a:pt x="310356" y="715962"/>
                    <a:pt x="354013" y="708025"/>
                    <a:pt x="377825" y="711200"/>
                  </a:cubicBezTo>
                  <a:cubicBezTo>
                    <a:pt x="401638" y="714375"/>
                    <a:pt x="400844" y="730250"/>
                    <a:pt x="425450" y="735012"/>
                  </a:cubicBezTo>
                  <a:cubicBezTo>
                    <a:pt x="450056" y="739774"/>
                    <a:pt x="500062" y="741363"/>
                    <a:pt x="525462" y="739775"/>
                  </a:cubicBezTo>
                  <a:cubicBezTo>
                    <a:pt x="550862" y="738188"/>
                    <a:pt x="559594" y="735012"/>
                    <a:pt x="577850" y="725487"/>
                  </a:cubicBezTo>
                  <a:cubicBezTo>
                    <a:pt x="596106" y="715962"/>
                    <a:pt x="611981" y="708025"/>
                    <a:pt x="635000" y="682625"/>
                  </a:cubicBezTo>
                  <a:cubicBezTo>
                    <a:pt x="658019" y="657225"/>
                    <a:pt x="689768" y="603249"/>
                    <a:pt x="715962" y="573087"/>
                  </a:cubicBezTo>
                  <a:cubicBezTo>
                    <a:pt x="742156" y="542925"/>
                    <a:pt x="767556" y="519906"/>
                    <a:pt x="792162" y="501650"/>
                  </a:cubicBezTo>
                  <a:cubicBezTo>
                    <a:pt x="816768" y="483394"/>
                    <a:pt x="846931" y="477044"/>
                    <a:pt x="863600" y="463550"/>
                  </a:cubicBezTo>
                  <a:cubicBezTo>
                    <a:pt x="880269" y="450056"/>
                    <a:pt x="887413" y="436562"/>
                    <a:pt x="892175" y="420687"/>
                  </a:cubicBezTo>
                  <a:cubicBezTo>
                    <a:pt x="896937" y="404812"/>
                    <a:pt x="892440" y="377560"/>
                    <a:pt x="892175" y="368300"/>
                  </a:cubicBezTo>
                  <a:cubicBezTo>
                    <a:pt x="891911" y="359040"/>
                    <a:pt x="881062" y="311944"/>
                    <a:pt x="862012" y="293688"/>
                  </a:cubicBezTo>
                  <a:cubicBezTo>
                    <a:pt x="816340" y="267176"/>
                    <a:pt x="808413" y="296509"/>
                    <a:pt x="782053" y="276884"/>
                  </a:cubicBezTo>
                  <a:close/>
                </a:path>
              </a:pathLst>
            </a:custGeom>
            <a:blipFill dpi="0" rotWithShape="1">
              <a:blip r:embed="rId3">
                <a:alphaModFix amt="78000"/>
              </a:blip>
              <a:srcRect/>
              <a:tile tx="0" ty="0" sx="100000" sy="100000" flip="none" algn="tl"/>
            </a:blipFill>
            <a:ln w="3175">
              <a:solidFill>
                <a:schemeClr val="accent1">
                  <a:lumMod val="60000"/>
                  <a:lumOff val="40000"/>
                </a:schemeClr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 rot="17640000" flipV="1">
              <a:off x="6123559" y="894182"/>
              <a:ext cx="52828" cy="4571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 rot="15180000" flipH="1">
              <a:off x="6171299" y="964597"/>
              <a:ext cx="45719" cy="5282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 rot="13080000" flipH="1">
              <a:off x="6233331" y="883142"/>
              <a:ext cx="45719" cy="5282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 rot="13080000" flipH="1">
              <a:off x="6180945" y="895049"/>
              <a:ext cx="45719" cy="5282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 rot="13080000" flipH="1">
              <a:off x="6209519" y="852185"/>
              <a:ext cx="45719" cy="5282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3702050" y="4396085"/>
            <a:ext cx="953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Undigested material</a:t>
            </a:r>
            <a:endParaRPr lang="en-US" sz="1200" b="1" dirty="0"/>
          </a:p>
        </p:txBody>
      </p:sp>
      <p:cxnSp>
        <p:nvCxnSpPr>
          <p:cNvPr id="44" name="Straight Arrow Connector 43"/>
          <p:cNvCxnSpPr/>
          <p:nvPr/>
        </p:nvCxnSpPr>
        <p:spPr>
          <a:xfrm flipV="1">
            <a:off x="4579010" y="4393496"/>
            <a:ext cx="133486" cy="124189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ounded Rectangular Callout 44"/>
          <p:cNvSpPr/>
          <p:nvPr/>
        </p:nvSpPr>
        <p:spPr>
          <a:xfrm>
            <a:off x="2293954" y="1332621"/>
            <a:ext cx="1776110" cy="442674"/>
          </a:xfrm>
          <a:prstGeom prst="wedgeRoundRectCallout">
            <a:avLst>
              <a:gd name="adj1" fmla="val -51281"/>
              <a:gd name="adj2" fmla="val -88769"/>
              <a:gd name="adj3" fmla="val 16667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IN" sz="2000" dirty="0" smtClean="0">
                <a:solidFill>
                  <a:schemeClr val="bg1"/>
                </a:solidFill>
                <a:latin typeface="+mj-lt"/>
              </a:rPr>
              <a:t>Pseudopodia</a:t>
            </a:r>
            <a:endParaRPr lang="en-IN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914749" y="4400550"/>
            <a:ext cx="10413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/>
              <a:t>Food-vacuole</a:t>
            </a:r>
            <a:endParaRPr lang="en-US" sz="1200" b="1" dirty="0"/>
          </a:p>
        </p:txBody>
      </p:sp>
      <p:cxnSp>
        <p:nvCxnSpPr>
          <p:cNvPr id="47" name="Straight Arrow Connector 46"/>
          <p:cNvCxnSpPr/>
          <p:nvPr/>
        </p:nvCxnSpPr>
        <p:spPr>
          <a:xfrm flipH="1">
            <a:off x="2635250" y="3986936"/>
            <a:ext cx="180196" cy="454889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819400" y="2190750"/>
            <a:ext cx="10165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/>
              <a:t>Pseudopodia</a:t>
            </a:r>
            <a:endParaRPr lang="en-US" sz="1200" b="1" dirty="0"/>
          </a:p>
        </p:txBody>
      </p:sp>
      <p:cxnSp>
        <p:nvCxnSpPr>
          <p:cNvPr id="49" name="Straight Arrow Connector 48"/>
          <p:cNvCxnSpPr/>
          <p:nvPr/>
        </p:nvCxnSpPr>
        <p:spPr>
          <a:xfrm rot="5400000" flipH="1" flipV="1">
            <a:off x="2816499" y="2413319"/>
            <a:ext cx="222253" cy="21907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8091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00"/>
                            </p:stCondLst>
                            <p:childTnLst>
                              <p:par>
                                <p:cTn id="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500"/>
                            </p:stCondLst>
                            <p:childTnLst>
                              <p:par>
                                <p:cTn id="8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00"/>
                            </p:stCondLst>
                            <p:childTnLst>
                              <p:par>
                                <p:cTn id="10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500"/>
                            </p:stCondLst>
                            <p:childTnLst>
                              <p:par>
                                <p:cTn id="10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7" grpId="0" animBg="1"/>
      <p:bldP spid="24" grpId="0" animBg="1"/>
      <p:bldP spid="25" grpId="0" animBg="1"/>
      <p:bldP spid="33" grpId="0"/>
      <p:bldP spid="35" grpId="0" animBg="1"/>
      <p:bldP spid="43" grpId="0"/>
      <p:bldP spid="45" grpId="0" animBg="1"/>
      <p:bldP spid="45" grpId="1" animBg="1"/>
      <p:bldP spid="46" grpId="0"/>
      <p:bldP spid="4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0" y="2187029"/>
            <a:ext cx="457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smtClean="0"/>
              <a:t>Thank You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469001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 w="9525">
          <a:noFill/>
          <a:miter lim="800000"/>
          <a:headEnd/>
          <a:tailEnd/>
        </a:ln>
        <a:effectLst/>
      </a:spPr>
      <a:bodyPr wrap="square">
        <a:spAutoFit/>
      </a:bodyPr>
      <a:lstStyle>
        <a:defPPr algn="ctr" eaLnBrk="1" hangingPunct="1">
          <a:spcBef>
            <a:spcPct val="50000"/>
          </a:spcBef>
          <a:defRPr kumimoji="1" dirty="0" smtClean="0">
            <a:solidFill>
              <a:srgbClr val="000099"/>
            </a:solidFill>
            <a:latin typeface="Bookman Old Style" pitchFamily="18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6881</TotalTime>
  <Words>304</Words>
  <Application>Microsoft Office PowerPoint</Application>
  <PresentationFormat>On-screen Show (16:9)</PresentationFormat>
  <Paragraphs>47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Bookman Old Style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T.S BORA</cp:lastModifiedBy>
  <cp:revision>777</cp:revision>
  <dcterms:created xsi:type="dcterms:W3CDTF">2013-07-31T12:47:49Z</dcterms:created>
  <dcterms:modified xsi:type="dcterms:W3CDTF">2022-04-24T13:09:46Z</dcterms:modified>
</cp:coreProperties>
</file>