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27" r:id="rId2"/>
    <p:sldId id="445" r:id="rId3"/>
    <p:sldId id="479" r:id="rId4"/>
    <p:sldId id="446" r:id="rId5"/>
    <p:sldId id="52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:\new ppt\ppt\sweatin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6678" y="1957886"/>
            <a:ext cx="1667617" cy="162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11"/>
          <p:cNvSpPr/>
          <p:nvPr/>
        </p:nvSpPr>
        <p:spPr>
          <a:xfrm>
            <a:off x="3124200" y="514350"/>
            <a:ext cx="2209800" cy="920695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08C8"/>
                </a:solidFill>
                <a:latin typeface="Bookman Old Style" pitchFamily="18" charset="0"/>
              </a:rPr>
              <a:t>If stimulus is heat</a:t>
            </a:r>
            <a:endParaRPr lang="en-IN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3" name="Cloud 12"/>
          <p:cNvSpPr/>
          <p:nvPr/>
        </p:nvSpPr>
        <p:spPr>
          <a:xfrm>
            <a:off x="3178686" y="3317930"/>
            <a:ext cx="2209800" cy="920695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Response is sweating</a:t>
            </a:r>
            <a:endParaRPr lang="en-IN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flipH="1">
            <a:off x="1581296" y="666750"/>
            <a:ext cx="1542904" cy="369332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30000"/>
                </a:schemeClr>
              </a:gs>
              <a:gs pos="46000">
                <a:schemeClr val="accent1">
                  <a:shade val="93000"/>
                  <a:satMod val="130000"/>
                  <a:alpha val="5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STIMULUS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 flipH="1">
            <a:off x="1219200" y="3664863"/>
            <a:ext cx="1902572" cy="369332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30000"/>
                </a:schemeClr>
              </a:gs>
              <a:gs pos="46000">
                <a:schemeClr val="accent1">
                  <a:shade val="93000"/>
                  <a:satMod val="130000"/>
                  <a:alpha val="5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RESPONSE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9" name="Picture 10" descr="http://www.angelicnails-mk.co.uk/spot-light-hi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rcRect l="16075" t="26911"/>
          <a:stretch>
            <a:fillRect/>
          </a:stretch>
        </p:blipFill>
        <p:spPr bwMode="auto">
          <a:xfrm rot="667993">
            <a:off x="814853" y="900090"/>
            <a:ext cx="2107756" cy="1740778"/>
          </a:xfrm>
          <a:prstGeom prst="rect">
            <a:avLst/>
          </a:prstGeom>
          <a:noFill/>
        </p:spPr>
      </p:pic>
      <p:pic>
        <p:nvPicPr>
          <p:cNvPr id="10" name="Picture 4" descr="http://www.midnightsun.ca/images/s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016" y="385638"/>
            <a:ext cx="952192" cy="952192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697994" y="696788"/>
            <a:ext cx="79523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Sunlight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624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 flipH="1">
            <a:off x="898908" y="1276350"/>
            <a:ext cx="1809897" cy="369332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STIMULUS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flipH="1">
            <a:off x="852570" y="3993174"/>
            <a:ext cx="1902572" cy="369332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itchFamily="18" charset="0"/>
              </a:rPr>
              <a:t>RESPONSE</a:t>
            </a:r>
            <a:endParaRPr lang="en-IN" dirty="0">
              <a:latin typeface="Bookman Old Style" pitchFamily="18" charset="0"/>
            </a:endParaRPr>
          </a:p>
        </p:txBody>
      </p:sp>
      <p:pic>
        <p:nvPicPr>
          <p:cNvPr id="10" name="Picture 2" descr="G:\0005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388" y="2201354"/>
            <a:ext cx="1130936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loud 14"/>
          <p:cNvSpPr/>
          <p:nvPr/>
        </p:nvSpPr>
        <p:spPr>
          <a:xfrm>
            <a:off x="2971800" y="1041455"/>
            <a:ext cx="2209800" cy="920695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F08C8"/>
                </a:solidFill>
                <a:latin typeface="Bookman Old Style" pitchFamily="18" charset="0"/>
              </a:rPr>
              <a:t>If stimulus is </a:t>
            </a:r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cold</a:t>
            </a:r>
            <a:endParaRPr lang="en-IN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2903220" y="3638550"/>
            <a:ext cx="2430780" cy="920695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08C8"/>
                </a:solidFill>
                <a:latin typeface="Bookman Old Style" pitchFamily="18" charset="0"/>
              </a:rPr>
              <a:t>Response is shivering</a:t>
            </a:r>
            <a:endParaRPr lang="en-IN" dirty="0">
              <a:solidFill>
                <a:srgbClr val="1F08C8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3488" y="311150"/>
            <a:ext cx="7942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Stimulus is any change in the external environment </a:t>
            </a:r>
            <a:br>
              <a:rPr lang="en-US" sz="2000" dirty="0" smtClean="0">
                <a:latin typeface="Bookman Old Style" pitchFamily="18" charset="0"/>
              </a:rPr>
            </a:br>
            <a:r>
              <a:rPr lang="en-US" sz="2000" dirty="0" smtClean="0">
                <a:latin typeface="Bookman Old Style" pitchFamily="18" charset="0"/>
              </a:rPr>
              <a:t>and all organisms should respond to stimulus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93488" y="311150"/>
            <a:ext cx="61836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For every stimulus there is a different response</a:t>
            </a:r>
            <a:endParaRPr lang="en-IN" sz="2000" dirty="0">
              <a:latin typeface="Bookman Old Style" pitchFamily="18" charset="0"/>
            </a:endParaRPr>
          </a:p>
        </p:txBody>
      </p:sp>
      <p:pic>
        <p:nvPicPr>
          <p:cNvPr id="4" name="Picture 37" descr="Background_snow"/>
          <p:cNvPicPr>
            <a:picLocks noChangeAspect="1" noChangeArrowheads="1" noCrop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2113" y="1708554"/>
            <a:ext cx="2183487" cy="218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0108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6" grpId="0" animBg="1"/>
      <p:bldP spid="1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" y="698778"/>
            <a:ext cx="54102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Control &amp; coordination are required for proper </a:t>
            </a:r>
            <a:r>
              <a:rPr lang="en-US" sz="1600" b="1" dirty="0" smtClean="0">
                <a:solidFill>
                  <a:srgbClr val="7030A0"/>
                </a:solidFill>
                <a:latin typeface="Bookman Old Style" pitchFamily="18" charset="0"/>
              </a:rPr>
              <a:t>growth and development of an organism</a:t>
            </a:r>
            <a:endParaRPr lang="en-IN" sz="1600" b="1" dirty="0" smtClean="0">
              <a:solidFill>
                <a:srgbClr val="7030A0"/>
              </a:solidFill>
              <a:latin typeface="Bookman Old Style" pitchFamily="18" charset="0"/>
            </a:endParaRPr>
          </a:p>
        </p:txBody>
      </p:sp>
      <p:pic>
        <p:nvPicPr>
          <p:cNvPr id="5" name="Picture 8" descr="C:\Documents and Settings\Administrator\Desktop\adulteratiom\stick man\feelingo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100" y="2363932"/>
            <a:ext cx="614795" cy="17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:\Documents and Settings\Administrator\Desktop\adulteratiom\stick man\feelingo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7115" y="1762919"/>
            <a:ext cx="822614" cy="231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C:\Documents and Settings\Administrator\Desktop\adulteratiom\stick man\feelingoo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904" y="1314377"/>
            <a:ext cx="974148" cy="274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64635" y="4048264"/>
            <a:ext cx="54267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Let us see some examples of control and co-ordination in plants and animals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67941" y="285750"/>
            <a:ext cx="1229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Control 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63955" y="994700"/>
            <a:ext cx="3579445" cy="1292409"/>
          </a:xfrm>
          <a:prstGeom prst="cloudCallout">
            <a:avLst>
              <a:gd name="adj1" fmla="val -22979"/>
              <a:gd name="adj2" fmla="val -76695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Control refers to the systematic regulation of various activities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025900" y="285750"/>
            <a:ext cx="1979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ookman Old Style" pitchFamily="18" charset="0"/>
              </a:rPr>
              <a:t>Coordination</a:t>
            </a:r>
            <a:endParaRPr lang="en-IN" sz="2000" b="1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4178887" y="959975"/>
            <a:ext cx="3593513" cy="1174917"/>
          </a:xfrm>
          <a:prstGeom prst="cloudCallout">
            <a:avLst>
              <a:gd name="adj1" fmla="val -23406"/>
              <a:gd name="adj2" fmla="val -75071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itchFamily="18" charset="0"/>
              </a:rPr>
              <a:t>Coordination means the orderly execution of the activities.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63208" y="392982"/>
            <a:ext cx="3917878" cy="1894127"/>
            <a:chOff x="405769" y="2384129"/>
            <a:chExt cx="3917878" cy="1894127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06274" y="2384129"/>
              <a:ext cx="1417373" cy="189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Callout 17"/>
            <p:cNvSpPr/>
            <p:nvPr/>
          </p:nvSpPr>
          <p:spPr>
            <a:xfrm>
              <a:off x="405769" y="2872420"/>
              <a:ext cx="2693670" cy="1014566"/>
            </a:xfrm>
            <a:prstGeom prst="wedgeEllipseCallout">
              <a:avLst>
                <a:gd name="adj1" fmla="val 58522"/>
                <a:gd name="adj2" fmla="val 1963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Why is control and co-ordination required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981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 animBg="1"/>
      <p:bldP spid="13" grpId="1" animBg="1"/>
      <p:bldP spid="14" grpId="0"/>
      <p:bldP spid="14" grpId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120299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100</Words>
  <Application>Microsoft Office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2022-04-24T13:18:20Z</dcterms:modified>
</cp:coreProperties>
</file>