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289" r:id="rId3"/>
    <p:sldId id="290" r:id="rId4"/>
    <p:sldId id="291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00CC"/>
    <a:srgbClr val="EC2095"/>
    <a:srgbClr val="FF99FF"/>
    <a:srgbClr val="FFFFFF"/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3" autoAdjust="0"/>
  </p:normalViewPr>
  <p:slideViewPr>
    <p:cSldViewPr showGuides="1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AA009A-1934-431F-957E-FADBD2FEF089}" type="datetimeFigureOut">
              <a:rPr lang="en-US"/>
              <a:pPr>
                <a:defRPr/>
              </a:pPr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A6C7D5-893E-4103-BBC0-BEF252B31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E2B8C-C434-4BB6-81C5-3238C4D21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8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5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05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6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4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8" r:id="rId4"/>
    <p:sldLayoutId id="214748367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7"/>
          <p:cNvSpPr txBox="1">
            <a:spLocks/>
          </p:cNvSpPr>
          <p:nvPr/>
        </p:nvSpPr>
        <p:spPr bwMode="auto">
          <a:xfrm>
            <a:off x="695325" y="2514600"/>
            <a:ext cx="54768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How do Organisms</a:t>
            </a:r>
          </a:p>
          <a:p>
            <a:pPr eaLnBrk="1" hangingPunct="1"/>
            <a:r>
              <a:rPr lang="en-US" altLang="en-US" sz="3600" b="1">
                <a:solidFill>
                  <a:srgbClr val="034EA2"/>
                </a:solidFill>
                <a:latin typeface="Bookman Old Style" pitchFamily="18" charset="0"/>
              </a:rPr>
              <a:t>Reproduce?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988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Modes of reproduction used by single organisms </a:t>
            </a:r>
          </a:p>
          <a:p>
            <a:pPr eaLnBrk="1" hangingPunct="1">
              <a:defRPr/>
            </a:pPr>
            <a:r>
              <a:rPr lang="en-US" altLang="en-US" b="1" dirty="0" smtClean="0">
                <a:solidFill>
                  <a:srgbClr val="FF6600"/>
                </a:solidFill>
                <a:latin typeface="Bookman Old Style" pitchFamily="18" charset="0"/>
              </a:rPr>
              <a:t>   (Budding, Fragmentation)</a:t>
            </a:r>
            <a:endParaRPr lang="pt-BR" altLang="en-US" b="1" dirty="0" smtClean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rot="21600000">
            <a:off x="1687513" y="1120775"/>
            <a:ext cx="315912" cy="20796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 rot="21600000">
            <a:off x="4943475" y="1120775"/>
            <a:ext cx="314325" cy="20796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 rot="21600000">
            <a:off x="6648450" y="1120775"/>
            <a:ext cx="314325" cy="20796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3400" y="1716088"/>
            <a:ext cx="588803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4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Seen in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Yeast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4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A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small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outgrowth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is formed on the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parental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cell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4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nucleus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of the parent cell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divides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40000"/>
              <a:defRPr/>
            </a:pPr>
            <a:endParaRPr lang="en-US" kern="0" dirty="0">
              <a:solidFill>
                <a:sysClr val="windowText" lastClr="000000"/>
              </a:solidFill>
              <a:latin typeface="Bookman Old Style" panose="020506040505050202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4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bud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increases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in size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40000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The bud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separates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&amp;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grows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further</a:t>
            </a:r>
          </a:p>
        </p:txBody>
      </p:sp>
      <p:sp>
        <p:nvSpPr>
          <p:cNvPr id="24" name="Right Arrow 23"/>
          <p:cNvSpPr/>
          <p:nvPr/>
        </p:nvSpPr>
        <p:spPr>
          <a:xfrm rot="21600000">
            <a:off x="3209925" y="1120775"/>
            <a:ext cx="314325" cy="20796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7213" y="2630488"/>
            <a:ext cx="5686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&amp;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one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daughter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nucleus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migrates</a:t>
            </a:r>
            <a:r>
              <a:rPr lang="en-US" kern="0" dirty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 into the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bud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58800" y="841375"/>
            <a:ext cx="1076325" cy="766763"/>
            <a:chOff x="7420708" y="298297"/>
            <a:chExt cx="1075596" cy="765440"/>
          </a:xfrm>
        </p:grpSpPr>
        <p:grpSp>
          <p:nvGrpSpPr>
            <p:cNvPr id="34910" name="Group 32"/>
            <p:cNvGrpSpPr>
              <a:grpSpLocks/>
            </p:cNvGrpSpPr>
            <p:nvPr/>
          </p:nvGrpSpPr>
          <p:grpSpPr bwMode="auto">
            <a:xfrm>
              <a:off x="7420708" y="298297"/>
              <a:ext cx="1075596" cy="765440"/>
              <a:chOff x="7420708" y="298297"/>
              <a:chExt cx="1075596" cy="765440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7420708" y="298297"/>
                <a:ext cx="1075596" cy="765440"/>
              </a:xfrm>
              <a:custGeom>
                <a:avLst/>
                <a:gdLst>
                  <a:gd name="connsiteX0" fmla="*/ 73070 w 1066849"/>
                  <a:gd name="connsiteY0" fmla="*/ 150193 h 766254"/>
                  <a:gd name="connsiteX1" fmla="*/ 336595 w 1066849"/>
                  <a:gd name="connsiteY1" fmla="*/ 23193 h 766254"/>
                  <a:gd name="connsiteX2" fmla="*/ 689020 w 1066849"/>
                  <a:gd name="connsiteY2" fmla="*/ 10493 h 766254"/>
                  <a:gd name="connsiteX3" fmla="*/ 958895 w 1066849"/>
                  <a:gd name="connsiteY3" fmla="*/ 137493 h 766254"/>
                  <a:gd name="connsiteX4" fmla="*/ 1066845 w 1066849"/>
                  <a:gd name="connsiteY4" fmla="*/ 378793 h 766254"/>
                  <a:gd name="connsiteX5" fmla="*/ 955720 w 1066849"/>
                  <a:gd name="connsiteY5" fmla="*/ 632793 h 766254"/>
                  <a:gd name="connsiteX6" fmla="*/ 596945 w 1066849"/>
                  <a:gd name="connsiteY6" fmla="*/ 762968 h 766254"/>
                  <a:gd name="connsiteX7" fmla="*/ 250870 w 1066849"/>
                  <a:gd name="connsiteY7" fmla="*/ 708993 h 766254"/>
                  <a:gd name="connsiteX8" fmla="*/ 15920 w 1066849"/>
                  <a:gd name="connsiteY8" fmla="*/ 515318 h 766254"/>
                  <a:gd name="connsiteX9" fmla="*/ 28620 w 1066849"/>
                  <a:gd name="connsiteY9" fmla="*/ 264493 h 766254"/>
                  <a:gd name="connsiteX10" fmla="*/ 73070 w 1066849"/>
                  <a:gd name="connsiteY10" fmla="*/ 150193 h 766254"/>
                  <a:gd name="connsiteX0" fmla="*/ 80072 w 1073851"/>
                  <a:gd name="connsiteY0" fmla="*/ 150193 h 766254"/>
                  <a:gd name="connsiteX1" fmla="*/ 343597 w 1073851"/>
                  <a:gd name="connsiteY1" fmla="*/ 23193 h 766254"/>
                  <a:gd name="connsiteX2" fmla="*/ 696022 w 1073851"/>
                  <a:gd name="connsiteY2" fmla="*/ 10493 h 766254"/>
                  <a:gd name="connsiteX3" fmla="*/ 965897 w 1073851"/>
                  <a:gd name="connsiteY3" fmla="*/ 137493 h 766254"/>
                  <a:gd name="connsiteX4" fmla="*/ 1073847 w 1073851"/>
                  <a:gd name="connsiteY4" fmla="*/ 378793 h 766254"/>
                  <a:gd name="connsiteX5" fmla="*/ 962722 w 1073851"/>
                  <a:gd name="connsiteY5" fmla="*/ 632793 h 766254"/>
                  <a:gd name="connsiteX6" fmla="*/ 603947 w 1073851"/>
                  <a:gd name="connsiteY6" fmla="*/ 762968 h 766254"/>
                  <a:gd name="connsiteX7" fmla="*/ 257872 w 1073851"/>
                  <a:gd name="connsiteY7" fmla="*/ 708993 h 766254"/>
                  <a:gd name="connsiteX8" fmla="*/ 22922 w 1073851"/>
                  <a:gd name="connsiteY8" fmla="*/ 515318 h 766254"/>
                  <a:gd name="connsiteX9" fmla="*/ 14190 w 1073851"/>
                  <a:gd name="connsiteY9" fmla="*/ 271637 h 766254"/>
                  <a:gd name="connsiteX10" fmla="*/ 80072 w 1073851"/>
                  <a:gd name="connsiteY10" fmla="*/ 150193 h 766254"/>
                  <a:gd name="connsiteX0" fmla="*/ 109389 w 1074593"/>
                  <a:gd name="connsiteY0" fmla="*/ 137770 h 765737"/>
                  <a:gd name="connsiteX1" fmla="*/ 344339 w 1074593"/>
                  <a:gd name="connsiteY1" fmla="*/ 22676 h 765737"/>
                  <a:gd name="connsiteX2" fmla="*/ 696764 w 1074593"/>
                  <a:gd name="connsiteY2" fmla="*/ 9976 h 765737"/>
                  <a:gd name="connsiteX3" fmla="*/ 966639 w 1074593"/>
                  <a:gd name="connsiteY3" fmla="*/ 136976 h 765737"/>
                  <a:gd name="connsiteX4" fmla="*/ 1074589 w 1074593"/>
                  <a:gd name="connsiteY4" fmla="*/ 378276 h 765737"/>
                  <a:gd name="connsiteX5" fmla="*/ 963464 w 1074593"/>
                  <a:gd name="connsiteY5" fmla="*/ 632276 h 765737"/>
                  <a:gd name="connsiteX6" fmla="*/ 604689 w 1074593"/>
                  <a:gd name="connsiteY6" fmla="*/ 762451 h 765737"/>
                  <a:gd name="connsiteX7" fmla="*/ 258614 w 1074593"/>
                  <a:gd name="connsiteY7" fmla="*/ 708476 h 765737"/>
                  <a:gd name="connsiteX8" fmla="*/ 23664 w 1074593"/>
                  <a:gd name="connsiteY8" fmla="*/ 514801 h 765737"/>
                  <a:gd name="connsiteX9" fmla="*/ 14932 w 1074593"/>
                  <a:gd name="connsiteY9" fmla="*/ 271120 h 765737"/>
                  <a:gd name="connsiteX10" fmla="*/ 109389 w 1074593"/>
                  <a:gd name="connsiteY10" fmla="*/ 137770 h 765737"/>
                  <a:gd name="connsiteX0" fmla="*/ 127060 w 1075596"/>
                  <a:gd name="connsiteY0" fmla="*/ 130329 h 765440"/>
                  <a:gd name="connsiteX1" fmla="*/ 345342 w 1075596"/>
                  <a:gd name="connsiteY1" fmla="*/ 22379 h 765440"/>
                  <a:gd name="connsiteX2" fmla="*/ 697767 w 1075596"/>
                  <a:gd name="connsiteY2" fmla="*/ 9679 h 765440"/>
                  <a:gd name="connsiteX3" fmla="*/ 967642 w 1075596"/>
                  <a:gd name="connsiteY3" fmla="*/ 136679 h 765440"/>
                  <a:gd name="connsiteX4" fmla="*/ 1075592 w 1075596"/>
                  <a:gd name="connsiteY4" fmla="*/ 377979 h 765440"/>
                  <a:gd name="connsiteX5" fmla="*/ 964467 w 1075596"/>
                  <a:gd name="connsiteY5" fmla="*/ 631979 h 765440"/>
                  <a:gd name="connsiteX6" fmla="*/ 605692 w 1075596"/>
                  <a:gd name="connsiteY6" fmla="*/ 762154 h 765440"/>
                  <a:gd name="connsiteX7" fmla="*/ 259617 w 1075596"/>
                  <a:gd name="connsiteY7" fmla="*/ 708179 h 765440"/>
                  <a:gd name="connsiteX8" fmla="*/ 24667 w 1075596"/>
                  <a:gd name="connsiteY8" fmla="*/ 514504 h 765440"/>
                  <a:gd name="connsiteX9" fmla="*/ 15935 w 1075596"/>
                  <a:gd name="connsiteY9" fmla="*/ 270823 h 765440"/>
                  <a:gd name="connsiteX10" fmla="*/ 127060 w 1075596"/>
                  <a:gd name="connsiteY10" fmla="*/ 130329 h 76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75596" h="765440">
                    <a:moveTo>
                      <a:pt x="127060" y="130329"/>
                    </a:moveTo>
                    <a:cubicBezTo>
                      <a:pt x="181961" y="88922"/>
                      <a:pt x="250224" y="42487"/>
                      <a:pt x="345342" y="22379"/>
                    </a:cubicBezTo>
                    <a:cubicBezTo>
                      <a:pt x="440460" y="2271"/>
                      <a:pt x="594050" y="-9371"/>
                      <a:pt x="697767" y="9679"/>
                    </a:cubicBezTo>
                    <a:cubicBezTo>
                      <a:pt x="801484" y="28729"/>
                      <a:pt x="904671" y="75296"/>
                      <a:pt x="967642" y="136679"/>
                    </a:cubicBezTo>
                    <a:cubicBezTo>
                      <a:pt x="1030613" y="198062"/>
                      <a:pt x="1076121" y="295429"/>
                      <a:pt x="1075592" y="377979"/>
                    </a:cubicBezTo>
                    <a:cubicBezTo>
                      <a:pt x="1075063" y="460529"/>
                      <a:pt x="1042784" y="567950"/>
                      <a:pt x="964467" y="631979"/>
                    </a:cubicBezTo>
                    <a:cubicBezTo>
                      <a:pt x="886150" y="696008"/>
                      <a:pt x="723167" y="749454"/>
                      <a:pt x="605692" y="762154"/>
                    </a:cubicBezTo>
                    <a:cubicBezTo>
                      <a:pt x="488217" y="774854"/>
                      <a:pt x="356455" y="749454"/>
                      <a:pt x="259617" y="708179"/>
                    </a:cubicBezTo>
                    <a:cubicBezTo>
                      <a:pt x="162780" y="666904"/>
                      <a:pt x="61709" y="588587"/>
                      <a:pt x="24667" y="514504"/>
                    </a:cubicBezTo>
                    <a:cubicBezTo>
                      <a:pt x="-12375" y="440421"/>
                      <a:pt x="-1130" y="334852"/>
                      <a:pt x="15935" y="270823"/>
                    </a:cubicBezTo>
                    <a:cubicBezTo>
                      <a:pt x="33000" y="206794"/>
                      <a:pt x="72159" y="171736"/>
                      <a:pt x="127060" y="130329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05750" y="501650"/>
                <a:ext cx="368300" cy="336550"/>
              </a:xfrm>
              <a:prstGeom prst="ellipse">
                <a:avLst/>
              </a:prstGeom>
              <a:noFill/>
              <a:ln w="9525">
                <a:prstDash val="lgDashDot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620598" y="680225"/>
                <a:ext cx="95185" cy="98255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7788759" y="423494"/>
              <a:ext cx="31728" cy="31695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958506" y="371196"/>
              <a:ext cx="46006" cy="4595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302760" y="502732"/>
              <a:ext cx="46007" cy="45958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782413" y="916354"/>
              <a:ext cx="30143" cy="31695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544449" y="523333"/>
              <a:ext cx="44420" cy="4595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050519" y="910015"/>
              <a:ext cx="46006" cy="4595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283723" y="745200"/>
              <a:ext cx="31728" cy="31695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055813" y="842963"/>
            <a:ext cx="1069975" cy="763587"/>
            <a:chOff x="7427424" y="298296"/>
            <a:chExt cx="1068880" cy="764075"/>
          </a:xfrm>
        </p:grpSpPr>
        <p:grpSp>
          <p:nvGrpSpPr>
            <p:cNvPr id="34897" name="Group 44"/>
            <p:cNvGrpSpPr>
              <a:grpSpLocks/>
            </p:cNvGrpSpPr>
            <p:nvPr/>
          </p:nvGrpSpPr>
          <p:grpSpPr bwMode="auto">
            <a:xfrm>
              <a:off x="7427424" y="298296"/>
              <a:ext cx="1068880" cy="764075"/>
              <a:chOff x="7427424" y="298296"/>
              <a:chExt cx="1068880" cy="764075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7427424" y="298296"/>
                <a:ext cx="1068880" cy="764075"/>
              </a:xfrm>
              <a:custGeom>
                <a:avLst/>
                <a:gdLst>
                  <a:gd name="connsiteX0" fmla="*/ 73070 w 1066849"/>
                  <a:gd name="connsiteY0" fmla="*/ 150193 h 766254"/>
                  <a:gd name="connsiteX1" fmla="*/ 336595 w 1066849"/>
                  <a:gd name="connsiteY1" fmla="*/ 23193 h 766254"/>
                  <a:gd name="connsiteX2" fmla="*/ 689020 w 1066849"/>
                  <a:gd name="connsiteY2" fmla="*/ 10493 h 766254"/>
                  <a:gd name="connsiteX3" fmla="*/ 958895 w 1066849"/>
                  <a:gd name="connsiteY3" fmla="*/ 137493 h 766254"/>
                  <a:gd name="connsiteX4" fmla="*/ 1066845 w 1066849"/>
                  <a:gd name="connsiteY4" fmla="*/ 378793 h 766254"/>
                  <a:gd name="connsiteX5" fmla="*/ 955720 w 1066849"/>
                  <a:gd name="connsiteY5" fmla="*/ 632793 h 766254"/>
                  <a:gd name="connsiteX6" fmla="*/ 596945 w 1066849"/>
                  <a:gd name="connsiteY6" fmla="*/ 762968 h 766254"/>
                  <a:gd name="connsiteX7" fmla="*/ 250870 w 1066849"/>
                  <a:gd name="connsiteY7" fmla="*/ 708993 h 766254"/>
                  <a:gd name="connsiteX8" fmla="*/ 15920 w 1066849"/>
                  <a:gd name="connsiteY8" fmla="*/ 515318 h 766254"/>
                  <a:gd name="connsiteX9" fmla="*/ 28620 w 1066849"/>
                  <a:gd name="connsiteY9" fmla="*/ 264493 h 766254"/>
                  <a:gd name="connsiteX10" fmla="*/ 73070 w 1066849"/>
                  <a:gd name="connsiteY10" fmla="*/ 150193 h 766254"/>
                  <a:gd name="connsiteX0" fmla="*/ 80072 w 1073851"/>
                  <a:gd name="connsiteY0" fmla="*/ 150193 h 766254"/>
                  <a:gd name="connsiteX1" fmla="*/ 343597 w 1073851"/>
                  <a:gd name="connsiteY1" fmla="*/ 23193 h 766254"/>
                  <a:gd name="connsiteX2" fmla="*/ 696022 w 1073851"/>
                  <a:gd name="connsiteY2" fmla="*/ 10493 h 766254"/>
                  <a:gd name="connsiteX3" fmla="*/ 965897 w 1073851"/>
                  <a:gd name="connsiteY3" fmla="*/ 137493 h 766254"/>
                  <a:gd name="connsiteX4" fmla="*/ 1073847 w 1073851"/>
                  <a:gd name="connsiteY4" fmla="*/ 378793 h 766254"/>
                  <a:gd name="connsiteX5" fmla="*/ 962722 w 1073851"/>
                  <a:gd name="connsiteY5" fmla="*/ 632793 h 766254"/>
                  <a:gd name="connsiteX6" fmla="*/ 603947 w 1073851"/>
                  <a:gd name="connsiteY6" fmla="*/ 762968 h 766254"/>
                  <a:gd name="connsiteX7" fmla="*/ 257872 w 1073851"/>
                  <a:gd name="connsiteY7" fmla="*/ 708993 h 766254"/>
                  <a:gd name="connsiteX8" fmla="*/ 22922 w 1073851"/>
                  <a:gd name="connsiteY8" fmla="*/ 515318 h 766254"/>
                  <a:gd name="connsiteX9" fmla="*/ 14190 w 1073851"/>
                  <a:gd name="connsiteY9" fmla="*/ 271637 h 766254"/>
                  <a:gd name="connsiteX10" fmla="*/ 80072 w 1073851"/>
                  <a:gd name="connsiteY10" fmla="*/ 150193 h 766254"/>
                  <a:gd name="connsiteX0" fmla="*/ 109389 w 1074593"/>
                  <a:gd name="connsiteY0" fmla="*/ 137770 h 765737"/>
                  <a:gd name="connsiteX1" fmla="*/ 344339 w 1074593"/>
                  <a:gd name="connsiteY1" fmla="*/ 22676 h 765737"/>
                  <a:gd name="connsiteX2" fmla="*/ 696764 w 1074593"/>
                  <a:gd name="connsiteY2" fmla="*/ 9976 h 765737"/>
                  <a:gd name="connsiteX3" fmla="*/ 966639 w 1074593"/>
                  <a:gd name="connsiteY3" fmla="*/ 136976 h 765737"/>
                  <a:gd name="connsiteX4" fmla="*/ 1074589 w 1074593"/>
                  <a:gd name="connsiteY4" fmla="*/ 378276 h 765737"/>
                  <a:gd name="connsiteX5" fmla="*/ 963464 w 1074593"/>
                  <a:gd name="connsiteY5" fmla="*/ 632276 h 765737"/>
                  <a:gd name="connsiteX6" fmla="*/ 604689 w 1074593"/>
                  <a:gd name="connsiteY6" fmla="*/ 762451 h 765737"/>
                  <a:gd name="connsiteX7" fmla="*/ 258614 w 1074593"/>
                  <a:gd name="connsiteY7" fmla="*/ 708476 h 765737"/>
                  <a:gd name="connsiteX8" fmla="*/ 23664 w 1074593"/>
                  <a:gd name="connsiteY8" fmla="*/ 514801 h 765737"/>
                  <a:gd name="connsiteX9" fmla="*/ 14932 w 1074593"/>
                  <a:gd name="connsiteY9" fmla="*/ 271120 h 765737"/>
                  <a:gd name="connsiteX10" fmla="*/ 109389 w 1074593"/>
                  <a:gd name="connsiteY10" fmla="*/ 137770 h 765737"/>
                  <a:gd name="connsiteX0" fmla="*/ 127060 w 1075596"/>
                  <a:gd name="connsiteY0" fmla="*/ 130329 h 765440"/>
                  <a:gd name="connsiteX1" fmla="*/ 345342 w 1075596"/>
                  <a:gd name="connsiteY1" fmla="*/ 22379 h 765440"/>
                  <a:gd name="connsiteX2" fmla="*/ 697767 w 1075596"/>
                  <a:gd name="connsiteY2" fmla="*/ 9679 h 765440"/>
                  <a:gd name="connsiteX3" fmla="*/ 967642 w 1075596"/>
                  <a:gd name="connsiteY3" fmla="*/ 136679 h 765440"/>
                  <a:gd name="connsiteX4" fmla="*/ 1075592 w 1075596"/>
                  <a:gd name="connsiteY4" fmla="*/ 377979 h 765440"/>
                  <a:gd name="connsiteX5" fmla="*/ 964467 w 1075596"/>
                  <a:gd name="connsiteY5" fmla="*/ 631979 h 765440"/>
                  <a:gd name="connsiteX6" fmla="*/ 605692 w 1075596"/>
                  <a:gd name="connsiteY6" fmla="*/ 762154 h 765440"/>
                  <a:gd name="connsiteX7" fmla="*/ 259617 w 1075596"/>
                  <a:gd name="connsiteY7" fmla="*/ 708179 h 765440"/>
                  <a:gd name="connsiteX8" fmla="*/ 24667 w 1075596"/>
                  <a:gd name="connsiteY8" fmla="*/ 514504 h 765440"/>
                  <a:gd name="connsiteX9" fmla="*/ 15935 w 1075596"/>
                  <a:gd name="connsiteY9" fmla="*/ 270823 h 765440"/>
                  <a:gd name="connsiteX10" fmla="*/ 127060 w 1075596"/>
                  <a:gd name="connsiteY10" fmla="*/ 130329 h 765440"/>
                  <a:gd name="connsiteX0" fmla="*/ 120344 w 1068880"/>
                  <a:gd name="connsiteY0" fmla="*/ 130329 h 764075"/>
                  <a:gd name="connsiteX1" fmla="*/ 338626 w 1068880"/>
                  <a:gd name="connsiteY1" fmla="*/ 22379 h 764075"/>
                  <a:gd name="connsiteX2" fmla="*/ 691051 w 1068880"/>
                  <a:gd name="connsiteY2" fmla="*/ 9679 h 764075"/>
                  <a:gd name="connsiteX3" fmla="*/ 960926 w 1068880"/>
                  <a:gd name="connsiteY3" fmla="*/ 136679 h 764075"/>
                  <a:gd name="connsiteX4" fmla="*/ 1068876 w 1068880"/>
                  <a:gd name="connsiteY4" fmla="*/ 377979 h 764075"/>
                  <a:gd name="connsiteX5" fmla="*/ 957751 w 1068880"/>
                  <a:gd name="connsiteY5" fmla="*/ 631979 h 764075"/>
                  <a:gd name="connsiteX6" fmla="*/ 598976 w 1068880"/>
                  <a:gd name="connsiteY6" fmla="*/ 762154 h 764075"/>
                  <a:gd name="connsiteX7" fmla="*/ 252901 w 1068880"/>
                  <a:gd name="connsiteY7" fmla="*/ 708179 h 764075"/>
                  <a:gd name="connsiteX8" fmla="*/ 61182 w 1068880"/>
                  <a:gd name="connsiteY8" fmla="*/ 685800 h 764075"/>
                  <a:gd name="connsiteX9" fmla="*/ 17951 w 1068880"/>
                  <a:gd name="connsiteY9" fmla="*/ 514504 h 764075"/>
                  <a:gd name="connsiteX10" fmla="*/ 9219 w 1068880"/>
                  <a:gd name="connsiteY10" fmla="*/ 270823 h 764075"/>
                  <a:gd name="connsiteX11" fmla="*/ 120344 w 1068880"/>
                  <a:gd name="connsiteY11" fmla="*/ 130329 h 764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8880" h="764075">
                    <a:moveTo>
                      <a:pt x="120344" y="130329"/>
                    </a:moveTo>
                    <a:cubicBezTo>
                      <a:pt x="175245" y="88922"/>
                      <a:pt x="243508" y="42487"/>
                      <a:pt x="338626" y="22379"/>
                    </a:cubicBezTo>
                    <a:cubicBezTo>
                      <a:pt x="433744" y="2271"/>
                      <a:pt x="587334" y="-9371"/>
                      <a:pt x="691051" y="9679"/>
                    </a:cubicBezTo>
                    <a:cubicBezTo>
                      <a:pt x="794768" y="28729"/>
                      <a:pt x="897955" y="75296"/>
                      <a:pt x="960926" y="136679"/>
                    </a:cubicBezTo>
                    <a:cubicBezTo>
                      <a:pt x="1023897" y="198062"/>
                      <a:pt x="1069405" y="295429"/>
                      <a:pt x="1068876" y="377979"/>
                    </a:cubicBezTo>
                    <a:cubicBezTo>
                      <a:pt x="1068347" y="460529"/>
                      <a:pt x="1036068" y="567950"/>
                      <a:pt x="957751" y="631979"/>
                    </a:cubicBezTo>
                    <a:cubicBezTo>
                      <a:pt x="879434" y="696008"/>
                      <a:pt x="716451" y="749454"/>
                      <a:pt x="598976" y="762154"/>
                    </a:cubicBezTo>
                    <a:cubicBezTo>
                      <a:pt x="481501" y="774854"/>
                      <a:pt x="342533" y="720905"/>
                      <a:pt x="252901" y="708179"/>
                    </a:cubicBezTo>
                    <a:cubicBezTo>
                      <a:pt x="163269" y="695453"/>
                      <a:pt x="100340" y="718079"/>
                      <a:pt x="61182" y="685800"/>
                    </a:cubicBezTo>
                    <a:cubicBezTo>
                      <a:pt x="22024" y="653521"/>
                      <a:pt x="34946" y="572951"/>
                      <a:pt x="17951" y="514504"/>
                    </a:cubicBezTo>
                    <a:cubicBezTo>
                      <a:pt x="956" y="456057"/>
                      <a:pt x="-7846" y="334852"/>
                      <a:pt x="9219" y="270823"/>
                    </a:cubicBezTo>
                    <a:cubicBezTo>
                      <a:pt x="26284" y="206794"/>
                      <a:pt x="65443" y="171736"/>
                      <a:pt x="120344" y="130329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905750" y="501650"/>
                <a:ext cx="368300" cy="336550"/>
              </a:xfrm>
              <a:prstGeom prst="ellipse">
                <a:avLst/>
              </a:prstGeom>
              <a:noFill/>
              <a:ln w="9525">
                <a:prstDash val="lgDashDot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579668" y="747845"/>
                <a:ext cx="96738" cy="969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7789004" y="423788"/>
              <a:ext cx="31718" cy="31770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958692" y="371368"/>
              <a:ext cx="44405" cy="46066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302827" y="503214"/>
              <a:ext cx="45990" cy="44478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782660" y="916228"/>
              <a:ext cx="30131" cy="31770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543192" y="523865"/>
              <a:ext cx="45991" cy="46066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8050673" y="909874"/>
              <a:ext cx="45991" cy="46067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8283797" y="744668"/>
              <a:ext cx="31718" cy="31770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46475" y="842963"/>
            <a:ext cx="1250950" cy="763587"/>
            <a:chOff x="7361269" y="3086101"/>
            <a:chExt cx="1249759" cy="764613"/>
          </a:xfrm>
        </p:grpSpPr>
        <p:grpSp>
          <p:nvGrpSpPr>
            <p:cNvPr id="34883" name="Group 55"/>
            <p:cNvGrpSpPr>
              <a:grpSpLocks/>
            </p:cNvGrpSpPr>
            <p:nvPr/>
          </p:nvGrpSpPr>
          <p:grpSpPr bwMode="auto">
            <a:xfrm>
              <a:off x="7361269" y="3086101"/>
              <a:ext cx="1249759" cy="764613"/>
              <a:chOff x="7246544" y="298297"/>
              <a:chExt cx="1249759" cy="764613"/>
            </a:xfrm>
          </p:grpSpPr>
          <p:grpSp>
            <p:nvGrpSpPr>
              <p:cNvPr id="34885" name="Group 56"/>
              <p:cNvGrpSpPr>
                <a:grpSpLocks/>
              </p:cNvGrpSpPr>
              <p:nvPr/>
            </p:nvGrpSpPr>
            <p:grpSpPr bwMode="auto">
              <a:xfrm>
                <a:off x="7246544" y="298297"/>
                <a:ext cx="1249759" cy="764613"/>
                <a:chOff x="7246544" y="298297"/>
                <a:chExt cx="1249759" cy="764613"/>
              </a:xfrm>
            </p:grpSpPr>
            <p:sp>
              <p:nvSpPr>
                <p:cNvPr id="65" name="Freeform 64"/>
                <p:cNvSpPr/>
                <p:nvPr/>
              </p:nvSpPr>
              <p:spPr>
                <a:xfrm>
                  <a:off x="7246544" y="298297"/>
                  <a:ext cx="1249759" cy="764613"/>
                </a:xfrm>
                <a:custGeom>
                  <a:avLst/>
                  <a:gdLst>
                    <a:gd name="connsiteX0" fmla="*/ 73070 w 1066849"/>
                    <a:gd name="connsiteY0" fmla="*/ 150193 h 766254"/>
                    <a:gd name="connsiteX1" fmla="*/ 336595 w 1066849"/>
                    <a:gd name="connsiteY1" fmla="*/ 23193 h 766254"/>
                    <a:gd name="connsiteX2" fmla="*/ 689020 w 1066849"/>
                    <a:gd name="connsiteY2" fmla="*/ 10493 h 766254"/>
                    <a:gd name="connsiteX3" fmla="*/ 958895 w 1066849"/>
                    <a:gd name="connsiteY3" fmla="*/ 137493 h 766254"/>
                    <a:gd name="connsiteX4" fmla="*/ 1066845 w 1066849"/>
                    <a:gd name="connsiteY4" fmla="*/ 378793 h 766254"/>
                    <a:gd name="connsiteX5" fmla="*/ 955720 w 1066849"/>
                    <a:gd name="connsiteY5" fmla="*/ 632793 h 766254"/>
                    <a:gd name="connsiteX6" fmla="*/ 596945 w 1066849"/>
                    <a:gd name="connsiteY6" fmla="*/ 762968 h 766254"/>
                    <a:gd name="connsiteX7" fmla="*/ 250870 w 1066849"/>
                    <a:gd name="connsiteY7" fmla="*/ 708993 h 766254"/>
                    <a:gd name="connsiteX8" fmla="*/ 15920 w 1066849"/>
                    <a:gd name="connsiteY8" fmla="*/ 515318 h 766254"/>
                    <a:gd name="connsiteX9" fmla="*/ 28620 w 1066849"/>
                    <a:gd name="connsiteY9" fmla="*/ 264493 h 766254"/>
                    <a:gd name="connsiteX10" fmla="*/ 73070 w 1066849"/>
                    <a:gd name="connsiteY10" fmla="*/ 150193 h 766254"/>
                    <a:gd name="connsiteX0" fmla="*/ 80072 w 1073851"/>
                    <a:gd name="connsiteY0" fmla="*/ 150193 h 766254"/>
                    <a:gd name="connsiteX1" fmla="*/ 343597 w 1073851"/>
                    <a:gd name="connsiteY1" fmla="*/ 23193 h 766254"/>
                    <a:gd name="connsiteX2" fmla="*/ 696022 w 1073851"/>
                    <a:gd name="connsiteY2" fmla="*/ 10493 h 766254"/>
                    <a:gd name="connsiteX3" fmla="*/ 965897 w 1073851"/>
                    <a:gd name="connsiteY3" fmla="*/ 137493 h 766254"/>
                    <a:gd name="connsiteX4" fmla="*/ 1073847 w 1073851"/>
                    <a:gd name="connsiteY4" fmla="*/ 378793 h 766254"/>
                    <a:gd name="connsiteX5" fmla="*/ 962722 w 1073851"/>
                    <a:gd name="connsiteY5" fmla="*/ 632793 h 766254"/>
                    <a:gd name="connsiteX6" fmla="*/ 603947 w 1073851"/>
                    <a:gd name="connsiteY6" fmla="*/ 762968 h 766254"/>
                    <a:gd name="connsiteX7" fmla="*/ 257872 w 1073851"/>
                    <a:gd name="connsiteY7" fmla="*/ 708993 h 766254"/>
                    <a:gd name="connsiteX8" fmla="*/ 22922 w 1073851"/>
                    <a:gd name="connsiteY8" fmla="*/ 515318 h 766254"/>
                    <a:gd name="connsiteX9" fmla="*/ 14190 w 1073851"/>
                    <a:gd name="connsiteY9" fmla="*/ 271637 h 766254"/>
                    <a:gd name="connsiteX10" fmla="*/ 80072 w 1073851"/>
                    <a:gd name="connsiteY10" fmla="*/ 150193 h 766254"/>
                    <a:gd name="connsiteX0" fmla="*/ 109389 w 1074593"/>
                    <a:gd name="connsiteY0" fmla="*/ 137770 h 765737"/>
                    <a:gd name="connsiteX1" fmla="*/ 344339 w 1074593"/>
                    <a:gd name="connsiteY1" fmla="*/ 22676 h 765737"/>
                    <a:gd name="connsiteX2" fmla="*/ 696764 w 1074593"/>
                    <a:gd name="connsiteY2" fmla="*/ 9976 h 765737"/>
                    <a:gd name="connsiteX3" fmla="*/ 966639 w 1074593"/>
                    <a:gd name="connsiteY3" fmla="*/ 136976 h 765737"/>
                    <a:gd name="connsiteX4" fmla="*/ 1074589 w 1074593"/>
                    <a:gd name="connsiteY4" fmla="*/ 378276 h 765737"/>
                    <a:gd name="connsiteX5" fmla="*/ 963464 w 1074593"/>
                    <a:gd name="connsiteY5" fmla="*/ 632276 h 765737"/>
                    <a:gd name="connsiteX6" fmla="*/ 604689 w 1074593"/>
                    <a:gd name="connsiteY6" fmla="*/ 762451 h 765737"/>
                    <a:gd name="connsiteX7" fmla="*/ 258614 w 1074593"/>
                    <a:gd name="connsiteY7" fmla="*/ 708476 h 765737"/>
                    <a:gd name="connsiteX8" fmla="*/ 23664 w 1074593"/>
                    <a:gd name="connsiteY8" fmla="*/ 514801 h 765737"/>
                    <a:gd name="connsiteX9" fmla="*/ 14932 w 1074593"/>
                    <a:gd name="connsiteY9" fmla="*/ 271120 h 765737"/>
                    <a:gd name="connsiteX10" fmla="*/ 109389 w 1074593"/>
                    <a:gd name="connsiteY10" fmla="*/ 137770 h 765737"/>
                    <a:gd name="connsiteX0" fmla="*/ 127060 w 1075596"/>
                    <a:gd name="connsiteY0" fmla="*/ 130329 h 765440"/>
                    <a:gd name="connsiteX1" fmla="*/ 345342 w 1075596"/>
                    <a:gd name="connsiteY1" fmla="*/ 22379 h 765440"/>
                    <a:gd name="connsiteX2" fmla="*/ 697767 w 1075596"/>
                    <a:gd name="connsiteY2" fmla="*/ 9679 h 765440"/>
                    <a:gd name="connsiteX3" fmla="*/ 967642 w 1075596"/>
                    <a:gd name="connsiteY3" fmla="*/ 136679 h 765440"/>
                    <a:gd name="connsiteX4" fmla="*/ 1075592 w 1075596"/>
                    <a:gd name="connsiteY4" fmla="*/ 377979 h 765440"/>
                    <a:gd name="connsiteX5" fmla="*/ 964467 w 1075596"/>
                    <a:gd name="connsiteY5" fmla="*/ 631979 h 765440"/>
                    <a:gd name="connsiteX6" fmla="*/ 605692 w 1075596"/>
                    <a:gd name="connsiteY6" fmla="*/ 762154 h 765440"/>
                    <a:gd name="connsiteX7" fmla="*/ 259617 w 1075596"/>
                    <a:gd name="connsiteY7" fmla="*/ 708179 h 765440"/>
                    <a:gd name="connsiteX8" fmla="*/ 24667 w 1075596"/>
                    <a:gd name="connsiteY8" fmla="*/ 514504 h 765440"/>
                    <a:gd name="connsiteX9" fmla="*/ 15935 w 1075596"/>
                    <a:gd name="connsiteY9" fmla="*/ 270823 h 765440"/>
                    <a:gd name="connsiteX10" fmla="*/ 127060 w 1075596"/>
                    <a:gd name="connsiteY10" fmla="*/ 130329 h 765440"/>
                    <a:gd name="connsiteX0" fmla="*/ 120344 w 1068880"/>
                    <a:gd name="connsiteY0" fmla="*/ 130329 h 764075"/>
                    <a:gd name="connsiteX1" fmla="*/ 338626 w 1068880"/>
                    <a:gd name="connsiteY1" fmla="*/ 22379 h 764075"/>
                    <a:gd name="connsiteX2" fmla="*/ 691051 w 1068880"/>
                    <a:gd name="connsiteY2" fmla="*/ 9679 h 764075"/>
                    <a:gd name="connsiteX3" fmla="*/ 960926 w 1068880"/>
                    <a:gd name="connsiteY3" fmla="*/ 136679 h 764075"/>
                    <a:gd name="connsiteX4" fmla="*/ 1068876 w 1068880"/>
                    <a:gd name="connsiteY4" fmla="*/ 377979 h 764075"/>
                    <a:gd name="connsiteX5" fmla="*/ 957751 w 1068880"/>
                    <a:gd name="connsiteY5" fmla="*/ 631979 h 764075"/>
                    <a:gd name="connsiteX6" fmla="*/ 598976 w 1068880"/>
                    <a:gd name="connsiteY6" fmla="*/ 762154 h 764075"/>
                    <a:gd name="connsiteX7" fmla="*/ 252901 w 1068880"/>
                    <a:gd name="connsiteY7" fmla="*/ 708179 h 764075"/>
                    <a:gd name="connsiteX8" fmla="*/ 61182 w 1068880"/>
                    <a:gd name="connsiteY8" fmla="*/ 685800 h 764075"/>
                    <a:gd name="connsiteX9" fmla="*/ 17951 w 1068880"/>
                    <a:gd name="connsiteY9" fmla="*/ 514504 h 764075"/>
                    <a:gd name="connsiteX10" fmla="*/ 9219 w 1068880"/>
                    <a:gd name="connsiteY10" fmla="*/ 270823 h 764075"/>
                    <a:gd name="connsiteX11" fmla="*/ 120344 w 1068880"/>
                    <a:gd name="connsiteY11" fmla="*/ 130329 h 764075"/>
                    <a:gd name="connsiteX0" fmla="*/ 200245 w 1148781"/>
                    <a:gd name="connsiteY0" fmla="*/ 130329 h 764075"/>
                    <a:gd name="connsiteX1" fmla="*/ 418527 w 1148781"/>
                    <a:gd name="connsiteY1" fmla="*/ 22379 h 764075"/>
                    <a:gd name="connsiteX2" fmla="*/ 770952 w 1148781"/>
                    <a:gd name="connsiteY2" fmla="*/ 9679 h 764075"/>
                    <a:gd name="connsiteX3" fmla="*/ 1040827 w 1148781"/>
                    <a:gd name="connsiteY3" fmla="*/ 136679 h 764075"/>
                    <a:gd name="connsiteX4" fmla="*/ 1148777 w 1148781"/>
                    <a:gd name="connsiteY4" fmla="*/ 377979 h 764075"/>
                    <a:gd name="connsiteX5" fmla="*/ 1037652 w 1148781"/>
                    <a:gd name="connsiteY5" fmla="*/ 631979 h 764075"/>
                    <a:gd name="connsiteX6" fmla="*/ 678877 w 1148781"/>
                    <a:gd name="connsiteY6" fmla="*/ 762154 h 764075"/>
                    <a:gd name="connsiteX7" fmla="*/ 332802 w 1148781"/>
                    <a:gd name="connsiteY7" fmla="*/ 708179 h 764075"/>
                    <a:gd name="connsiteX8" fmla="*/ 141083 w 1148781"/>
                    <a:gd name="connsiteY8" fmla="*/ 685800 h 764075"/>
                    <a:gd name="connsiteX9" fmla="*/ 2602 w 1148781"/>
                    <a:gd name="connsiteY9" fmla="*/ 457354 h 764075"/>
                    <a:gd name="connsiteX10" fmla="*/ 89120 w 1148781"/>
                    <a:gd name="connsiteY10" fmla="*/ 270823 h 764075"/>
                    <a:gd name="connsiteX11" fmla="*/ 200245 w 1148781"/>
                    <a:gd name="connsiteY11" fmla="*/ 130329 h 764075"/>
                    <a:gd name="connsiteX0" fmla="*/ 199468 w 1148004"/>
                    <a:gd name="connsiteY0" fmla="*/ 130329 h 764075"/>
                    <a:gd name="connsiteX1" fmla="*/ 417750 w 1148004"/>
                    <a:gd name="connsiteY1" fmla="*/ 22379 h 764075"/>
                    <a:gd name="connsiteX2" fmla="*/ 770175 w 1148004"/>
                    <a:gd name="connsiteY2" fmla="*/ 9679 h 764075"/>
                    <a:gd name="connsiteX3" fmla="*/ 1040050 w 1148004"/>
                    <a:gd name="connsiteY3" fmla="*/ 136679 h 764075"/>
                    <a:gd name="connsiteX4" fmla="*/ 1148000 w 1148004"/>
                    <a:gd name="connsiteY4" fmla="*/ 377979 h 764075"/>
                    <a:gd name="connsiteX5" fmla="*/ 1036875 w 1148004"/>
                    <a:gd name="connsiteY5" fmla="*/ 631979 h 764075"/>
                    <a:gd name="connsiteX6" fmla="*/ 678100 w 1148004"/>
                    <a:gd name="connsiteY6" fmla="*/ 762154 h 764075"/>
                    <a:gd name="connsiteX7" fmla="*/ 332025 w 1148004"/>
                    <a:gd name="connsiteY7" fmla="*/ 708179 h 764075"/>
                    <a:gd name="connsiteX8" fmla="*/ 140306 w 1148004"/>
                    <a:gd name="connsiteY8" fmla="*/ 685800 h 764075"/>
                    <a:gd name="connsiteX9" fmla="*/ 1825 w 1148004"/>
                    <a:gd name="connsiteY9" fmla="*/ 457354 h 764075"/>
                    <a:gd name="connsiteX10" fmla="*/ 102207 w 1148004"/>
                    <a:gd name="connsiteY10" fmla="*/ 426244 h 764075"/>
                    <a:gd name="connsiteX11" fmla="*/ 88343 w 1148004"/>
                    <a:gd name="connsiteY11" fmla="*/ 270823 h 764075"/>
                    <a:gd name="connsiteX12" fmla="*/ 199468 w 1148004"/>
                    <a:gd name="connsiteY12" fmla="*/ 130329 h 764075"/>
                    <a:gd name="connsiteX0" fmla="*/ 199727 w 1148263"/>
                    <a:gd name="connsiteY0" fmla="*/ 130329 h 764075"/>
                    <a:gd name="connsiteX1" fmla="*/ 418009 w 1148263"/>
                    <a:gd name="connsiteY1" fmla="*/ 22379 h 764075"/>
                    <a:gd name="connsiteX2" fmla="*/ 770434 w 1148263"/>
                    <a:gd name="connsiteY2" fmla="*/ 9679 h 764075"/>
                    <a:gd name="connsiteX3" fmla="*/ 1040309 w 1148263"/>
                    <a:gd name="connsiteY3" fmla="*/ 136679 h 764075"/>
                    <a:gd name="connsiteX4" fmla="*/ 1148259 w 1148263"/>
                    <a:gd name="connsiteY4" fmla="*/ 377979 h 764075"/>
                    <a:gd name="connsiteX5" fmla="*/ 1037134 w 1148263"/>
                    <a:gd name="connsiteY5" fmla="*/ 631979 h 764075"/>
                    <a:gd name="connsiteX6" fmla="*/ 678359 w 1148263"/>
                    <a:gd name="connsiteY6" fmla="*/ 762154 h 764075"/>
                    <a:gd name="connsiteX7" fmla="*/ 332284 w 1148263"/>
                    <a:gd name="connsiteY7" fmla="*/ 708179 h 764075"/>
                    <a:gd name="connsiteX8" fmla="*/ 140565 w 1148263"/>
                    <a:gd name="connsiteY8" fmla="*/ 685800 h 764075"/>
                    <a:gd name="connsiteX9" fmla="*/ 2084 w 1148263"/>
                    <a:gd name="connsiteY9" fmla="*/ 457354 h 764075"/>
                    <a:gd name="connsiteX10" fmla="*/ 88178 w 1148263"/>
                    <a:gd name="connsiteY10" fmla="*/ 423863 h 764075"/>
                    <a:gd name="connsiteX11" fmla="*/ 88602 w 1148263"/>
                    <a:gd name="connsiteY11" fmla="*/ 270823 h 764075"/>
                    <a:gd name="connsiteX12" fmla="*/ 199727 w 1148263"/>
                    <a:gd name="connsiteY12" fmla="*/ 130329 h 764075"/>
                    <a:gd name="connsiteX0" fmla="*/ 297966 w 1246502"/>
                    <a:gd name="connsiteY0" fmla="*/ 130329 h 764075"/>
                    <a:gd name="connsiteX1" fmla="*/ 516248 w 1246502"/>
                    <a:gd name="connsiteY1" fmla="*/ 22379 h 764075"/>
                    <a:gd name="connsiteX2" fmla="*/ 868673 w 1246502"/>
                    <a:gd name="connsiteY2" fmla="*/ 9679 h 764075"/>
                    <a:gd name="connsiteX3" fmla="*/ 1138548 w 1246502"/>
                    <a:gd name="connsiteY3" fmla="*/ 136679 h 764075"/>
                    <a:gd name="connsiteX4" fmla="*/ 1246498 w 1246502"/>
                    <a:gd name="connsiteY4" fmla="*/ 377979 h 764075"/>
                    <a:gd name="connsiteX5" fmla="*/ 1135373 w 1246502"/>
                    <a:gd name="connsiteY5" fmla="*/ 631979 h 764075"/>
                    <a:gd name="connsiteX6" fmla="*/ 776598 w 1246502"/>
                    <a:gd name="connsiteY6" fmla="*/ 762154 h 764075"/>
                    <a:gd name="connsiteX7" fmla="*/ 430523 w 1246502"/>
                    <a:gd name="connsiteY7" fmla="*/ 708179 h 764075"/>
                    <a:gd name="connsiteX8" fmla="*/ 238804 w 1246502"/>
                    <a:gd name="connsiteY8" fmla="*/ 685800 h 764075"/>
                    <a:gd name="connsiteX9" fmla="*/ 3062 w 1246502"/>
                    <a:gd name="connsiteY9" fmla="*/ 609600 h 764075"/>
                    <a:gd name="connsiteX10" fmla="*/ 100323 w 1246502"/>
                    <a:gd name="connsiteY10" fmla="*/ 457354 h 764075"/>
                    <a:gd name="connsiteX11" fmla="*/ 186417 w 1246502"/>
                    <a:gd name="connsiteY11" fmla="*/ 423863 h 764075"/>
                    <a:gd name="connsiteX12" fmla="*/ 186841 w 1246502"/>
                    <a:gd name="connsiteY12" fmla="*/ 270823 h 764075"/>
                    <a:gd name="connsiteX13" fmla="*/ 297966 w 1246502"/>
                    <a:gd name="connsiteY13" fmla="*/ 130329 h 764075"/>
                    <a:gd name="connsiteX0" fmla="*/ 295079 w 1243615"/>
                    <a:gd name="connsiteY0" fmla="*/ 130329 h 764075"/>
                    <a:gd name="connsiteX1" fmla="*/ 513361 w 1243615"/>
                    <a:gd name="connsiteY1" fmla="*/ 22379 h 764075"/>
                    <a:gd name="connsiteX2" fmla="*/ 865786 w 1243615"/>
                    <a:gd name="connsiteY2" fmla="*/ 9679 h 764075"/>
                    <a:gd name="connsiteX3" fmla="*/ 1135661 w 1243615"/>
                    <a:gd name="connsiteY3" fmla="*/ 136679 h 764075"/>
                    <a:gd name="connsiteX4" fmla="*/ 1243611 w 1243615"/>
                    <a:gd name="connsiteY4" fmla="*/ 377979 h 764075"/>
                    <a:gd name="connsiteX5" fmla="*/ 1132486 w 1243615"/>
                    <a:gd name="connsiteY5" fmla="*/ 631979 h 764075"/>
                    <a:gd name="connsiteX6" fmla="*/ 773711 w 1243615"/>
                    <a:gd name="connsiteY6" fmla="*/ 762154 h 764075"/>
                    <a:gd name="connsiteX7" fmla="*/ 427636 w 1243615"/>
                    <a:gd name="connsiteY7" fmla="*/ 708179 h 764075"/>
                    <a:gd name="connsiteX8" fmla="*/ 235917 w 1243615"/>
                    <a:gd name="connsiteY8" fmla="*/ 685800 h 764075"/>
                    <a:gd name="connsiteX9" fmla="*/ 109712 w 1243615"/>
                    <a:gd name="connsiteY9" fmla="*/ 719138 h 764075"/>
                    <a:gd name="connsiteX10" fmla="*/ 175 w 1243615"/>
                    <a:gd name="connsiteY10" fmla="*/ 609600 h 764075"/>
                    <a:gd name="connsiteX11" fmla="*/ 97436 w 1243615"/>
                    <a:gd name="connsiteY11" fmla="*/ 457354 h 764075"/>
                    <a:gd name="connsiteX12" fmla="*/ 183530 w 1243615"/>
                    <a:gd name="connsiteY12" fmla="*/ 423863 h 764075"/>
                    <a:gd name="connsiteX13" fmla="*/ 183954 w 1243615"/>
                    <a:gd name="connsiteY13" fmla="*/ 270823 h 764075"/>
                    <a:gd name="connsiteX14" fmla="*/ 295079 w 1243615"/>
                    <a:gd name="connsiteY14" fmla="*/ 130329 h 764075"/>
                    <a:gd name="connsiteX0" fmla="*/ 300350 w 1248886"/>
                    <a:gd name="connsiteY0" fmla="*/ 130329 h 764075"/>
                    <a:gd name="connsiteX1" fmla="*/ 518632 w 1248886"/>
                    <a:gd name="connsiteY1" fmla="*/ 22379 h 764075"/>
                    <a:gd name="connsiteX2" fmla="*/ 871057 w 1248886"/>
                    <a:gd name="connsiteY2" fmla="*/ 9679 h 764075"/>
                    <a:gd name="connsiteX3" fmla="*/ 1140932 w 1248886"/>
                    <a:gd name="connsiteY3" fmla="*/ 136679 h 764075"/>
                    <a:gd name="connsiteX4" fmla="*/ 1248882 w 1248886"/>
                    <a:gd name="connsiteY4" fmla="*/ 377979 h 764075"/>
                    <a:gd name="connsiteX5" fmla="*/ 1137757 w 1248886"/>
                    <a:gd name="connsiteY5" fmla="*/ 631979 h 764075"/>
                    <a:gd name="connsiteX6" fmla="*/ 778982 w 1248886"/>
                    <a:gd name="connsiteY6" fmla="*/ 762154 h 764075"/>
                    <a:gd name="connsiteX7" fmla="*/ 432907 w 1248886"/>
                    <a:gd name="connsiteY7" fmla="*/ 708179 h 764075"/>
                    <a:gd name="connsiteX8" fmla="*/ 241188 w 1248886"/>
                    <a:gd name="connsiteY8" fmla="*/ 685800 h 764075"/>
                    <a:gd name="connsiteX9" fmla="*/ 114983 w 1248886"/>
                    <a:gd name="connsiteY9" fmla="*/ 719138 h 764075"/>
                    <a:gd name="connsiteX10" fmla="*/ 5446 w 1248886"/>
                    <a:gd name="connsiteY10" fmla="*/ 609600 h 764075"/>
                    <a:gd name="connsiteX11" fmla="*/ 14971 w 1248886"/>
                    <a:gd name="connsiteY11" fmla="*/ 504825 h 764075"/>
                    <a:gd name="connsiteX12" fmla="*/ 102707 w 1248886"/>
                    <a:gd name="connsiteY12" fmla="*/ 457354 h 764075"/>
                    <a:gd name="connsiteX13" fmla="*/ 188801 w 1248886"/>
                    <a:gd name="connsiteY13" fmla="*/ 423863 h 764075"/>
                    <a:gd name="connsiteX14" fmla="*/ 189225 w 1248886"/>
                    <a:gd name="connsiteY14" fmla="*/ 270823 h 764075"/>
                    <a:gd name="connsiteX15" fmla="*/ 300350 w 1248886"/>
                    <a:gd name="connsiteY15" fmla="*/ 130329 h 764075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320"/>
                    <a:gd name="connsiteX1" fmla="*/ 518632 w 1248886"/>
                    <a:gd name="connsiteY1" fmla="*/ 22379 h 764320"/>
                    <a:gd name="connsiteX2" fmla="*/ 871057 w 1248886"/>
                    <a:gd name="connsiteY2" fmla="*/ 9679 h 764320"/>
                    <a:gd name="connsiteX3" fmla="*/ 1140932 w 1248886"/>
                    <a:gd name="connsiteY3" fmla="*/ 136679 h 764320"/>
                    <a:gd name="connsiteX4" fmla="*/ 1248882 w 1248886"/>
                    <a:gd name="connsiteY4" fmla="*/ 377979 h 764320"/>
                    <a:gd name="connsiteX5" fmla="*/ 1137757 w 1248886"/>
                    <a:gd name="connsiteY5" fmla="*/ 631979 h 764320"/>
                    <a:gd name="connsiteX6" fmla="*/ 778982 w 1248886"/>
                    <a:gd name="connsiteY6" fmla="*/ 762154 h 764320"/>
                    <a:gd name="connsiteX7" fmla="*/ 432907 w 1248886"/>
                    <a:gd name="connsiteY7" fmla="*/ 708179 h 764320"/>
                    <a:gd name="connsiteX8" fmla="*/ 291196 w 1248886"/>
                    <a:gd name="connsiteY8" fmla="*/ 640556 h 764320"/>
                    <a:gd name="connsiteX9" fmla="*/ 241188 w 1248886"/>
                    <a:gd name="connsiteY9" fmla="*/ 685800 h 764320"/>
                    <a:gd name="connsiteX10" fmla="*/ 114983 w 1248886"/>
                    <a:gd name="connsiteY10" fmla="*/ 719138 h 764320"/>
                    <a:gd name="connsiteX11" fmla="*/ 5446 w 1248886"/>
                    <a:gd name="connsiteY11" fmla="*/ 609600 h 764320"/>
                    <a:gd name="connsiteX12" fmla="*/ 14971 w 1248886"/>
                    <a:gd name="connsiteY12" fmla="*/ 504825 h 764320"/>
                    <a:gd name="connsiteX13" fmla="*/ 102707 w 1248886"/>
                    <a:gd name="connsiteY13" fmla="*/ 457354 h 764320"/>
                    <a:gd name="connsiteX14" fmla="*/ 188801 w 1248886"/>
                    <a:gd name="connsiteY14" fmla="*/ 423863 h 764320"/>
                    <a:gd name="connsiteX15" fmla="*/ 189225 w 1248886"/>
                    <a:gd name="connsiteY15" fmla="*/ 270823 h 764320"/>
                    <a:gd name="connsiteX16" fmla="*/ 300350 w 1248886"/>
                    <a:gd name="connsiteY16" fmla="*/ 130329 h 764320"/>
                    <a:gd name="connsiteX0" fmla="*/ 300350 w 1248886"/>
                    <a:gd name="connsiteY0" fmla="*/ 130329 h 764442"/>
                    <a:gd name="connsiteX1" fmla="*/ 518632 w 1248886"/>
                    <a:gd name="connsiteY1" fmla="*/ 22379 h 764442"/>
                    <a:gd name="connsiteX2" fmla="*/ 871057 w 1248886"/>
                    <a:gd name="connsiteY2" fmla="*/ 9679 h 764442"/>
                    <a:gd name="connsiteX3" fmla="*/ 1140932 w 1248886"/>
                    <a:gd name="connsiteY3" fmla="*/ 136679 h 764442"/>
                    <a:gd name="connsiteX4" fmla="*/ 1248882 w 1248886"/>
                    <a:gd name="connsiteY4" fmla="*/ 377979 h 764442"/>
                    <a:gd name="connsiteX5" fmla="*/ 1137757 w 1248886"/>
                    <a:gd name="connsiteY5" fmla="*/ 631979 h 764442"/>
                    <a:gd name="connsiteX6" fmla="*/ 778982 w 1248886"/>
                    <a:gd name="connsiteY6" fmla="*/ 762154 h 764442"/>
                    <a:gd name="connsiteX7" fmla="*/ 432907 w 1248886"/>
                    <a:gd name="connsiteY7" fmla="*/ 708179 h 764442"/>
                    <a:gd name="connsiteX8" fmla="*/ 281671 w 1248886"/>
                    <a:gd name="connsiteY8" fmla="*/ 621506 h 764442"/>
                    <a:gd name="connsiteX9" fmla="*/ 241188 w 1248886"/>
                    <a:gd name="connsiteY9" fmla="*/ 685800 h 764442"/>
                    <a:gd name="connsiteX10" fmla="*/ 114983 w 1248886"/>
                    <a:gd name="connsiteY10" fmla="*/ 719138 h 764442"/>
                    <a:gd name="connsiteX11" fmla="*/ 5446 w 1248886"/>
                    <a:gd name="connsiteY11" fmla="*/ 609600 h 764442"/>
                    <a:gd name="connsiteX12" fmla="*/ 14971 w 1248886"/>
                    <a:gd name="connsiteY12" fmla="*/ 504825 h 764442"/>
                    <a:gd name="connsiteX13" fmla="*/ 102707 w 1248886"/>
                    <a:gd name="connsiteY13" fmla="*/ 457354 h 764442"/>
                    <a:gd name="connsiteX14" fmla="*/ 188801 w 1248886"/>
                    <a:gd name="connsiteY14" fmla="*/ 423863 h 764442"/>
                    <a:gd name="connsiteX15" fmla="*/ 189225 w 1248886"/>
                    <a:gd name="connsiteY15" fmla="*/ 270823 h 764442"/>
                    <a:gd name="connsiteX16" fmla="*/ 300350 w 1248886"/>
                    <a:gd name="connsiteY16" fmla="*/ 130329 h 764442"/>
                    <a:gd name="connsiteX0" fmla="*/ 300350 w 1248886"/>
                    <a:gd name="connsiteY0" fmla="*/ 130329 h 764442"/>
                    <a:gd name="connsiteX1" fmla="*/ 518632 w 1248886"/>
                    <a:gd name="connsiteY1" fmla="*/ 22379 h 764442"/>
                    <a:gd name="connsiteX2" fmla="*/ 871057 w 1248886"/>
                    <a:gd name="connsiteY2" fmla="*/ 9679 h 764442"/>
                    <a:gd name="connsiteX3" fmla="*/ 1140932 w 1248886"/>
                    <a:gd name="connsiteY3" fmla="*/ 136679 h 764442"/>
                    <a:gd name="connsiteX4" fmla="*/ 1248882 w 1248886"/>
                    <a:gd name="connsiteY4" fmla="*/ 377979 h 764442"/>
                    <a:gd name="connsiteX5" fmla="*/ 1137757 w 1248886"/>
                    <a:gd name="connsiteY5" fmla="*/ 631979 h 764442"/>
                    <a:gd name="connsiteX6" fmla="*/ 778982 w 1248886"/>
                    <a:gd name="connsiteY6" fmla="*/ 762154 h 764442"/>
                    <a:gd name="connsiteX7" fmla="*/ 432907 w 1248886"/>
                    <a:gd name="connsiteY7" fmla="*/ 708179 h 764442"/>
                    <a:gd name="connsiteX8" fmla="*/ 281671 w 1248886"/>
                    <a:gd name="connsiteY8" fmla="*/ 621506 h 764442"/>
                    <a:gd name="connsiteX9" fmla="*/ 241188 w 1248886"/>
                    <a:gd name="connsiteY9" fmla="*/ 685800 h 764442"/>
                    <a:gd name="connsiteX10" fmla="*/ 114983 w 1248886"/>
                    <a:gd name="connsiteY10" fmla="*/ 719138 h 764442"/>
                    <a:gd name="connsiteX11" fmla="*/ 5446 w 1248886"/>
                    <a:gd name="connsiteY11" fmla="*/ 609600 h 764442"/>
                    <a:gd name="connsiteX12" fmla="*/ 14971 w 1248886"/>
                    <a:gd name="connsiteY12" fmla="*/ 504825 h 764442"/>
                    <a:gd name="connsiteX13" fmla="*/ 102707 w 1248886"/>
                    <a:gd name="connsiteY13" fmla="*/ 457354 h 764442"/>
                    <a:gd name="connsiteX14" fmla="*/ 188801 w 1248886"/>
                    <a:gd name="connsiteY14" fmla="*/ 423863 h 764442"/>
                    <a:gd name="connsiteX15" fmla="*/ 189225 w 1248886"/>
                    <a:gd name="connsiteY15" fmla="*/ 270823 h 764442"/>
                    <a:gd name="connsiteX16" fmla="*/ 300350 w 1248886"/>
                    <a:gd name="connsiteY16" fmla="*/ 130329 h 764442"/>
                    <a:gd name="connsiteX0" fmla="*/ 300350 w 1248886"/>
                    <a:gd name="connsiteY0" fmla="*/ 130329 h 764442"/>
                    <a:gd name="connsiteX1" fmla="*/ 518632 w 1248886"/>
                    <a:gd name="connsiteY1" fmla="*/ 22379 h 764442"/>
                    <a:gd name="connsiteX2" fmla="*/ 871057 w 1248886"/>
                    <a:gd name="connsiteY2" fmla="*/ 9679 h 764442"/>
                    <a:gd name="connsiteX3" fmla="*/ 1140932 w 1248886"/>
                    <a:gd name="connsiteY3" fmla="*/ 136679 h 764442"/>
                    <a:gd name="connsiteX4" fmla="*/ 1248882 w 1248886"/>
                    <a:gd name="connsiteY4" fmla="*/ 377979 h 764442"/>
                    <a:gd name="connsiteX5" fmla="*/ 1137757 w 1248886"/>
                    <a:gd name="connsiteY5" fmla="*/ 631979 h 764442"/>
                    <a:gd name="connsiteX6" fmla="*/ 778982 w 1248886"/>
                    <a:gd name="connsiteY6" fmla="*/ 762154 h 764442"/>
                    <a:gd name="connsiteX7" fmla="*/ 432907 w 1248886"/>
                    <a:gd name="connsiteY7" fmla="*/ 708179 h 764442"/>
                    <a:gd name="connsiteX8" fmla="*/ 281671 w 1248886"/>
                    <a:gd name="connsiteY8" fmla="*/ 621506 h 764442"/>
                    <a:gd name="connsiteX9" fmla="*/ 243569 w 1248886"/>
                    <a:gd name="connsiteY9" fmla="*/ 700088 h 764442"/>
                    <a:gd name="connsiteX10" fmla="*/ 114983 w 1248886"/>
                    <a:gd name="connsiteY10" fmla="*/ 719138 h 764442"/>
                    <a:gd name="connsiteX11" fmla="*/ 5446 w 1248886"/>
                    <a:gd name="connsiteY11" fmla="*/ 609600 h 764442"/>
                    <a:gd name="connsiteX12" fmla="*/ 14971 w 1248886"/>
                    <a:gd name="connsiteY12" fmla="*/ 504825 h 764442"/>
                    <a:gd name="connsiteX13" fmla="*/ 102707 w 1248886"/>
                    <a:gd name="connsiteY13" fmla="*/ 457354 h 764442"/>
                    <a:gd name="connsiteX14" fmla="*/ 188801 w 1248886"/>
                    <a:gd name="connsiteY14" fmla="*/ 423863 h 764442"/>
                    <a:gd name="connsiteX15" fmla="*/ 189225 w 1248886"/>
                    <a:gd name="connsiteY15" fmla="*/ 270823 h 764442"/>
                    <a:gd name="connsiteX16" fmla="*/ 300350 w 1248886"/>
                    <a:gd name="connsiteY16" fmla="*/ 130329 h 764442"/>
                    <a:gd name="connsiteX0" fmla="*/ 300350 w 1248886"/>
                    <a:gd name="connsiteY0" fmla="*/ 130329 h 764442"/>
                    <a:gd name="connsiteX1" fmla="*/ 518632 w 1248886"/>
                    <a:gd name="connsiteY1" fmla="*/ 22379 h 764442"/>
                    <a:gd name="connsiteX2" fmla="*/ 871057 w 1248886"/>
                    <a:gd name="connsiteY2" fmla="*/ 9679 h 764442"/>
                    <a:gd name="connsiteX3" fmla="*/ 1140932 w 1248886"/>
                    <a:gd name="connsiteY3" fmla="*/ 136679 h 764442"/>
                    <a:gd name="connsiteX4" fmla="*/ 1248882 w 1248886"/>
                    <a:gd name="connsiteY4" fmla="*/ 377979 h 764442"/>
                    <a:gd name="connsiteX5" fmla="*/ 1137757 w 1248886"/>
                    <a:gd name="connsiteY5" fmla="*/ 631979 h 764442"/>
                    <a:gd name="connsiteX6" fmla="*/ 778982 w 1248886"/>
                    <a:gd name="connsiteY6" fmla="*/ 762154 h 764442"/>
                    <a:gd name="connsiteX7" fmla="*/ 432907 w 1248886"/>
                    <a:gd name="connsiteY7" fmla="*/ 708179 h 764442"/>
                    <a:gd name="connsiteX8" fmla="*/ 281671 w 1248886"/>
                    <a:gd name="connsiteY8" fmla="*/ 621506 h 764442"/>
                    <a:gd name="connsiteX9" fmla="*/ 241188 w 1248886"/>
                    <a:gd name="connsiteY9" fmla="*/ 692944 h 764442"/>
                    <a:gd name="connsiteX10" fmla="*/ 114983 w 1248886"/>
                    <a:gd name="connsiteY10" fmla="*/ 719138 h 764442"/>
                    <a:gd name="connsiteX11" fmla="*/ 5446 w 1248886"/>
                    <a:gd name="connsiteY11" fmla="*/ 609600 h 764442"/>
                    <a:gd name="connsiteX12" fmla="*/ 14971 w 1248886"/>
                    <a:gd name="connsiteY12" fmla="*/ 504825 h 764442"/>
                    <a:gd name="connsiteX13" fmla="*/ 102707 w 1248886"/>
                    <a:gd name="connsiteY13" fmla="*/ 457354 h 764442"/>
                    <a:gd name="connsiteX14" fmla="*/ 188801 w 1248886"/>
                    <a:gd name="connsiteY14" fmla="*/ 423863 h 764442"/>
                    <a:gd name="connsiteX15" fmla="*/ 189225 w 1248886"/>
                    <a:gd name="connsiteY15" fmla="*/ 270823 h 764442"/>
                    <a:gd name="connsiteX16" fmla="*/ 300350 w 1248886"/>
                    <a:gd name="connsiteY16" fmla="*/ 130329 h 764442"/>
                    <a:gd name="connsiteX0" fmla="*/ 302096 w 1250632"/>
                    <a:gd name="connsiteY0" fmla="*/ 130329 h 764442"/>
                    <a:gd name="connsiteX1" fmla="*/ 520378 w 1250632"/>
                    <a:gd name="connsiteY1" fmla="*/ 22379 h 764442"/>
                    <a:gd name="connsiteX2" fmla="*/ 872803 w 1250632"/>
                    <a:gd name="connsiteY2" fmla="*/ 9679 h 764442"/>
                    <a:gd name="connsiteX3" fmla="*/ 1142678 w 1250632"/>
                    <a:gd name="connsiteY3" fmla="*/ 136679 h 764442"/>
                    <a:gd name="connsiteX4" fmla="*/ 1250628 w 1250632"/>
                    <a:gd name="connsiteY4" fmla="*/ 377979 h 764442"/>
                    <a:gd name="connsiteX5" fmla="*/ 1139503 w 1250632"/>
                    <a:gd name="connsiteY5" fmla="*/ 631979 h 764442"/>
                    <a:gd name="connsiteX6" fmla="*/ 780728 w 1250632"/>
                    <a:gd name="connsiteY6" fmla="*/ 762154 h 764442"/>
                    <a:gd name="connsiteX7" fmla="*/ 434653 w 1250632"/>
                    <a:gd name="connsiteY7" fmla="*/ 708179 h 764442"/>
                    <a:gd name="connsiteX8" fmla="*/ 283417 w 1250632"/>
                    <a:gd name="connsiteY8" fmla="*/ 621506 h 764442"/>
                    <a:gd name="connsiteX9" fmla="*/ 242934 w 1250632"/>
                    <a:gd name="connsiteY9" fmla="*/ 692944 h 764442"/>
                    <a:gd name="connsiteX10" fmla="*/ 97679 w 1250632"/>
                    <a:gd name="connsiteY10" fmla="*/ 716756 h 764442"/>
                    <a:gd name="connsiteX11" fmla="*/ 7192 w 1250632"/>
                    <a:gd name="connsiteY11" fmla="*/ 609600 h 764442"/>
                    <a:gd name="connsiteX12" fmla="*/ 16717 w 1250632"/>
                    <a:gd name="connsiteY12" fmla="*/ 504825 h 764442"/>
                    <a:gd name="connsiteX13" fmla="*/ 104453 w 1250632"/>
                    <a:gd name="connsiteY13" fmla="*/ 457354 h 764442"/>
                    <a:gd name="connsiteX14" fmla="*/ 190547 w 1250632"/>
                    <a:gd name="connsiteY14" fmla="*/ 423863 h 764442"/>
                    <a:gd name="connsiteX15" fmla="*/ 190971 w 1250632"/>
                    <a:gd name="connsiteY15" fmla="*/ 270823 h 764442"/>
                    <a:gd name="connsiteX16" fmla="*/ 302096 w 1250632"/>
                    <a:gd name="connsiteY16" fmla="*/ 130329 h 764442"/>
                    <a:gd name="connsiteX0" fmla="*/ 301223 w 1249759"/>
                    <a:gd name="connsiteY0" fmla="*/ 130329 h 764442"/>
                    <a:gd name="connsiteX1" fmla="*/ 519505 w 1249759"/>
                    <a:gd name="connsiteY1" fmla="*/ 22379 h 764442"/>
                    <a:gd name="connsiteX2" fmla="*/ 871930 w 1249759"/>
                    <a:gd name="connsiteY2" fmla="*/ 9679 h 764442"/>
                    <a:gd name="connsiteX3" fmla="*/ 1141805 w 1249759"/>
                    <a:gd name="connsiteY3" fmla="*/ 136679 h 764442"/>
                    <a:gd name="connsiteX4" fmla="*/ 1249755 w 1249759"/>
                    <a:gd name="connsiteY4" fmla="*/ 377979 h 764442"/>
                    <a:gd name="connsiteX5" fmla="*/ 1138630 w 1249759"/>
                    <a:gd name="connsiteY5" fmla="*/ 631979 h 764442"/>
                    <a:gd name="connsiteX6" fmla="*/ 779855 w 1249759"/>
                    <a:gd name="connsiteY6" fmla="*/ 762154 h 764442"/>
                    <a:gd name="connsiteX7" fmla="*/ 433780 w 1249759"/>
                    <a:gd name="connsiteY7" fmla="*/ 708179 h 764442"/>
                    <a:gd name="connsiteX8" fmla="*/ 282544 w 1249759"/>
                    <a:gd name="connsiteY8" fmla="*/ 621506 h 764442"/>
                    <a:gd name="connsiteX9" fmla="*/ 242061 w 1249759"/>
                    <a:gd name="connsiteY9" fmla="*/ 692944 h 764442"/>
                    <a:gd name="connsiteX10" fmla="*/ 84900 w 1249759"/>
                    <a:gd name="connsiteY10" fmla="*/ 711994 h 764442"/>
                    <a:gd name="connsiteX11" fmla="*/ 6319 w 1249759"/>
                    <a:gd name="connsiteY11" fmla="*/ 609600 h 764442"/>
                    <a:gd name="connsiteX12" fmla="*/ 15844 w 1249759"/>
                    <a:gd name="connsiteY12" fmla="*/ 504825 h 764442"/>
                    <a:gd name="connsiteX13" fmla="*/ 103580 w 1249759"/>
                    <a:gd name="connsiteY13" fmla="*/ 457354 h 764442"/>
                    <a:gd name="connsiteX14" fmla="*/ 189674 w 1249759"/>
                    <a:gd name="connsiteY14" fmla="*/ 423863 h 764442"/>
                    <a:gd name="connsiteX15" fmla="*/ 190098 w 1249759"/>
                    <a:gd name="connsiteY15" fmla="*/ 270823 h 764442"/>
                    <a:gd name="connsiteX16" fmla="*/ 301223 w 1249759"/>
                    <a:gd name="connsiteY16" fmla="*/ 130329 h 764442"/>
                    <a:gd name="connsiteX0" fmla="*/ 301223 w 1249759"/>
                    <a:gd name="connsiteY0" fmla="*/ 130329 h 764442"/>
                    <a:gd name="connsiteX1" fmla="*/ 519505 w 1249759"/>
                    <a:gd name="connsiteY1" fmla="*/ 22379 h 764442"/>
                    <a:gd name="connsiteX2" fmla="*/ 871930 w 1249759"/>
                    <a:gd name="connsiteY2" fmla="*/ 9679 h 764442"/>
                    <a:gd name="connsiteX3" fmla="*/ 1141805 w 1249759"/>
                    <a:gd name="connsiteY3" fmla="*/ 136679 h 764442"/>
                    <a:gd name="connsiteX4" fmla="*/ 1249755 w 1249759"/>
                    <a:gd name="connsiteY4" fmla="*/ 377979 h 764442"/>
                    <a:gd name="connsiteX5" fmla="*/ 1138630 w 1249759"/>
                    <a:gd name="connsiteY5" fmla="*/ 631979 h 764442"/>
                    <a:gd name="connsiteX6" fmla="*/ 779855 w 1249759"/>
                    <a:gd name="connsiteY6" fmla="*/ 762154 h 764442"/>
                    <a:gd name="connsiteX7" fmla="*/ 433780 w 1249759"/>
                    <a:gd name="connsiteY7" fmla="*/ 708179 h 764442"/>
                    <a:gd name="connsiteX8" fmla="*/ 282544 w 1249759"/>
                    <a:gd name="connsiteY8" fmla="*/ 621506 h 764442"/>
                    <a:gd name="connsiteX9" fmla="*/ 220629 w 1249759"/>
                    <a:gd name="connsiteY9" fmla="*/ 704851 h 764442"/>
                    <a:gd name="connsiteX10" fmla="*/ 84900 w 1249759"/>
                    <a:gd name="connsiteY10" fmla="*/ 711994 h 764442"/>
                    <a:gd name="connsiteX11" fmla="*/ 6319 w 1249759"/>
                    <a:gd name="connsiteY11" fmla="*/ 609600 h 764442"/>
                    <a:gd name="connsiteX12" fmla="*/ 15844 w 1249759"/>
                    <a:gd name="connsiteY12" fmla="*/ 504825 h 764442"/>
                    <a:gd name="connsiteX13" fmla="*/ 103580 w 1249759"/>
                    <a:gd name="connsiteY13" fmla="*/ 457354 h 764442"/>
                    <a:gd name="connsiteX14" fmla="*/ 189674 w 1249759"/>
                    <a:gd name="connsiteY14" fmla="*/ 423863 h 764442"/>
                    <a:gd name="connsiteX15" fmla="*/ 190098 w 1249759"/>
                    <a:gd name="connsiteY15" fmla="*/ 270823 h 764442"/>
                    <a:gd name="connsiteX16" fmla="*/ 301223 w 1249759"/>
                    <a:gd name="connsiteY16" fmla="*/ 130329 h 764442"/>
                    <a:gd name="connsiteX0" fmla="*/ 301223 w 1249759"/>
                    <a:gd name="connsiteY0" fmla="*/ 130329 h 764542"/>
                    <a:gd name="connsiteX1" fmla="*/ 519505 w 1249759"/>
                    <a:gd name="connsiteY1" fmla="*/ 22379 h 764542"/>
                    <a:gd name="connsiteX2" fmla="*/ 871930 w 1249759"/>
                    <a:gd name="connsiteY2" fmla="*/ 9679 h 764542"/>
                    <a:gd name="connsiteX3" fmla="*/ 1141805 w 1249759"/>
                    <a:gd name="connsiteY3" fmla="*/ 136679 h 764542"/>
                    <a:gd name="connsiteX4" fmla="*/ 1249755 w 1249759"/>
                    <a:gd name="connsiteY4" fmla="*/ 377979 h 764542"/>
                    <a:gd name="connsiteX5" fmla="*/ 1138630 w 1249759"/>
                    <a:gd name="connsiteY5" fmla="*/ 631979 h 764542"/>
                    <a:gd name="connsiteX6" fmla="*/ 779855 w 1249759"/>
                    <a:gd name="connsiteY6" fmla="*/ 762154 h 764542"/>
                    <a:gd name="connsiteX7" fmla="*/ 433780 w 1249759"/>
                    <a:gd name="connsiteY7" fmla="*/ 708179 h 764542"/>
                    <a:gd name="connsiteX8" fmla="*/ 280163 w 1249759"/>
                    <a:gd name="connsiteY8" fmla="*/ 607219 h 764542"/>
                    <a:gd name="connsiteX9" fmla="*/ 220629 w 1249759"/>
                    <a:gd name="connsiteY9" fmla="*/ 704851 h 764542"/>
                    <a:gd name="connsiteX10" fmla="*/ 84900 w 1249759"/>
                    <a:gd name="connsiteY10" fmla="*/ 711994 h 764542"/>
                    <a:gd name="connsiteX11" fmla="*/ 6319 w 1249759"/>
                    <a:gd name="connsiteY11" fmla="*/ 609600 h 764542"/>
                    <a:gd name="connsiteX12" fmla="*/ 15844 w 1249759"/>
                    <a:gd name="connsiteY12" fmla="*/ 504825 h 764542"/>
                    <a:gd name="connsiteX13" fmla="*/ 103580 w 1249759"/>
                    <a:gd name="connsiteY13" fmla="*/ 457354 h 764542"/>
                    <a:gd name="connsiteX14" fmla="*/ 189674 w 1249759"/>
                    <a:gd name="connsiteY14" fmla="*/ 423863 h 764542"/>
                    <a:gd name="connsiteX15" fmla="*/ 190098 w 1249759"/>
                    <a:gd name="connsiteY15" fmla="*/ 270823 h 764542"/>
                    <a:gd name="connsiteX16" fmla="*/ 301223 w 1249759"/>
                    <a:gd name="connsiteY16" fmla="*/ 130329 h 764542"/>
                    <a:gd name="connsiteX0" fmla="*/ 301223 w 1249759"/>
                    <a:gd name="connsiteY0" fmla="*/ 130329 h 764542"/>
                    <a:gd name="connsiteX1" fmla="*/ 519505 w 1249759"/>
                    <a:gd name="connsiteY1" fmla="*/ 22379 h 764542"/>
                    <a:gd name="connsiteX2" fmla="*/ 871930 w 1249759"/>
                    <a:gd name="connsiteY2" fmla="*/ 9679 h 764542"/>
                    <a:gd name="connsiteX3" fmla="*/ 1141805 w 1249759"/>
                    <a:gd name="connsiteY3" fmla="*/ 136679 h 764542"/>
                    <a:gd name="connsiteX4" fmla="*/ 1249755 w 1249759"/>
                    <a:gd name="connsiteY4" fmla="*/ 377979 h 764542"/>
                    <a:gd name="connsiteX5" fmla="*/ 1138630 w 1249759"/>
                    <a:gd name="connsiteY5" fmla="*/ 631979 h 764542"/>
                    <a:gd name="connsiteX6" fmla="*/ 779855 w 1249759"/>
                    <a:gd name="connsiteY6" fmla="*/ 762154 h 764542"/>
                    <a:gd name="connsiteX7" fmla="*/ 433780 w 1249759"/>
                    <a:gd name="connsiteY7" fmla="*/ 708179 h 764542"/>
                    <a:gd name="connsiteX8" fmla="*/ 280163 w 1249759"/>
                    <a:gd name="connsiteY8" fmla="*/ 607219 h 764542"/>
                    <a:gd name="connsiteX9" fmla="*/ 220629 w 1249759"/>
                    <a:gd name="connsiteY9" fmla="*/ 704851 h 764542"/>
                    <a:gd name="connsiteX10" fmla="*/ 84900 w 1249759"/>
                    <a:gd name="connsiteY10" fmla="*/ 711994 h 764542"/>
                    <a:gd name="connsiteX11" fmla="*/ 6319 w 1249759"/>
                    <a:gd name="connsiteY11" fmla="*/ 609600 h 764542"/>
                    <a:gd name="connsiteX12" fmla="*/ 15844 w 1249759"/>
                    <a:gd name="connsiteY12" fmla="*/ 504825 h 764542"/>
                    <a:gd name="connsiteX13" fmla="*/ 103580 w 1249759"/>
                    <a:gd name="connsiteY13" fmla="*/ 457354 h 764542"/>
                    <a:gd name="connsiteX14" fmla="*/ 189674 w 1249759"/>
                    <a:gd name="connsiteY14" fmla="*/ 423863 h 764542"/>
                    <a:gd name="connsiteX15" fmla="*/ 190098 w 1249759"/>
                    <a:gd name="connsiteY15" fmla="*/ 270823 h 764542"/>
                    <a:gd name="connsiteX16" fmla="*/ 301223 w 1249759"/>
                    <a:gd name="connsiteY16" fmla="*/ 130329 h 764542"/>
                    <a:gd name="connsiteX0" fmla="*/ 301223 w 1249759"/>
                    <a:gd name="connsiteY0" fmla="*/ 130329 h 764542"/>
                    <a:gd name="connsiteX1" fmla="*/ 519505 w 1249759"/>
                    <a:gd name="connsiteY1" fmla="*/ 22379 h 764542"/>
                    <a:gd name="connsiteX2" fmla="*/ 871930 w 1249759"/>
                    <a:gd name="connsiteY2" fmla="*/ 9679 h 764542"/>
                    <a:gd name="connsiteX3" fmla="*/ 1141805 w 1249759"/>
                    <a:gd name="connsiteY3" fmla="*/ 136679 h 764542"/>
                    <a:gd name="connsiteX4" fmla="*/ 1249755 w 1249759"/>
                    <a:gd name="connsiteY4" fmla="*/ 377979 h 764542"/>
                    <a:gd name="connsiteX5" fmla="*/ 1138630 w 1249759"/>
                    <a:gd name="connsiteY5" fmla="*/ 631979 h 764542"/>
                    <a:gd name="connsiteX6" fmla="*/ 779855 w 1249759"/>
                    <a:gd name="connsiteY6" fmla="*/ 762154 h 764542"/>
                    <a:gd name="connsiteX7" fmla="*/ 433780 w 1249759"/>
                    <a:gd name="connsiteY7" fmla="*/ 708179 h 764542"/>
                    <a:gd name="connsiteX8" fmla="*/ 280163 w 1249759"/>
                    <a:gd name="connsiteY8" fmla="*/ 607219 h 764542"/>
                    <a:gd name="connsiteX9" fmla="*/ 220629 w 1249759"/>
                    <a:gd name="connsiteY9" fmla="*/ 704851 h 764542"/>
                    <a:gd name="connsiteX10" fmla="*/ 84900 w 1249759"/>
                    <a:gd name="connsiteY10" fmla="*/ 711994 h 764542"/>
                    <a:gd name="connsiteX11" fmla="*/ 6319 w 1249759"/>
                    <a:gd name="connsiteY11" fmla="*/ 609600 h 764542"/>
                    <a:gd name="connsiteX12" fmla="*/ 15844 w 1249759"/>
                    <a:gd name="connsiteY12" fmla="*/ 504825 h 764542"/>
                    <a:gd name="connsiteX13" fmla="*/ 103580 w 1249759"/>
                    <a:gd name="connsiteY13" fmla="*/ 457354 h 764542"/>
                    <a:gd name="connsiteX14" fmla="*/ 189674 w 1249759"/>
                    <a:gd name="connsiteY14" fmla="*/ 423863 h 764542"/>
                    <a:gd name="connsiteX15" fmla="*/ 190098 w 1249759"/>
                    <a:gd name="connsiteY15" fmla="*/ 270823 h 764542"/>
                    <a:gd name="connsiteX16" fmla="*/ 301223 w 1249759"/>
                    <a:gd name="connsiteY16" fmla="*/ 130329 h 764542"/>
                    <a:gd name="connsiteX0" fmla="*/ 301223 w 1249759"/>
                    <a:gd name="connsiteY0" fmla="*/ 130329 h 764426"/>
                    <a:gd name="connsiteX1" fmla="*/ 519505 w 1249759"/>
                    <a:gd name="connsiteY1" fmla="*/ 22379 h 764426"/>
                    <a:gd name="connsiteX2" fmla="*/ 871930 w 1249759"/>
                    <a:gd name="connsiteY2" fmla="*/ 9679 h 764426"/>
                    <a:gd name="connsiteX3" fmla="*/ 1141805 w 1249759"/>
                    <a:gd name="connsiteY3" fmla="*/ 136679 h 764426"/>
                    <a:gd name="connsiteX4" fmla="*/ 1249755 w 1249759"/>
                    <a:gd name="connsiteY4" fmla="*/ 377979 h 764426"/>
                    <a:gd name="connsiteX5" fmla="*/ 1138630 w 1249759"/>
                    <a:gd name="connsiteY5" fmla="*/ 631979 h 764426"/>
                    <a:gd name="connsiteX6" fmla="*/ 779855 w 1249759"/>
                    <a:gd name="connsiteY6" fmla="*/ 762154 h 764426"/>
                    <a:gd name="connsiteX7" fmla="*/ 433780 w 1249759"/>
                    <a:gd name="connsiteY7" fmla="*/ 708179 h 764426"/>
                    <a:gd name="connsiteX8" fmla="*/ 294451 w 1249759"/>
                    <a:gd name="connsiteY8" fmla="*/ 623887 h 764426"/>
                    <a:gd name="connsiteX9" fmla="*/ 220629 w 1249759"/>
                    <a:gd name="connsiteY9" fmla="*/ 704851 h 764426"/>
                    <a:gd name="connsiteX10" fmla="*/ 84900 w 1249759"/>
                    <a:gd name="connsiteY10" fmla="*/ 711994 h 764426"/>
                    <a:gd name="connsiteX11" fmla="*/ 6319 w 1249759"/>
                    <a:gd name="connsiteY11" fmla="*/ 609600 h 764426"/>
                    <a:gd name="connsiteX12" fmla="*/ 15844 w 1249759"/>
                    <a:gd name="connsiteY12" fmla="*/ 504825 h 764426"/>
                    <a:gd name="connsiteX13" fmla="*/ 103580 w 1249759"/>
                    <a:gd name="connsiteY13" fmla="*/ 457354 h 764426"/>
                    <a:gd name="connsiteX14" fmla="*/ 189674 w 1249759"/>
                    <a:gd name="connsiteY14" fmla="*/ 423863 h 764426"/>
                    <a:gd name="connsiteX15" fmla="*/ 190098 w 1249759"/>
                    <a:gd name="connsiteY15" fmla="*/ 270823 h 764426"/>
                    <a:gd name="connsiteX16" fmla="*/ 301223 w 1249759"/>
                    <a:gd name="connsiteY16" fmla="*/ 130329 h 764426"/>
                    <a:gd name="connsiteX0" fmla="*/ 301223 w 1249759"/>
                    <a:gd name="connsiteY0" fmla="*/ 130329 h 764613"/>
                    <a:gd name="connsiteX1" fmla="*/ 519505 w 1249759"/>
                    <a:gd name="connsiteY1" fmla="*/ 22379 h 764613"/>
                    <a:gd name="connsiteX2" fmla="*/ 871930 w 1249759"/>
                    <a:gd name="connsiteY2" fmla="*/ 9679 h 764613"/>
                    <a:gd name="connsiteX3" fmla="*/ 1141805 w 1249759"/>
                    <a:gd name="connsiteY3" fmla="*/ 136679 h 764613"/>
                    <a:gd name="connsiteX4" fmla="*/ 1249755 w 1249759"/>
                    <a:gd name="connsiteY4" fmla="*/ 377979 h 764613"/>
                    <a:gd name="connsiteX5" fmla="*/ 1138630 w 1249759"/>
                    <a:gd name="connsiteY5" fmla="*/ 631979 h 764613"/>
                    <a:gd name="connsiteX6" fmla="*/ 779855 w 1249759"/>
                    <a:gd name="connsiteY6" fmla="*/ 762154 h 764613"/>
                    <a:gd name="connsiteX7" fmla="*/ 433780 w 1249759"/>
                    <a:gd name="connsiteY7" fmla="*/ 708179 h 764613"/>
                    <a:gd name="connsiteX8" fmla="*/ 273020 w 1249759"/>
                    <a:gd name="connsiteY8" fmla="*/ 597693 h 764613"/>
                    <a:gd name="connsiteX9" fmla="*/ 220629 w 1249759"/>
                    <a:gd name="connsiteY9" fmla="*/ 704851 h 764613"/>
                    <a:gd name="connsiteX10" fmla="*/ 84900 w 1249759"/>
                    <a:gd name="connsiteY10" fmla="*/ 711994 h 764613"/>
                    <a:gd name="connsiteX11" fmla="*/ 6319 w 1249759"/>
                    <a:gd name="connsiteY11" fmla="*/ 609600 h 764613"/>
                    <a:gd name="connsiteX12" fmla="*/ 15844 w 1249759"/>
                    <a:gd name="connsiteY12" fmla="*/ 504825 h 764613"/>
                    <a:gd name="connsiteX13" fmla="*/ 103580 w 1249759"/>
                    <a:gd name="connsiteY13" fmla="*/ 457354 h 764613"/>
                    <a:gd name="connsiteX14" fmla="*/ 189674 w 1249759"/>
                    <a:gd name="connsiteY14" fmla="*/ 423863 h 764613"/>
                    <a:gd name="connsiteX15" fmla="*/ 190098 w 1249759"/>
                    <a:gd name="connsiteY15" fmla="*/ 270823 h 764613"/>
                    <a:gd name="connsiteX16" fmla="*/ 301223 w 1249759"/>
                    <a:gd name="connsiteY16" fmla="*/ 130329 h 764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49759" h="764613">
                      <a:moveTo>
                        <a:pt x="301223" y="130329"/>
                      </a:moveTo>
                      <a:cubicBezTo>
                        <a:pt x="356124" y="88922"/>
                        <a:pt x="424387" y="42487"/>
                        <a:pt x="519505" y="22379"/>
                      </a:cubicBezTo>
                      <a:cubicBezTo>
                        <a:pt x="614623" y="2271"/>
                        <a:pt x="768213" y="-9371"/>
                        <a:pt x="871930" y="9679"/>
                      </a:cubicBezTo>
                      <a:cubicBezTo>
                        <a:pt x="975647" y="28729"/>
                        <a:pt x="1078834" y="75296"/>
                        <a:pt x="1141805" y="136679"/>
                      </a:cubicBezTo>
                      <a:cubicBezTo>
                        <a:pt x="1204776" y="198062"/>
                        <a:pt x="1250284" y="295429"/>
                        <a:pt x="1249755" y="377979"/>
                      </a:cubicBezTo>
                      <a:cubicBezTo>
                        <a:pt x="1249226" y="460529"/>
                        <a:pt x="1216947" y="567950"/>
                        <a:pt x="1138630" y="631979"/>
                      </a:cubicBezTo>
                      <a:cubicBezTo>
                        <a:pt x="1060313" y="696008"/>
                        <a:pt x="897330" y="749454"/>
                        <a:pt x="779855" y="762154"/>
                      </a:cubicBezTo>
                      <a:cubicBezTo>
                        <a:pt x="662380" y="774854"/>
                        <a:pt x="518253" y="735589"/>
                        <a:pt x="433780" y="708179"/>
                      </a:cubicBezTo>
                      <a:cubicBezTo>
                        <a:pt x="349308" y="680769"/>
                        <a:pt x="290686" y="568086"/>
                        <a:pt x="273020" y="597693"/>
                      </a:cubicBezTo>
                      <a:cubicBezTo>
                        <a:pt x="255354" y="627300"/>
                        <a:pt x="251982" y="685801"/>
                        <a:pt x="220629" y="704851"/>
                      </a:cubicBezTo>
                      <a:cubicBezTo>
                        <a:pt x="189276" y="723901"/>
                        <a:pt x="120618" y="727869"/>
                        <a:pt x="84900" y="711994"/>
                      </a:cubicBezTo>
                      <a:cubicBezTo>
                        <a:pt x="49182" y="696119"/>
                        <a:pt x="17828" y="644128"/>
                        <a:pt x="6319" y="609600"/>
                      </a:cubicBezTo>
                      <a:cubicBezTo>
                        <a:pt x="-5190" y="575072"/>
                        <a:pt x="-366" y="530199"/>
                        <a:pt x="15844" y="504825"/>
                      </a:cubicBezTo>
                      <a:cubicBezTo>
                        <a:pt x="32054" y="479451"/>
                        <a:pt x="67464" y="451004"/>
                        <a:pt x="103580" y="457354"/>
                      </a:cubicBezTo>
                      <a:cubicBezTo>
                        <a:pt x="139696" y="463704"/>
                        <a:pt x="175254" y="454952"/>
                        <a:pt x="189674" y="423863"/>
                      </a:cubicBezTo>
                      <a:cubicBezTo>
                        <a:pt x="204094" y="392775"/>
                        <a:pt x="171507" y="319745"/>
                        <a:pt x="190098" y="270823"/>
                      </a:cubicBezTo>
                      <a:cubicBezTo>
                        <a:pt x="208689" y="221901"/>
                        <a:pt x="246322" y="171736"/>
                        <a:pt x="301223" y="13032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7905750" y="501650"/>
                  <a:ext cx="368300" cy="336550"/>
                </a:xfrm>
                <a:prstGeom prst="ellipse">
                  <a:avLst/>
                </a:prstGeom>
                <a:noFill/>
                <a:ln w="9525">
                  <a:prstDash val="lgDashDot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7788952" y="423878"/>
                <a:ext cx="31720" cy="31793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958653" y="371420"/>
                <a:ext cx="45993" cy="46099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302812" y="501770"/>
                <a:ext cx="45994" cy="46099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782608" y="916664"/>
                <a:ext cx="30134" cy="31793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543124" y="524025"/>
                <a:ext cx="45993" cy="46099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050641" y="910305"/>
                <a:ext cx="45993" cy="44510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283781" y="744983"/>
                <a:ext cx="31720" cy="31793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" name="Freeform 9"/>
            <p:cNvSpPr/>
            <p:nvPr/>
          </p:nvSpPr>
          <p:spPr>
            <a:xfrm>
              <a:off x="7451671" y="3505764"/>
              <a:ext cx="290235" cy="198704"/>
            </a:xfrm>
            <a:custGeom>
              <a:avLst/>
              <a:gdLst>
                <a:gd name="connsiteX0" fmla="*/ 9418 w 252753"/>
                <a:gd name="connsiteY0" fmla="*/ 120730 h 187640"/>
                <a:gd name="connsiteX1" fmla="*/ 92762 w 252753"/>
                <a:gd name="connsiteY1" fmla="*/ 87393 h 187640"/>
                <a:gd name="connsiteX2" fmla="*/ 185631 w 252753"/>
                <a:gd name="connsiteY2" fmla="*/ 8811 h 187640"/>
                <a:gd name="connsiteX3" fmla="*/ 245162 w 252753"/>
                <a:gd name="connsiteY3" fmla="*/ 8811 h 187640"/>
                <a:gd name="connsiteX4" fmla="*/ 245162 w 252753"/>
                <a:gd name="connsiteY4" fmla="*/ 70724 h 187640"/>
                <a:gd name="connsiteX5" fmla="*/ 183250 w 252753"/>
                <a:gd name="connsiteY5" fmla="*/ 77868 h 187640"/>
                <a:gd name="connsiteX6" fmla="*/ 107050 w 252753"/>
                <a:gd name="connsiteY6" fmla="*/ 82630 h 187640"/>
                <a:gd name="connsiteX7" fmla="*/ 59425 w 252753"/>
                <a:gd name="connsiteY7" fmla="*/ 161211 h 187640"/>
                <a:gd name="connsiteX8" fmla="*/ 11800 w 252753"/>
                <a:gd name="connsiteY8" fmla="*/ 187405 h 187640"/>
                <a:gd name="connsiteX9" fmla="*/ 9418 w 252753"/>
                <a:gd name="connsiteY9" fmla="*/ 120730 h 187640"/>
                <a:gd name="connsiteX0" fmla="*/ 3648 w 270795"/>
                <a:gd name="connsiteY0" fmla="*/ 111205 h 189582"/>
                <a:gd name="connsiteX1" fmla="*/ 110804 w 270795"/>
                <a:gd name="connsiteY1" fmla="*/ 87393 h 189582"/>
                <a:gd name="connsiteX2" fmla="*/ 203673 w 270795"/>
                <a:gd name="connsiteY2" fmla="*/ 8811 h 189582"/>
                <a:gd name="connsiteX3" fmla="*/ 263204 w 270795"/>
                <a:gd name="connsiteY3" fmla="*/ 8811 h 189582"/>
                <a:gd name="connsiteX4" fmla="*/ 263204 w 270795"/>
                <a:gd name="connsiteY4" fmla="*/ 70724 h 189582"/>
                <a:gd name="connsiteX5" fmla="*/ 201292 w 270795"/>
                <a:gd name="connsiteY5" fmla="*/ 77868 h 189582"/>
                <a:gd name="connsiteX6" fmla="*/ 125092 w 270795"/>
                <a:gd name="connsiteY6" fmla="*/ 82630 h 189582"/>
                <a:gd name="connsiteX7" fmla="*/ 77467 w 270795"/>
                <a:gd name="connsiteY7" fmla="*/ 161211 h 189582"/>
                <a:gd name="connsiteX8" fmla="*/ 29842 w 270795"/>
                <a:gd name="connsiteY8" fmla="*/ 187405 h 189582"/>
                <a:gd name="connsiteX9" fmla="*/ 3648 w 270795"/>
                <a:gd name="connsiteY9" fmla="*/ 111205 h 189582"/>
                <a:gd name="connsiteX0" fmla="*/ 7497 w 274644"/>
                <a:gd name="connsiteY0" fmla="*/ 111205 h 183256"/>
                <a:gd name="connsiteX1" fmla="*/ 114653 w 274644"/>
                <a:gd name="connsiteY1" fmla="*/ 87393 h 183256"/>
                <a:gd name="connsiteX2" fmla="*/ 207522 w 274644"/>
                <a:gd name="connsiteY2" fmla="*/ 8811 h 183256"/>
                <a:gd name="connsiteX3" fmla="*/ 267053 w 274644"/>
                <a:gd name="connsiteY3" fmla="*/ 8811 h 183256"/>
                <a:gd name="connsiteX4" fmla="*/ 267053 w 274644"/>
                <a:gd name="connsiteY4" fmla="*/ 70724 h 183256"/>
                <a:gd name="connsiteX5" fmla="*/ 205141 w 274644"/>
                <a:gd name="connsiteY5" fmla="*/ 77868 h 183256"/>
                <a:gd name="connsiteX6" fmla="*/ 128941 w 274644"/>
                <a:gd name="connsiteY6" fmla="*/ 82630 h 183256"/>
                <a:gd name="connsiteX7" fmla="*/ 81316 w 274644"/>
                <a:gd name="connsiteY7" fmla="*/ 161211 h 183256"/>
                <a:gd name="connsiteX8" fmla="*/ 17022 w 274644"/>
                <a:gd name="connsiteY8" fmla="*/ 180261 h 183256"/>
                <a:gd name="connsiteX9" fmla="*/ 7497 w 274644"/>
                <a:gd name="connsiteY9" fmla="*/ 111205 h 183256"/>
                <a:gd name="connsiteX0" fmla="*/ 8138 w 275285"/>
                <a:gd name="connsiteY0" fmla="*/ 111205 h 181472"/>
                <a:gd name="connsiteX1" fmla="*/ 115294 w 275285"/>
                <a:gd name="connsiteY1" fmla="*/ 87393 h 181472"/>
                <a:gd name="connsiteX2" fmla="*/ 208163 w 275285"/>
                <a:gd name="connsiteY2" fmla="*/ 8811 h 181472"/>
                <a:gd name="connsiteX3" fmla="*/ 267694 w 275285"/>
                <a:gd name="connsiteY3" fmla="*/ 8811 h 181472"/>
                <a:gd name="connsiteX4" fmla="*/ 267694 w 275285"/>
                <a:gd name="connsiteY4" fmla="*/ 70724 h 181472"/>
                <a:gd name="connsiteX5" fmla="*/ 205782 w 275285"/>
                <a:gd name="connsiteY5" fmla="*/ 77868 h 181472"/>
                <a:gd name="connsiteX6" fmla="*/ 129582 w 275285"/>
                <a:gd name="connsiteY6" fmla="*/ 82630 h 181472"/>
                <a:gd name="connsiteX7" fmla="*/ 98626 w 275285"/>
                <a:gd name="connsiteY7" fmla="*/ 149305 h 181472"/>
                <a:gd name="connsiteX8" fmla="*/ 17663 w 275285"/>
                <a:gd name="connsiteY8" fmla="*/ 180261 h 181472"/>
                <a:gd name="connsiteX9" fmla="*/ 8138 w 275285"/>
                <a:gd name="connsiteY9" fmla="*/ 111205 h 181472"/>
                <a:gd name="connsiteX0" fmla="*/ 3754 w 270901"/>
                <a:gd name="connsiteY0" fmla="*/ 111205 h 181472"/>
                <a:gd name="connsiteX1" fmla="*/ 51380 w 270901"/>
                <a:gd name="connsiteY1" fmla="*/ 92155 h 181472"/>
                <a:gd name="connsiteX2" fmla="*/ 110910 w 270901"/>
                <a:gd name="connsiteY2" fmla="*/ 87393 h 181472"/>
                <a:gd name="connsiteX3" fmla="*/ 203779 w 270901"/>
                <a:gd name="connsiteY3" fmla="*/ 8811 h 181472"/>
                <a:gd name="connsiteX4" fmla="*/ 263310 w 270901"/>
                <a:gd name="connsiteY4" fmla="*/ 8811 h 181472"/>
                <a:gd name="connsiteX5" fmla="*/ 263310 w 270901"/>
                <a:gd name="connsiteY5" fmla="*/ 70724 h 181472"/>
                <a:gd name="connsiteX6" fmla="*/ 201398 w 270901"/>
                <a:gd name="connsiteY6" fmla="*/ 77868 h 181472"/>
                <a:gd name="connsiteX7" fmla="*/ 125198 w 270901"/>
                <a:gd name="connsiteY7" fmla="*/ 82630 h 181472"/>
                <a:gd name="connsiteX8" fmla="*/ 94242 w 270901"/>
                <a:gd name="connsiteY8" fmla="*/ 149305 h 181472"/>
                <a:gd name="connsiteX9" fmla="*/ 13279 w 270901"/>
                <a:gd name="connsiteY9" fmla="*/ 180261 h 181472"/>
                <a:gd name="connsiteX10" fmla="*/ 3754 w 270901"/>
                <a:gd name="connsiteY10" fmla="*/ 111205 h 181472"/>
                <a:gd name="connsiteX0" fmla="*/ 3754 w 270901"/>
                <a:gd name="connsiteY0" fmla="*/ 111205 h 182771"/>
                <a:gd name="connsiteX1" fmla="*/ 51380 w 270901"/>
                <a:gd name="connsiteY1" fmla="*/ 92155 h 182771"/>
                <a:gd name="connsiteX2" fmla="*/ 110910 w 270901"/>
                <a:gd name="connsiteY2" fmla="*/ 87393 h 182771"/>
                <a:gd name="connsiteX3" fmla="*/ 203779 w 270901"/>
                <a:gd name="connsiteY3" fmla="*/ 8811 h 182771"/>
                <a:gd name="connsiteX4" fmla="*/ 263310 w 270901"/>
                <a:gd name="connsiteY4" fmla="*/ 8811 h 182771"/>
                <a:gd name="connsiteX5" fmla="*/ 263310 w 270901"/>
                <a:gd name="connsiteY5" fmla="*/ 70724 h 182771"/>
                <a:gd name="connsiteX6" fmla="*/ 201398 w 270901"/>
                <a:gd name="connsiteY6" fmla="*/ 77868 h 182771"/>
                <a:gd name="connsiteX7" fmla="*/ 125198 w 270901"/>
                <a:gd name="connsiteY7" fmla="*/ 82630 h 182771"/>
                <a:gd name="connsiteX8" fmla="*/ 94242 w 270901"/>
                <a:gd name="connsiteY8" fmla="*/ 158830 h 182771"/>
                <a:gd name="connsiteX9" fmla="*/ 13279 w 270901"/>
                <a:gd name="connsiteY9" fmla="*/ 180261 h 182771"/>
                <a:gd name="connsiteX10" fmla="*/ 3754 w 270901"/>
                <a:gd name="connsiteY10" fmla="*/ 111205 h 182771"/>
                <a:gd name="connsiteX0" fmla="*/ 3754 w 270901"/>
                <a:gd name="connsiteY0" fmla="*/ 111205 h 182770"/>
                <a:gd name="connsiteX1" fmla="*/ 51380 w 270901"/>
                <a:gd name="connsiteY1" fmla="*/ 92155 h 182770"/>
                <a:gd name="connsiteX2" fmla="*/ 110910 w 270901"/>
                <a:gd name="connsiteY2" fmla="*/ 87393 h 182770"/>
                <a:gd name="connsiteX3" fmla="*/ 203779 w 270901"/>
                <a:gd name="connsiteY3" fmla="*/ 8811 h 182770"/>
                <a:gd name="connsiteX4" fmla="*/ 263310 w 270901"/>
                <a:gd name="connsiteY4" fmla="*/ 8811 h 182770"/>
                <a:gd name="connsiteX5" fmla="*/ 263310 w 270901"/>
                <a:gd name="connsiteY5" fmla="*/ 70724 h 182770"/>
                <a:gd name="connsiteX6" fmla="*/ 201398 w 270901"/>
                <a:gd name="connsiteY6" fmla="*/ 77868 h 182770"/>
                <a:gd name="connsiteX7" fmla="*/ 125198 w 270901"/>
                <a:gd name="connsiteY7" fmla="*/ 82630 h 182770"/>
                <a:gd name="connsiteX8" fmla="*/ 94242 w 270901"/>
                <a:gd name="connsiteY8" fmla="*/ 158830 h 182770"/>
                <a:gd name="connsiteX9" fmla="*/ 13279 w 270901"/>
                <a:gd name="connsiteY9" fmla="*/ 180261 h 182770"/>
                <a:gd name="connsiteX10" fmla="*/ 3754 w 270901"/>
                <a:gd name="connsiteY10" fmla="*/ 111205 h 182770"/>
                <a:gd name="connsiteX0" fmla="*/ 9620 w 276767"/>
                <a:gd name="connsiteY0" fmla="*/ 111205 h 184727"/>
                <a:gd name="connsiteX1" fmla="*/ 57246 w 276767"/>
                <a:gd name="connsiteY1" fmla="*/ 92155 h 184727"/>
                <a:gd name="connsiteX2" fmla="*/ 116776 w 276767"/>
                <a:gd name="connsiteY2" fmla="*/ 87393 h 184727"/>
                <a:gd name="connsiteX3" fmla="*/ 209645 w 276767"/>
                <a:gd name="connsiteY3" fmla="*/ 8811 h 184727"/>
                <a:gd name="connsiteX4" fmla="*/ 269176 w 276767"/>
                <a:gd name="connsiteY4" fmla="*/ 8811 h 184727"/>
                <a:gd name="connsiteX5" fmla="*/ 269176 w 276767"/>
                <a:gd name="connsiteY5" fmla="*/ 70724 h 184727"/>
                <a:gd name="connsiteX6" fmla="*/ 207264 w 276767"/>
                <a:gd name="connsiteY6" fmla="*/ 77868 h 184727"/>
                <a:gd name="connsiteX7" fmla="*/ 131064 w 276767"/>
                <a:gd name="connsiteY7" fmla="*/ 82630 h 184727"/>
                <a:gd name="connsiteX8" fmla="*/ 100108 w 276767"/>
                <a:gd name="connsiteY8" fmla="*/ 158830 h 184727"/>
                <a:gd name="connsiteX9" fmla="*/ 19145 w 276767"/>
                <a:gd name="connsiteY9" fmla="*/ 180261 h 184727"/>
                <a:gd name="connsiteX10" fmla="*/ 9620 w 276767"/>
                <a:gd name="connsiteY10" fmla="*/ 111205 h 184727"/>
                <a:gd name="connsiteX0" fmla="*/ 3453 w 270600"/>
                <a:gd name="connsiteY0" fmla="*/ 111205 h 183831"/>
                <a:gd name="connsiteX1" fmla="*/ 51079 w 270600"/>
                <a:gd name="connsiteY1" fmla="*/ 92155 h 183831"/>
                <a:gd name="connsiteX2" fmla="*/ 110609 w 270600"/>
                <a:gd name="connsiteY2" fmla="*/ 87393 h 183831"/>
                <a:gd name="connsiteX3" fmla="*/ 203478 w 270600"/>
                <a:gd name="connsiteY3" fmla="*/ 8811 h 183831"/>
                <a:gd name="connsiteX4" fmla="*/ 263009 w 270600"/>
                <a:gd name="connsiteY4" fmla="*/ 8811 h 183831"/>
                <a:gd name="connsiteX5" fmla="*/ 263009 w 270600"/>
                <a:gd name="connsiteY5" fmla="*/ 70724 h 183831"/>
                <a:gd name="connsiteX6" fmla="*/ 201097 w 270600"/>
                <a:gd name="connsiteY6" fmla="*/ 77868 h 183831"/>
                <a:gd name="connsiteX7" fmla="*/ 124897 w 270600"/>
                <a:gd name="connsiteY7" fmla="*/ 82630 h 183831"/>
                <a:gd name="connsiteX8" fmla="*/ 86797 w 270600"/>
                <a:gd name="connsiteY8" fmla="*/ 163593 h 183831"/>
                <a:gd name="connsiteX9" fmla="*/ 12978 w 270600"/>
                <a:gd name="connsiteY9" fmla="*/ 180261 h 183831"/>
                <a:gd name="connsiteX10" fmla="*/ 3453 w 270600"/>
                <a:gd name="connsiteY10" fmla="*/ 111205 h 183831"/>
                <a:gd name="connsiteX0" fmla="*/ 3453 w 270600"/>
                <a:gd name="connsiteY0" fmla="*/ 111205 h 183831"/>
                <a:gd name="connsiteX1" fmla="*/ 51079 w 270600"/>
                <a:gd name="connsiteY1" fmla="*/ 92155 h 183831"/>
                <a:gd name="connsiteX2" fmla="*/ 110609 w 270600"/>
                <a:gd name="connsiteY2" fmla="*/ 87393 h 183831"/>
                <a:gd name="connsiteX3" fmla="*/ 203478 w 270600"/>
                <a:gd name="connsiteY3" fmla="*/ 8811 h 183831"/>
                <a:gd name="connsiteX4" fmla="*/ 263009 w 270600"/>
                <a:gd name="connsiteY4" fmla="*/ 8811 h 183831"/>
                <a:gd name="connsiteX5" fmla="*/ 263009 w 270600"/>
                <a:gd name="connsiteY5" fmla="*/ 70724 h 183831"/>
                <a:gd name="connsiteX6" fmla="*/ 201097 w 270600"/>
                <a:gd name="connsiteY6" fmla="*/ 77868 h 183831"/>
                <a:gd name="connsiteX7" fmla="*/ 129660 w 270600"/>
                <a:gd name="connsiteY7" fmla="*/ 96918 h 183831"/>
                <a:gd name="connsiteX8" fmla="*/ 86797 w 270600"/>
                <a:gd name="connsiteY8" fmla="*/ 163593 h 183831"/>
                <a:gd name="connsiteX9" fmla="*/ 12978 w 270600"/>
                <a:gd name="connsiteY9" fmla="*/ 180261 h 183831"/>
                <a:gd name="connsiteX10" fmla="*/ 3453 w 270600"/>
                <a:gd name="connsiteY10" fmla="*/ 111205 h 183831"/>
                <a:gd name="connsiteX0" fmla="*/ 3453 w 270600"/>
                <a:gd name="connsiteY0" fmla="*/ 110434 h 183060"/>
                <a:gd name="connsiteX1" fmla="*/ 51079 w 270600"/>
                <a:gd name="connsiteY1" fmla="*/ 91384 h 183060"/>
                <a:gd name="connsiteX2" fmla="*/ 112991 w 270600"/>
                <a:gd name="connsiteY2" fmla="*/ 74715 h 183060"/>
                <a:gd name="connsiteX3" fmla="*/ 203478 w 270600"/>
                <a:gd name="connsiteY3" fmla="*/ 8040 h 183060"/>
                <a:gd name="connsiteX4" fmla="*/ 263009 w 270600"/>
                <a:gd name="connsiteY4" fmla="*/ 8040 h 183060"/>
                <a:gd name="connsiteX5" fmla="*/ 263009 w 270600"/>
                <a:gd name="connsiteY5" fmla="*/ 69953 h 183060"/>
                <a:gd name="connsiteX6" fmla="*/ 201097 w 270600"/>
                <a:gd name="connsiteY6" fmla="*/ 77097 h 183060"/>
                <a:gd name="connsiteX7" fmla="*/ 129660 w 270600"/>
                <a:gd name="connsiteY7" fmla="*/ 96147 h 183060"/>
                <a:gd name="connsiteX8" fmla="*/ 86797 w 270600"/>
                <a:gd name="connsiteY8" fmla="*/ 162822 h 183060"/>
                <a:gd name="connsiteX9" fmla="*/ 12978 w 270600"/>
                <a:gd name="connsiteY9" fmla="*/ 179490 h 183060"/>
                <a:gd name="connsiteX10" fmla="*/ 3453 w 270600"/>
                <a:gd name="connsiteY10" fmla="*/ 110434 h 183060"/>
                <a:gd name="connsiteX0" fmla="*/ 3453 w 279150"/>
                <a:gd name="connsiteY0" fmla="*/ 110434 h 183060"/>
                <a:gd name="connsiteX1" fmla="*/ 51079 w 279150"/>
                <a:gd name="connsiteY1" fmla="*/ 91384 h 183060"/>
                <a:gd name="connsiteX2" fmla="*/ 112991 w 279150"/>
                <a:gd name="connsiteY2" fmla="*/ 74715 h 183060"/>
                <a:gd name="connsiteX3" fmla="*/ 203478 w 279150"/>
                <a:gd name="connsiteY3" fmla="*/ 8040 h 183060"/>
                <a:gd name="connsiteX4" fmla="*/ 263009 w 279150"/>
                <a:gd name="connsiteY4" fmla="*/ 8040 h 183060"/>
                <a:gd name="connsiteX5" fmla="*/ 274915 w 279150"/>
                <a:gd name="connsiteY5" fmla="*/ 69953 h 183060"/>
                <a:gd name="connsiteX6" fmla="*/ 201097 w 279150"/>
                <a:gd name="connsiteY6" fmla="*/ 77097 h 183060"/>
                <a:gd name="connsiteX7" fmla="*/ 129660 w 279150"/>
                <a:gd name="connsiteY7" fmla="*/ 96147 h 183060"/>
                <a:gd name="connsiteX8" fmla="*/ 86797 w 279150"/>
                <a:gd name="connsiteY8" fmla="*/ 162822 h 183060"/>
                <a:gd name="connsiteX9" fmla="*/ 12978 w 279150"/>
                <a:gd name="connsiteY9" fmla="*/ 179490 h 183060"/>
                <a:gd name="connsiteX10" fmla="*/ 3453 w 279150"/>
                <a:gd name="connsiteY10" fmla="*/ 110434 h 183060"/>
                <a:gd name="connsiteX0" fmla="*/ 3453 w 278544"/>
                <a:gd name="connsiteY0" fmla="*/ 115057 h 187683"/>
                <a:gd name="connsiteX1" fmla="*/ 51079 w 278544"/>
                <a:gd name="connsiteY1" fmla="*/ 96007 h 187683"/>
                <a:gd name="connsiteX2" fmla="*/ 112991 w 278544"/>
                <a:gd name="connsiteY2" fmla="*/ 79338 h 187683"/>
                <a:gd name="connsiteX3" fmla="*/ 203478 w 278544"/>
                <a:gd name="connsiteY3" fmla="*/ 12663 h 187683"/>
                <a:gd name="connsiteX4" fmla="*/ 260627 w 278544"/>
                <a:gd name="connsiteY4" fmla="*/ 5519 h 187683"/>
                <a:gd name="connsiteX5" fmla="*/ 274915 w 278544"/>
                <a:gd name="connsiteY5" fmla="*/ 74576 h 187683"/>
                <a:gd name="connsiteX6" fmla="*/ 201097 w 278544"/>
                <a:gd name="connsiteY6" fmla="*/ 81720 h 187683"/>
                <a:gd name="connsiteX7" fmla="*/ 129660 w 278544"/>
                <a:gd name="connsiteY7" fmla="*/ 100770 h 187683"/>
                <a:gd name="connsiteX8" fmla="*/ 86797 w 278544"/>
                <a:gd name="connsiteY8" fmla="*/ 167445 h 187683"/>
                <a:gd name="connsiteX9" fmla="*/ 12978 w 278544"/>
                <a:gd name="connsiteY9" fmla="*/ 184113 h 187683"/>
                <a:gd name="connsiteX10" fmla="*/ 3453 w 278544"/>
                <a:gd name="connsiteY10" fmla="*/ 115057 h 187683"/>
                <a:gd name="connsiteX0" fmla="*/ 3453 w 281038"/>
                <a:gd name="connsiteY0" fmla="*/ 118213 h 190839"/>
                <a:gd name="connsiteX1" fmla="*/ 51079 w 281038"/>
                <a:gd name="connsiteY1" fmla="*/ 99163 h 190839"/>
                <a:gd name="connsiteX2" fmla="*/ 112991 w 281038"/>
                <a:gd name="connsiteY2" fmla="*/ 82494 h 190839"/>
                <a:gd name="connsiteX3" fmla="*/ 203478 w 281038"/>
                <a:gd name="connsiteY3" fmla="*/ 15819 h 190839"/>
                <a:gd name="connsiteX4" fmla="*/ 260627 w 281038"/>
                <a:gd name="connsiteY4" fmla="*/ 8675 h 190839"/>
                <a:gd name="connsiteX5" fmla="*/ 274915 w 281038"/>
                <a:gd name="connsiteY5" fmla="*/ 77732 h 190839"/>
                <a:gd name="connsiteX6" fmla="*/ 201097 w 281038"/>
                <a:gd name="connsiteY6" fmla="*/ 84876 h 190839"/>
                <a:gd name="connsiteX7" fmla="*/ 129660 w 281038"/>
                <a:gd name="connsiteY7" fmla="*/ 103926 h 190839"/>
                <a:gd name="connsiteX8" fmla="*/ 86797 w 281038"/>
                <a:gd name="connsiteY8" fmla="*/ 170601 h 190839"/>
                <a:gd name="connsiteX9" fmla="*/ 12978 w 281038"/>
                <a:gd name="connsiteY9" fmla="*/ 187269 h 190839"/>
                <a:gd name="connsiteX10" fmla="*/ 3453 w 281038"/>
                <a:gd name="connsiteY10" fmla="*/ 118213 h 190839"/>
                <a:gd name="connsiteX0" fmla="*/ 3453 w 281038"/>
                <a:gd name="connsiteY0" fmla="*/ 118213 h 190839"/>
                <a:gd name="connsiteX1" fmla="*/ 51079 w 281038"/>
                <a:gd name="connsiteY1" fmla="*/ 99163 h 190839"/>
                <a:gd name="connsiteX2" fmla="*/ 112991 w 281038"/>
                <a:gd name="connsiteY2" fmla="*/ 82494 h 190839"/>
                <a:gd name="connsiteX3" fmla="*/ 203478 w 281038"/>
                <a:gd name="connsiteY3" fmla="*/ 15819 h 190839"/>
                <a:gd name="connsiteX4" fmla="*/ 260627 w 281038"/>
                <a:gd name="connsiteY4" fmla="*/ 8675 h 190839"/>
                <a:gd name="connsiteX5" fmla="*/ 274915 w 281038"/>
                <a:gd name="connsiteY5" fmla="*/ 77732 h 190839"/>
                <a:gd name="connsiteX6" fmla="*/ 201097 w 281038"/>
                <a:gd name="connsiteY6" fmla="*/ 84876 h 190839"/>
                <a:gd name="connsiteX7" fmla="*/ 129660 w 281038"/>
                <a:gd name="connsiteY7" fmla="*/ 103926 h 190839"/>
                <a:gd name="connsiteX8" fmla="*/ 86797 w 281038"/>
                <a:gd name="connsiteY8" fmla="*/ 170601 h 190839"/>
                <a:gd name="connsiteX9" fmla="*/ 12978 w 281038"/>
                <a:gd name="connsiteY9" fmla="*/ 187269 h 190839"/>
                <a:gd name="connsiteX10" fmla="*/ 3453 w 281038"/>
                <a:gd name="connsiteY10" fmla="*/ 118213 h 190839"/>
                <a:gd name="connsiteX0" fmla="*/ 3453 w 278726"/>
                <a:gd name="connsiteY0" fmla="*/ 115058 h 187684"/>
                <a:gd name="connsiteX1" fmla="*/ 51079 w 278726"/>
                <a:gd name="connsiteY1" fmla="*/ 96008 h 187684"/>
                <a:gd name="connsiteX2" fmla="*/ 112991 w 278726"/>
                <a:gd name="connsiteY2" fmla="*/ 79339 h 187684"/>
                <a:gd name="connsiteX3" fmla="*/ 196334 w 278726"/>
                <a:gd name="connsiteY3" fmla="*/ 12664 h 187684"/>
                <a:gd name="connsiteX4" fmla="*/ 260627 w 278726"/>
                <a:gd name="connsiteY4" fmla="*/ 5520 h 187684"/>
                <a:gd name="connsiteX5" fmla="*/ 274915 w 278726"/>
                <a:gd name="connsiteY5" fmla="*/ 74577 h 187684"/>
                <a:gd name="connsiteX6" fmla="*/ 201097 w 278726"/>
                <a:gd name="connsiteY6" fmla="*/ 81721 h 187684"/>
                <a:gd name="connsiteX7" fmla="*/ 129660 w 278726"/>
                <a:gd name="connsiteY7" fmla="*/ 100771 h 187684"/>
                <a:gd name="connsiteX8" fmla="*/ 86797 w 278726"/>
                <a:gd name="connsiteY8" fmla="*/ 167446 h 187684"/>
                <a:gd name="connsiteX9" fmla="*/ 12978 w 278726"/>
                <a:gd name="connsiteY9" fmla="*/ 184114 h 187684"/>
                <a:gd name="connsiteX10" fmla="*/ 3453 w 278726"/>
                <a:gd name="connsiteY10" fmla="*/ 115058 h 187684"/>
                <a:gd name="connsiteX0" fmla="*/ 3453 w 278726"/>
                <a:gd name="connsiteY0" fmla="*/ 118914 h 191540"/>
                <a:gd name="connsiteX1" fmla="*/ 51079 w 278726"/>
                <a:gd name="connsiteY1" fmla="*/ 99864 h 191540"/>
                <a:gd name="connsiteX2" fmla="*/ 112991 w 278726"/>
                <a:gd name="connsiteY2" fmla="*/ 83195 h 191540"/>
                <a:gd name="connsiteX3" fmla="*/ 196334 w 278726"/>
                <a:gd name="connsiteY3" fmla="*/ 16520 h 191540"/>
                <a:gd name="connsiteX4" fmla="*/ 260627 w 278726"/>
                <a:gd name="connsiteY4" fmla="*/ 9376 h 191540"/>
                <a:gd name="connsiteX5" fmla="*/ 274915 w 278726"/>
                <a:gd name="connsiteY5" fmla="*/ 78433 h 191540"/>
                <a:gd name="connsiteX6" fmla="*/ 201097 w 278726"/>
                <a:gd name="connsiteY6" fmla="*/ 85577 h 191540"/>
                <a:gd name="connsiteX7" fmla="*/ 129660 w 278726"/>
                <a:gd name="connsiteY7" fmla="*/ 104627 h 191540"/>
                <a:gd name="connsiteX8" fmla="*/ 86797 w 278726"/>
                <a:gd name="connsiteY8" fmla="*/ 171302 h 191540"/>
                <a:gd name="connsiteX9" fmla="*/ 12978 w 278726"/>
                <a:gd name="connsiteY9" fmla="*/ 187970 h 191540"/>
                <a:gd name="connsiteX10" fmla="*/ 3453 w 278726"/>
                <a:gd name="connsiteY10" fmla="*/ 118914 h 191540"/>
                <a:gd name="connsiteX0" fmla="*/ 3453 w 281998"/>
                <a:gd name="connsiteY0" fmla="*/ 115058 h 187684"/>
                <a:gd name="connsiteX1" fmla="*/ 51079 w 281998"/>
                <a:gd name="connsiteY1" fmla="*/ 96008 h 187684"/>
                <a:gd name="connsiteX2" fmla="*/ 112991 w 281998"/>
                <a:gd name="connsiteY2" fmla="*/ 79339 h 187684"/>
                <a:gd name="connsiteX3" fmla="*/ 196334 w 281998"/>
                <a:gd name="connsiteY3" fmla="*/ 12664 h 187684"/>
                <a:gd name="connsiteX4" fmla="*/ 270152 w 281998"/>
                <a:gd name="connsiteY4" fmla="*/ 5520 h 187684"/>
                <a:gd name="connsiteX5" fmla="*/ 274915 w 281998"/>
                <a:gd name="connsiteY5" fmla="*/ 74577 h 187684"/>
                <a:gd name="connsiteX6" fmla="*/ 201097 w 281998"/>
                <a:gd name="connsiteY6" fmla="*/ 81721 h 187684"/>
                <a:gd name="connsiteX7" fmla="*/ 129660 w 281998"/>
                <a:gd name="connsiteY7" fmla="*/ 100771 h 187684"/>
                <a:gd name="connsiteX8" fmla="*/ 86797 w 281998"/>
                <a:gd name="connsiteY8" fmla="*/ 167446 h 187684"/>
                <a:gd name="connsiteX9" fmla="*/ 12978 w 281998"/>
                <a:gd name="connsiteY9" fmla="*/ 184114 h 187684"/>
                <a:gd name="connsiteX10" fmla="*/ 3453 w 281998"/>
                <a:gd name="connsiteY10" fmla="*/ 115058 h 187684"/>
                <a:gd name="connsiteX0" fmla="*/ 3453 w 286265"/>
                <a:gd name="connsiteY0" fmla="*/ 118213 h 190839"/>
                <a:gd name="connsiteX1" fmla="*/ 51079 w 286265"/>
                <a:gd name="connsiteY1" fmla="*/ 99163 h 190839"/>
                <a:gd name="connsiteX2" fmla="*/ 112991 w 286265"/>
                <a:gd name="connsiteY2" fmla="*/ 82494 h 190839"/>
                <a:gd name="connsiteX3" fmla="*/ 196334 w 286265"/>
                <a:gd name="connsiteY3" fmla="*/ 15819 h 190839"/>
                <a:gd name="connsiteX4" fmla="*/ 270152 w 286265"/>
                <a:gd name="connsiteY4" fmla="*/ 8675 h 190839"/>
                <a:gd name="connsiteX5" fmla="*/ 274915 w 286265"/>
                <a:gd name="connsiteY5" fmla="*/ 77732 h 190839"/>
                <a:gd name="connsiteX6" fmla="*/ 201097 w 286265"/>
                <a:gd name="connsiteY6" fmla="*/ 84876 h 190839"/>
                <a:gd name="connsiteX7" fmla="*/ 129660 w 286265"/>
                <a:gd name="connsiteY7" fmla="*/ 103926 h 190839"/>
                <a:gd name="connsiteX8" fmla="*/ 86797 w 286265"/>
                <a:gd name="connsiteY8" fmla="*/ 170601 h 190839"/>
                <a:gd name="connsiteX9" fmla="*/ 12978 w 286265"/>
                <a:gd name="connsiteY9" fmla="*/ 187269 h 190839"/>
                <a:gd name="connsiteX10" fmla="*/ 3453 w 286265"/>
                <a:gd name="connsiteY10" fmla="*/ 118213 h 190839"/>
                <a:gd name="connsiteX0" fmla="*/ 3453 w 286265"/>
                <a:gd name="connsiteY0" fmla="*/ 118213 h 195150"/>
                <a:gd name="connsiteX1" fmla="*/ 51079 w 286265"/>
                <a:gd name="connsiteY1" fmla="*/ 99163 h 195150"/>
                <a:gd name="connsiteX2" fmla="*/ 112991 w 286265"/>
                <a:gd name="connsiteY2" fmla="*/ 82494 h 195150"/>
                <a:gd name="connsiteX3" fmla="*/ 196334 w 286265"/>
                <a:gd name="connsiteY3" fmla="*/ 15819 h 195150"/>
                <a:gd name="connsiteX4" fmla="*/ 270152 w 286265"/>
                <a:gd name="connsiteY4" fmla="*/ 8675 h 195150"/>
                <a:gd name="connsiteX5" fmla="*/ 274915 w 286265"/>
                <a:gd name="connsiteY5" fmla="*/ 77732 h 195150"/>
                <a:gd name="connsiteX6" fmla="*/ 201097 w 286265"/>
                <a:gd name="connsiteY6" fmla="*/ 84876 h 195150"/>
                <a:gd name="connsiteX7" fmla="*/ 129660 w 286265"/>
                <a:gd name="connsiteY7" fmla="*/ 103926 h 195150"/>
                <a:gd name="connsiteX8" fmla="*/ 86797 w 286265"/>
                <a:gd name="connsiteY8" fmla="*/ 170601 h 195150"/>
                <a:gd name="connsiteX9" fmla="*/ 12978 w 286265"/>
                <a:gd name="connsiteY9" fmla="*/ 187269 h 195150"/>
                <a:gd name="connsiteX10" fmla="*/ 3453 w 286265"/>
                <a:gd name="connsiteY10" fmla="*/ 118213 h 195150"/>
                <a:gd name="connsiteX0" fmla="*/ 7293 w 290105"/>
                <a:gd name="connsiteY0" fmla="*/ 118213 h 199134"/>
                <a:gd name="connsiteX1" fmla="*/ 54919 w 290105"/>
                <a:gd name="connsiteY1" fmla="*/ 99163 h 199134"/>
                <a:gd name="connsiteX2" fmla="*/ 116831 w 290105"/>
                <a:gd name="connsiteY2" fmla="*/ 82494 h 199134"/>
                <a:gd name="connsiteX3" fmla="*/ 200174 w 290105"/>
                <a:gd name="connsiteY3" fmla="*/ 15819 h 199134"/>
                <a:gd name="connsiteX4" fmla="*/ 273992 w 290105"/>
                <a:gd name="connsiteY4" fmla="*/ 8675 h 199134"/>
                <a:gd name="connsiteX5" fmla="*/ 278755 w 290105"/>
                <a:gd name="connsiteY5" fmla="*/ 77732 h 199134"/>
                <a:gd name="connsiteX6" fmla="*/ 204937 w 290105"/>
                <a:gd name="connsiteY6" fmla="*/ 84876 h 199134"/>
                <a:gd name="connsiteX7" fmla="*/ 133500 w 290105"/>
                <a:gd name="connsiteY7" fmla="*/ 103926 h 199134"/>
                <a:gd name="connsiteX8" fmla="*/ 90637 w 290105"/>
                <a:gd name="connsiteY8" fmla="*/ 170601 h 199134"/>
                <a:gd name="connsiteX9" fmla="*/ 16818 w 290105"/>
                <a:gd name="connsiteY9" fmla="*/ 187269 h 199134"/>
                <a:gd name="connsiteX10" fmla="*/ 7293 w 290105"/>
                <a:gd name="connsiteY10" fmla="*/ 118213 h 19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05" h="199134">
                  <a:moveTo>
                    <a:pt x="7293" y="118213"/>
                  </a:moveTo>
                  <a:cubicBezTo>
                    <a:pt x="13643" y="103529"/>
                    <a:pt x="37060" y="103132"/>
                    <a:pt x="54919" y="99163"/>
                  </a:cubicBezTo>
                  <a:cubicBezTo>
                    <a:pt x="72778" y="95194"/>
                    <a:pt x="92622" y="96385"/>
                    <a:pt x="116831" y="82494"/>
                  </a:cubicBezTo>
                  <a:cubicBezTo>
                    <a:pt x="141040" y="68603"/>
                    <a:pt x="173981" y="28122"/>
                    <a:pt x="200174" y="15819"/>
                  </a:cubicBezTo>
                  <a:cubicBezTo>
                    <a:pt x="226368" y="3516"/>
                    <a:pt x="248989" y="-8788"/>
                    <a:pt x="273992" y="8675"/>
                  </a:cubicBezTo>
                  <a:cubicBezTo>
                    <a:pt x="298995" y="26138"/>
                    <a:pt x="290264" y="65032"/>
                    <a:pt x="278755" y="77732"/>
                  </a:cubicBezTo>
                  <a:cubicBezTo>
                    <a:pt x="267246" y="90432"/>
                    <a:pt x="238671" y="92416"/>
                    <a:pt x="204937" y="84876"/>
                  </a:cubicBezTo>
                  <a:cubicBezTo>
                    <a:pt x="171203" y="77336"/>
                    <a:pt x="152550" y="89639"/>
                    <a:pt x="133500" y="103926"/>
                  </a:cubicBezTo>
                  <a:cubicBezTo>
                    <a:pt x="114450" y="118214"/>
                    <a:pt x="106512" y="153139"/>
                    <a:pt x="90637" y="170601"/>
                  </a:cubicBezTo>
                  <a:cubicBezTo>
                    <a:pt x="77144" y="204731"/>
                    <a:pt x="42615" y="205525"/>
                    <a:pt x="16818" y="187269"/>
                  </a:cubicBezTo>
                  <a:cubicBezTo>
                    <a:pt x="-8979" y="169013"/>
                    <a:pt x="943" y="132897"/>
                    <a:pt x="7293" y="118213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5218113" y="830263"/>
            <a:ext cx="1346200" cy="788987"/>
            <a:chOff x="7151115" y="298298"/>
            <a:chExt cx="1345186" cy="789709"/>
          </a:xfrm>
        </p:grpSpPr>
        <p:grpSp>
          <p:nvGrpSpPr>
            <p:cNvPr id="34867" name="Group 69"/>
            <p:cNvGrpSpPr>
              <a:grpSpLocks/>
            </p:cNvGrpSpPr>
            <p:nvPr/>
          </p:nvGrpSpPr>
          <p:grpSpPr bwMode="auto">
            <a:xfrm>
              <a:off x="7151115" y="298298"/>
              <a:ext cx="1345186" cy="789709"/>
              <a:chOff x="7151115" y="298298"/>
              <a:chExt cx="1345186" cy="78970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51115" y="298298"/>
                <a:ext cx="1345186" cy="789709"/>
              </a:xfrm>
              <a:custGeom>
                <a:avLst/>
                <a:gdLst>
                  <a:gd name="connsiteX0" fmla="*/ 73070 w 1066849"/>
                  <a:gd name="connsiteY0" fmla="*/ 150193 h 766254"/>
                  <a:gd name="connsiteX1" fmla="*/ 336595 w 1066849"/>
                  <a:gd name="connsiteY1" fmla="*/ 23193 h 766254"/>
                  <a:gd name="connsiteX2" fmla="*/ 689020 w 1066849"/>
                  <a:gd name="connsiteY2" fmla="*/ 10493 h 766254"/>
                  <a:gd name="connsiteX3" fmla="*/ 958895 w 1066849"/>
                  <a:gd name="connsiteY3" fmla="*/ 137493 h 766254"/>
                  <a:gd name="connsiteX4" fmla="*/ 1066845 w 1066849"/>
                  <a:gd name="connsiteY4" fmla="*/ 378793 h 766254"/>
                  <a:gd name="connsiteX5" fmla="*/ 955720 w 1066849"/>
                  <a:gd name="connsiteY5" fmla="*/ 632793 h 766254"/>
                  <a:gd name="connsiteX6" fmla="*/ 596945 w 1066849"/>
                  <a:gd name="connsiteY6" fmla="*/ 762968 h 766254"/>
                  <a:gd name="connsiteX7" fmla="*/ 250870 w 1066849"/>
                  <a:gd name="connsiteY7" fmla="*/ 708993 h 766254"/>
                  <a:gd name="connsiteX8" fmla="*/ 15920 w 1066849"/>
                  <a:gd name="connsiteY8" fmla="*/ 515318 h 766254"/>
                  <a:gd name="connsiteX9" fmla="*/ 28620 w 1066849"/>
                  <a:gd name="connsiteY9" fmla="*/ 264493 h 766254"/>
                  <a:gd name="connsiteX10" fmla="*/ 73070 w 1066849"/>
                  <a:gd name="connsiteY10" fmla="*/ 150193 h 766254"/>
                  <a:gd name="connsiteX0" fmla="*/ 80072 w 1073851"/>
                  <a:gd name="connsiteY0" fmla="*/ 150193 h 766254"/>
                  <a:gd name="connsiteX1" fmla="*/ 343597 w 1073851"/>
                  <a:gd name="connsiteY1" fmla="*/ 23193 h 766254"/>
                  <a:gd name="connsiteX2" fmla="*/ 696022 w 1073851"/>
                  <a:gd name="connsiteY2" fmla="*/ 10493 h 766254"/>
                  <a:gd name="connsiteX3" fmla="*/ 965897 w 1073851"/>
                  <a:gd name="connsiteY3" fmla="*/ 137493 h 766254"/>
                  <a:gd name="connsiteX4" fmla="*/ 1073847 w 1073851"/>
                  <a:gd name="connsiteY4" fmla="*/ 378793 h 766254"/>
                  <a:gd name="connsiteX5" fmla="*/ 962722 w 1073851"/>
                  <a:gd name="connsiteY5" fmla="*/ 632793 h 766254"/>
                  <a:gd name="connsiteX6" fmla="*/ 603947 w 1073851"/>
                  <a:gd name="connsiteY6" fmla="*/ 762968 h 766254"/>
                  <a:gd name="connsiteX7" fmla="*/ 257872 w 1073851"/>
                  <a:gd name="connsiteY7" fmla="*/ 708993 h 766254"/>
                  <a:gd name="connsiteX8" fmla="*/ 22922 w 1073851"/>
                  <a:gd name="connsiteY8" fmla="*/ 515318 h 766254"/>
                  <a:gd name="connsiteX9" fmla="*/ 14190 w 1073851"/>
                  <a:gd name="connsiteY9" fmla="*/ 271637 h 766254"/>
                  <a:gd name="connsiteX10" fmla="*/ 80072 w 1073851"/>
                  <a:gd name="connsiteY10" fmla="*/ 150193 h 766254"/>
                  <a:gd name="connsiteX0" fmla="*/ 109389 w 1074593"/>
                  <a:gd name="connsiteY0" fmla="*/ 137770 h 765737"/>
                  <a:gd name="connsiteX1" fmla="*/ 344339 w 1074593"/>
                  <a:gd name="connsiteY1" fmla="*/ 22676 h 765737"/>
                  <a:gd name="connsiteX2" fmla="*/ 696764 w 1074593"/>
                  <a:gd name="connsiteY2" fmla="*/ 9976 h 765737"/>
                  <a:gd name="connsiteX3" fmla="*/ 966639 w 1074593"/>
                  <a:gd name="connsiteY3" fmla="*/ 136976 h 765737"/>
                  <a:gd name="connsiteX4" fmla="*/ 1074589 w 1074593"/>
                  <a:gd name="connsiteY4" fmla="*/ 378276 h 765737"/>
                  <a:gd name="connsiteX5" fmla="*/ 963464 w 1074593"/>
                  <a:gd name="connsiteY5" fmla="*/ 632276 h 765737"/>
                  <a:gd name="connsiteX6" fmla="*/ 604689 w 1074593"/>
                  <a:gd name="connsiteY6" fmla="*/ 762451 h 765737"/>
                  <a:gd name="connsiteX7" fmla="*/ 258614 w 1074593"/>
                  <a:gd name="connsiteY7" fmla="*/ 708476 h 765737"/>
                  <a:gd name="connsiteX8" fmla="*/ 23664 w 1074593"/>
                  <a:gd name="connsiteY8" fmla="*/ 514801 h 765737"/>
                  <a:gd name="connsiteX9" fmla="*/ 14932 w 1074593"/>
                  <a:gd name="connsiteY9" fmla="*/ 271120 h 765737"/>
                  <a:gd name="connsiteX10" fmla="*/ 109389 w 1074593"/>
                  <a:gd name="connsiteY10" fmla="*/ 137770 h 765737"/>
                  <a:gd name="connsiteX0" fmla="*/ 127060 w 1075596"/>
                  <a:gd name="connsiteY0" fmla="*/ 130329 h 765440"/>
                  <a:gd name="connsiteX1" fmla="*/ 345342 w 1075596"/>
                  <a:gd name="connsiteY1" fmla="*/ 22379 h 765440"/>
                  <a:gd name="connsiteX2" fmla="*/ 697767 w 1075596"/>
                  <a:gd name="connsiteY2" fmla="*/ 9679 h 765440"/>
                  <a:gd name="connsiteX3" fmla="*/ 967642 w 1075596"/>
                  <a:gd name="connsiteY3" fmla="*/ 136679 h 765440"/>
                  <a:gd name="connsiteX4" fmla="*/ 1075592 w 1075596"/>
                  <a:gd name="connsiteY4" fmla="*/ 377979 h 765440"/>
                  <a:gd name="connsiteX5" fmla="*/ 964467 w 1075596"/>
                  <a:gd name="connsiteY5" fmla="*/ 631979 h 765440"/>
                  <a:gd name="connsiteX6" fmla="*/ 605692 w 1075596"/>
                  <a:gd name="connsiteY6" fmla="*/ 762154 h 765440"/>
                  <a:gd name="connsiteX7" fmla="*/ 259617 w 1075596"/>
                  <a:gd name="connsiteY7" fmla="*/ 708179 h 765440"/>
                  <a:gd name="connsiteX8" fmla="*/ 24667 w 1075596"/>
                  <a:gd name="connsiteY8" fmla="*/ 514504 h 765440"/>
                  <a:gd name="connsiteX9" fmla="*/ 15935 w 1075596"/>
                  <a:gd name="connsiteY9" fmla="*/ 270823 h 765440"/>
                  <a:gd name="connsiteX10" fmla="*/ 127060 w 1075596"/>
                  <a:gd name="connsiteY10" fmla="*/ 130329 h 765440"/>
                  <a:gd name="connsiteX0" fmla="*/ 120344 w 1068880"/>
                  <a:gd name="connsiteY0" fmla="*/ 130329 h 764075"/>
                  <a:gd name="connsiteX1" fmla="*/ 338626 w 1068880"/>
                  <a:gd name="connsiteY1" fmla="*/ 22379 h 764075"/>
                  <a:gd name="connsiteX2" fmla="*/ 691051 w 1068880"/>
                  <a:gd name="connsiteY2" fmla="*/ 9679 h 764075"/>
                  <a:gd name="connsiteX3" fmla="*/ 960926 w 1068880"/>
                  <a:gd name="connsiteY3" fmla="*/ 136679 h 764075"/>
                  <a:gd name="connsiteX4" fmla="*/ 1068876 w 1068880"/>
                  <a:gd name="connsiteY4" fmla="*/ 377979 h 764075"/>
                  <a:gd name="connsiteX5" fmla="*/ 957751 w 1068880"/>
                  <a:gd name="connsiteY5" fmla="*/ 631979 h 764075"/>
                  <a:gd name="connsiteX6" fmla="*/ 598976 w 1068880"/>
                  <a:gd name="connsiteY6" fmla="*/ 762154 h 764075"/>
                  <a:gd name="connsiteX7" fmla="*/ 252901 w 1068880"/>
                  <a:gd name="connsiteY7" fmla="*/ 708179 h 764075"/>
                  <a:gd name="connsiteX8" fmla="*/ 61182 w 1068880"/>
                  <a:gd name="connsiteY8" fmla="*/ 685800 h 764075"/>
                  <a:gd name="connsiteX9" fmla="*/ 17951 w 1068880"/>
                  <a:gd name="connsiteY9" fmla="*/ 514504 h 764075"/>
                  <a:gd name="connsiteX10" fmla="*/ 9219 w 1068880"/>
                  <a:gd name="connsiteY10" fmla="*/ 270823 h 764075"/>
                  <a:gd name="connsiteX11" fmla="*/ 120344 w 1068880"/>
                  <a:gd name="connsiteY11" fmla="*/ 130329 h 764075"/>
                  <a:gd name="connsiteX0" fmla="*/ 200245 w 1148781"/>
                  <a:gd name="connsiteY0" fmla="*/ 130329 h 764075"/>
                  <a:gd name="connsiteX1" fmla="*/ 418527 w 1148781"/>
                  <a:gd name="connsiteY1" fmla="*/ 22379 h 764075"/>
                  <a:gd name="connsiteX2" fmla="*/ 770952 w 1148781"/>
                  <a:gd name="connsiteY2" fmla="*/ 9679 h 764075"/>
                  <a:gd name="connsiteX3" fmla="*/ 1040827 w 1148781"/>
                  <a:gd name="connsiteY3" fmla="*/ 136679 h 764075"/>
                  <a:gd name="connsiteX4" fmla="*/ 1148777 w 1148781"/>
                  <a:gd name="connsiteY4" fmla="*/ 377979 h 764075"/>
                  <a:gd name="connsiteX5" fmla="*/ 1037652 w 1148781"/>
                  <a:gd name="connsiteY5" fmla="*/ 631979 h 764075"/>
                  <a:gd name="connsiteX6" fmla="*/ 678877 w 1148781"/>
                  <a:gd name="connsiteY6" fmla="*/ 762154 h 764075"/>
                  <a:gd name="connsiteX7" fmla="*/ 332802 w 1148781"/>
                  <a:gd name="connsiteY7" fmla="*/ 708179 h 764075"/>
                  <a:gd name="connsiteX8" fmla="*/ 141083 w 1148781"/>
                  <a:gd name="connsiteY8" fmla="*/ 685800 h 764075"/>
                  <a:gd name="connsiteX9" fmla="*/ 2602 w 1148781"/>
                  <a:gd name="connsiteY9" fmla="*/ 457354 h 764075"/>
                  <a:gd name="connsiteX10" fmla="*/ 89120 w 1148781"/>
                  <a:gd name="connsiteY10" fmla="*/ 270823 h 764075"/>
                  <a:gd name="connsiteX11" fmla="*/ 200245 w 1148781"/>
                  <a:gd name="connsiteY11" fmla="*/ 130329 h 764075"/>
                  <a:gd name="connsiteX0" fmla="*/ 199468 w 1148004"/>
                  <a:gd name="connsiteY0" fmla="*/ 130329 h 764075"/>
                  <a:gd name="connsiteX1" fmla="*/ 417750 w 1148004"/>
                  <a:gd name="connsiteY1" fmla="*/ 22379 h 764075"/>
                  <a:gd name="connsiteX2" fmla="*/ 770175 w 1148004"/>
                  <a:gd name="connsiteY2" fmla="*/ 9679 h 764075"/>
                  <a:gd name="connsiteX3" fmla="*/ 1040050 w 1148004"/>
                  <a:gd name="connsiteY3" fmla="*/ 136679 h 764075"/>
                  <a:gd name="connsiteX4" fmla="*/ 1148000 w 1148004"/>
                  <a:gd name="connsiteY4" fmla="*/ 377979 h 764075"/>
                  <a:gd name="connsiteX5" fmla="*/ 1036875 w 1148004"/>
                  <a:gd name="connsiteY5" fmla="*/ 631979 h 764075"/>
                  <a:gd name="connsiteX6" fmla="*/ 678100 w 1148004"/>
                  <a:gd name="connsiteY6" fmla="*/ 762154 h 764075"/>
                  <a:gd name="connsiteX7" fmla="*/ 332025 w 1148004"/>
                  <a:gd name="connsiteY7" fmla="*/ 708179 h 764075"/>
                  <a:gd name="connsiteX8" fmla="*/ 140306 w 1148004"/>
                  <a:gd name="connsiteY8" fmla="*/ 685800 h 764075"/>
                  <a:gd name="connsiteX9" fmla="*/ 1825 w 1148004"/>
                  <a:gd name="connsiteY9" fmla="*/ 457354 h 764075"/>
                  <a:gd name="connsiteX10" fmla="*/ 102207 w 1148004"/>
                  <a:gd name="connsiteY10" fmla="*/ 426244 h 764075"/>
                  <a:gd name="connsiteX11" fmla="*/ 88343 w 1148004"/>
                  <a:gd name="connsiteY11" fmla="*/ 270823 h 764075"/>
                  <a:gd name="connsiteX12" fmla="*/ 199468 w 1148004"/>
                  <a:gd name="connsiteY12" fmla="*/ 130329 h 764075"/>
                  <a:gd name="connsiteX0" fmla="*/ 199727 w 1148263"/>
                  <a:gd name="connsiteY0" fmla="*/ 130329 h 764075"/>
                  <a:gd name="connsiteX1" fmla="*/ 418009 w 1148263"/>
                  <a:gd name="connsiteY1" fmla="*/ 22379 h 764075"/>
                  <a:gd name="connsiteX2" fmla="*/ 770434 w 1148263"/>
                  <a:gd name="connsiteY2" fmla="*/ 9679 h 764075"/>
                  <a:gd name="connsiteX3" fmla="*/ 1040309 w 1148263"/>
                  <a:gd name="connsiteY3" fmla="*/ 136679 h 764075"/>
                  <a:gd name="connsiteX4" fmla="*/ 1148259 w 1148263"/>
                  <a:gd name="connsiteY4" fmla="*/ 377979 h 764075"/>
                  <a:gd name="connsiteX5" fmla="*/ 1037134 w 1148263"/>
                  <a:gd name="connsiteY5" fmla="*/ 631979 h 764075"/>
                  <a:gd name="connsiteX6" fmla="*/ 678359 w 1148263"/>
                  <a:gd name="connsiteY6" fmla="*/ 762154 h 764075"/>
                  <a:gd name="connsiteX7" fmla="*/ 332284 w 1148263"/>
                  <a:gd name="connsiteY7" fmla="*/ 708179 h 764075"/>
                  <a:gd name="connsiteX8" fmla="*/ 140565 w 1148263"/>
                  <a:gd name="connsiteY8" fmla="*/ 685800 h 764075"/>
                  <a:gd name="connsiteX9" fmla="*/ 2084 w 1148263"/>
                  <a:gd name="connsiteY9" fmla="*/ 457354 h 764075"/>
                  <a:gd name="connsiteX10" fmla="*/ 88178 w 1148263"/>
                  <a:gd name="connsiteY10" fmla="*/ 423863 h 764075"/>
                  <a:gd name="connsiteX11" fmla="*/ 88602 w 1148263"/>
                  <a:gd name="connsiteY11" fmla="*/ 270823 h 764075"/>
                  <a:gd name="connsiteX12" fmla="*/ 199727 w 1148263"/>
                  <a:gd name="connsiteY12" fmla="*/ 130329 h 764075"/>
                  <a:gd name="connsiteX0" fmla="*/ 297966 w 1246502"/>
                  <a:gd name="connsiteY0" fmla="*/ 130329 h 764075"/>
                  <a:gd name="connsiteX1" fmla="*/ 516248 w 1246502"/>
                  <a:gd name="connsiteY1" fmla="*/ 22379 h 764075"/>
                  <a:gd name="connsiteX2" fmla="*/ 868673 w 1246502"/>
                  <a:gd name="connsiteY2" fmla="*/ 9679 h 764075"/>
                  <a:gd name="connsiteX3" fmla="*/ 1138548 w 1246502"/>
                  <a:gd name="connsiteY3" fmla="*/ 136679 h 764075"/>
                  <a:gd name="connsiteX4" fmla="*/ 1246498 w 1246502"/>
                  <a:gd name="connsiteY4" fmla="*/ 377979 h 764075"/>
                  <a:gd name="connsiteX5" fmla="*/ 1135373 w 1246502"/>
                  <a:gd name="connsiteY5" fmla="*/ 631979 h 764075"/>
                  <a:gd name="connsiteX6" fmla="*/ 776598 w 1246502"/>
                  <a:gd name="connsiteY6" fmla="*/ 762154 h 764075"/>
                  <a:gd name="connsiteX7" fmla="*/ 430523 w 1246502"/>
                  <a:gd name="connsiteY7" fmla="*/ 708179 h 764075"/>
                  <a:gd name="connsiteX8" fmla="*/ 238804 w 1246502"/>
                  <a:gd name="connsiteY8" fmla="*/ 685800 h 764075"/>
                  <a:gd name="connsiteX9" fmla="*/ 3062 w 1246502"/>
                  <a:gd name="connsiteY9" fmla="*/ 609600 h 764075"/>
                  <a:gd name="connsiteX10" fmla="*/ 100323 w 1246502"/>
                  <a:gd name="connsiteY10" fmla="*/ 457354 h 764075"/>
                  <a:gd name="connsiteX11" fmla="*/ 186417 w 1246502"/>
                  <a:gd name="connsiteY11" fmla="*/ 423863 h 764075"/>
                  <a:gd name="connsiteX12" fmla="*/ 186841 w 1246502"/>
                  <a:gd name="connsiteY12" fmla="*/ 270823 h 764075"/>
                  <a:gd name="connsiteX13" fmla="*/ 297966 w 1246502"/>
                  <a:gd name="connsiteY13" fmla="*/ 130329 h 764075"/>
                  <a:gd name="connsiteX0" fmla="*/ 295079 w 1243615"/>
                  <a:gd name="connsiteY0" fmla="*/ 130329 h 764075"/>
                  <a:gd name="connsiteX1" fmla="*/ 513361 w 1243615"/>
                  <a:gd name="connsiteY1" fmla="*/ 22379 h 764075"/>
                  <a:gd name="connsiteX2" fmla="*/ 865786 w 1243615"/>
                  <a:gd name="connsiteY2" fmla="*/ 9679 h 764075"/>
                  <a:gd name="connsiteX3" fmla="*/ 1135661 w 1243615"/>
                  <a:gd name="connsiteY3" fmla="*/ 136679 h 764075"/>
                  <a:gd name="connsiteX4" fmla="*/ 1243611 w 1243615"/>
                  <a:gd name="connsiteY4" fmla="*/ 377979 h 764075"/>
                  <a:gd name="connsiteX5" fmla="*/ 1132486 w 1243615"/>
                  <a:gd name="connsiteY5" fmla="*/ 631979 h 764075"/>
                  <a:gd name="connsiteX6" fmla="*/ 773711 w 1243615"/>
                  <a:gd name="connsiteY6" fmla="*/ 762154 h 764075"/>
                  <a:gd name="connsiteX7" fmla="*/ 427636 w 1243615"/>
                  <a:gd name="connsiteY7" fmla="*/ 708179 h 764075"/>
                  <a:gd name="connsiteX8" fmla="*/ 235917 w 1243615"/>
                  <a:gd name="connsiteY8" fmla="*/ 685800 h 764075"/>
                  <a:gd name="connsiteX9" fmla="*/ 109712 w 1243615"/>
                  <a:gd name="connsiteY9" fmla="*/ 719138 h 764075"/>
                  <a:gd name="connsiteX10" fmla="*/ 175 w 1243615"/>
                  <a:gd name="connsiteY10" fmla="*/ 609600 h 764075"/>
                  <a:gd name="connsiteX11" fmla="*/ 97436 w 1243615"/>
                  <a:gd name="connsiteY11" fmla="*/ 457354 h 764075"/>
                  <a:gd name="connsiteX12" fmla="*/ 183530 w 1243615"/>
                  <a:gd name="connsiteY12" fmla="*/ 423863 h 764075"/>
                  <a:gd name="connsiteX13" fmla="*/ 183954 w 1243615"/>
                  <a:gd name="connsiteY13" fmla="*/ 270823 h 764075"/>
                  <a:gd name="connsiteX14" fmla="*/ 295079 w 1243615"/>
                  <a:gd name="connsiteY14" fmla="*/ 130329 h 764075"/>
                  <a:gd name="connsiteX0" fmla="*/ 300350 w 1248886"/>
                  <a:gd name="connsiteY0" fmla="*/ 130329 h 764075"/>
                  <a:gd name="connsiteX1" fmla="*/ 518632 w 1248886"/>
                  <a:gd name="connsiteY1" fmla="*/ 22379 h 764075"/>
                  <a:gd name="connsiteX2" fmla="*/ 871057 w 1248886"/>
                  <a:gd name="connsiteY2" fmla="*/ 9679 h 764075"/>
                  <a:gd name="connsiteX3" fmla="*/ 1140932 w 1248886"/>
                  <a:gd name="connsiteY3" fmla="*/ 136679 h 764075"/>
                  <a:gd name="connsiteX4" fmla="*/ 1248882 w 1248886"/>
                  <a:gd name="connsiteY4" fmla="*/ 377979 h 764075"/>
                  <a:gd name="connsiteX5" fmla="*/ 1137757 w 1248886"/>
                  <a:gd name="connsiteY5" fmla="*/ 631979 h 764075"/>
                  <a:gd name="connsiteX6" fmla="*/ 778982 w 1248886"/>
                  <a:gd name="connsiteY6" fmla="*/ 762154 h 764075"/>
                  <a:gd name="connsiteX7" fmla="*/ 432907 w 1248886"/>
                  <a:gd name="connsiteY7" fmla="*/ 708179 h 764075"/>
                  <a:gd name="connsiteX8" fmla="*/ 241188 w 1248886"/>
                  <a:gd name="connsiteY8" fmla="*/ 685800 h 764075"/>
                  <a:gd name="connsiteX9" fmla="*/ 114983 w 1248886"/>
                  <a:gd name="connsiteY9" fmla="*/ 719138 h 764075"/>
                  <a:gd name="connsiteX10" fmla="*/ 5446 w 1248886"/>
                  <a:gd name="connsiteY10" fmla="*/ 609600 h 764075"/>
                  <a:gd name="connsiteX11" fmla="*/ 14971 w 1248886"/>
                  <a:gd name="connsiteY11" fmla="*/ 504825 h 764075"/>
                  <a:gd name="connsiteX12" fmla="*/ 102707 w 1248886"/>
                  <a:gd name="connsiteY12" fmla="*/ 457354 h 764075"/>
                  <a:gd name="connsiteX13" fmla="*/ 188801 w 1248886"/>
                  <a:gd name="connsiteY13" fmla="*/ 423863 h 764075"/>
                  <a:gd name="connsiteX14" fmla="*/ 189225 w 1248886"/>
                  <a:gd name="connsiteY14" fmla="*/ 270823 h 764075"/>
                  <a:gd name="connsiteX15" fmla="*/ 300350 w 1248886"/>
                  <a:gd name="connsiteY15" fmla="*/ 130329 h 764075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320"/>
                  <a:gd name="connsiteX1" fmla="*/ 518632 w 1248886"/>
                  <a:gd name="connsiteY1" fmla="*/ 22379 h 764320"/>
                  <a:gd name="connsiteX2" fmla="*/ 871057 w 1248886"/>
                  <a:gd name="connsiteY2" fmla="*/ 9679 h 764320"/>
                  <a:gd name="connsiteX3" fmla="*/ 1140932 w 1248886"/>
                  <a:gd name="connsiteY3" fmla="*/ 136679 h 764320"/>
                  <a:gd name="connsiteX4" fmla="*/ 1248882 w 1248886"/>
                  <a:gd name="connsiteY4" fmla="*/ 377979 h 764320"/>
                  <a:gd name="connsiteX5" fmla="*/ 1137757 w 1248886"/>
                  <a:gd name="connsiteY5" fmla="*/ 631979 h 764320"/>
                  <a:gd name="connsiteX6" fmla="*/ 778982 w 1248886"/>
                  <a:gd name="connsiteY6" fmla="*/ 762154 h 764320"/>
                  <a:gd name="connsiteX7" fmla="*/ 432907 w 1248886"/>
                  <a:gd name="connsiteY7" fmla="*/ 708179 h 764320"/>
                  <a:gd name="connsiteX8" fmla="*/ 291196 w 1248886"/>
                  <a:gd name="connsiteY8" fmla="*/ 640556 h 764320"/>
                  <a:gd name="connsiteX9" fmla="*/ 241188 w 1248886"/>
                  <a:gd name="connsiteY9" fmla="*/ 685800 h 764320"/>
                  <a:gd name="connsiteX10" fmla="*/ 114983 w 1248886"/>
                  <a:gd name="connsiteY10" fmla="*/ 719138 h 764320"/>
                  <a:gd name="connsiteX11" fmla="*/ 5446 w 1248886"/>
                  <a:gd name="connsiteY11" fmla="*/ 609600 h 764320"/>
                  <a:gd name="connsiteX12" fmla="*/ 14971 w 1248886"/>
                  <a:gd name="connsiteY12" fmla="*/ 504825 h 764320"/>
                  <a:gd name="connsiteX13" fmla="*/ 102707 w 1248886"/>
                  <a:gd name="connsiteY13" fmla="*/ 457354 h 764320"/>
                  <a:gd name="connsiteX14" fmla="*/ 188801 w 1248886"/>
                  <a:gd name="connsiteY14" fmla="*/ 423863 h 764320"/>
                  <a:gd name="connsiteX15" fmla="*/ 189225 w 1248886"/>
                  <a:gd name="connsiteY15" fmla="*/ 270823 h 764320"/>
                  <a:gd name="connsiteX16" fmla="*/ 300350 w 1248886"/>
                  <a:gd name="connsiteY16" fmla="*/ 130329 h 764320"/>
                  <a:gd name="connsiteX0" fmla="*/ 300350 w 1248886"/>
                  <a:gd name="connsiteY0" fmla="*/ 130329 h 764442"/>
                  <a:gd name="connsiteX1" fmla="*/ 518632 w 1248886"/>
                  <a:gd name="connsiteY1" fmla="*/ 22379 h 764442"/>
                  <a:gd name="connsiteX2" fmla="*/ 871057 w 1248886"/>
                  <a:gd name="connsiteY2" fmla="*/ 9679 h 764442"/>
                  <a:gd name="connsiteX3" fmla="*/ 1140932 w 1248886"/>
                  <a:gd name="connsiteY3" fmla="*/ 136679 h 764442"/>
                  <a:gd name="connsiteX4" fmla="*/ 1248882 w 1248886"/>
                  <a:gd name="connsiteY4" fmla="*/ 377979 h 764442"/>
                  <a:gd name="connsiteX5" fmla="*/ 1137757 w 1248886"/>
                  <a:gd name="connsiteY5" fmla="*/ 631979 h 764442"/>
                  <a:gd name="connsiteX6" fmla="*/ 778982 w 1248886"/>
                  <a:gd name="connsiteY6" fmla="*/ 762154 h 764442"/>
                  <a:gd name="connsiteX7" fmla="*/ 432907 w 1248886"/>
                  <a:gd name="connsiteY7" fmla="*/ 708179 h 764442"/>
                  <a:gd name="connsiteX8" fmla="*/ 281671 w 1248886"/>
                  <a:gd name="connsiteY8" fmla="*/ 621506 h 764442"/>
                  <a:gd name="connsiteX9" fmla="*/ 241188 w 1248886"/>
                  <a:gd name="connsiteY9" fmla="*/ 685800 h 764442"/>
                  <a:gd name="connsiteX10" fmla="*/ 114983 w 1248886"/>
                  <a:gd name="connsiteY10" fmla="*/ 719138 h 764442"/>
                  <a:gd name="connsiteX11" fmla="*/ 5446 w 1248886"/>
                  <a:gd name="connsiteY11" fmla="*/ 609600 h 764442"/>
                  <a:gd name="connsiteX12" fmla="*/ 14971 w 1248886"/>
                  <a:gd name="connsiteY12" fmla="*/ 504825 h 764442"/>
                  <a:gd name="connsiteX13" fmla="*/ 102707 w 1248886"/>
                  <a:gd name="connsiteY13" fmla="*/ 457354 h 764442"/>
                  <a:gd name="connsiteX14" fmla="*/ 188801 w 1248886"/>
                  <a:gd name="connsiteY14" fmla="*/ 423863 h 764442"/>
                  <a:gd name="connsiteX15" fmla="*/ 189225 w 1248886"/>
                  <a:gd name="connsiteY15" fmla="*/ 270823 h 764442"/>
                  <a:gd name="connsiteX16" fmla="*/ 300350 w 1248886"/>
                  <a:gd name="connsiteY16" fmla="*/ 130329 h 764442"/>
                  <a:gd name="connsiteX0" fmla="*/ 300350 w 1248886"/>
                  <a:gd name="connsiteY0" fmla="*/ 130329 h 764442"/>
                  <a:gd name="connsiteX1" fmla="*/ 518632 w 1248886"/>
                  <a:gd name="connsiteY1" fmla="*/ 22379 h 764442"/>
                  <a:gd name="connsiteX2" fmla="*/ 871057 w 1248886"/>
                  <a:gd name="connsiteY2" fmla="*/ 9679 h 764442"/>
                  <a:gd name="connsiteX3" fmla="*/ 1140932 w 1248886"/>
                  <a:gd name="connsiteY3" fmla="*/ 136679 h 764442"/>
                  <a:gd name="connsiteX4" fmla="*/ 1248882 w 1248886"/>
                  <a:gd name="connsiteY4" fmla="*/ 377979 h 764442"/>
                  <a:gd name="connsiteX5" fmla="*/ 1137757 w 1248886"/>
                  <a:gd name="connsiteY5" fmla="*/ 631979 h 764442"/>
                  <a:gd name="connsiteX6" fmla="*/ 778982 w 1248886"/>
                  <a:gd name="connsiteY6" fmla="*/ 762154 h 764442"/>
                  <a:gd name="connsiteX7" fmla="*/ 432907 w 1248886"/>
                  <a:gd name="connsiteY7" fmla="*/ 708179 h 764442"/>
                  <a:gd name="connsiteX8" fmla="*/ 281671 w 1248886"/>
                  <a:gd name="connsiteY8" fmla="*/ 621506 h 764442"/>
                  <a:gd name="connsiteX9" fmla="*/ 241188 w 1248886"/>
                  <a:gd name="connsiteY9" fmla="*/ 685800 h 764442"/>
                  <a:gd name="connsiteX10" fmla="*/ 114983 w 1248886"/>
                  <a:gd name="connsiteY10" fmla="*/ 719138 h 764442"/>
                  <a:gd name="connsiteX11" fmla="*/ 5446 w 1248886"/>
                  <a:gd name="connsiteY11" fmla="*/ 609600 h 764442"/>
                  <a:gd name="connsiteX12" fmla="*/ 14971 w 1248886"/>
                  <a:gd name="connsiteY12" fmla="*/ 504825 h 764442"/>
                  <a:gd name="connsiteX13" fmla="*/ 102707 w 1248886"/>
                  <a:gd name="connsiteY13" fmla="*/ 457354 h 764442"/>
                  <a:gd name="connsiteX14" fmla="*/ 188801 w 1248886"/>
                  <a:gd name="connsiteY14" fmla="*/ 423863 h 764442"/>
                  <a:gd name="connsiteX15" fmla="*/ 189225 w 1248886"/>
                  <a:gd name="connsiteY15" fmla="*/ 270823 h 764442"/>
                  <a:gd name="connsiteX16" fmla="*/ 300350 w 1248886"/>
                  <a:gd name="connsiteY16" fmla="*/ 130329 h 764442"/>
                  <a:gd name="connsiteX0" fmla="*/ 300350 w 1248886"/>
                  <a:gd name="connsiteY0" fmla="*/ 130329 h 764442"/>
                  <a:gd name="connsiteX1" fmla="*/ 518632 w 1248886"/>
                  <a:gd name="connsiteY1" fmla="*/ 22379 h 764442"/>
                  <a:gd name="connsiteX2" fmla="*/ 871057 w 1248886"/>
                  <a:gd name="connsiteY2" fmla="*/ 9679 h 764442"/>
                  <a:gd name="connsiteX3" fmla="*/ 1140932 w 1248886"/>
                  <a:gd name="connsiteY3" fmla="*/ 136679 h 764442"/>
                  <a:gd name="connsiteX4" fmla="*/ 1248882 w 1248886"/>
                  <a:gd name="connsiteY4" fmla="*/ 377979 h 764442"/>
                  <a:gd name="connsiteX5" fmla="*/ 1137757 w 1248886"/>
                  <a:gd name="connsiteY5" fmla="*/ 631979 h 764442"/>
                  <a:gd name="connsiteX6" fmla="*/ 778982 w 1248886"/>
                  <a:gd name="connsiteY6" fmla="*/ 762154 h 764442"/>
                  <a:gd name="connsiteX7" fmla="*/ 432907 w 1248886"/>
                  <a:gd name="connsiteY7" fmla="*/ 708179 h 764442"/>
                  <a:gd name="connsiteX8" fmla="*/ 281671 w 1248886"/>
                  <a:gd name="connsiteY8" fmla="*/ 621506 h 764442"/>
                  <a:gd name="connsiteX9" fmla="*/ 243569 w 1248886"/>
                  <a:gd name="connsiteY9" fmla="*/ 700088 h 764442"/>
                  <a:gd name="connsiteX10" fmla="*/ 114983 w 1248886"/>
                  <a:gd name="connsiteY10" fmla="*/ 719138 h 764442"/>
                  <a:gd name="connsiteX11" fmla="*/ 5446 w 1248886"/>
                  <a:gd name="connsiteY11" fmla="*/ 609600 h 764442"/>
                  <a:gd name="connsiteX12" fmla="*/ 14971 w 1248886"/>
                  <a:gd name="connsiteY12" fmla="*/ 504825 h 764442"/>
                  <a:gd name="connsiteX13" fmla="*/ 102707 w 1248886"/>
                  <a:gd name="connsiteY13" fmla="*/ 457354 h 764442"/>
                  <a:gd name="connsiteX14" fmla="*/ 188801 w 1248886"/>
                  <a:gd name="connsiteY14" fmla="*/ 423863 h 764442"/>
                  <a:gd name="connsiteX15" fmla="*/ 189225 w 1248886"/>
                  <a:gd name="connsiteY15" fmla="*/ 270823 h 764442"/>
                  <a:gd name="connsiteX16" fmla="*/ 300350 w 1248886"/>
                  <a:gd name="connsiteY16" fmla="*/ 130329 h 764442"/>
                  <a:gd name="connsiteX0" fmla="*/ 300350 w 1248886"/>
                  <a:gd name="connsiteY0" fmla="*/ 130329 h 764442"/>
                  <a:gd name="connsiteX1" fmla="*/ 518632 w 1248886"/>
                  <a:gd name="connsiteY1" fmla="*/ 22379 h 764442"/>
                  <a:gd name="connsiteX2" fmla="*/ 871057 w 1248886"/>
                  <a:gd name="connsiteY2" fmla="*/ 9679 h 764442"/>
                  <a:gd name="connsiteX3" fmla="*/ 1140932 w 1248886"/>
                  <a:gd name="connsiteY3" fmla="*/ 136679 h 764442"/>
                  <a:gd name="connsiteX4" fmla="*/ 1248882 w 1248886"/>
                  <a:gd name="connsiteY4" fmla="*/ 377979 h 764442"/>
                  <a:gd name="connsiteX5" fmla="*/ 1137757 w 1248886"/>
                  <a:gd name="connsiteY5" fmla="*/ 631979 h 764442"/>
                  <a:gd name="connsiteX6" fmla="*/ 778982 w 1248886"/>
                  <a:gd name="connsiteY6" fmla="*/ 762154 h 764442"/>
                  <a:gd name="connsiteX7" fmla="*/ 432907 w 1248886"/>
                  <a:gd name="connsiteY7" fmla="*/ 708179 h 764442"/>
                  <a:gd name="connsiteX8" fmla="*/ 281671 w 1248886"/>
                  <a:gd name="connsiteY8" fmla="*/ 621506 h 764442"/>
                  <a:gd name="connsiteX9" fmla="*/ 241188 w 1248886"/>
                  <a:gd name="connsiteY9" fmla="*/ 692944 h 764442"/>
                  <a:gd name="connsiteX10" fmla="*/ 114983 w 1248886"/>
                  <a:gd name="connsiteY10" fmla="*/ 719138 h 764442"/>
                  <a:gd name="connsiteX11" fmla="*/ 5446 w 1248886"/>
                  <a:gd name="connsiteY11" fmla="*/ 609600 h 764442"/>
                  <a:gd name="connsiteX12" fmla="*/ 14971 w 1248886"/>
                  <a:gd name="connsiteY12" fmla="*/ 504825 h 764442"/>
                  <a:gd name="connsiteX13" fmla="*/ 102707 w 1248886"/>
                  <a:gd name="connsiteY13" fmla="*/ 457354 h 764442"/>
                  <a:gd name="connsiteX14" fmla="*/ 188801 w 1248886"/>
                  <a:gd name="connsiteY14" fmla="*/ 423863 h 764442"/>
                  <a:gd name="connsiteX15" fmla="*/ 189225 w 1248886"/>
                  <a:gd name="connsiteY15" fmla="*/ 270823 h 764442"/>
                  <a:gd name="connsiteX16" fmla="*/ 300350 w 1248886"/>
                  <a:gd name="connsiteY16" fmla="*/ 130329 h 764442"/>
                  <a:gd name="connsiteX0" fmla="*/ 302096 w 1250632"/>
                  <a:gd name="connsiteY0" fmla="*/ 130329 h 764442"/>
                  <a:gd name="connsiteX1" fmla="*/ 520378 w 1250632"/>
                  <a:gd name="connsiteY1" fmla="*/ 22379 h 764442"/>
                  <a:gd name="connsiteX2" fmla="*/ 872803 w 1250632"/>
                  <a:gd name="connsiteY2" fmla="*/ 9679 h 764442"/>
                  <a:gd name="connsiteX3" fmla="*/ 1142678 w 1250632"/>
                  <a:gd name="connsiteY3" fmla="*/ 136679 h 764442"/>
                  <a:gd name="connsiteX4" fmla="*/ 1250628 w 1250632"/>
                  <a:gd name="connsiteY4" fmla="*/ 377979 h 764442"/>
                  <a:gd name="connsiteX5" fmla="*/ 1139503 w 1250632"/>
                  <a:gd name="connsiteY5" fmla="*/ 631979 h 764442"/>
                  <a:gd name="connsiteX6" fmla="*/ 780728 w 1250632"/>
                  <a:gd name="connsiteY6" fmla="*/ 762154 h 764442"/>
                  <a:gd name="connsiteX7" fmla="*/ 434653 w 1250632"/>
                  <a:gd name="connsiteY7" fmla="*/ 708179 h 764442"/>
                  <a:gd name="connsiteX8" fmla="*/ 283417 w 1250632"/>
                  <a:gd name="connsiteY8" fmla="*/ 621506 h 764442"/>
                  <a:gd name="connsiteX9" fmla="*/ 242934 w 1250632"/>
                  <a:gd name="connsiteY9" fmla="*/ 692944 h 764442"/>
                  <a:gd name="connsiteX10" fmla="*/ 97679 w 1250632"/>
                  <a:gd name="connsiteY10" fmla="*/ 716756 h 764442"/>
                  <a:gd name="connsiteX11" fmla="*/ 7192 w 1250632"/>
                  <a:gd name="connsiteY11" fmla="*/ 609600 h 764442"/>
                  <a:gd name="connsiteX12" fmla="*/ 16717 w 1250632"/>
                  <a:gd name="connsiteY12" fmla="*/ 504825 h 764442"/>
                  <a:gd name="connsiteX13" fmla="*/ 104453 w 1250632"/>
                  <a:gd name="connsiteY13" fmla="*/ 457354 h 764442"/>
                  <a:gd name="connsiteX14" fmla="*/ 190547 w 1250632"/>
                  <a:gd name="connsiteY14" fmla="*/ 423863 h 764442"/>
                  <a:gd name="connsiteX15" fmla="*/ 190971 w 1250632"/>
                  <a:gd name="connsiteY15" fmla="*/ 270823 h 764442"/>
                  <a:gd name="connsiteX16" fmla="*/ 302096 w 1250632"/>
                  <a:gd name="connsiteY16" fmla="*/ 130329 h 764442"/>
                  <a:gd name="connsiteX0" fmla="*/ 301223 w 1249759"/>
                  <a:gd name="connsiteY0" fmla="*/ 130329 h 764442"/>
                  <a:gd name="connsiteX1" fmla="*/ 519505 w 1249759"/>
                  <a:gd name="connsiteY1" fmla="*/ 22379 h 764442"/>
                  <a:gd name="connsiteX2" fmla="*/ 871930 w 1249759"/>
                  <a:gd name="connsiteY2" fmla="*/ 9679 h 764442"/>
                  <a:gd name="connsiteX3" fmla="*/ 1141805 w 1249759"/>
                  <a:gd name="connsiteY3" fmla="*/ 136679 h 764442"/>
                  <a:gd name="connsiteX4" fmla="*/ 1249755 w 1249759"/>
                  <a:gd name="connsiteY4" fmla="*/ 377979 h 764442"/>
                  <a:gd name="connsiteX5" fmla="*/ 1138630 w 1249759"/>
                  <a:gd name="connsiteY5" fmla="*/ 631979 h 764442"/>
                  <a:gd name="connsiteX6" fmla="*/ 779855 w 1249759"/>
                  <a:gd name="connsiteY6" fmla="*/ 762154 h 764442"/>
                  <a:gd name="connsiteX7" fmla="*/ 433780 w 1249759"/>
                  <a:gd name="connsiteY7" fmla="*/ 708179 h 764442"/>
                  <a:gd name="connsiteX8" fmla="*/ 282544 w 1249759"/>
                  <a:gd name="connsiteY8" fmla="*/ 621506 h 764442"/>
                  <a:gd name="connsiteX9" fmla="*/ 242061 w 1249759"/>
                  <a:gd name="connsiteY9" fmla="*/ 692944 h 764442"/>
                  <a:gd name="connsiteX10" fmla="*/ 84900 w 1249759"/>
                  <a:gd name="connsiteY10" fmla="*/ 711994 h 764442"/>
                  <a:gd name="connsiteX11" fmla="*/ 6319 w 1249759"/>
                  <a:gd name="connsiteY11" fmla="*/ 609600 h 764442"/>
                  <a:gd name="connsiteX12" fmla="*/ 15844 w 1249759"/>
                  <a:gd name="connsiteY12" fmla="*/ 504825 h 764442"/>
                  <a:gd name="connsiteX13" fmla="*/ 103580 w 1249759"/>
                  <a:gd name="connsiteY13" fmla="*/ 457354 h 764442"/>
                  <a:gd name="connsiteX14" fmla="*/ 189674 w 1249759"/>
                  <a:gd name="connsiteY14" fmla="*/ 423863 h 764442"/>
                  <a:gd name="connsiteX15" fmla="*/ 190098 w 1249759"/>
                  <a:gd name="connsiteY15" fmla="*/ 270823 h 764442"/>
                  <a:gd name="connsiteX16" fmla="*/ 301223 w 1249759"/>
                  <a:gd name="connsiteY16" fmla="*/ 130329 h 764442"/>
                  <a:gd name="connsiteX0" fmla="*/ 301223 w 1249759"/>
                  <a:gd name="connsiteY0" fmla="*/ 130329 h 764442"/>
                  <a:gd name="connsiteX1" fmla="*/ 519505 w 1249759"/>
                  <a:gd name="connsiteY1" fmla="*/ 22379 h 764442"/>
                  <a:gd name="connsiteX2" fmla="*/ 871930 w 1249759"/>
                  <a:gd name="connsiteY2" fmla="*/ 9679 h 764442"/>
                  <a:gd name="connsiteX3" fmla="*/ 1141805 w 1249759"/>
                  <a:gd name="connsiteY3" fmla="*/ 136679 h 764442"/>
                  <a:gd name="connsiteX4" fmla="*/ 1249755 w 1249759"/>
                  <a:gd name="connsiteY4" fmla="*/ 377979 h 764442"/>
                  <a:gd name="connsiteX5" fmla="*/ 1138630 w 1249759"/>
                  <a:gd name="connsiteY5" fmla="*/ 631979 h 764442"/>
                  <a:gd name="connsiteX6" fmla="*/ 779855 w 1249759"/>
                  <a:gd name="connsiteY6" fmla="*/ 762154 h 764442"/>
                  <a:gd name="connsiteX7" fmla="*/ 433780 w 1249759"/>
                  <a:gd name="connsiteY7" fmla="*/ 708179 h 764442"/>
                  <a:gd name="connsiteX8" fmla="*/ 282544 w 1249759"/>
                  <a:gd name="connsiteY8" fmla="*/ 621506 h 764442"/>
                  <a:gd name="connsiteX9" fmla="*/ 220629 w 1249759"/>
                  <a:gd name="connsiteY9" fmla="*/ 704851 h 764442"/>
                  <a:gd name="connsiteX10" fmla="*/ 84900 w 1249759"/>
                  <a:gd name="connsiteY10" fmla="*/ 711994 h 764442"/>
                  <a:gd name="connsiteX11" fmla="*/ 6319 w 1249759"/>
                  <a:gd name="connsiteY11" fmla="*/ 609600 h 764442"/>
                  <a:gd name="connsiteX12" fmla="*/ 15844 w 1249759"/>
                  <a:gd name="connsiteY12" fmla="*/ 504825 h 764442"/>
                  <a:gd name="connsiteX13" fmla="*/ 103580 w 1249759"/>
                  <a:gd name="connsiteY13" fmla="*/ 457354 h 764442"/>
                  <a:gd name="connsiteX14" fmla="*/ 189674 w 1249759"/>
                  <a:gd name="connsiteY14" fmla="*/ 423863 h 764442"/>
                  <a:gd name="connsiteX15" fmla="*/ 190098 w 1249759"/>
                  <a:gd name="connsiteY15" fmla="*/ 270823 h 764442"/>
                  <a:gd name="connsiteX16" fmla="*/ 301223 w 1249759"/>
                  <a:gd name="connsiteY16" fmla="*/ 130329 h 764442"/>
                  <a:gd name="connsiteX0" fmla="*/ 301223 w 1249759"/>
                  <a:gd name="connsiteY0" fmla="*/ 130329 h 764542"/>
                  <a:gd name="connsiteX1" fmla="*/ 519505 w 1249759"/>
                  <a:gd name="connsiteY1" fmla="*/ 22379 h 764542"/>
                  <a:gd name="connsiteX2" fmla="*/ 871930 w 1249759"/>
                  <a:gd name="connsiteY2" fmla="*/ 9679 h 764542"/>
                  <a:gd name="connsiteX3" fmla="*/ 1141805 w 1249759"/>
                  <a:gd name="connsiteY3" fmla="*/ 136679 h 764542"/>
                  <a:gd name="connsiteX4" fmla="*/ 1249755 w 1249759"/>
                  <a:gd name="connsiteY4" fmla="*/ 377979 h 764542"/>
                  <a:gd name="connsiteX5" fmla="*/ 1138630 w 1249759"/>
                  <a:gd name="connsiteY5" fmla="*/ 631979 h 764542"/>
                  <a:gd name="connsiteX6" fmla="*/ 779855 w 1249759"/>
                  <a:gd name="connsiteY6" fmla="*/ 762154 h 764542"/>
                  <a:gd name="connsiteX7" fmla="*/ 433780 w 1249759"/>
                  <a:gd name="connsiteY7" fmla="*/ 708179 h 764542"/>
                  <a:gd name="connsiteX8" fmla="*/ 280163 w 1249759"/>
                  <a:gd name="connsiteY8" fmla="*/ 607219 h 764542"/>
                  <a:gd name="connsiteX9" fmla="*/ 220629 w 1249759"/>
                  <a:gd name="connsiteY9" fmla="*/ 704851 h 764542"/>
                  <a:gd name="connsiteX10" fmla="*/ 84900 w 1249759"/>
                  <a:gd name="connsiteY10" fmla="*/ 711994 h 764542"/>
                  <a:gd name="connsiteX11" fmla="*/ 6319 w 1249759"/>
                  <a:gd name="connsiteY11" fmla="*/ 609600 h 764542"/>
                  <a:gd name="connsiteX12" fmla="*/ 15844 w 1249759"/>
                  <a:gd name="connsiteY12" fmla="*/ 504825 h 764542"/>
                  <a:gd name="connsiteX13" fmla="*/ 103580 w 1249759"/>
                  <a:gd name="connsiteY13" fmla="*/ 457354 h 764542"/>
                  <a:gd name="connsiteX14" fmla="*/ 189674 w 1249759"/>
                  <a:gd name="connsiteY14" fmla="*/ 423863 h 764542"/>
                  <a:gd name="connsiteX15" fmla="*/ 190098 w 1249759"/>
                  <a:gd name="connsiteY15" fmla="*/ 270823 h 764542"/>
                  <a:gd name="connsiteX16" fmla="*/ 301223 w 1249759"/>
                  <a:gd name="connsiteY16" fmla="*/ 130329 h 764542"/>
                  <a:gd name="connsiteX0" fmla="*/ 301223 w 1249759"/>
                  <a:gd name="connsiteY0" fmla="*/ 130329 h 764542"/>
                  <a:gd name="connsiteX1" fmla="*/ 519505 w 1249759"/>
                  <a:gd name="connsiteY1" fmla="*/ 22379 h 764542"/>
                  <a:gd name="connsiteX2" fmla="*/ 871930 w 1249759"/>
                  <a:gd name="connsiteY2" fmla="*/ 9679 h 764542"/>
                  <a:gd name="connsiteX3" fmla="*/ 1141805 w 1249759"/>
                  <a:gd name="connsiteY3" fmla="*/ 136679 h 764542"/>
                  <a:gd name="connsiteX4" fmla="*/ 1249755 w 1249759"/>
                  <a:gd name="connsiteY4" fmla="*/ 377979 h 764542"/>
                  <a:gd name="connsiteX5" fmla="*/ 1138630 w 1249759"/>
                  <a:gd name="connsiteY5" fmla="*/ 631979 h 764542"/>
                  <a:gd name="connsiteX6" fmla="*/ 779855 w 1249759"/>
                  <a:gd name="connsiteY6" fmla="*/ 762154 h 764542"/>
                  <a:gd name="connsiteX7" fmla="*/ 433780 w 1249759"/>
                  <a:gd name="connsiteY7" fmla="*/ 708179 h 764542"/>
                  <a:gd name="connsiteX8" fmla="*/ 280163 w 1249759"/>
                  <a:gd name="connsiteY8" fmla="*/ 607219 h 764542"/>
                  <a:gd name="connsiteX9" fmla="*/ 220629 w 1249759"/>
                  <a:gd name="connsiteY9" fmla="*/ 704851 h 764542"/>
                  <a:gd name="connsiteX10" fmla="*/ 84900 w 1249759"/>
                  <a:gd name="connsiteY10" fmla="*/ 711994 h 764542"/>
                  <a:gd name="connsiteX11" fmla="*/ 6319 w 1249759"/>
                  <a:gd name="connsiteY11" fmla="*/ 609600 h 764542"/>
                  <a:gd name="connsiteX12" fmla="*/ 15844 w 1249759"/>
                  <a:gd name="connsiteY12" fmla="*/ 504825 h 764542"/>
                  <a:gd name="connsiteX13" fmla="*/ 103580 w 1249759"/>
                  <a:gd name="connsiteY13" fmla="*/ 457354 h 764542"/>
                  <a:gd name="connsiteX14" fmla="*/ 189674 w 1249759"/>
                  <a:gd name="connsiteY14" fmla="*/ 423863 h 764542"/>
                  <a:gd name="connsiteX15" fmla="*/ 190098 w 1249759"/>
                  <a:gd name="connsiteY15" fmla="*/ 270823 h 764542"/>
                  <a:gd name="connsiteX16" fmla="*/ 301223 w 1249759"/>
                  <a:gd name="connsiteY16" fmla="*/ 130329 h 764542"/>
                  <a:gd name="connsiteX0" fmla="*/ 301223 w 1249759"/>
                  <a:gd name="connsiteY0" fmla="*/ 130329 h 764542"/>
                  <a:gd name="connsiteX1" fmla="*/ 519505 w 1249759"/>
                  <a:gd name="connsiteY1" fmla="*/ 22379 h 764542"/>
                  <a:gd name="connsiteX2" fmla="*/ 871930 w 1249759"/>
                  <a:gd name="connsiteY2" fmla="*/ 9679 h 764542"/>
                  <a:gd name="connsiteX3" fmla="*/ 1141805 w 1249759"/>
                  <a:gd name="connsiteY3" fmla="*/ 136679 h 764542"/>
                  <a:gd name="connsiteX4" fmla="*/ 1249755 w 1249759"/>
                  <a:gd name="connsiteY4" fmla="*/ 377979 h 764542"/>
                  <a:gd name="connsiteX5" fmla="*/ 1138630 w 1249759"/>
                  <a:gd name="connsiteY5" fmla="*/ 631979 h 764542"/>
                  <a:gd name="connsiteX6" fmla="*/ 779855 w 1249759"/>
                  <a:gd name="connsiteY6" fmla="*/ 762154 h 764542"/>
                  <a:gd name="connsiteX7" fmla="*/ 433780 w 1249759"/>
                  <a:gd name="connsiteY7" fmla="*/ 708179 h 764542"/>
                  <a:gd name="connsiteX8" fmla="*/ 280163 w 1249759"/>
                  <a:gd name="connsiteY8" fmla="*/ 607219 h 764542"/>
                  <a:gd name="connsiteX9" fmla="*/ 220629 w 1249759"/>
                  <a:gd name="connsiteY9" fmla="*/ 704851 h 764542"/>
                  <a:gd name="connsiteX10" fmla="*/ 84900 w 1249759"/>
                  <a:gd name="connsiteY10" fmla="*/ 711994 h 764542"/>
                  <a:gd name="connsiteX11" fmla="*/ 6319 w 1249759"/>
                  <a:gd name="connsiteY11" fmla="*/ 609600 h 764542"/>
                  <a:gd name="connsiteX12" fmla="*/ 15844 w 1249759"/>
                  <a:gd name="connsiteY12" fmla="*/ 504825 h 764542"/>
                  <a:gd name="connsiteX13" fmla="*/ 103580 w 1249759"/>
                  <a:gd name="connsiteY13" fmla="*/ 457354 h 764542"/>
                  <a:gd name="connsiteX14" fmla="*/ 189674 w 1249759"/>
                  <a:gd name="connsiteY14" fmla="*/ 423863 h 764542"/>
                  <a:gd name="connsiteX15" fmla="*/ 190098 w 1249759"/>
                  <a:gd name="connsiteY15" fmla="*/ 270823 h 764542"/>
                  <a:gd name="connsiteX16" fmla="*/ 301223 w 1249759"/>
                  <a:gd name="connsiteY16" fmla="*/ 130329 h 764542"/>
                  <a:gd name="connsiteX0" fmla="*/ 301223 w 1249759"/>
                  <a:gd name="connsiteY0" fmla="*/ 130329 h 764426"/>
                  <a:gd name="connsiteX1" fmla="*/ 519505 w 1249759"/>
                  <a:gd name="connsiteY1" fmla="*/ 22379 h 764426"/>
                  <a:gd name="connsiteX2" fmla="*/ 871930 w 1249759"/>
                  <a:gd name="connsiteY2" fmla="*/ 9679 h 764426"/>
                  <a:gd name="connsiteX3" fmla="*/ 1141805 w 1249759"/>
                  <a:gd name="connsiteY3" fmla="*/ 136679 h 764426"/>
                  <a:gd name="connsiteX4" fmla="*/ 1249755 w 1249759"/>
                  <a:gd name="connsiteY4" fmla="*/ 377979 h 764426"/>
                  <a:gd name="connsiteX5" fmla="*/ 1138630 w 1249759"/>
                  <a:gd name="connsiteY5" fmla="*/ 631979 h 764426"/>
                  <a:gd name="connsiteX6" fmla="*/ 779855 w 1249759"/>
                  <a:gd name="connsiteY6" fmla="*/ 762154 h 764426"/>
                  <a:gd name="connsiteX7" fmla="*/ 433780 w 1249759"/>
                  <a:gd name="connsiteY7" fmla="*/ 708179 h 764426"/>
                  <a:gd name="connsiteX8" fmla="*/ 294451 w 1249759"/>
                  <a:gd name="connsiteY8" fmla="*/ 623887 h 764426"/>
                  <a:gd name="connsiteX9" fmla="*/ 220629 w 1249759"/>
                  <a:gd name="connsiteY9" fmla="*/ 704851 h 764426"/>
                  <a:gd name="connsiteX10" fmla="*/ 84900 w 1249759"/>
                  <a:gd name="connsiteY10" fmla="*/ 711994 h 764426"/>
                  <a:gd name="connsiteX11" fmla="*/ 6319 w 1249759"/>
                  <a:gd name="connsiteY11" fmla="*/ 609600 h 764426"/>
                  <a:gd name="connsiteX12" fmla="*/ 15844 w 1249759"/>
                  <a:gd name="connsiteY12" fmla="*/ 504825 h 764426"/>
                  <a:gd name="connsiteX13" fmla="*/ 103580 w 1249759"/>
                  <a:gd name="connsiteY13" fmla="*/ 457354 h 764426"/>
                  <a:gd name="connsiteX14" fmla="*/ 189674 w 1249759"/>
                  <a:gd name="connsiteY14" fmla="*/ 423863 h 764426"/>
                  <a:gd name="connsiteX15" fmla="*/ 190098 w 1249759"/>
                  <a:gd name="connsiteY15" fmla="*/ 270823 h 764426"/>
                  <a:gd name="connsiteX16" fmla="*/ 301223 w 1249759"/>
                  <a:gd name="connsiteY16" fmla="*/ 130329 h 764426"/>
                  <a:gd name="connsiteX0" fmla="*/ 301223 w 1249759"/>
                  <a:gd name="connsiteY0" fmla="*/ 130329 h 764613"/>
                  <a:gd name="connsiteX1" fmla="*/ 519505 w 1249759"/>
                  <a:gd name="connsiteY1" fmla="*/ 22379 h 764613"/>
                  <a:gd name="connsiteX2" fmla="*/ 871930 w 1249759"/>
                  <a:gd name="connsiteY2" fmla="*/ 9679 h 764613"/>
                  <a:gd name="connsiteX3" fmla="*/ 1141805 w 1249759"/>
                  <a:gd name="connsiteY3" fmla="*/ 136679 h 764613"/>
                  <a:gd name="connsiteX4" fmla="*/ 1249755 w 1249759"/>
                  <a:gd name="connsiteY4" fmla="*/ 377979 h 764613"/>
                  <a:gd name="connsiteX5" fmla="*/ 1138630 w 1249759"/>
                  <a:gd name="connsiteY5" fmla="*/ 631979 h 764613"/>
                  <a:gd name="connsiteX6" fmla="*/ 779855 w 1249759"/>
                  <a:gd name="connsiteY6" fmla="*/ 762154 h 764613"/>
                  <a:gd name="connsiteX7" fmla="*/ 433780 w 1249759"/>
                  <a:gd name="connsiteY7" fmla="*/ 708179 h 764613"/>
                  <a:gd name="connsiteX8" fmla="*/ 273020 w 1249759"/>
                  <a:gd name="connsiteY8" fmla="*/ 597693 h 764613"/>
                  <a:gd name="connsiteX9" fmla="*/ 220629 w 1249759"/>
                  <a:gd name="connsiteY9" fmla="*/ 704851 h 764613"/>
                  <a:gd name="connsiteX10" fmla="*/ 84900 w 1249759"/>
                  <a:gd name="connsiteY10" fmla="*/ 711994 h 764613"/>
                  <a:gd name="connsiteX11" fmla="*/ 6319 w 1249759"/>
                  <a:gd name="connsiteY11" fmla="*/ 609600 h 764613"/>
                  <a:gd name="connsiteX12" fmla="*/ 15844 w 1249759"/>
                  <a:gd name="connsiteY12" fmla="*/ 504825 h 764613"/>
                  <a:gd name="connsiteX13" fmla="*/ 103580 w 1249759"/>
                  <a:gd name="connsiteY13" fmla="*/ 457354 h 764613"/>
                  <a:gd name="connsiteX14" fmla="*/ 189674 w 1249759"/>
                  <a:gd name="connsiteY14" fmla="*/ 423863 h 764613"/>
                  <a:gd name="connsiteX15" fmla="*/ 190098 w 1249759"/>
                  <a:gd name="connsiteY15" fmla="*/ 270823 h 764613"/>
                  <a:gd name="connsiteX16" fmla="*/ 301223 w 1249759"/>
                  <a:gd name="connsiteY16" fmla="*/ 130329 h 764613"/>
                  <a:gd name="connsiteX0" fmla="*/ 299599 w 1248135"/>
                  <a:gd name="connsiteY0" fmla="*/ 130329 h 790576"/>
                  <a:gd name="connsiteX1" fmla="*/ 517881 w 1248135"/>
                  <a:gd name="connsiteY1" fmla="*/ 22379 h 790576"/>
                  <a:gd name="connsiteX2" fmla="*/ 870306 w 1248135"/>
                  <a:gd name="connsiteY2" fmla="*/ 9679 h 790576"/>
                  <a:gd name="connsiteX3" fmla="*/ 1140181 w 1248135"/>
                  <a:gd name="connsiteY3" fmla="*/ 136679 h 790576"/>
                  <a:gd name="connsiteX4" fmla="*/ 1248131 w 1248135"/>
                  <a:gd name="connsiteY4" fmla="*/ 377979 h 790576"/>
                  <a:gd name="connsiteX5" fmla="*/ 1137006 w 1248135"/>
                  <a:gd name="connsiteY5" fmla="*/ 631979 h 790576"/>
                  <a:gd name="connsiteX6" fmla="*/ 778231 w 1248135"/>
                  <a:gd name="connsiteY6" fmla="*/ 762154 h 790576"/>
                  <a:gd name="connsiteX7" fmla="*/ 432156 w 1248135"/>
                  <a:gd name="connsiteY7" fmla="*/ 708179 h 790576"/>
                  <a:gd name="connsiteX8" fmla="*/ 271396 w 1248135"/>
                  <a:gd name="connsiteY8" fmla="*/ 597693 h 790576"/>
                  <a:gd name="connsiteX9" fmla="*/ 219005 w 1248135"/>
                  <a:gd name="connsiteY9" fmla="*/ 704851 h 790576"/>
                  <a:gd name="connsiteX10" fmla="*/ 61051 w 1248135"/>
                  <a:gd name="connsiteY10" fmla="*/ 788194 h 790576"/>
                  <a:gd name="connsiteX11" fmla="*/ 4695 w 1248135"/>
                  <a:gd name="connsiteY11" fmla="*/ 609600 h 790576"/>
                  <a:gd name="connsiteX12" fmla="*/ 14220 w 1248135"/>
                  <a:gd name="connsiteY12" fmla="*/ 504825 h 790576"/>
                  <a:gd name="connsiteX13" fmla="*/ 101956 w 1248135"/>
                  <a:gd name="connsiteY13" fmla="*/ 457354 h 790576"/>
                  <a:gd name="connsiteX14" fmla="*/ 188050 w 1248135"/>
                  <a:gd name="connsiteY14" fmla="*/ 423863 h 790576"/>
                  <a:gd name="connsiteX15" fmla="*/ 188474 w 1248135"/>
                  <a:gd name="connsiteY15" fmla="*/ 270823 h 790576"/>
                  <a:gd name="connsiteX16" fmla="*/ 299599 w 1248135"/>
                  <a:gd name="connsiteY16" fmla="*/ 130329 h 790576"/>
                  <a:gd name="connsiteX0" fmla="*/ 384368 w 1332904"/>
                  <a:gd name="connsiteY0" fmla="*/ 130329 h 788831"/>
                  <a:gd name="connsiteX1" fmla="*/ 602650 w 1332904"/>
                  <a:gd name="connsiteY1" fmla="*/ 22379 h 788831"/>
                  <a:gd name="connsiteX2" fmla="*/ 955075 w 1332904"/>
                  <a:gd name="connsiteY2" fmla="*/ 9679 h 788831"/>
                  <a:gd name="connsiteX3" fmla="*/ 1224950 w 1332904"/>
                  <a:gd name="connsiteY3" fmla="*/ 136679 h 788831"/>
                  <a:gd name="connsiteX4" fmla="*/ 1332900 w 1332904"/>
                  <a:gd name="connsiteY4" fmla="*/ 377979 h 788831"/>
                  <a:gd name="connsiteX5" fmla="*/ 1221775 w 1332904"/>
                  <a:gd name="connsiteY5" fmla="*/ 631979 h 788831"/>
                  <a:gd name="connsiteX6" fmla="*/ 863000 w 1332904"/>
                  <a:gd name="connsiteY6" fmla="*/ 762154 h 788831"/>
                  <a:gd name="connsiteX7" fmla="*/ 516925 w 1332904"/>
                  <a:gd name="connsiteY7" fmla="*/ 708179 h 788831"/>
                  <a:gd name="connsiteX8" fmla="*/ 356165 w 1332904"/>
                  <a:gd name="connsiteY8" fmla="*/ 597693 h 788831"/>
                  <a:gd name="connsiteX9" fmla="*/ 303774 w 1332904"/>
                  <a:gd name="connsiteY9" fmla="*/ 704851 h 788831"/>
                  <a:gd name="connsiteX10" fmla="*/ 145820 w 1332904"/>
                  <a:gd name="connsiteY10" fmla="*/ 788194 h 788831"/>
                  <a:gd name="connsiteX11" fmla="*/ 564 w 1332904"/>
                  <a:gd name="connsiteY11" fmla="*/ 660400 h 788831"/>
                  <a:gd name="connsiteX12" fmla="*/ 98989 w 1332904"/>
                  <a:gd name="connsiteY12" fmla="*/ 504825 h 788831"/>
                  <a:gd name="connsiteX13" fmla="*/ 186725 w 1332904"/>
                  <a:gd name="connsiteY13" fmla="*/ 457354 h 788831"/>
                  <a:gd name="connsiteX14" fmla="*/ 272819 w 1332904"/>
                  <a:gd name="connsiteY14" fmla="*/ 423863 h 788831"/>
                  <a:gd name="connsiteX15" fmla="*/ 273243 w 1332904"/>
                  <a:gd name="connsiteY15" fmla="*/ 270823 h 788831"/>
                  <a:gd name="connsiteX16" fmla="*/ 384368 w 1332904"/>
                  <a:gd name="connsiteY16" fmla="*/ 130329 h 788831"/>
                  <a:gd name="connsiteX0" fmla="*/ 386559 w 1335095"/>
                  <a:gd name="connsiteY0" fmla="*/ 130329 h 788831"/>
                  <a:gd name="connsiteX1" fmla="*/ 604841 w 1335095"/>
                  <a:gd name="connsiteY1" fmla="*/ 22379 h 788831"/>
                  <a:gd name="connsiteX2" fmla="*/ 957266 w 1335095"/>
                  <a:gd name="connsiteY2" fmla="*/ 9679 h 788831"/>
                  <a:gd name="connsiteX3" fmla="*/ 1227141 w 1335095"/>
                  <a:gd name="connsiteY3" fmla="*/ 136679 h 788831"/>
                  <a:gd name="connsiteX4" fmla="*/ 1335091 w 1335095"/>
                  <a:gd name="connsiteY4" fmla="*/ 377979 h 788831"/>
                  <a:gd name="connsiteX5" fmla="*/ 1223966 w 1335095"/>
                  <a:gd name="connsiteY5" fmla="*/ 631979 h 788831"/>
                  <a:gd name="connsiteX6" fmla="*/ 865191 w 1335095"/>
                  <a:gd name="connsiteY6" fmla="*/ 762154 h 788831"/>
                  <a:gd name="connsiteX7" fmla="*/ 519116 w 1335095"/>
                  <a:gd name="connsiteY7" fmla="*/ 708179 h 788831"/>
                  <a:gd name="connsiteX8" fmla="*/ 358356 w 1335095"/>
                  <a:gd name="connsiteY8" fmla="*/ 597693 h 788831"/>
                  <a:gd name="connsiteX9" fmla="*/ 305965 w 1335095"/>
                  <a:gd name="connsiteY9" fmla="*/ 704851 h 788831"/>
                  <a:gd name="connsiteX10" fmla="*/ 148011 w 1335095"/>
                  <a:gd name="connsiteY10" fmla="*/ 788194 h 788831"/>
                  <a:gd name="connsiteX11" fmla="*/ 2755 w 1335095"/>
                  <a:gd name="connsiteY11" fmla="*/ 660400 h 788831"/>
                  <a:gd name="connsiteX12" fmla="*/ 63080 w 1335095"/>
                  <a:gd name="connsiteY12" fmla="*/ 504825 h 788831"/>
                  <a:gd name="connsiteX13" fmla="*/ 188916 w 1335095"/>
                  <a:gd name="connsiteY13" fmla="*/ 457354 h 788831"/>
                  <a:gd name="connsiteX14" fmla="*/ 275010 w 1335095"/>
                  <a:gd name="connsiteY14" fmla="*/ 423863 h 788831"/>
                  <a:gd name="connsiteX15" fmla="*/ 275434 w 1335095"/>
                  <a:gd name="connsiteY15" fmla="*/ 270823 h 788831"/>
                  <a:gd name="connsiteX16" fmla="*/ 386559 w 1335095"/>
                  <a:gd name="connsiteY16" fmla="*/ 130329 h 788831"/>
                  <a:gd name="connsiteX0" fmla="*/ 386559 w 1335095"/>
                  <a:gd name="connsiteY0" fmla="*/ 130329 h 789826"/>
                  <a:gd name="connsiteX1" fmla="*/ 604841 w 1335095"/>
                  <a:gd name="connsiteY1" fmla="*/ 22379 h 789826"/>
                  <a:gd name="connsiteX2" fmla="*/ 957266 w 1335095"/>
                  <a:gd name="connsiteY2" fmla="*/ 9679 h 789826"/>
                  <a:gd name="connsiteX3" fmla="*/ 1227141 w 1335095"/>
                  <a:gd name="connsiteY3" fmla="*/ 136679 h 789826"/>
                  <a:gd name="connsiteX4" fmla="*/ 1335091 w 1335095"/>
                  <a:gd name="connsiteY4" fmla="*/ 377979 h 789826"/>
                  <a:gd name="connsiteX5" fmla="*/ 1223966 w 1335095"/>
                  <a:gd name="connsiteY5" fmla="*/ 631979 h 789826"/>
                  <a:gd name="connsiteX6" fmla="*/ 865191 w 1335095"/>
                  <a:gd name="connsiteY6" fmla="*/ 762154 h 789826"/>
                  <a:gd name="connsiteX7" fmla="*/ 519116 w 1335095"/>
                  <a:gd name="connsiteY7" fmla="*/ 708179 h 789826"/>
                  <a:gd name="connsiteX8" fmla="*/ 358356 w 1335095"/>
                  <a:gd name="connsiteY8" fmla="*/ 597693 h 789826"/>
                  <a:gd name="connsiteX9" fmla="*/ 331365 w 1335095"/>
                  <a:gd name="connsiteY9" fmla="*/ 723901 h 789826"/>
                  <a:gd name="connsiteX10" fmla="*/ 148011 w 1335095"/>
                  <a:gd name="connsiteY10" fmla="*/ 788194 h 789826"/>
                  <a:gd name="connsiteX11" fmla="*/ 2755 w 1335095"/>
                  <a:gd name="connsiteY11" fmla="*/ 660400 h 789826"/>
                  <a:gd name="connsiteX12" fmla="*/ 63080 w 1335095"/>
                  <a:gd name="connsiteY12" fmla="*/ 504825 h 789826"/>
                  <a:gd name="connsiteX13" fmla="*/ 188916 w 1335095"/>
                  <a:gd name="connsiteY13" fmla="*/ 457354 h 789826"/>
                  <a:gd name="connsiteX14" fmla="*/ 275010 w 1335095"/>
                  <a:gd name="connsiteY14" fmla="*/ 423863 h 789826"/>
                  <a:gd name="connsiteX15" fmla="*/ 275434 w 1335095"/>
                  <a:gd name="connsiteY15" fmla="*/ 270823 h 789826"/>
                  <a:gd name="connsiteX16" fmla="*/ 386559 w 1335095"/>
                  <a:gd name="connsiteY16" fmla="*/ 130329 h 789826"/>
                  <a:gd name="connsiteX0" fmla="*/ 386559 w 1335095"/>
                  <a:gd name="connsiteY0" fmla="*/ 130329 h 790683"/>
                  <a:gd name="connsiteX1" fmla="*/ 604841 w 1335095"/>
                  <a:gd name="connsiteY1" fmla="*/ 22379 h 790683"/>
                  <a:gd name="connsiteX2" fmla="*/ 957266 w 1335095"/>
                  <a:gd name="connsiteY2" fmla="*/ 9679 h 790683"/>
                  <a:gd name="connsiteX3" fmla="*/ 1227141 w 1335095"/>
                  <a:gd name="connsiteY3" fmla="*/ 136679 h 790683"/>
                  <a:gd name="connsiteX4" fmla="*/ 1335091 w 1335095"/>
                  <a:gd name="connsiteY4" fmla="*/ 377979 h 790683"/>
                  <a:gd name="connsiteX5" fmla="*/ 1223966 w 1335095"/>
                  <a:gd name="connsiteY5" fmla="*/ 631979 h 790683"/>
                  <a:gd name="connsiteX6" fmla="*/ 865191 w 1335095"/>
                  <a:gd name="connsiteY6" fmla="*/ 762154 h 790683"/>
                  <a:gd name="connsiteX7" fmla="*/ 519116 w 1335095"/>
                  <a:gd name="connsiteY7" fmla="*/ 708179 h 790683"/>
                  <a:gd name="connsiteX8" fmla="*/ 358356 w 1335095"/>
                  <a:gd name="connsiteY8" fmla="*/ 597693 h 790683"/>
                  <a:gd name="connsiteX9" fmla="*/ 331365 w 1335095"/>
                  <a:gd name="connsiteY9" fmla="*/ 723901 h 790683"/>
                  <a:gd name="connsiteX10" fmla="*/ 148011 w 1335095"/>
                  <a:gd name="connsiteY10" fmla="*/ 788194 h 790683"/>
                  <a:gd name="connsiteX11" fmla="*/ 2755 w 1335095"/>
                  <a:gd name="connsiteY11" fmla="*/ 660400 h 790683"/>
                  <a:gd name="connsiteX12" fmla="*/ 63080 w 1335095"/>
                  <a:gd name="connsiteY12" fmla="*/ 504825 h 790683"/>
                  <a:gd name="connsiteX13" fmla="*/ 188916 w 1335095"/>
                  <a:gd name="connsiteY13" fmla="*/ 457354 h 790683"/>
                  <a:gd name="connsiteX14" fmla="*/ 275010 w 1335095"/>
                  <a:gd name="connsiteY14" fmla="*/ 423863 h 790683"/>
                  <a:gd name="connsiteX15" fmla="*/ 275434 w 1335095"/>
                  <a:gd name="connsiteY15" fmla="*/ 270823 h 790683"/>
                  <a:gd name="connsiteX16" fmla="*/ 386559 w 1335095"/>
                  <a:gd name="connsiteY16" fmla="*/ 130329 h 790683"/>
                  <a:gd name="connsiteX0" fmla="*/ 395740 w 1344276"/>
                  <a:gd name="connsiteY0" fmla="*/ 130329 h 790100"/>
                  <a:gd name="connsiteX1" fmla="*/ 614022 w 1344276"/>
                  <a:gd name="connsiteY1" fmla="*/ 22379 h 790100"/>
                  <a:gd name="connsiteX2" fmla="*/ 966447 w 1344276"/>
                  <a:gd name="connsiteY2" fmla="*/ 9679 h 790100"/>
                  <a:gd name="connsiteX3" fmla="*/ 1236322 w 1344276"/>
                  <a:gd name="connsiteY3" fmla="*/ 136679 h 790100"/>
                  <a:gd name="connsiteX4" fmla="*/ 1344272 w 1344276"/>
                  <a:gd name="connsiteY4" fmla="*/ 377979 h 790100"/>
                  <a:gd name="connsiteX5" fmla="*/ 1233147 w 1344276"/>
                  <a:gd name="connsiteY5" fmla="*/ 631979 h 790100"/>
                  <a:gd name="connsiteX6" fmla="*/ 874372 w 1344276"/>
                  <a:gd name="connsiteY6" fmla="*/ 762154 h 790100"/>
                  <a:gd name="connsiteX7" fmla="*/ 528297 w 1344276"/>
                  <a:gd name="connsiteY7" fmla="*/ 708179 h 790100"/>
                  <a:gd name="connsiteX8" fmla="*/ 367537 w 1344276"/>
                  <a:gd name="connsiteY8" fmla="*/ 597693 h 790100"/>
                  <a:gd name="connsiteX9" fmla="*/ 340546 w 1344276"/>
                  <a:gd name="connsiteY9" fmla="*/ 723901 h 790100"/>
                  <a:gd name="connsiteX10" fmla="*/ 157192 w 1344276"/>
                  <a:gd name="connsiteY10" fmla="*/ 788194 h 790100"/>
                  <a:gd name="connsiteX11" fmla="*/ 2411 w 1344276"/>
                  <a:gd name="connsiteY11" fmla="*/ 654050 h 790100"/>
                  <a:gd name="connsiteX12" fmla="*/ 72261 w 1344276"/>
                  <a:gd name="connsiteY12" fmla="*/ 504825 h 790100"/>
                  <a:gd name="connsiteX13" fmla="*/ 198097 w 1344276"/>
                  <a:gd name="connsiteY13" fmla="*/ 457354 h 790100"/>
                  <a:gd name="connsiteX14" fmla="*/ 284191 w 1344276"/>
                  <a:gd name="connsiteY14" fmla="*/ 423863 h 790100"/>
                  <a:gd name="connsiteX15" fmla="*/ 284615 w 1344276"/>
                  <a:gd name="connsiteY15" fmla="*/ 270823 h 790100"/>
                  <a:gd name="connsiteX16" fmla="*/ 395740 w 1344276"/>
                  <a:gd name="connsiteY16" fmla="*/ 130329 h 790100"/>
                  <a:gd name="connsiteX0" fmla="*/ 397117 w 1345653"/>
                  <a:gd name="connsiteY0" fmla="*/ 130329 h 790100"/>
                  <a:gd name="connsiteX1" fmla="*/ 615399 w 1345653"/>
                  <a:gd name="connsiteY1" fmla="*/ 22379 h 790100"/>
                  <a:gd name="connsiteX2" fmla="*/ 967824 w 1345653"/>
                  <a:gd name="connsiteY2" fmla="*/ 9679 h 790100"/>
                  <a:gd name="connsiteX3" fmla="*/ 1237699 w 1345653"/>
                  <a:gd name="connsiteY3" fmla="*/ 136679 h 790100"/>
                  <a:gd name="connsiteX4" fmla="*/ 1345649 w 1345653"/>
                  <a:gd name="connsiteY4" fmla="*/ 377979 h 790100"/>
                  <a:gd name="connsiteX5" fmla="*/ 1234524 w 1345653"/>
                  <a:gd name="connsiteY5" fmla="*/ 631979 h 790100"/>
                  <a:gd name="connsiteX6" fmla="*/ 875749 w 1345653"/>
                  <a:gd name="connsiteY6" fmla="*/ 762154 h 790100"/>
                  <a:gd name="connsiteX7" fmla="*/ 529674 w 1345653"/>
                  <a:gd name="connsiteY7" fmla="*/ 708179 h 790100"/>
                  <a:gd name="connsiteX8" fmla="*/ 368914 w 1345653"/>
                  <a:gd name="connsiteY8" fmla="*/ 597693 h 790100"/>
                  <a:gd name="connsiteX9" fmla="*/ 341923 w 1345653"/>
                  <a:gd name="connsiteY9" fmla="*/ 723901 h 790100"/>
                  <a:gd name="connsiteX10" fmla="*/ 158569 w 1345653"/>
                  <a:gd name="connsiteY10" fmla="*/ 788194 h 790100"/>
                  <a:gd name="connsiteX11" fmla="*/ 3788 w 1345653"/>
                  <a:gd name="connsiteY11" fmla="*/ 654050 h 790100"/>
                  <a:gd name="connsiteX12" fmla="*/ 73638 w 1345653"/>
                  <a:gd name="connsiteY12" fmla="*/ 504825 h 790100"/>
                  <a:gd name="connsiteX13" fmla="*/ 199474 w 1345653"/>
                  <a:gd name="connsiteY13" fmla="*/ 457354 h 790100"/>
                  <a:gd name="connsiteX14" fmla="*/ 285568 w 1345653"/>
                  <a:gd name="connsiteY14" fmla="*/ 423863 h 790100"/>
                  <a:gd name="connsiteX15" fmla="*/ 285992 w 1345653"/>
                  <a:gd name="connsiteY15" fmla="*/ 270823 h 790100"/>
                  <a:gd name="connsiteX16" fmla="*/ 397117 w 1345653"/>
                  <a:gd name="connsiteY16" fmla="*/ 130329 h 790100"/>
                  <a:gd name="connsiteX0" fmla="*/ 398294 w 1346830"/>
                  <a:gd name="connsiteY0" fmla="*/ 130329 h 790100"/>
                  <a:gd name="connsiteX1" fmla="*/ 616576 w 1346830"/>
                  <a:gd name="connsiteY1" fmla="*/ 22379 h 790100"/>
                  <a:gd name="connsiteX2" fmla="*/ 969001 w 1346830"/>
                  <a:gd name="connsiteY2" fmla="*/ 9679 h 790100"/>
                  <a:gd name="connsiteX3" fmla="*/ 1238876 w 1346830"/>
                  <a:gd name="connsiteY3" fmla="*/ 136679 h 790100"/>
                  <a:gd name="connsiteX4" fmla="*/ 1346826 w 1346830"/>
                  <a:gd name="connsiteY4" fmla="*/ 377979 h 790100"/>
                  <a:gd name="connsiteX5" fmla="*/ 1235701 w 1346830"/>
                  <a:gd name="connsiteY5" fmla="*/ 631979 h 790100"/>
                  <a:gd name="connsiteX6" fmla="*/ 876926 w 1346830"/>
                  <a:gd name="connsiteY6" fmla="*/ 762154 h 790100"/>
                  <a:gd name="connsiteX7" fmla="*/ 530851 w 1346830"/>
                  <a:gd name="connsiteY7" fmla="*/ 708179 h 790100"/>
                  <a:gd name="connsiteX8" fmla="*/ 370091 w 1346830"/>
                  <a:gd name="connsiteY8" fmla="*/ 597693 h 790100"/>
                  <a:gd name="connsiteX9" fmla="*/ 343100 w 1346830"/>
                  <a:gd name="connsiteY9" fmla="*/ 723901 h 790100"/>
                  <a:gd name="connsiteX10" fmla="*/ 159746 w 1346830"/>
                  <a:gd name="connsiteY10" fmla="*/ 788194 h 790100"/>
                  <a:gd name="connsiteX11" fmla="*/ 4965 w 1346830"/>
                  <a:gd name="connsiteY11" fmla="*/ 654050 h 790100"/>
                  <a:gd name="connsiteX12" fmla="*/ 74815 w 1346830"/>
                  <a:gd name="connsiteY12" fmla="*/ 504825 h 790100"/>
                  <a:gd name="connsiteX13" fmla="*/ 200651 w 1346830"/>
                  <a:gd name="connsiteY13" fmla="*/ 457354 h 790100"/>
                  <a:gd name="connsiteX14" fmla="*/ 286745 w 1346830"/>
                  <a:gd name="connsiteY14" fmla="*/ 423863 h 790100"/>
                  <a:gd name="connsiteX15" fmla="*/ 287169 w 1346830"/>
                  <a:gd name="connsiteY15" fmla="*/ 270823 h 790100"/>
                  <a:gd name="connsiteX16" fmla="*/ 398294 w 1346830"/>
                  <a:gd name="connsiteY16" fmla="*/ 130329 h 790100"/>
                  <a:gd name="connsiteX0" fmla="*/ 396650 w 1345186"/>
                  <a:gd name="connsiteY0" fmla="*/ 130329 h 789694"/>
                  <a:gd name="connsiteX1" fmla="*/ 614932 w 1345186"/>
                  <a:gd name="connsiteY1" fmla="*/ 22379 h 789694"/>
                  <a:gd name="connsiteX2" fmla="*/ 967357 w 1345186"/>
                  <a:gd name="connsiteY2" fmla="*/ 9679 h 789694"/>
                  <a:gd name="connsiteX3" fmla="*/ 1237232 w 1345186"/>
                  <a:gd name="connsiteY3" fmla="*/ 136679 h 789694"/>
                  <a:gd name="connsiteX4" fmla="*/ 1345182 w 1345186"/>
                  <a:gd name="connsiteY4" fmla="*/ 377979 h 789694"/>
                  <a:gd name="connsiteX5" fmla="*/ 1234057 w 1345186"/>
                  <a:gd name="connsiteY5" fmla="*/ 631979 h 789694"/>
                  <a:gd name="connsiteX6" fmla="*/ 875282 w 1345186"/>
                  <a:gd name="connsiteY6" fmla="*/ 762154 h 789694"/>
                  <a:gd name="connsiteX7" fmla="*/ 529207 w 1345186"/>
                  <a:gd name="connsiteY7" fmla="*/ 708179 h 789694"/>
                  <a:gd name="connsiteX8" fmla="*/ 368447 w 1345186"/>
                  <a:gd name="connsiteY8" fmla="*/ 597693 h 789694"/>
                  <a:gd name="connsiteX9" fmla="*/ 341456 w 1345186"/>
                  <a:gd name="connsiteY9" fmla="*/ 723901 h 789694"/>
                  <a:gd name="connsiteX10" fmla="*/ 158102 w 1345186"/>
                  <a:gd name="connsiteY10" fmla="*/ 788194 h 789694"/>
                  <a:gd name="connsiteX11" fmla="*/ 3321 w 1345186"/>
                  <a:gd name="connsiteY11" fmla="*/ 663575 h 789694"/>
                  <a:gd name="connsiteX12" fmla="*/ 73171 w 1345186"/>
                  <a:gd name="connsiteY12" fmla="*/ 504825 h 789694"/>
                  <a:gd name="connsiteX13" fmla="*/ 199007 w 1345186"/>
                  <a:gd name="connsiteY13" fmla="*/ 457354 h 789694"/>
                  <a:gd name="connsiteX14" fmla="*/ 285101 w 1345186"/>
                  <a:gd name="connsiteY14" fmla="*/ 423863 h 789694"/>
                  <a:gd name="connsiteX15" fmla="*/ 285525 w 1345186"/>
                  <a:gd name="connsiteY15" fmla="*/ 270823 h 789694"/>
                  <a:gd name="connsiteX16" fmla="*/ 396650 w 1345186"/>
                  <a:gd name="connsiteY16" fmla="*/ 130329 h 789694"/>
                  <a:gd name="connsiteX0" fmla="*/ 396650 w 1345186"/>
                  <a:gd name="connsiteY0" fmla="*/ 130329 h 790671"/>
                  <a:gd name="connsiteX1" fmla="*/ 614932 w 1345186"/>
                  <a:gd name="connsiteY1" fmla="*/ 22379 h 790671"/>
                  <a:gd name="connsiteX2" fmla="*/ 967357 w 1345186"/>
                  <a:gd name="connsiteY2" fmla="*/ 9679 h 790671"/>
                  <a:gd name="connsiteX3" fmla="*/ 1237232 w 1345186"/>
                  <a:gd name="connsiteY3" fmla="*/ 136679 h 790671"/>
                  <a:gd name="connsiteX4" fmla="*/ 1345182 w 1345186"/>
                  <a:gd name="connsiteY4" fmla="*/ 377979 h 790671"/>
                  <a:gd name="connsiteX5" fmla="*/ 1234057 w 1345186"/>
                  <a:gd name="connsiteY5" fmla="*/ 631979 h 790671"/>
                  <a:gd name="connsiteX6" fmla="*/ 875282 w 1345186"/>
                  <a:gd name="connsiteY6" fmla="*/ 762154 h 790671"/>
                  <a:gd name="connsiteX7" fmla="*/ 529207 w 1345186"/>
                  <a:gd name="connsiteY7" fmla="*/ 708179 h 790671"/>
                  <a:gd name="connsiteX8" fmla="*/ 368447 w 1345186"/>
                  <a:gd name="connsiteY8" fmla="*/ 597693 h 790671"/>
                  <a:gd name="connsiteX9" fmla="*/ 341456 w 1345186"/>
                  <a:gd name="connsiteY9" fmla="*/ 723901 h 790671"/>
                  <a:gd name="connsiteX10" fmla="*/ 158102 w 1345186"/>
                  <a:gd name="connsiteY10" fmla="*/ 788194 h 790671"/>
                  <a:gd name="connsiteX11" fmla="*/ 3321 w 1345186"/>
                  <a:gd name="connsiteY11" fmla="*/ 663575 h 790671"/>
                  <a:gd name="connsiteX12" fmla="*/ 73171 w 1345186"/>
                  <a:gd name="connsiteY12" fmla="*/ 504825 h 790671"/>
                  <a:gd name="connsiteX13" fmla="*/ 199007 w 1345186"/>
                  <a:gd name="connsiteY13" fmla="*/ 457354 h 790671"/>
                  <a:gd name="connsiteX14" fmla="*/ 285101 w 1345186"/>
                  <a:gd name="connsiteY14" fmla="*/ 423863 h 790671"/>
                  <a:gd name="connsiteX15" fmla="*/ 285525 w 1345186"/>
                  <a:gd name="connsiteY15" fmla="*/ 270823 h 790671"/>
                  <a:gd name="connsiteX16" fmla="*/ 396650 w 1345186"/>
                  <a:gd name="connsiteY16" fmla="*/ 130329 h 790671"/>
                  <a:gd name="connsiteX0" fmla="*/ 396650 w 1345186"/>
                  <a:gd name="connsiteY0" fmla="*/ 130329 h 790671"/>
                  <a:gd name="connsiteX1" fmla="*/ 614932 w 1345186"/>
                  <a:gd name="connsiteY1" fmla="*/ 22379 h 790671"/>
                  <a:gd name="connsiteX2" fmla="*/ 967357 w 1345186"/>
                  <a:gd name="connsiteY2" fmla="*/ 9679 h 790671"/>
                  <a:gd name="connsiteX3" fmla="*/ 1237232 w 1345186"/>
                  <a:gd name="connsiteY3" fmla="*/ 136679 h 790671"/>
                  <a:gd name="connsiteX4" fmla="*/ 1345182 w 1345186"/>
                  <a:gd name="connsiteY4" fmla="*/ 377979 h 790671"/>
                  <a:gd name="connsiteX5" fmla="*/ 1234057 w 1345186"/>
                  <a:gd name="connsiteY5" fmla="*/ 631979 h 790671"/>
                  <a:gd name="connsiteX6" fmla="*/ 875282 w 1345186"/>
                  <a:gd name="connsiteY6" fmla="*/ 762154 h 790671"/>
                  <a:gd name="connsiteX7" fmla="*/ 529207 w 1345186"/>
                  <a:gd name="connsiteY7" fmla="*/ 708179 h 790671"/>
                  <a:gd name="connsiteX8" fmla="*/ 368447 w 1345186"/>
                  <a:gd name="connsiteY8" fmla="*/ 597693 h 790671"/>
                  <a:gd name="connsiteX9" fmla="*/ 341456 w 1345186"/>
                  <a:gd name="connsiteY9" fmla="*/ 723901 h 790671"/>
                  <a:gd name="connsiteX10" fmla="*/ 158102 w 1345186"/>
                  <a:gd name="connsiteY10" fmla="*/ 788194 h 790671"/>
                  <a:gd name="connsiteX11" fmla="*/ 3321 w 1345186"/>
                  <a:gd name="connsiteY11" fmla="*/ 663575 h 790671"/>
                  <a:gd name="connsiteX12" fmla="*/ 73171 w 1345186"/>
                  <a:gd name="connsiteY12" fmla="*/ 504825 h 790671"/>
                  <a:gd name="connsiteX13" fmla="*/ 199007 w 1345186"/>
                  <a:gd name="connsiteY13" fmla="*/ 457354 h 790671"/>
                  <a:gd name="connsiteX14" fmla="*/ 291451 w 1345186"/>
                  <a:gd name="connsiteY14" fmla="*/ 442913 h 790671"/>
                  <a:gd name="connsiteX15" fmla="*/ 285525 w 1345186"/>
                  <a:gd name="connsiteY15" fmla="*/ 270823 h 790671"/>
                  <a:gd name="connsiteX16" fmla="*/ 396650 w 1345186"/>
                  <a:gd name="connsiteY16" fmla="*/ 130329 h 790671"/>
                  <a:gd name="connsiteX0" fmla="*/ 396650 w 1345186"/>
                  <a:gd name="connsiteY0" fmla="*/ 130329 h 790671"/>
                  <a:gd name="connsiteX1" fmla="*/ 614932 w 1345186"/>
                  <a:gd name="connsiteY1" fmla="*/ 22379 h 790671"/>
                  <a:gd name="connsiteX2" fmla="*/ 967357 w 1345186"/>
                  <a:gd name="connsiteY2" fmla="*/ 9679 h 790671"/>
                  <a:gd name="connsiteX3" fmla="*/ 1237232 w 1345186"/>
                  <a:gd name="connsiteY3" fmla="*/ 136679 h 790671"/>
                  <a:gd name="connsiteX4" fmla="*/ 1345182 w 1345186"/>
                  <a:gd name="connsiteY4" fmla="*/ 377979 h 790671"/>
                  <a:gd name="connsiteX5" fmla="*/ 1234057 w 1345186"/>
                  <a:gd name="connsiteY5" fmla="*/ 631979 h 790671"/>
                  <a:gd name="connsiteX6" fmla="*/ 875282 w 1345186"/>
                  <a:gd name="connsiteY6" fmla="*/ 762154 h 790671"/>
                  <a:gd name="connsiteX7" fmla="*/ 529207 w 1345186"/>
                  <a:gd name="connsiteY7" fmla="*/ 708179 h 790671"/>
                  <a:gd name="connsiteX8" fmla="*/ 368447 w 1345186"/>
                  <a:gd name="connsiteY8" fmla="*/ 597693 h 790671"/>
                  <a:gd name="connsiteX9" fmla="*/ 341456 w 1345186"/>
                  <a:gd name="connsiteY9" fmla="*/ 723901 h 790671"/>
                  <a:gd name="connsiteX10" fmla="*/ 158102 w 1345186"/>
                  <a:gd name="connsiteY10" fmla="*/ 788194 h 790671"/>
                  <a:gd name="connsiteX11" fmla="*/ 3321 w 1345186"/>
                  <a:gd name="connsiteY11" fmla="*/ 663575 h 790671"/>
                  <a:gd name="connsiteX12" fmla="*/ 73171 w 1345186"/>
                  <a:gd name="connsiteY12" fmla="*/ 504825 h 790671"/>
                  <a:gd name="connsiteX13" fmla="*/ 199007 w 1345186"/>
                  <a:gd name="connsiteY13" fmla="*/ 457354 h 790671"/>
                  <a:gd name="connsiteX14" fmla="*/ 297801 w 1345186"/>
                  <a:gd name="connsiteY14" fmla="*/ 477838 h 790671"/>
                  <a:gd name="connsiteX15" fmla="*/ 285525 w 1345186"/>
                  <a:gd name="connsiteY15" fmla="*/ 270823 h 790671"/>
                  <a:gd name="connsiteX16" fmla="*/ 396650 w 1345186"/>
                  <a:gd name="connsiteY16" fmla="*/ 130329 h 790671"/>
                  <a:gd name="connsiteX0" fmla="*/ 396650 w 1345186"/>
                  <a:gd name="connsiteY0" fmla="*/ 130329 h 789821"/>
                  <a:gd name="connsiteX1" fmla="*/ 614932 w 1345186"/>
                  <a:gd name="connsiteY1" fmla="*/ 22379 h 789821"/>
                  <a:gd name="connsiteX2" fmla="*/ 967357 w 1345186"/>
                  <a:gd name="connsiteY2" fmla="*/ 9679 h 789821"/>
                  <a:gd name="connsiteX3" fmla="*/ 1237232 w 1345186"/>
                  <a:gd name="connsiteY3" fmla="*/ 136679 h 789821"/>
                  <a:gd name="connsiteX4" fmla="*/ 1345182 w 1345186"/>
                  <a:gd name="connsiteY4" fmla="*/ 377979 h 789821"/>
                  <a:gd name="connsiteX5" fmla="*/ 1234057 w 1345186"/>
                  <a:gd name="connsiteY5" fmla="*/ 631979 h 789821"/>
                  <a:gd name="connsiteX6" fmla="*/ 875282 w 1345186"/>
                  <a:gd name="connsiteY6" fmla="*/ 762154 h 789821"/>
                  <a:gd name="connsiteX7" fmla="*/ 529207 w 1345186"/>
                  <a:gd name="connsiteY7" fmla="*/ 708179 h 789821"/>
                  <a:gd name="connsiteX8" fmla="*/ 352572 w 1345186"/>
                  <a:gd name="connsiteY8" fmla="*/ 572293 h 789821"/>
                  <a:gd name="connsiteX9" fmla="*/ 341456 w 1345186"/>
                  <a:gd name="connsiteY9" fmla="*/ 723901 h 789821"/>
                  <a:gd name="connsiteX10" fmla="*/ 158102 w 1345186"/>
                  <a:gd name="connsiteY10" fmla="*/ 788194 h 789821"/>
                  <a:gd name="connsiteX11" fmla="*/ 3321 w 1345186"/>
                  <a:gd name="connsiteY11" fmla="*/ 663575 h 789821"/>
                  <a:gd name="connsiteX12" fmla="*/ 73171 w 1345186"/>
                  <a:gd name="connsiteY12" fmla="*/ 504825 h 789821"/>
                  <a:gd name="connsiteX13" fmla="*/ 199007 w 1345186"/>
                  <a:gd name="connsiteY13" fmla="*/ 457354 h 789821"/>
                  <a:gd name="connsiteX14" fmla="*/ 297801 w 1345186"/>
                  <a:gd name="connsiteY14" fmla="*/ 477838 h 789821"/>
                  <a:gd name="connsiteX15" fmla="*/ 285525 w 1345186"/>
                  <a:gd name="connsiteY15" fmla="*/ 270823 h 789821"/>
                  <a:gd name="connsiteX16" fmla="*/ 396650 w 1345186"/>
                  <a:gd name="connsiteY16" fmla="*/ 130329 h 789821"/>
                  <a:gd name="connsiteX0" fmla="*/ 396650 w 1345186"/>
                  <a:gd name="connsiteY0" fmla="*/ 130329 h 789821"/>
                  <a:gd name="connsiteX1" fmla="*/ 614932 w 1345186"/>
                  <a:gd name="connsiteY1" fmla="*/ 22379 h 789821"/>
                  <a:gd name="connsiteX2" fmla="*/ 967357 w 1345186"/>
                  <a:gd name="connsiteY2" fmla="*/ 9679 h 789821"/>
                  <a:gd name="connsiteX3" fmla="*/ 1237232 w 1345186"/>
                  <a:gd name="connsiteY3" fmla="*/ 136679 h 789821"/>
                  <a:gd name="connsiteX4" fmla="*/ 1345182 w 1345186"/>
                  <a:gd name="connsiteY4" fmla="*/ 377979 h 789821"/>
                  <a:gd name="connsiteX5" fmla="*/ 1234057 w 1345186"/>
                  <a:gd name="connsiteY5" fmla="*/ 631979 h 789821"/>
                  <a:gd name="connsiteX6" fmla="*/ 875282 w 1345186"/>
                  <a:gd name="connsiteY6" fmla="*/ 762154 h 789821"/>
                  <a:gd name="connsiteX7" fmla="*/ 529207 w 1345186"/>
                  <a:gd name="connsiteY7" fmla="*/ 708179 h 789821"/>
                  <a:gd name="connsiteX8" fmla="*/ 352572 w 1345186"/>
                  <a:gd name="connsiteY8" fmla="*/ 572293 h 789821"/>
                  <a:gd name="connsiteX9" fmla="*/ 341456 w 1345186"/>
                  <a:gd name="connsiteY9" fmla="*/ 723901 h 789821"/>
                  <a:gd name="connsiteX10" fmla="*/ 158102 w 1345186"/>
                  <a:gd name="connsiteY10" fmla="*/ 788194 h 789821"/>
                  <a:gd name="connsiteX11" fmla="*/ 3321 w 1345186"/>
                  <a:gd name="connsiteY11" fmla="*/ 663575 h 789821"/>
                  <a:gd name="connsiteX12" fmla="*/ 73171 w 1345186"/>
                  <a:gd name="connsiteY12" fmla="*/ 504825 h 789821"/>
                  <a:gd name="connsiteX13" fmla="*/ 199007 w 1345186"/>
                  <a:gd name="connsiteY13" fmla="*/ 457354 h 789821"/>
                  <a:gd name="connsiteX14" fmla="*/ 297801 w 1345186"/>
                  <a:gd name="connsiteY14" fmla="*/ 477838 h 789821"/>
                  <a:gd name="connsiteX15" fmla="*/ 285525 w 1345186"/>
                  <a:gd name="connsiteY15" fmla="*/ 270823 h 789821"/>
                  <a:gd name="connsiteX16" fmla="*/ 396650 w 1345186"/>
                  <a:gd name="connsiteY16" fmla="*/ 130329 h 789821"/>
                  <a:gd name="connsiteX0" fmla="*/ 396650 w 1345186"/>
                  <a:gd name="connsiteY0" fmla="*/ 130329 h 789709"/>
                  <a:gd name="connsiteX1" fmla="*/ 614932 w 1345186"/>
                  <a:gd name="connsiteY1" fmla="*/ 22379 h 789709"/>
                  <a:gd name="connsiteX2" fmla="*/ 967357 w 1345186"/>
                  <a:gd name="connsiteY2" fmla="*/ 9679 h 789709"/>
                  <a:gd name="connsiteX3" fmla="*/ 1237232 w 1345186"/>
                  <a:gd name="connsiteY3" fmla="*/ 136679 h 789709"/>
                  <a:gd name="connsiteX4" fmla="*/ 1345182 w 1345186"/>
                  <a:gd name="connsiteY4" fmla="*/ 377979 h 789709"/>
                  <a:gd name="connsiteX5" fmla="*/ 1234057 w 1345186"/>
                  <a:gd name="connsiteY5" fmla="*/ 631979 h 789709"/>
                  <a:gd name="connsiteX6" fmla="*/ 875282 w 1345186"/>
                  <a:gd name="connsiteY6" fmla="*/ 762154 h 789709"/>
                  <a:gd name="connsiteX7" fmla="*/ 529207 w 1345186"/>
                  <a:gd name="connsiteY7" fmla="*/ 708179 h 789709"/>
                  <a:gd name="connsiteX8" fmla="*/ 365272 w 1345186"/>
                  <a:gd name="connsiteY8" fmla="*/ 594518 h 789709"/>
                  <a:gd name="connsiteX9" fmla="*/ 341456 w 1345186"/>
                  <a:gd name="connsiteY9" fmla="*/ 723901 h 789709"/>
                  <a:gd name="connsiteX10" fmla="*/ 158102 w 1345186"/>
                  <a:gd name="connsiteY10" fmla="*/ 788194 h 789709"/>
                  <a:gd name="connsiteX11" fmla="*/ 3321 w 1345186"/>
                  <a:gd name="connsiteY11" fmla="*/ 663575 h 789709"/>
                  <a:gd name="connsiteX12" fmla="*/ 73171 w 1345186"/>
                  <a:gd name="connsiteY12" fmla="*/ 504825 h 789709"/>
                  <a:gd name="connsiteX13" fmla="*/ 199007 w 1345186"/>
                  <a:gd name="connsiteY13" fmla="*/ 457354 h 789709"/>
                  <a:gd name="connsiteX14" fmla="*/ 297801 w 1345186"/>
                  <a:gd name="connsiteY14" fmla="*/ 477838 h 789709"/>
                  <a:gd name="connsiteX15" fmla="*/ 285525 w 1345186"/>
                  <a:gd name="connsiteY15" fmla="*/ 270823 h 789709"/>
                  <a:gd name="connsiteX16" fmla="*/ 396650 w 1345186"/>
                  <a:gd name="connsiteY16" fmla="*/ 130329 h 789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45186" h="789709">
                    <a:moveTo>
                      <a:pt x="396650" y="130329"/>
                    </a:moveTo>
                    <a:cubicBezTo>
                      <a:pt x="451551" y="88922"/>
                      <a:pt x="519814" y="42487"/>
                      <a:pt x="614932" y="22379"/>
                    </a:cubicBezTo>
                    <a:cubicBezTo>
                      <a:pt x="710050" y="2271"/>
                      <a:pt x="863640" y="-9371"/>
                      <a:pt x="967357" y="9679"/>
                    </a:cubicBezTo>
                    <a:cubicBezTo>
                      <a:pt x="1071074" y="28729"/>
                      <a:pt x="1174261" y="75296"/>
                      <a:pt x="1237232" y="136679"/>
                    </a:cubicBezTo>
                    <a:cubicBezTo>
                      <a:pt x="1300203" y="198062"/>
                      <a:pt x="1345711" y="295429"/>
                      <a:pt x="1345182" y="377979"/>
                    </a:cubicBezTo>
                    <a:cubicBezTo>
                      <a:pt x="1344653" y="460529"/>
                      <a:pt x="1312374" y="567950"/>
                      <a:pt x="1234057" y="631979"/>
                    </a:cubicBezTo>
                    <a:cubicBezTo>
                      <a:pt x="1155740" y="696008"/>
                      <a:pt x="992757" y="749454"/>
                      <a:pt x="875282" y="762154"/>
                    </a:cubicBezTo>
                    <a:cubicBezTo>
                      <a:pt x="757807" y="774854"/>
                      <a:pt x="614209" y="736118"/>
                      <a:pt x="529207" y="708179"/>
                    </a:cubicBezTo>
                    <a:cubicBezTo>
                      <a:pt x="444205" y="680240"/>
                      <a:pt x="367989" y="556973"/>
                      <a:pt x="365272" y="594518"/>
                    </a:cubicBezTo>
                    <a:cubicBezTo>
                      <a:pt x="362555" y="632063"/>
                      <a:pt x="375984" y="691622"/>
                      <a:pt x="341456" y="723901"/>
                    </a:cubicBezTo>
                    <a:cubicBezTo>
                      <a:pt x="306928" y="756180"/>
                      <a:pt x="214458" y="798248"/>
                      <a:pt x="158102" y="788194"/>
                    </a:cubicBezTo>
                    <a:cubicBezTo>
                      <a:pt x="101746" y="778140"/>
                      <a:pt x="20651" y="745728"/>
                      <a:pt x="3321" y="663575"/>
                    </a:cubicBezTo>
                    <a:cubicBezTo>
                      <a:pt x="-14009" y="581422"/>
                      <a:pt x="40557" y="539195"/>
                      <a:pt x="73171" y="504825"/>
                    </a:cubicBezTo>
                    <a:cubicBezTo>
                      <a:pt x="105785" y="470455"/>
                      <a:pt x="161569" y="461852"/>
                      <a:pt x="199007" y="457354"/>
                    </a:cubicBezTo>
                    <a:cubicBezTo>
                      <a:pt x="236445" y="452856"/>
                      <a:pt x="283381" y="508927"/>
                      <a:pt x="297801" y="477838"/>
                    </a:cubicBezTo>
                    <a:cubicBezTo>
                      <a:pt x="312221" y="446750"/>
                      <a:pt x="269050" y="328741"/>
                      <a:pt x="285525" y="270823"/>
                    </a:cubicBezTo>
                    <a:cubicBezTo>
                      <a:pt x="302000" y="212905"/>
                      <a:pt x="341749" y="171736"/>
                      <a:pt x="396650" y="130329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905750" y="501650"/>
                <a:ext cx="368300" cy="336550"/>
              </a:xfrm>
              <a:prstGeom prst="ellipse">
                <a:avLst/>
              </a:prstGeom>
              <a:noFill/>
              <a:ln w="9525">
                <a:prstDash val="lgDashDot"/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533414" y="713014"/>
                <a:ext cx="95178" cy="96927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7295468" y="860787"/>
                <a:ext cx="95178" cy="9692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7788809" y="423825"/>
              <a:ext cx="31726" cy="317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958543" y="371390"/>
              <a:ext cx="46003" cy="460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302772" y="501684"/>
              <a:ext cx="46002" cy="460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782464" y="916400"/>
              <a:ext cx="30139" cy="317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544518" y="523929"/>
              <a:ext cx="44417" cy="460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8050549" y="910044"/>
              <a:ext cx="46003" cy="46080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283736" y="744793"/>
              <a:ext cx="31726" cy="317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336712" y="787695"/>
              <a:ext cx="46003" cy="460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7284365" y="973602"/>
              <a:ext cx="31726" cy="31779"/>
            </a:xfrm>
            <a:prstGeom prst="ellipse">
              <a:avLst/>
            </a:prstGeom>
            <a:ln w="3175">
              <a:solidFill>
                <a:srgbClr val="92D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10" name="Group 109"/>
          <p:cNvGrpSpPr>
            <a:grpSpLocks/>
          </p:cNvGrpSpPr>
          <p:nvPr/>
        </p:nvGrpSpPr>
        <p:grpSpPr bwMode="auto">
          <a:xfrm>
            <a:off x="6986588" y="819150"/>
            <a:ext cx="1573212" cy="811213"/>
            <a:chOff x="543033" y="5675313"/>
            <a:chExt cx="1573963" cy="811039"/>
          </a:xfrm>
        </p:grpSpPr>
        <p:grpSp>
          <p:nvGrpSpPr>
            <p:cNvPr id="34839" name="Group 83"/>
            <p:cNvGrpSpPr>
              <a:grpSpLocks/>
            </p:cNvGrpSpPr>
            <p:nvPr/>
          </p:nvGrpSpPr>
          <p:grpSpPr bwMode="auto">
            <a:xfrm>
              <a:off x="1041400" y="5675313"/>
              <a:ext cx="1075596" cy="765440"/>
              <a:chOff x="7420708" y="298297"/>
              <a:chExt cx="1075596" cy="765440"/>
            </a:xfrm>
          </p:grpSpPr>
          <p:grpSp>
            <p:nvGrpSpPr>
              <p:cNvPr id="34854" name="Group 84"/>
              <p:cNvGrpSpPr>
                <a:grpSpLocks/>
              </p:cNvGrpSpPr>
              <p:nvPr/>
            </p:nvGrpSpPr>
            <p:grpSpPr bwMode="auto">
              <a:xfrm>
                <a:off x="7420708" y="298297"/>
                <a:ext cx="1075596" cy="765440"/>
                <a:chOff x="7420708" y="298297"/>
                <a:chExt cx="1075596" cy="765440"/>
              </a:xfrm>
            </p:grpSpPr>
            <p:sp>
              <p:nvSpPr>
                <p:cNvPr id="93" name="Freeform 92"/>
                <p:cNvSpPr/>
                <p:nvPr/>
              </p:nvSpPr>
              <p:spPr>
                <a:xfrm>
                  <a:off x="7421054" y="298297"/>
                  <a:ext cx="1075250" cy="765011"/>
                </a:xfrm>
                <a:custGeom>
                  <a:avLst/>
                  <a:gdLst>
                    <a:gd name="connsiteX0" fmla="*/ 73070 w 1066849"/>
                    <a:gd name="connsiteY0" fmla="*/ 150193 h 766254"/>
                    <a:gd name="connsiteX1" fmla="*/ 336595 w 1066849"/>
                    <a:gd name="connsiteY1" fmla="*/ 23193 h 766254"/>
                    <a:gd name="connsiteX2" fmla="*/ 689020 w 1066849"/>
                    <a:gd name="connsiteY2" fmla="*/ 10493 h 766254"/>
                    <a:gd name="connsiteX3" fmla="*/ 958895 w 1066849"/>
                    <a:gd name="connsiteY3" fmla="*/ 137493 h 766254"/>
                    <a:gd name="connsiteX4" fmla="*/ 1066845 w 1066849"/>
                    <a:gd name="connsiteY4" fmla="*/ 378793 h 766254"/>
                    <a:gd name="connsiteX5" fmla="*/ 955720 w 1066849"/>
                    <a:gd name="connsiteY5" fmla="*/ 632793 h 766254"/>
                    <a:gd name="connsiteX6" fmla="*/ 596945 w 1066849"/>
                    <a:gd name="connsiteY6" fmla="*/ 762968 h 766254"/>
                    <a:gd name="connsiteX7" fmla="*/ 250870 w 1066849"/>
                    <a:gd name="connsiteY7" fmla="*/ 708993 h 766254"/>
                    <a:gd name="connsiteX8" fmla="*/ 15920 w 1066849"/>
                    <a:gd name="connsiteY8" fmla="*/ 515318 h 766254"/>
                    <a:gd name="connsiteX9" fmla="*/ 28620 w 1066849"/>
                    <a:gd name="connsiteY9" fmla="*/ 264493 h 766254"/>
                    <a:gd name="connsiteX10" fmla="*/ 73070 w 1066849"/>
                    <a:gd name="connsiteY10" fmla="*/ 150193 h 766254"/>
                    <a:gd name="connsiteX0" fmla="*/ 80072 w 1073851"/>
                    <a:gd name="connsiteY0" fmla="*/ 150193 h 766254"/>
                    <a:gd name="connsiteX1" fmla="*/ 343597 w 1073851"/>
                    <a:gd name="connsiteY1" fmla="*/ 23193 h 766254"/>
                    <a:gd name="connsiteX2" fmla="*/ 696022 w 1073851"/>
                    <a:gd name="connsiteY2" fmla="*/ 10493 h 766254"/>
                    <a:gd name="connsiteX3" fmla="*/ 965897 w 1073851"/>
                    <a:gd name="connsiteY3" fmla="*/ 137493 h 766254"/>
                    <a:gd name="connsiteX4" fmla="*/ 1073847 w 1073851"/>
                    <a:gd name="connsiteY4" fmla="*/ 378793 h 766254"/>
                    <a:gd name="connsiteX5" fmla="*/ 962722 w 1073851"/>
                    <a:gd name="connsiteY5" fmla="*/ 632793 h 766254"/>
                    <a:gd name="connsiteX6" fmla="*/ 603947 w 1073851"/>
                    <a:gd name="connsiteY6" fmla="*/ 762968 h 766254"/>
                    <a:gd name="connsiteX7" fmla="*/ 257872 w 1073851"/>
                    <a:gd name="connsiteY7" fmla="*/ 708993 h 766254"/>
                    <a:gd name="connsiteX8" fmla="*/ 22922 w 1073851"/>
                    <a:gd name="connsiteY8" fmla="*/ 515318 h 766254"/>
                    <a:gd name="connsiteX9" fmla="*/ 14190 w 1073851"/>
                    <a:gd name="connsiteY9" fmla="*/ 271637 h 766254"/>
                    <a:gd name="connsiteX10" fmla="*/ 80072 w 1073851"/>
                    <a:gd name="connsiteY10" fmla="*/ 150193 h 766254"/>
                    <a:gd name="connsiteX0" fmla="*/ 109389 w 1074593"/>
                    <a:gd name="connsiteY0" fmla="*/ 137770 h 765737"/>
                    <a:gd name="connsiteX1" fmla="*/ 344339 w 1074593"/>
                    <a:gd name="connsiteY1" fmla="*/ 22676 h 765737"/>
                    <a:gd name="connsiteX2" fmla="*/ 696764 w 1074593"/>
                    <a:gd name="connsiteY2" fmla="*/ 9976 h 765737"/>
                    <a:gd name="connsiteX3" fmla="*/ 966639 w 1074593"/>
                    <a:gd name="connsiteY3" fmla="*/ 136976 h 765737"/>
                    <a:gd name="connsiteX4" fmla="*/ 1074589 w 1074593"/>
                    <a:gd name="connsiteY4" fmla="*/ 378276 h 765737"/>
                    <a:gd name="connsiteX5" fmla="*/ 963464 w 1074593"/>
                    <a:gd name="connsiteY5" fmla="*/ 632276 h 765737"/>
                    <a:gd name="connsiteX6" fmla="*/ 604689 w 1074593"/>
                    <a:gd name="connsiteY6" fmla="*/ 762451 h 765737"/>
                    <a:gd name="connsiteX7" fmla="*/ 258614 w 1074593"/>
                    <a:gd name="connsiteY7" fmla="*/ 708476 h 765737"/>
                    <a:gd name="connsiteX8" fmla="*/ 23664 w 1074593"/>
                    <a:gd name="connsiteY8" fmla="*/ 514801 h 765737"/>
                    <a:gd name="connsiteX9" fmla="*/ 14932 w 1074593"/>
                    <a:gd name="connsiteY9" fmla="*/ 271120 h 765737"/>
                    <a:gd name="connsiteX10" fmla="*/ 109389 w 1074593"/>
                    <a:gd name="connsiteY10" fmla="*/ 137770 h 765737"/>
                    <a:gd name="connsiteX0" fmla="*/ 127060 w 1075596"/>
                    <a:gd name="connsiteY0" fmla="*/ 130329 h 765440"/>
                    <a:gd name="connsiteX1" fmla="*/ 345342 w 1075596"/>
                    <a:gd name="connsiteY1" fmla="*/ 22379 h 765440"/>
                    <a:gd name="connsiteX2" fmla="*/ 697767 w 1075596"/>
                    <a:gd name="connsiteY2" fmla="*/ 9679 h 765440"/>
                    <a:gd name="connsiteX3" fmla="*/ 967642 w 1075596"/>
                    <a:gd name="connsiteY3" fmla="*/ 136679 h 765440"/>
                    <a:gd name="connsiteX4" fmla="*/ 1075592 w 1075596"/>
                    <a:gd name="connsiteY4" fmla="*/ 377979 h 765440"/>
                    <a:gd name="connsiteX5" fmla="*/ 964467 w 1075596"/>
                    <a:gd name="connsiteY5" fmla="*/ 631979 h 765440"/>
                    <a:gd name="connsiteX6" fmla="*/ 605692 w 1075596"/>
                    <a:gd name="connsiteY6" fmla="*/ 762154 h 765440"/>
                    <a:gd name="connsiteX7" fmla="*/ 259617 w 1075596"/>
                    <a:gd name="connsiteY7" fmla="*/ 708179 h 765440"/>
                    <a:gd name="connsiteX8" fmla="*/ 24667 w 1075596"/>
                    <a:gd name="connsiteY8" fmla="*/ 514504 h 765440"/>
                    <a:gd name="connsiteX9" fmla="*/ 15935 w 1075596"/>
                    <a:gd name="connsiteY9" fmla="*/ 270823 h 765440"/>
                    <a:gd name="connsiteX10" fmla="*/ 127060 w 1075596"/>
                    <a:gd name="connsiteY10" fmla="*/ 130329 h 765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5596" h="765440">
                      <a:moveTo>
                        <a:pt x="127060" y="130329"/>
                      </a:moveTo>
                      <a:cubicBezTo>
                        <a:pt x="181961" y="88922"/>
                        <a:pt x="250224" y="42487"/>
                        <a:pt x="345342" y="22379"/>
                      </a:cubicBezTo>
                      <a:cubicBezTo>
                        <a:pt x="440460" y="2271"/>
                        <a:pt x="594050" y="-9371"/>
                        <a:pt x="697767" y="9679"/>
                      </a:cubicBezTo>
                      <a:cubicBezTo>
                        <a:pt x="801484" y="28729"/>
                        <a:pt x="904671" y="75296"/>
                        <a:pt x="967642" y="136679"/>
                      </a:cubicBezTo>
                      <a:cubicBezTo>
                        <a:pt x="1030613" y="198062"/>
                        <a:pt x="1076121" y="295429"/>
                        <a:pt x="1075592" y="377979"/>
                      </a:cubicBezTo>
                      <a:cubicBezTo>
                        <a:pt x="1075063" y="460529"/>
                        <a:pt x="1042784" y="567950"/>
                        <a:pt x="964467" y="631979"/>
                      </a:cubicBezTo>
                      <a:cubicBezTo>
                        <a:pt x="886150" y="696008"/>
                        <a:pt x="723167" y="749454"/>
                        <a:pt x="605692" y="762154"/>
                      </a:cubicBezTo>
                      <a:cubicBezTo>
                        <a:pt x="488217" y="774854"/>
                        <a:pt x="356455" y="749454"/>
                        <a:pt x="259617" y="708179"/>
                      </a:cubicBezTo>
                      <a:cubicBezTo>
                        <a:pt x="162780" y="666904"/>
                        <a:pt x="61709" y="588587"/>
                        <a:pt x="24667" y="514504"/>
                      </a:cubicBezTo>
                      <a:cubicBezTo>
                        <a:pt x="-12375" y="440421"/>
                        <a:pt x="-1130" y="334852"/>
                        <a:pt x="15935" y="270823"/>
                      </a:cubicBezTo>
                      <a:cubicBezTo>
                        <a:pt x="33000" y="206794"/>
                        <a:pt x="72159" y="171736"/>
                        <a:pt x="127060" y="13032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905750" y="501650"/>
                  <a:ext cx="368300" cy="336550"/>
                </a:xfrm>
                <a:prstGeom prst="ellipse">
                  <a:avLst/>
                </a:prstGeom>
                <a:noFill/>
                <a:ln w="9525">
                  <a:prstDash val="lgDashDot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619586" y="680803"/>
                  <a:ext cx="95295" cy="96816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86" name="Oval 85"/>
              <p:cNvSpPr/>
              <p:nvPr/>
            </p:nvSpPr>
            <p:spPr>
              <a:xfrm>
                <a:off x="7789530" y="423683"/>
                <a:ext cx="31765" cy="31743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957885" y="371306"/>
                <a:ext cx="46059" cy="46028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304125" y="503041"/>
                <a:ext cx="44471" cy="44440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781588" y="917289"/>
                <a:ext cx="31765" cy="30157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543349" y="523674"/>
                <a:ext cx="46060" cy="46028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8051592" y="909354"/>
                <a:ext cx="44471" cy="46027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8285066" y="745876"/>
                <a:ext cx="30176" cy="30157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34840" name="Group 95"/>
            <p:cNvGrpSpPr>
              <a:grpSpLocks/>
            </p:cNvGrpSpPr>
            <p:nvPr/>
          </p:nvGrpSpPr>
          <p:grpSpPr bwMode="auto">
            <a:xfrm rot="-1379486">
              <a:off x="543033" y="6085930"/>
              <a:ext cx="540378" cy="400422"/>
              <a:chOff x="7420708" y="298297"/>
              <a:chExt cx="1075596" cy="765440"/>
            </a:xfrm>
          </p:grpSpPr>
          <p:grpSp>
            <p:nvGrpSpPr>
              <p:cNvPr id="34842" name="Group 96"/>
              <p:cNvGrpSpPr>
                <a:grpSpLocks/>
              </p:cNvGrpSpPr>
              <p:nvPr/>
            </p:nvGrpSpPr>
            <p:grpSpPr bwMode="auto">
              <a:xfrm>
                <a:off x="7420708" y="298297"/>
                <a:ext cx="1075596" cy="765440"/>
                <a:chOff x="7420708" y="298297"/>
                <a:chExt cx="1075596" cy="765440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7420559" y="298999"/>
                  <a:ext cx="1074859" cy="764565"/>
                </a:xfrm>
                <a:custGeom>
                  <a:avLst/>
                  <a:gdLst>
                    <a:gd name="connsiteX0" fmla="*/ 73070 w 1066849"/>
                    <a:gd name="connsiteY0" fmla="*/ 150193 h 766254"/>
                    <a:gd name="connsiteX1" fmla="*/ 336595 w 1066849"/>
                    <a:gd name="connsiteY1" fmla="*/ 23193 h 766254"/>
                    <a:gd name="connsiteX2" fmla="*/ 689020 w 1066849"/>
                    <a:gd name="connsiteY2" fmla="*/ 10493 h 766254"/>
                    <a:gd name="connsiteX3" fmla="*/ 958895 w 1066849"/>
                    <a:gd name="connsiteY3" fmla="*/ 137493 h 766254"/>
                    <a:gd name="connsiteX4" fmla="*/ 1066845 w 1066849"/>
                    <a:gd name="connsiteY4" fmla="*/ 378793 h 766254"/>
                    <a:gd name="connsiteX5" fmla="*/ 955720 w 1066849"/>
                    <a:gd name="connsiteY5" fmla="*/ 632793 h 766254"/>
                    <a:gd name="connsiteX6" fmla="*/ 596945 w 1066849"/>
                    <a:gd name="connsiteY6" fmla="*/ 762968 h 766254"/>
                    <a:gd name="connsiteX7" fmla="*/ 250870 w 1066849"/>
                    <a:gd name="connsiteY7" fmla="*/ 708993 h 766254"/>
                    <a:gd name="connsiteX8" fmla="*/ 15920 w 1066849"/>
                    <a:gd name="connsiteY8" fmla="*/ 515318 h 766254"/>
                    <a:gd name="connsiteX9" fmla="*/ 28620 w 1066849"/>
                    <a:gd name="connsiteY9" fmla="*/ 264493 h 766254"/>
                    <a:gd name="connsiteX10" fmla="*/ 73070 w 1066849"/>
                    <a:gd name="connsiteY10" fmla="*/ 150193 h 766254"/>
                    <a:gd name="connsiteX0" fmla="*/ 80072 w 1073851"/>
                    <a:gd name="connsiteY0" fmla="*/ 150193 h 766254"/>
                    <a:gd name="connsiteX1" fmla="*/ 343597 w 1073851"/>
                    <a:gd name="connsiteY1" fmla="*/ 23193 h 766254"/>
                    <a:gd name="connsiteX2" fmla="*/ 696022 w 1073851"/>
                    <a:gd name="connsiteY2" fmla="*/ 10493 h 766254"/>
                    <a:gd name="connsiteX3" fmla="*/ 965897 w 1073851"/>
                    <a:gd name="connsiteY3" fmla="*/ 137493 h 766254"/>
                    <a:gd name="connsiteX4" fmla="*/ 1073847 w 1073851"/>
                    <a:gd name="connsiteY4" fmla="*/ 378793 h 766254"/>
                    <a:gd name="connsiteX5" fmla="*/ 962722 w 1073851"/>
                    <a:gd name="connsiteY5" fmla="*/ 632793 h 766254"/>
                    <a:gd name="connsiteX6" fmla="*/ 603947 w 1073851"/>
                    <a:gd name="connsiteY6" fmla="*/ 762968 h 766254"/>
                    <a:gd name="connsiteX7" fmla="*/ 257872 w 1073851"/>
                    <a:gd name="connsiteY7" fmla="*/ 708993 h 766254"/>
                    <a:gd name="connsiteX8" fmla="*/ 22922 w 1073851"/>
                    <a:gd name="connsiteY8" fmla="*/ 515318 h 766254"/>
                    <a:gd name="connsiteX9" fmla="*/ 14190 w 1073851"/>
                    <a:gd name="connsiteY9" fmla="*/ 271637 h 766254"/>
                    <a:gd name="connsiteX10" fmla="*/ 80072 w 1073851"/>
                    <a:gd name="connsiteY10" fmla="*/ 150193 h 766254"/>
                    <a:gd name="connsiteX0" fmla="*/ 109389 w 1074593"/>
                    <a:gd name="connsiteY0" fmla="*/ 137770 h 765737"/>
                    <a:gd name="connsiteX1" fmla="*/ 344339 w 1074593"/>
                    <a:gd name="connsiteY1" fmla="*/ 22676 h 765737"/>
                    <a:gd name="connsiteX2" fmla="*/ 696764 w 1074593"/>
                    <a:gd name="connsiteY2" fmla="*/ 9976 h 765737"/>
                    <a:gd name="connsiteX3" fmla="*/ 966639 w 1074593"/>
                    <a:gd name="connsiteY3" fmla="*/ 136976 h 765737"/>
                    <a:gd name="connsiteX4" fmla="*/ 1074589 w 1074593"/>
                    <a:gd name="connsiteY4" fmla="*/ 378276 h 765737"/>
                    <a:gd name="connsiteX5" fmla="*/ 963464 w 1074593"/>
                    <a:gd name="connsiteY5" fmla="*/ 632276 h 765737"/>
                    <a:gd name="connsiteX6" fmla="*/ 604689 w 1074593"/>
                    <a:gd name="connsiteY6" fmla="*/ 762451 h 765737"/>
                    <a:gd name="connsiteX7" fmla="*/ 258614 w 1074593"/>
                    <a:gd name="connsiteY7" fmla="*/ 708476 h 765737"/>
                    <a:gd name="connsiteX8" fmla="*/ 23664 w 1074593"/>
                    <a:gd name="connsiteY8" fmla="*/ 514801 h 765737"/>
                    <a:gd name="connsiteX9" fmla="*/ 14932 w 1074593"/>
                    <a:gd name="connsiteY9" fmla="*/ 271120 h 765737"/>
                    <a:gd name="connsiteX10" fmla="*/ 109389 w 1074593"/>
                    <a:gd name="connsiteY10" fmla="*/ 137770 h 765737"/>
                    <a:gd name="connsiteX0" fmla="*/ 127060 w 1075596"/>
                    <a:gd name="connsiteY0" fmla="*/ 130329 h 765440"/>
                    <a:gd name="connsiteX1" fmla="*/ 345342 w 1075596"/>
                    <a:gd name="connsiteY1" fmla="*/ 22379 h 765440"/>
                    <a:gd name="connsiteX2" fmla="*/ 697767 w 1075596"/>
                    <a:gd name="connsiteY2" fmla="*/ 9679 h 765440"/>
                    <a:gd name="connsiteX3" fmla="*/ 967642 w 1075596"/>
                    <a:gd name="connsiteY3" fmla="*/ 136679 h 765440"/>
                    <a:gd name="connsiteX4" fmla="*/ 1075592 w 1075596"/>
                    <a:gd name="connsiteY4" fmla="*/ 377979 h 765440"/>
                    <a:gd name="connsiteX5" fmla="*/ 964467 w 1075596"/>
                    <a:gd name="connsiteY5" fmla="*/ 631979 h 765440"/>
                    <a:gd name="connsiteX6" fmla="*/ 605692 w 1075596"/>
                    <a:gd name="connsiteY6" fmla="*/ 762154 h 765440"/>
                    <a:gd name="connsiteX7" fmla="*/ 259617 w 1075596"/>
                    <a:gd name="connsiteY7" fmla="*/ 708179 h 765440"/>
                    <a:gd name="connsiteX8" fmla="*/ 24667 w 1075596"/>
                    <a:gd name="connsiteY8" fmla="*/ 514504 h 765440"/>
                    <a:gd name="connsiteX9" fmla="*/ 15935 w 1075596"/>
                    <a:gd name="connsiteY9" fmla="*/ 270823 h 765440"/>
                    <a:gd name="connsiteX10" fmla="*/ 127060 w 1075596"/>
                    <a:gd name="connsiteY10" fmla="*/ 130329 h 765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5596" h="765440">
                      <a:moveTo>
                        <a:pt x="127060" y="130329"/>
                      </a:moveTo>
                      <a:cubicBezTo>
                        <a:pt x="181961" y="88922"/>
                        <a:pt x="250224" y="42487"/>
                        <a:pt x="345342" y="22379"/>
                      </a:cubicBezTo>
                      <a:cubicBezTo>
                        <a:pt x="440460" y="2271"/>
                        <a:pt x="594050" y="-9371"/>
                        <a:pt x="697767" y="9679"/>
                      </a:cubicBezTo>
                      <a:cubicBezTo>
                        <a:pt x="801484" y="28729"/>
                        <a:pt x="904671" y="75296"/>
                        <a:pt x="967642" y="136679"/>
                      </a:cubicBezTo>
                      <a:cubicBezTo>
                        <a:pt x="1030613" y="198062"/>
                        <a:pt x="1076121" y="295429"/>
                        <a:pt x="1075592" y="377979"/>
                      </a:cubicBezTo>
                      <a:cubicBezTo>
                        <a:pt x="1075063" y="460529"/>
                        <a:pt x="1042784" y="567950"/>
                        <a:pt x="964467" y="631979"/>
                      </a:cubicBezTo>
                      <a:cubicBezTo>
                        <a:pt x="886150" y="696008"/>
                        <a:pt x="723167" y="749454"/>
                        <a:pt x="605692" y="762154"/>
                      </a:cubicBezTo>
                      <a:cubicBezTo>
                        <a:pt x="488217" y="774854"/>
                        <a:pt x="356455" y="749454"/>
                        <a:pt x="259617" y="708179"/>
                      </a:cubicBezTo>
                      <a:cubicBezTo>
                        <a:pt x="162780" y="666904"/>
                        <a:pt x="61709" y="588587"/>
                        <a:pt x="24667" y="514504"/>
                      </a:cubicBezTo>
                      <a:cubicBezTo>
                        <a:pt x="-12375" y="440421"/>
                        <a:pt x="-1130" y="334852"/>
                        <a:pt x="15935" y="270823"/>
                      </a:cubicBezTo>
                      <a:cubicBezTo>
                        <a:pt x="33000" y="206794"/>
                        <a:pt x="72159" y="171736"/>
                        <a:pt x="127060" y="13032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905750" y="501650"/>
                  <a:ext cx="368300" cy="336550"/>
                </a:xfrm>
                <a:prstGeom prst="ellipse">
                  <a:avLst/>
                </a:prstGeom>
                <a:noFill/>
                <a:ln w="9525">
                  <a:prstDash val="lgDashDot"/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7788301" y="422313"/>
                <a:ext cx="31614" cy="33373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7958311" y="358868"/>
                <a:ext cx="41099" cy="45511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298683" y="498112"/>
                <a:ext cx="44259" cy="45511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779988" y="916461"/>
                <a:ext cx="31614" cy="30340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543683" y="520253"/>
                <a:ext cx="44259" cy="45511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8050193" y="905122"/>
                <a:ext cx="47419" cy="45511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267602" y="716099"/>
                <a:ext cx="31614" cy="27305"/>
              </a:xfrm>
              <a:prstGeom prst="ellipse">
                <a:avLst/>
              </a:prstGeom>
              <a:ln w="3175">
                <a:solidFill>
                  <a:srgbClr val="92D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>
                  <a:solidFill>
                    <a:schemeClr val="accent2">
                      <a:lumMod val="50000"/>
                    </a:schemeClr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635152" y="6322874"/>
              <a:ext cx="95295" cy="98404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pic>
        <p:nvPicPr>
          <p:cNvPr id="107" name="Picture 2" descr="C:\Documents and Settings\compu\Desktop\chp 12\animation2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363" y="1645256"/>
            <a:ext cx="3362676" cy="3155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09649" y="245175"/>
            <a:ext cx="1493775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Budding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9323" y="1598727"/>
            <a:ext cx="2953440" cy="2212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598727"/>
            <a:ext cx="3179723" cy="2212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71" r="5084"/>
          <a:stretch/>
        </p:blipFill>
        <p:spPr>
          <a:xfrm>
            <a:off x="689244" y="1587563"/>
            <a:ext cx="3730356" cy="3120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TextBox 47"/>
          <p:cNvSpPr txBox="1"/>
          <p:nvPr/>
        </p:nvSpPr>
        <p:spPr>
          <a:xfrm>
            <a:off x="520700" y="895350"/>
            <a:ext cx="8640763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Seen in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multi-cellular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organisms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with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simple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body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sz="2000" i="1" dirty="0" err="1">
                <a:solidFill>
                  <a:srgbClr val="FF0066"/>
                </a:solidFill>
                <a:latin typeface="Bookman Old Style" pitchFamily="18" charset="0"/>
              </a:rPr>
              <a:t>organisation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For </a:t>
            </a:r>
            <a:r>
              <a:rPr lang="en-US" kern="0" dirty="0" err="1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eg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-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spirogyra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, </a:t>
            </a:r>
            <a:r>
              <a:rPr lang="en-US" sz="2000" i="1" dirty="0" err="1">
                <a:solidFill>
                  <a:srgbClr val="FF0066"/>
                </a:solidFill>
                <a:latin typeface="Bookman Old Style" pitchFamily="18" charset="0"/>
              </a:rPr>
              <a:t>ulothrix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On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maturation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the fragment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breaks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up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into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smaller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pieces.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These pieces or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fragments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cs typeface="+mn-cs"/>
              </a:rPr>
              <a:t> grow into </a:t>
            </a:r>
            <a:r>
              <a:rPr lang="en-US" sz="2000" i="1" dirty="0">
                <a:solidFill>
                  <a:srgbClr val="FF0066"/>
                </a:solidFill>
                <a:latin typeface="Bookman Old Style" pitchFamily="18" charset="0"/>
              </a:rPr>
              <a:t>new individuals.</a:t>
            </a:r>
            <a:endParaRPr lang="en-IN" sz="2000" i="1" dirty="0">
              <a:solidFill>
                <a:srgbClr val="FF0066"/>
              </a:solidFill>
              <a:latin typeface="Bookman Old Style" pitchFamily="18" charset="0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397125"/>
            <a:ext cx="1771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3450"/>
            <a:ext cx="101441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2514501" y="3004991"/>
            <a:ext cx="544611" cy="625749"/>
            <a:chOff x="5629464" y="1554876"/>
            <a:chExt cx="658979" cy="757156"/>
          </a:xfrm>
          <a:solidFill>
            <a:srgbClr val="00206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4" name="Right Arrow 21"/>
            <p:cNvSpPr/>
            <p:nvPr/>
          </p:nvSpPr>
          <p:spPr>
            <a:xfrm>
              <a:off x="5629464" y="1554876"/>
              <a:ext cx="658979" cy="485261"/>
            </a:xfrm>
            <a:custGeom>
              <a:avLst/>
              <a:gdLst>
                <a:gd name="connsiteX0" fmla="*/ 0 w 654217"/>
                <a:gd name="connsiteY0" fmla="*/ 99756 h 399022"/>
                <a:gd name="connsiteX1" fmla="*/ 308313 w 654217"/>
                <a:gd name="connsiteY1" fmla="*/ 99756 h 399022"/>
                <a:gd name="connsiteX2" fmla="*/ 308313 w 654217"/>
                <a:gd name="connsiteY2" fmla="*/ 0 h 399022"/>
                <a:gd name="connsiteX3" fmla="*/ 654217 w 654217"/>
                <a:gd name="connsiteY3" fmla="*/ 199511 h 399022"/>
                <a:gd name="connsiteX4" fmla="*/ 308313 w 654217"/>
                <a:gd name="connsiteY4" fmla="*/ 399022 h 399022"/>
                <a:gd name="connsiteX5" fmla="*/ 308313 w 654217"/>
                <a:gd name="connsiteY5" fmla="*/ 299267 h 399022"/>
                <a:gd name="connsiteX6" fmla="*/ 0 w 654217"/>
                <a:gd name="connsiteY6" fmla="*/ 299267 h 399022"/>
                <a:gd name="connsiteX7" fmla="*/ 0 w 654217"/>
                <a:gd name="connsiteY7" fmla="*/ 99756 h 399022"/>
                <a:gd name="connsiteX0" fmla="*/ 0 w 658979"/>
                <a:gd name="connsiteY0" fmla="*/ 185995 h 485261"/>
                <a:gd name="connsiteX1" fmla="*/ 308313 w 658979"/>
                <a:gd name="connsiteY1" fmla="*/ 185995 h 485261"/>
                <a:gd name="connsiteX2" fmla="*/ 308313 w 658979"/>
                <a:gd name="connsiteY2" fmla="*/ 86239 h 485261"/>
                <a:gd name="connsiteX3" fmla="*/ 658979 w 658979"/>
                <a:gd name="connsiteY3" fmla="*/ 0 h 485261"/>
                <a:gd name="connsiteX4" fmla="*/ 308313 w 658979"/>
                <a:gd name="connsiteY4" fmla="*/ 485261 h 485261"/>
                <a:gd name="connsiteX5" fmla="*/ 308313 w 658979"/>
                <a:gd name="connsiteY5" fmla="*/ 385506 h 485261"/>
                <a:gd name="connsiteX6" fmla="*/ 0 w 658979"/>
                <a:gd name="connsiteY6" fmla="*/ 385506 h 485261"/>
                <a:gd name="connsiteX7" fmla="*/ 0 w 658979"/>
                <a:gd name="connsiteY7" fmla="*/ 185995 h 48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979" h="485261">
                  <a:moveTo>
                    <a:pt x="0" y="185995"/>
                  </a:moveTo>
                  <a:lnTo>
                    <a:pt x="308313" y="185995"/>
                  </a:lnTo>
                  <a:lnTo>
                    <a:pt x="308313" y="86239"/>
                  </a:lnTo>
                  <a:lnTo>
                    <a:pt x="658979" y="0"/>
                  </a:lnTo>
                  <a:lnTo>
                    <a:pt x="308313" y="485261"/>
                  </a:lnTo>
                  <a:lnTo>
                    <a:pt x="308313" y="385506"/>
                  </a:lnTo>
                  <a:lnTo>
                    <a:pt x="0" y="385506"/>
                  </a:lnTo>
                  <a:lnTo>
                    <a:pt x="0" y="18599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Right Arrow 21"/>
            <p:cNvSpPr/>
            <p:nvPr/>
          </p:nvSpPr>
          <p:spPr>
            <a:xfrm flipV="1">
              <a:off x="5629464" y="1826771"/>
              <a:ext cx="658979" cy="485261"/>
            </a:xfrm>
            <a:custGeom>
              <a:avLst/>
              <a:gdLst>
                <a:gd name="connsiteX0" fmla="*/ 0 w 654217"/>
                <a:gd name="connsiteY0" fmla="*/ 99756 h 399022"/>
                <a:gd name="connsiteX1" fmla="*/ 308313 w 654217"/>
                <a:gd name="connsiteY1" fmla="*/ 99756 h 399022"/>
                <a:gd name="connsiteX2" fmla="*/ 308313 w 654217"/>
                <a:gd name="connsiteY2" fmla="*/ 0 h 399022"/>
                <a:gd name="connsiteX3" fmla="*/ 654217 w 654217"/>
                <a:gd name="connsiteY3" fmla="*/ 199511 h 399022"/>
                <a:gd name="connsiteX4" fmla="*/ 308313 w 654217"/>
                <a:gd name="connsiteY4" fmla="*/ 399022 h 399022"/>
                <a:gd name="connsiteX5" fmla="*/ 308313 w 654217"/>
                <a:gd name="connsiteY5" fmla="*/ 299267 h 399022"/>
                <a:gd name="connsiteX6" fmla="*/ 0 w 654217"/>
                <a:gd name="connsiteY6" fmla="*/ 299267 h 399022"/>
                <a:gd name="connsiteX7" fmla="*/ 0 w 654217"/>
                <a:gd name="connsiteY7" fmla="*/ 99756 h 399022"/>
                <a:gd name="connsiteX0" fmla="*/ 0 w 658979"/>
                <a:gd name="connsiteY0" fmla="*/ 185995 h 485261"/>
                <a:gd name="connsiteX1" fmla="*/ 308313 w 658979"/>
                <a:gd name="connsiteY1" fmla="*/ 185995 h 485261"/>
                <a:gd name="connsiteX2" fmla="*/ 308313 w 658979"/>
                <a:gd name="connsiteY2" fmla="*/ 86239 h 485261"/>
                <a:gd name="connsiteX3" fmla="*/ 658979 w 658979"/>
                <a:gd name="connsiteY3" fmla="*/ 0 h 485261"/>
                <a:gd name="connsiteX4" fmla="*/ 308313 w 658979"/>
                <a:gd name="connsiteY4" fmla="*/ 485261 h 485261"/>
                <a:gd name="connsiteX5" fmla="*/ 308313 w 658979"/>
                <a:gd name="connsiteY5" fmla="*/ 385506 h 485261"/>
                <a:gd name="connsiteX6" fmla="*/ 0 w 658979"/>
                <a:gd name="connsiteY6" fmla="*/ 385506 h 485261"/>
                <a:gd name="connsiteX7" fmla="*/ 0 w 658979"/>
                <a:gd name="connsiteY7" fmla="*/ 185995 h 48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979" h="485261">
                  <a:moveTo>
                    <a:pt x="0" y="185995"/>
                  </a:moveTo>
                  <a:lnTo>
                    <a:pt x="308313" y="185995"/>
                  </a:lnTo>
                  <a:lnTo>
                    <a:pt x="308313" y="86239"/>
                  </a:lnTo>
                  <a:lnTo>
                    <a:pt x="658979" y="0"/>
                  </a:lnTo>
                  <a:lnTo>
                    <a:pt x="308313" y="485261"/>
                  </a:lnTo>
                  <a:lnTo>
                    <a:pt x="308313" y="385506"/>
                  </a:lnTo>
                  <a:lnTo>
                    <a:pt x="0" y="385506"/>
                  </a:lnTo>
                  <a:lnTo>
                    <a:pt x="0" y="18599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9649" y="245175"/>
            <a:ext cx="2385951" cy="442674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FFFFFF"/>
                </a:solidFill>
                <a:latin typeface="Bookman Old Style" pitchFamily="18" charset="0"/>
                <a:cs typeface="+mn-cs"/>
              </a:rPr>
              <a:t>Fragmentation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048000" y="572095"/>
            <a:ext cx="3263650" cy="923330"/>
          </a:xfrm>
          <a:prstGeom prst="wedgeRoundRectCallout">
            <a:avLst>
              <a:gd name="adj1" fmla="val -59039"/>
              <a:gd name="adj2" fmla="val -4425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The act or process of breaking into fragments (piece)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61113" y="4150607"/>
            <a:ext cx="1674768" cy="630647"/>
          </a:xfrm>
          <a:prstGeom prst="wedgeRoundRectCallout">
            <a:avLst>
              <a:gd name="adj1" fmla="val -59039"/>
              <a:gd name="adj2" fmla="val -4425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new individual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887832" y="2390169"/>
            <a:ext cx="1674768" cy="630647"/>
          </a:xfrm>
          <a:prstGeom prst="wedgeRoundRectCallout">
            <a:avLst>
              <a:gd name="adj1" fmla="val -59039"/>
              <a:gd name="adj2" fmla="val -44250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new individual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6271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110</Words>
  <Application>Microsoft Office PowerPoint</Application>
  <PresentationFormat>On-screen Show (16:9)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239</cp:revision>
  <dcterms:created xsi:type="dcterms:W3CDTF">2013-07-31T12:47:49Z</dcterms:created>
  <dcterms:modified xsi:type="dcterms:W3CDTF">2022-04-24T13:25:08Z</dcterms:modified>
</cp:coreProperties>
</file>