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5058-74E9-4340-8093-17691D60A22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29E5-A1E5-46A9-A4B3-BD2C8342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D14C7-C931-632E-37D9-4448D2BA6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3C324-480C-1D37-0955-FCCEBD9C7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B013D-DA01-D8DA-48E0-DB8F6DE51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B0E4F-69F3-F5CC-6982-8E8DD47CE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00E49-DF9B-BC7F-3ACF-65E66EB79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F0C8D-1D47-ED24-6065-613F8E557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EB856-F451-134B-7C69-65CA7548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5083C-4150-FC64-0AF0-0AEB65F4F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B89B8-73D6-107B-716D-31A689590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BDD09-BDD2-2857-12F0-B6D94DDAC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3ECFB-8BBF-DAE2-07E3-FAB3712C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8FC5-D340-238B-FE7C-AB17405D6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1396-4B50-7AC3-AA91-B3145DEB5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75CF7-CCF7-12A2-B358-FD647FAB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F6044-1FB1-0BEA-0445-6E0081008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968D6-5C30-7B06-2F58-2C3D6EE4D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0AE1-3B11-06E9-594F-DDEE66152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821C5C-D91E-76B8-73B9-47CE151FB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C734B-5F9C-D3A3-2DCA-3A28C80DC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D3FC-6FA2-A033-DE05-BE18A0CD9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B0E70-7709-B064-50EF-2E712397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31BB2-217D-FC3C-BDB2-36C0A7744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0B42A-D58A-DB8C-34A6-E5FCC3D62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3C3F-97D2-8659-95B3-18683B08E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5.emf"/><Relationship Id="rId10" Type="http://schemas.openxmlformats.org/officeDocument/2006/relationships/image" Target="../media/image7.emf"/><Relationship Id="rId4" Type="http://schemas.openxmlformats.org/officeDocument/2006/relationships/package" Target="../embeddings/Microsoft_Excel_Worksheet.xlsx"/><Relationship Id="rId9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D0C7-76F2-5589-4BEC-3EA87065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8D6C65-F664-1F34-ECD0-4780BD1ADDBC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Computers Compute?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C950D4-9190-C05C-E78C-ECCB1C24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F44427-D237-FA61-0826-CA6B7787E906}"/>
              </a:ext>
            </a:extLst>
          </p:cNvPr>
          <p:cNvSpPr/>
          <p:nvPr/>
        </p:nvSpPr>
        <p:spPr>
          <a:xfrm>
            <a:off x="3602502" y="1532663"/>
            <a:ext cx="2260810" cy="36336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CD1130-8BF5-C16F-C87A-B876A0201D81}"/>
              </a:ext>
            </a:extLst>
          </p:cNvPr>
          <p:cNvSpPr/>
          <p:nvPr/>
        </p:nvSpPr>
        <p:spPr>
          <a:xfrm>
            <a:off x="3798687" y="1657683"/>
            <a:ext cx="1868437" cy="2342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Processing Unit (CPU/GPU)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7F48E9-C9D7-A483-14F4-CC22FAA0E6C0}"/>
              </a:ext>
            </a:extLst>
          </p:cNvPr>
          <p:cNvSpPr/>
          <p:nvPr/>
        </p:nvSpPr>
        <p:spPr>
          <a:xfrm>
            <a:off x="3798687" y="4366624"/>
            <a:ext cx="1868437" cy="612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Memory Unit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1D593EE-A275-3946-F142-5BC7B5D360C0}"/>
              </a:ext>
            </a:extLst>
          </p:cNvPr>
          <p:cNvSpPr/>
          <p:nvPr/>
        </p:nvSpPr>
        <p:spPr>
          <a:xfrm>
            <a:off x="4622417" y="3981891"/>
            <a:ext cx="243840" cy="4033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FDD6C9E-F636-D864-5415-32A26A5B9A57}"/>
              </a:ext>
            </a:extLst>
          </p:cNvPr>
          <p:cNvGrpSpPr/>
          <p:nvPr/>
        </p:nvGrpSpPr>
        <p:grpSpPr>
          <a:xfrm>
            <a:off x="3143657" y="5200078"/>
            <a:ext cx="3104768" cy="1635986"/>
            <a:chOff x="3776698" y="5200078"/>
            <a:chExt cx="3104768" cy="16359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213E79-2262-D81F-B3C9-AFBB95D2CA49}"/>
                </a:ext>
              </a:extLst>
            </p:cNvPr>
            <p:cNvSpPr/>
            <p:nvPr/>
          </p:nvSpPr>
          <p:spPr>
            <a:xfrm>
              <a:off x="4035680" y="6026464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C10ED1-803B-E0C8-946F-6030F7C05948}"/>
                </a:ext>
              </a:extLst>
            </p:cNvPr>
            <p:cNvSpPr/>
            <p:nvPr/>
          </p:nvSpPr>
          <p:spPr>
            <a:xfrm>
              <a:off x="4035680" y="6188223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BCD913-986E-EFC8-30A2-4876D0FCDF80}"/>
                </a:ext>
              </a:extLst>
            </p:cNvPr>
            <p:cNvSpPr/>
            <p:nvPr/>
          </p:nvSpPr>
          <p:spPr>
            <a:xfrm>
              <a:off x="4035680" y="6351672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C80CE5-64C1-C44E-8EB8-2F78CCDFB0D2}"/>
                </a:ext>
              </a:extLst>
            </p:cNvPr>
            <p:cNvSpPr/>
            <p:nvPr/>
          </p:nvSpPr>
          <p:spPr>
            <a:xfrm>
              <a:off x="4035680" y="6513431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36BFB0-1ADD-F1B2-19F1-E4444BF83035}"/>
                </a:ext>
              </a:extLst>
            </p:cNvPr>
            <p:cNvSpPr/>
            <p:nvPr/>
          </p:nvSpPr>
          <p:spPr>
            <a:xfrm>
              <a:off x="4035680" y="5394104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E8B598-E629-75EE-BA65-17B951571A94}"/>
                </a:ext>
              </a:extLst>
            </p:cNvPr>
            <p:cNvSpPr/>
            <p:nvPr/>
          </p:nvSpPr>
          <p:spPr>
            <a:xfrm>
              <a:off x="4035680" y="5555863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BB3F8A-6148-C480-89D1-F851C4CA9C41}"/>
                </a:ext>
              </a:extLst>
            </p:cNvPr>
            <p:cNvSpPr/>
            <p:nvPr/>
          </p:nvSpPr>
          <p:spPr>
            <a:xfrm>
              <a:off x="4035680" y="5719312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770E78-DDB6-89F0-0561-1EB32D58AC34}"/>
                </a:ext>
              </a:extLst>
            </p:cNvPr>
            <p:cNvSpPr/>
            <p:nvPr/>
          </p:nvSpPr>
          <p:spPr>
            <a:xfrm>
              <a:off x="4035680" y="5881071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13E79-2262-D81F-B3C9-AFBB95D2CA49}"/>
                </a:ext>
              </a:extLst>
            </p:cNvPr>
            <p:cNvSpPr/>
            <p:nvPr/>
          </p:nvSpPr>
          <p:spPr>
            <a:xfrm>
              <a:off x="5232598" y="602646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C10ED1-803B-E0C8-946F-6030F7C05948}"/>
                </a:ext>
              </a:extLst>
            </p:cNvPr>
            <p:cNvSpPr/>
            <p:nvPr/>
          </p:nvSpPr>
          <p:spPr>
            <a:xfrm>
              <a:off x="5232598" y="618822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BCD913-986E-EFC8-30A2-4876D0FCDF80}"/>
                </a:ext>
              </a:extLst>
            </p:cNvPr>
            <p:cNvSpPr/>
            <p:nvPr/>
          </p:nvSpPr>
          <p:spPr>
            <a:xfrm>
              <a:off x="5232598" y="6351672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C80CE5-64C1-C44E-8EB8-2F78CCDFB0D2}"/>
                </a:ext>
              </a:extLst>
            </p:cNvPr>
            <p:cNvSpPr/>
            <p:nvPr/>
          </p:nvSpPr>
          <p:spPr>
            <a:xfrm>
              <a:off x="5232598" y="6513431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36BFB0-1ADD-F1B2-19F1-E4444BF83035}"/>
                </a:ext>
              </a:extLst>
            </p:cNvPr>
            <p:cNvSpPr/>
            <p:nvPr/>
          </p:nvSpPr>
          <p:spPr>
            <a:xfrm>
              <a:off x="5232598" y="539410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8B598-E629-75EE-BA65-17B951571A94}"/>
                </a:ext>
              </a:extLst>
            </p:cNvPr>
            <p:cNvSpPr/>
            <p:nvPr/>
          </p:nvSpPr>
          <p:spPr>
            <a:xfrm>
              <a:off x="5232598" y="555586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BB3F8A-6148-C480-89D1-F851C4CA9C41}"/>
                </a:ext>
              </a:extLst>
            </p:cNvPr>
            <p:cNvSpPr/>
            <p:nvPr/>
          </p:nvSpPr>
          <p:spPr>
            <a:xfrm>
              <a:off x="5232598" y="5719312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770E78-DDB6-89F0-0561-1EB32D58AC34}"/>
                </a:ext>
              </a:extLst>
            </p:cNvPr>
            <p:cNvSpPr/>
            <p:nvPr/>
          </p:nvSpPr>
          <p:spPr>
            <a:xfrm>
              <a:off x="5232598" y="5881071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0F50E5-0DD3-705A-92A6-1630EBDB67A8}"/>
                </a:ext>
              </a:extLst>
            </p:cNvPr>
            <p:cNvSpPr/>
            <p:nvPr/>
          </p:nvSpPr>
          <p:spPr>
            <a:xfrm>
              <a:off x="3776698" y="5345200"/>
              <a:ext cx="2803290" cy="1490864"/>
            </a:xfrm>
            <a:prstGeom prst="rect">
              <a:avLst/>
            </a:prstGeom>
            <a:gradFill>
              <a:gsLst>
                <a:gs pos="10000">
                  <a:schemeClr val="bg1"/>
                </a:gs>
                <a:gs pos="19000">
                  <a:srgbClr val="FFFFFF">
                    <a:alpha val="0"/>
                  </a:srgbClr>
                </a:gs>
                <a:gs pos="8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7C733C-1F3E-8B42-BA3F-D04BF1142041}"/>
                </a:ext>
              </a:extLst>
            </p:cNvPr>
            <p:cNvSpPr txBox="1"/>
            <p:nvPr/>
          </p:nvSpPr>
          <p:spPr>
            <a:xfrm>
              <a:off x="5512214" y="5200078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421443-CD17-93AC-266C-F4859C0A9FF1}"/>
                </a:ext>
              </a:extLst>
            </p:cNvPr>
            <p:cNvSpPr/>
            <p:nvPr/>
          </p:nvSpPr>
          <p:spPr>
            <a:xfrm rot="16200000">
              <a:off x="4638402" y="4522914"/>
              <a:ext cx="1490863" cy="2995265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35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80D8FB-8C7D-519D-1E64-DF36999B1D11}"/>
                </a:ext>
              </a:extLst>
            </p:cNvPr>
            <p:cNvSpPr txBox="1"/>
            <p:nvPr/>
          </p:nvSpPr>
          <p:spPr>
            <a:xfrm>
              <a:off x="4264063" y="5207133"/>
              <a:ext cx="968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Address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C100BC-D797-CECB-5107-73C5C7C2CBD0}"/>
              </a:ext>
            </a:extLst>
          </p:cNvPr>
          <p:cNvSpPr/>
          <p:nvPr/>
        </p:nvSpPr>
        <p:spPr>
          <a:xfrm>
            <a:off x="3960823" y="3334192"/>
            <a:ext cx="1544163" cy="540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Arithmetic Logic Unit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6C60E1-14A0-2A69-C735-3FFA4DB616DD}"/>
              </a:ext>
            </a:extLst>
          </p:cNvPr>
          <p:cNvSpPr/>
          <p:nvPr/>
        </p:nvSpPr>
        <p:spPr>
          <a:xfrm>
            <a:off x="3960823" y="2726697"/>
            <a:ext cx="1544163" cy="540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Control Unit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6D89580-CD9F-570D-0BEC-1D48B8940A75}"/>
              </a:ext>
            </a:extLst>
          </p:cNvPr>
          <p:cNvGrpSpPr/>
          <p:nvPr/>
        </p:nvGrpSpPr>
        <p:grpSpPr>
          <a:xfrm>
            <a:off x="6294144" y="1194109"/>
            <a:ext cx="2759365" cy="2192490"/>
            <a:chOff x="6927185" y="1194109"/>
            <a:chExt cx="2759365" cy="21924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BF9D11-238B-3B3F-A3D4-1A9838A87F73}"/>
                </a:ext>
              </a:extLst>
            </p:cNvPr>
            <p:cNvSpPr/>
            <p:nvPr/>
          </p:nvSpPr>
          <p:spPr>
            <a:xfrm>
              <a:off x="7095683" y="1977690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3576550-128A-B010-1C3A-0CD243002026}"/>
                </a:ext>
              </a:extLst>
            </p:cNvPr>
            <p:cNvSpPr/>
            <p:nvPr/>
          </p:nvSpPr>
          <p:spPr>
            <a:xfrm>
              <a:off x="7095683" y="2139449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D8913A-9D93-8725-9D6B-23E799F00CE6}"/>
                </a:ext>
              </a:extLst>
            </p:cNvPr>
            <p:cNvSpPr/>
            <p:nvPr/>
          </p:nvSpPr>
          <p:spPr>
            <a:xfrm>
              <a:off x="7095683" y="2302898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8A5018-53C7-A59D-F496-3AB14BD58249}"/>
                </a:ext>
              </a:extLst>
            </p:cNvPr>
            <p:cNvSpPr/>
            <p:nvPr/>
          </p:nvSpPr>
          <p:spPr>
            <a:xfrm>
              <a:off x="7095683" y="2464657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6E606A2-2565-6232-0A9F-CC77776BE8F4}"/>
                </a:ext>
              </a:extLst>
            </p:cNvPr>
            <p:cNvSpPr/>
            <p:nvPr/>
          </p:nvSpPr>
          <p:spPr>
            <a:xfrm>
              <a:off x="7095683" y="2626416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38570D9-F9C9-6B7C-0115-710A00F06F8D}"/>
                </a:ext>
              </a:extLst>
            </p:cNvPr>
            <p:cNvSpPr/>
            <p:nvPr/>
          </p:nvSpPr>
          <p:spPr>
            <a:xfrm>
              <a:off x="7095683" y="2788175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25C219D-B6D2-BCEC-99BB-3D396D15353B}"/>
                </a:ext>
              </a:extLst>
            </p:cNvPr>
            <p:cNvSpPr/>
            <p:nvPr/>
          </p:nvSpPr>
          <p:spPr>
            <a:xfrm>
              <a:off x="7095683" y="295162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D06990-9266-B2B1-7939-895AAAC87F27}"/>
                </a:ext>
              </a:extLst>
            </p:cNvPr>
            <p:cNvSpPr/>
            <p:nvPr/>
          </p:nvSpPr>
          <p:spPr>
            <a:xfrm>
              <a:off x="7095683" y="311338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77CC61-7E40-AC5B-8CF9-2A10C82E03A4}"/>
                </a:ext>
              </a:extLst>
            </p:cNvPr>
            <p:cNvSpPr/>
            <p:nvPr/>
          </p:nvSpPr>
          <p:spPr>
            <a:xfrm>
              <a:off x="7095683" y="1345330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6CFBB7-0C9B-A42F-76B2-CB588ADE6C90}"/>
                </a:ext>
              </a:extLst>
            </p:cNvPr>
            <p:cNvSpPr/>
            <p:nvPr/>
          </p:nvSpPr>
          <p:spPr>
            <a:xfrm>
              <a:off x="7095683" y="1507089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2BDE8E6-6E43-B48A-3E3F-AFEA3A84F9C7}"/>
                </a:ext>
              </a:extLst>
            </p:cNvPr>
            <p:cNvSpPr/>
            <p:nvPr/>
          </p:nvSpPr>
          <p:spPr>
            <a:xfrm>
              <a:off x="7095683" y="1670538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E0460B2-DAE9-CAE2-ACE8-0906612AA58E}"/>
                </a:ext>
              </a:extLst>
            </p:cNvPr>
            <p:cNvSpPr/>
            <p:nvPr/>
          </p:nvSpPr>
          <p:spPr>
            <a:xfrm>
              <a:off x="7095683" y="1832297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3F0E-CBF4-22FD-FBBA-E936FE44B60A}"/>
                </a:ext>
              </a:extLst>
            </p:cNvPr>
            <p:cNvSpPr/>
            <p:nvPr/>
          </p:nvSpPr>
          <p:spPr>
            <a:xfrm>
              <a:off x="6927185" y="1265276"/>
              <a:ext cx="1517305" cy="2121323"/>
            </a:xfrm>
            <a:prstGeom prst="rect">
              <a:avLst/>
            </a:prstGeom>
            <a:gradFill>
              <a:gsLst>
                <a:gs pos="7000">
                  <a:schemeClr val="bg1"/>
                </a:gs>
                <a:gs pos="11000">
                  <a:srgbClr val="FFFFFF">
                    <a:alpha val="0"/>
                  </a:srgbClr>
                </a:gs>
                <a:gs pos="80000">
                  <a:schemeClr val="bg1">
                    <a:alpha val="0"/>
                  </a:schemeClr>
                </a:gs>
                <a:gs pos="92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28632B-3EBD-0D5C-EE95-6F2989DFDF08}"/>
                </a:ext>
              </a:extLst>
            </p:cNvPr>
            <p:cNvSpPr txBox="1"/>
            <p:nvPr/>
          </p:nvSpPr>
          <p:spPr>
            <a:xfrm>
              <a:off x="7063538" y="1194109"/>
              <a:ext cx="13292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Instructions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A57AFEA-C6B7-91DA-3B78-5DDBF6754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743" y="1914021"/>
              <a:ext cx="371265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6AE7BE6-776F-4819-C20C-58F0F9F5627B}"/>
                </a:ext>
              </a:extLst>
            </p:cNvPr>
            <p:cNvSpPr txBox="1"/>
            <p:nvPr/>
          </p:nvSpPr>
          <p:spPr>
            <a:xfrm>
              <a:off x="8663513" y="1718123"/>
              <a:ext cx="10230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Program</a:t>
              </a:r>
            </a:p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Counter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F4EEE9-447A-6A1E-384D-98834C882E6E}"/>
              </a:ext>
            </a:extLst>
          </p:cNvPr>
          <p:cNvSpPr/>
          <p:nvPr/>
        </p:nvSpPr>
        <p:spPr>
          <a:xfrm rot="16200000">
            <a:off x="1890715" y="2402345"/>
            <a:ext cx="1797988" cy="612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Input / Output Device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31F8022E-6A44-4B68-803F-64A92121571E}"/>
              </a:ext>
            </a:extLst>
          </p:cNvPr>
          <p:cNvSpPr/>
          <p:nvPr/>
        </p:nvSpPr>
        <p:spPr>
          <a:xfrm rot="16200000">
            <a:off x="3212155" y="2442991"/>
            <a:ext cx="243840" cy="536848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3AEC8FB0-A9B2-9ED9-EAAF-D6CB39DD9B72}"/>
              </a:ext>
            </a:extLst>
          </p:cNvPr>
          <p:cNvSpPr/>
          <p:nvPr/>
        </p:nvSpPr>
        <p:spPr>
          <a:xfrm rot="16200000">
            <a:off x="3225880" y="4328616"/>
            <a:ext cx="243840" cy="536848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1E572B-DB94-8DA4-3CA1-EF0C95041F51}"/>
              </a:ext>
            </a:extLst>
          </p:cNvPr>
          <p:cNvSpPr/>
          <p:nvPr/>
        </p:nvSpPr>
        <p:spPr>
          <a:xfrm rot="16200000">
            <a:off x="1787380" y="4384532"/>
            <a:ext cx="1971537" cy="6124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External Storage &amp; Network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C65D572-EE91-E569-962D-9A733102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71359"/>
              </p:ext>
            </p:extLst>
          </p:nvPr>
        </p:nvGraphicFramePr>
        <p:xfrm>
          <a:off x="6489117" y="3667175"/>
          <a:ext cx="1229360" cy="1809750"/>
        </p:xfrm>
        <a:graphic>
          <a:graphicData uri="http://schemas.openxmlformats.org/drawingml/2006/table">
            <a:tbl>
              <a:tblPr/>
              <a:tblGrid>
                <a:gridCol w="153670">
                  <a:extLst>
                    <a:ext uri="{9D8B030D-6E8A-4147-A177-3AD203B41FA5}">
                      <a16:colId xmlns:a16="http://schemas.microsoft.com/office/drawing/2014/main" val="2672722871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3053530566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354886931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5615158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4012529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1130094409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605749236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149587996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983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7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186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987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593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195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59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287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46255"/>
                  </a:ext>
                </a:extLst>
              </a:tr>
            </a:tbl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E8AFDBF2-322B-84D5-A60C-B97622371B82}"/>
              </a:ext>
            </a:extLst>
          </p:cNvPr>
          <p:cNvSpPr/>
          <p:nvPr/>
        </p:nvSpPr>
        <p:spPr>
          <a:xfrm>
            <a:off x="6339864" y="3452216"/>
            <a:ext cx="1517305" cy="2121323"/>
          </a:xfrm>
          <a:prstGeom prst="rect">
            <a:avLst/>
          </a:prstGeom>
          <a:gradFill>
            <a:gsLst>
              <a:gs pos="7000">
                <a:schemeClr val="bg1"/>
              </a:gs>
              <a:gs pos="11000">
                <a:srgbClr val="FFFFFF">
                  <a:alpha val="0"/>
                </a:srgbClr>
              </a:gs>
              <a:gs pos="80000">
                <a:schemeClr val="bg1">
                  <a:alpha val="0"/>
                </a:schemeClr>
              </a:gs>
              <a:gs pos="92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DF5BB0-809A-2E24-68B6-BB14E2A7D7DA}"/>
              </a:ext>
            </a:extLst>
          </p:cNvPr>
          <p:cNvCxnSpPr>
            <a:cxnSpLocks/>
          </p:cNvCxnSpPr>
          <p:nvPr/>
        </p:nvCxnSpPr>
        <p:spPr>
          <a:xfrm flipH="1">
            <a:off x="7774993" y="3777836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64BD55-4724-E4A1-E576-5A060FB82737}"/>
              </a:ext>
            </a:extLst>
          </p:cNvPr>
          <p:cNvSpPr txBox="1"/>
          <p:nvPr/>
        </p:nvSpPr>
        <p:spPr>
          <a:xfrm>
            <a:off x="8146258" y="3764771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Registers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4B068-8A75-258F-6DB1-7D2927F83AB7}"/>
              </a:ext>
            </a:extLst>
          </p:cNvPr>
          <p:cNvCxnSpPr>
            <a:cxnSpLocks/>
          </p:cNvCxnSpPr>
          <p:nvPr/>
        </p:nvCxnSpPr>
        <p:spPr>
          <a:xfrm flipH="1">
            <a:off x="7774993" y="3934048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D19F6B-7A0A-B238-326D-22B3FF662640}"/>
              </a:ext>
            </a:extLst>
          </p:cNvPr>
          <p:cNvCxnSpPr>
            <a:cxnSpLocks/>
          </p:cNvCxnSpPr>
          <p:nvPr/>
        </p:nvCxnSpPr>
        <p:spPr>
          <a:xfrm flipH="1">
            <a:off x="7774993" y="4094021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  <p:bldP spid="6" grpId="0" animBg="1"/>
      <p:bldP spid="5" grpId="0" animBg="1"/>
      <p:bldP spid="11" grpId="0" animBg="1"/>
      <p:bldP spid="12" grpId="0" animBg="1"/>
      <p:bldP spid="13" grpId="0" animBg="1"/>
      <p:bldP spid="10" grpId="0" animBg="1"/>
      <p:bldP spid="12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2587D-DE9C-8BEE-6189-420A71CC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38D167-569A-BEBE-88B2-FF1DD2AF9AD3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We Count?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F7299-76F2-B533-FE0E-6D3E130B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3" name="Picture 2" descr="Apple PNGs for Free Download">
            <a:extLst>
              <a:ext uri="{FF2B5EF4-FFF2-40B4-BE49-F238E27FC236}">
                <a16:creationId xmlns:a16="http://schemas.microsoft.com/office/drawing/2014/main" id="{A6A4F01A-92BD-4AF8-9780-2D0F862F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0" y="38817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pple PNGs for Free Download">
            <a:extLst>
              <a:ext uri="{FF2B5EF4-FFF2-40B4-BE49-F238E27FC236}">
                <a16:creationId xmlns:a16="http://schemas.microsoft.com/office/drawing/2014/main" id="{88987695-22A4-ECA3-B0A3-C11349DF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17" y="388620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pple PNGs for Free Download">
            <a:extLst>
              <a:ext uri="{FF2B5EF4-FFF2-40B4-BE49-F238E27FC236}">
                <a16:creationId xmlns:a16="http://schemas.microsoft.com/office/drawing/2014/main" id="{A61E7C8C-D931-946A-7743-9EA3A8A1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32" y="387735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pple PNGs for Free Download">
            <a:extLst>
              <a:ext uri="{FF2B5EF4-FFF2-40B4-BE49-F238E27FC236}">
                <a16:creationId xmlns:a16="http://schemas.microsoft.com/office/drawing/2014/main" id="{FB7B1C77-8BB6-AEBD-FF69-47E37674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49" y="38817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pple PNGs for Free Download">
            <a:extLst>
              <a:ext uri="{FF2B5EF4-FFF2-40B4-BE49-F238E27FC236}">
                <a16:creationId xmlns:a16="http://schemas.microsoft.com/office/drawing/2014/main" id="{EF6CE8E6-FF7A-FBBB-6A80-478E1405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64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Apple PNGs for Free Download">
            <a:extLst>
              <a:ext uri="{FF2B5EF4-FFF2-40B4-BE49-F238E27FC236}">
                <a16:creationId xmlns:a16="http://schemas.microsoft.com/office/drawing/2014/main" id="{9CA2992E-1C57-8AF6-8C8E-787DEEF6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81" y="387858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le PNGs for Free Download">
            <a:extLst>
              <a:ext uri="{FF2B5EF4-FFF2-40B4-BE49-F238E27FC236}">
                <a16:creationId xmlns:a16="http://schemas.microsoft.com/office/drawing/2014/main" id="{7AE18543-8520-12A5-DD21-1A508936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96" y="386973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pple PNGs for Free Download">
            <a:extLst>
              <a:ext uri="{FF2B5EF4-FFF2-40B4-BE49-F238E27FC236}">
                <a16:creationId xmlns:a16="http://schemas.microsoft.com/office/drawing/2014/main" id="{47BC3CA0-0D58-B672-8A66-24256F29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13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Apple PNGs for Free Download">
            <a:extLst>
              <a:ext uri="{FF2B5EF4-FFF2-40B4-BE49-F238E27FC236}">
                <a16:creationId xmlns:a16="http://schemas.microsoft.com/office/drawing/2014/main" id="{A35D12A1-AA73-B4C6-3A3C-34F2BF82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4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Apple PNGs for Free Download">
            <a:extLst>
              <a:ext uri="{FF2B5EF4-FFF2-40B4-BE49-F238E27FC236}">
                <a16:creationId xmlns:a16="http://schemas.microsoft.com/office/drawing/2014/main" id="{23688CDD-4842-8D61-4F3C-671FAE9D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41" y="387858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pple PNGs for Free Download">
            <a:extLst>
              <a:ext uri="{FF2B5EF4-FFF2-40B4-BE49-F238E27FC236}">
                <a16:creationId xmlns:a16="http://schemas.microsoft.com/office/drawing/2014/main" id="{D39610EE-8A2B-771E-9295-91DB6B48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56" y="386973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pple PNGs for Free Download">
            <a:extLst>
              <a:ext uri="{FF2B5EF4-FFF2-40B4-BE49-F238E27FC236}">
                <a16:creationId xmlns:a16="http://schemas.microsoft.com/office/drawing/2014/main" id="{2E756698-9502-86B5-0FF9-A6EA739A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73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F9D2AAF-03FE-A402-1B86-E0C594E962BF}"/>
              </a:ext>
            </a:extLst>
          </p:cNvPr>
          <p:cNvGrpSpPr/>
          <p:nvPr/>
        </p:nvGrpSpPr>
        <p:grpSpPr>
          <a:xfrm>
            <a:off x="619200" y="4216312"/>
            <a:ext cx="5046190" cy="299632"/>
            <a:chOff x="5885041" y="3621952"/>
            <a:chExt cx="5046190" cy="299632"/>
          </a:xfrm>
        </p:grpSpPr>
        <p:pic>
          <p:nvPicPr>
            <p:cNvPr id="49" name="Picture 48" descr="Apple PNGs for Free Download">
              <a:extLst>
                <a:ext uri="{FF2B5EF4-FFF2-40B4-BE49-F238E27FC236}">
                  <a16:creationId xmlns:a16="http://schemas.microsoft.com/office/drawing/2014/main" id="{27130FEA-C12B-DF0B-7159-DE9EFF06E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Apple PNGs for Free Download">
              <a:extLst>
                <a:ext uri="{FF2B5EF4-FFF2-40B4-BE49-F238E27FC236}">
                  <a16:creationId xmlns:a16="http://schemas.microsoft.com/office/drawing/2014/main" id="{6F73A207-DB08-C9FF-4ACA-59BE5F76A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Apple PNGs for Free Download">
              <a:extLst>
                <a:ext uri="{FF2B5EF4-FFF2-40B4-BE49-F238E27FC236}">
                  <a16:creationId xmlns:a16="http://schemas.microsoft.com/office/drawing/2014/main" id="{C0597A00-C3B2-92E4-B350-BFC3CD0AC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Apple PNGs for Free Download">
              <a:extLst>
                <a:ext uri="{FF2B5EF4-FFF2-40B4-BE49-F238E27FC236}">
                  <a16:creationId xmlns:a16="http://schemas.microsoft.com/office/drawing/2014/main" id="{5EDC2CA1-D1DC-FBB5-9AC9-74256CD6E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Apple PNGs for Free Download">
              <a:extLst>
                <a:ext uri="{FF2B5EF4-FFF2-40B4-BE49-F238E27FC236}">
                  <a16:creationId xmlns:a16="http://schemas.microsoft.com/office/drawing/2014/main" id="{A6424057-08CD-45DF-2604-663D3D075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pple PNGs for Free Download">
              <a:extLst>
                <a:ext uri="{FF2B5EF4-FFF2-40B4-BE49-F238E27FC236}">
                  <a16:creationId xmlns:a16="http://schemas.microsoft.com/office/drawing/2014/main" id="{5E881AD8-C147-81A0-6F6D-31771F1B6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Apple PNGs for Free Download">
              <a:extLst>
                <a:ext uri="{FF2B5EF4-FFF2-40B4-BE49-F238E27FC236}">
                  <a16:creationId xmlns:a16="http://schemas.microsoft.com/office/drawing/2014/main" id="{D8D851C8-A58C-121D-EB21-35891E343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Apple PNGs for Free Download">
              <a:extLst>
                <a:ext uri="{FF2B5EF4-FFF2-40B4-BE49-F238E27FC236}">
                  <a16:creationId xmlns:a16="http://schemas.microsoft.com/office/drawing/2014/main" id="{982B9A74-3EC0-4729-92D7-6D4AA9BCBD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Apple PNGs for Free Download">
              <a:extLst>
                <a:ext uri="{FF2B5EF4-FFF2-40B4-BE49-F238E27FC236}">
                  <a16:creationId xmlns:a16="http://schemas.microsoft.com/office/drawing/2014/main" id="{2A1AA83B-CD54-8A5B-7033-CD5C52898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Apple PNGs for Free Download">
              <a:extLst>
                <a:ext uri="{FF2B5EF4-FFF2-40B4-BE49-F238E27FC236}">
                  <a16:creationId xmlns:a16="http://schemas.microsoft.com/office/drawing/2014/main" id="{62ECA8B1-857A-FF8C-90E5-A83E9FEA3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Apple PNGs for Free Download">
              <a:extLst>
                <a:ext uri="{FF2B5EF4-FFF2-40B4-BE49-F238E27FC236}">
                  <a16:creationId xmlns:a16="http://schemas.microsoft.com/office/drawing/2014/main" id="{0E7B1350-7882-FAFE-1D89-3419FC898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Apple PNGs for Free Download">
              <a:extLst>
                <a:ext uri="{FF2B5EF4-FFF2-40B4-BE49-F238E27FC236}">
                  <a16:creationId xmlns:a16="http://schemas.microsoft.com/office/drawing/2014/main" id="{FE9F7276-D477-FFA6-A9A1-93FA8BB81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D39EBD-860C-8E69-0F3B-E73CFECA221E}"/>
              </a:ext>
            </a:extLst>
          </p:cNvPr>
          <p:cNvGrpSpPr/>
          <p:nvPr/>
        </p:nvGrpSpPr>
        <p:grpSpPr>
          <a:xfrm>
            <a:off x="625663" y="4554044"/>
            <a:ext cx="5046190" cy="299632"/>
            <a:chOff x="5885041" y="3621952"/>
            <a:chExt cx="5046190" cy="299632"/>
          </a:xfrm>
        </p:grpSpPr>
        <p:pic>
          <p:nvPicPr>
            <p:cNvPr id="63" name="Picture 62" descr="Apple PNGs for Free Download">
              <a:extLst>
                <a:ext uri="{FF2B5EF4-FFF2-40B4-BE49-F238E27FC236}">
                  <a16:creationId xmlns:a16="http://schemas.microsoft.com/office/drawing/2014/main" id="{DB71E5AA-0191-187F-7DCB-581F350F1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" name="Picture 2047" descr="Apple PNGs for Free Download">
              <a:extLst>
                <a:ext uri="{FF2B5EF4-FFF2-40B4-BE49-F238E27FC236}">
                  <a16:creationId xmlns:a16="http://schemas.microsoft.com/office/drawing/2014/main" id="{4780FEC8-4CAE-3A6A-8BF6-0ED28788A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2048" descr="Apple PNGs for Free Download">
              <a:extLst>
                <a:ext uri="{FF2B5EF4-FFF2-40B4-BE49-F238E27FC236}">
                  <a16:creationId xmlns:a16="http://schemas.microsoft.com/office/drawing/2014/main" id="{568DBA8A-1BE2-8BAD-E1C2-3A0E40BA3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2050" descr="Apple PNGs for Free Download">
              <a:extLst>
                <a:ext uri="{FF2B5EF4-FFF2-40B4-BE49-F238E27FC236}">
                  <a16:creationId xmlns:a16="http://schemas.microsoft.com/office/drawing/2014/main" id="{79DF4D40-6F12-208C-1154-CE7542FE1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2051" descr="Apple PNGs for Free Download">
              <a:extLst>
                <a:ext uri="{FF2B5EF4-FFF2-40B4-BE49-F238E27FC236}">
                  <a16:creationId xmlns:a16="http://schemas.microsoft.com/office/drawing/2014/main" id="{08C9A449-7AD5-00B9-7777-C169F250F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2052" descr="Apple PNGs for Free Download">
              <a:extLst>
                <a:ext uri="{FF2B5EF4-FFF2-40B4-BE49-F238E27FC236}">
                  <a16:creationId xmlns:a16="http://schemas.microsoft.com/office/drawing/2014/main" id="{F7A8F222-56E1-D227-1A1D-220ED94ED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2053" descr="Apple PNGs for Free Download">
              <a:extLst>
                <a:ext uri="{FF2B5EF4-FFF2-40B4-BE49-F238E27FC236}">
                  <a16:creationId xmlns:a16="http://schemas.microsoft.com/office/drawing/2014/main" id="{68172221-7157-D0E4-4CF1-C0B2826DB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2054" descr="Apple PNGs for Free Download">
              <a:extLst>
                <a:ext uri="{FF2B5EF4-FFF2-40B4-BE49-F238E27FC236}">
                  <a16:creationId xmlns:a16="http://schemas.microsoft.com/office/drawing/2014/main" id="{0D7596A0-3231-3B44-1FDD-E9B6EDA0D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2055" descr="Apple PNGs for Free Download">
              <a:extLst>
                <a:ext uri="{FF2B5EF4-FFF2-40B4-BE49-F238E27FC236}">
                  <a16:creationId xmlns:a16="http://schemas.microsoft.com/office/drawing/2014/main" id="{65C23B6A-A043-6101-BCDE-06F68087E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2056" descr="Apple PNGs for Free Download">
              <a:extLst>
                <a:ext uri="{FF2B5EF4-FFF2-40B4-BE49-F238E27FC236}">
                  <a16:creationId xmlns:a16="http://schemas.microsoft.com/office/drawing/2014/main" id="{67B0F6E3-5694-F407-81FF-DD29EC2A1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2057" descr="Apple PNGs for Free Download">
              <a:extLst>
                <a:ext uri="{FF2B5EF4-FFF2-40B4-BE49-F238E27FC236}">
                  <a16:creationId xmlns:a16="http://schemas.microsoft.com/office/drawing/2014/main" id="{B92E0A0D-414A-B8B8-6CD4-A2E527E78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2058" descr="Apple PNGs for Free Download">
              <a:extLst>
                <a:ext uri="{FF2B5EF4-FFF2-40B4-BE49-F238E27FC236}">
                  <a16:creationId xmlns:a16="http://schemas.microsoft.com/office/drawing/2014/main" id="{B0650803-90C5-7F1D-0AF5-B2BFE3F59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2059" descr="Apple PNGs for Free Download">
            <a:extLst>
              <a:ext uri="{FF2B5EF4-FFF2-40B4-BE49-F238E27FC236}">
                <a16:creationId xmlns:a16="http://schemas.microsoft.com/office/drawing/2014/main" id="{9683E060-DC82-A7DC-39BA-D779730F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" y="49018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060" descr="Apple PNGs for Free Download">
            <a:extLst>
              <a:ext uri="{FF2B5EF4-FFF2-40B4-BE49-F238E27FC236}">
                <a16:creationId xmlns:a16="http://schemas.microsoft.com/office/drawing/2014/main" id="{0826AAF5-B129-A2DA-ED12-ACF0ECDBA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81" y="490627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2061" descr="Apple PNGs for Free Download">
            <a:extLst>
              <a:ext uri="{FF2B5EF4-FFF2-40B4-BE49-F238E27FC236}">
                <a16:creationId xmlns:a16="http://schemas.microsoft.com/office/drawing/2014/main" id="{96A0FBC2-D0BC-A8D6-E4C8-E2C39755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96" y="489742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 descr="Apple PNGs for Free Download">
            <a:extLst>
              <a:ext uri="{FF2B5EF4-FFF2-40B4-BE49-F238E27FC236}">
                <a16:creationId xmlns:a16="http://schemas.microsoft.com/office/drawing/2014/main" id="{3FECF1F9-BD5F-5DCF-F72D-C19BA6CF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13" y="49018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2063" descr="Apple PNGs for Free Download">
            <a:extLst>
              <a:ext uri="{FF2B5EF4-FFF2-40B4-BE49-F238E27FC236}">
                <a16:creationId xmlns:a16="http://schemas.microsoft.com/office/drawing/2014/main" id="{6EE2A5E5-9069-CA5D-A6BF-67204353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28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2064" descr="Apple PNGs for Free Download">
            <a:extLst>
              <a:ext uri="{FF2B5EF4-FFF2-40B4-BE49-F238E27FC236}">
                <a16:creationId xmlns:a16="http://schemas.microsoft.com/office/drawing/2014/main" id="{4BF3F2C6-6456-9DA5-23E0-6DAA8FF4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45" y="489865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2065" descr="Apple PNGs for Free Download">
            <a:extLst>
              <a:ext uri="{FF2B5EF4-FFF2-40B4-BE49-F238E27FC236}">
                <a16:creationId xmlns:a16="http://schemas.microsoft.com/office/drawing/2014/main" id="{B7E0518E-8632-92D6-D173-C4B33642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60" y="488980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2066" descr="Apple PNGs for Free Download">
            <a:extLst>
              <a:ext uri="{FF2B5EF4-FFF2-40B4-BE49-F238E27FC236}">
                <a16:creationId xmlns:a16="http://schemas.microsoft.com/office/drawing/2014/main" id="{97F3003D-213E-F19B-FE5E-0DFCD8B7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77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67" descr="Apple PNGs for Free Download">
            <a:extLst>
              <a:ext uri="{FF2B5EF4-FFF2-40B4-BE49-F238E27FC236}">
                <a16:creationId xmlns:a16="http://schemas.microsoft.com/office/drawing/2014/main" id="{893F47BE-5C5D-0138-4F6E-10F0773D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88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068" descr="Apple PNGs for Free Download">
            <a:extLst>
              <a:ext uri="{FF2B5EF4-FFF2-40B4-BE49-F238E27FC236}">
                <a16:creationId xmlns:a16="http://schemas.microsoft.com/office/drawing/2014/main" id="{EA39BD2C-2EFB-1E38-7F53-7B5F4A4D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05" y="489865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069" descr="Apple PNGs for Free Download">
            <a:extLst>
              <a:ext uri="{FF2B5EF4-FFF2-40B4-BE49-F238E27FC236}">
                <a16:creationId xmlns:a16="http://schemas.microsoft.com/office/drawing/2014/main" id="{8B3A4516-E823-4CE8-D7B3-10341911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20" y="488980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070" descr="Apple PNGs for Free Download">
            <a:extLst>
              <a:ext uri="{FF2B5EF4-FFF2-40B4-BE49-F238E27FC236}">
                <a16:creationId xmlns:a16="http://schemas.microsoft.com/office/drawing/2014/main" id="{4C8B87F3-7E1B-9AB0-4939-DD7E7A53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37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37324755-3B6A-000D-750C-FAEAA4AFF501}"/>
              </a:ext>
            </a:extLst>
          </p:cNvPr>
          <p:cNvGrpSpPr/>
          <p:nvPr/>
        </p:nvGrpSpPr>
        <p:grpSpPr>
          <a:xfrm>
            <a:off x="626864" y="5236383"/>
            <a:ext cx="5046190" cy="299632"/>
            <a:chOff x="5885041" y="3621952"/>
            <a:chExt cx="5046190" cy="299632"/>
          </a:xfrm>
        </p:grpSpPr>
        <p:pic>
          <p:nvPicPr>
            <p:cNvPr id="2073" name="Picture 2072" descr="Apple PNGs for Free Download">
              <a:extLst>
                <a:ext uri="{FF2B5EF4-FFF2-40B4-BE49-F238E27FC236}">
                  <a16:creationId xmlns:a16="http://schemas.microsoft.com/office/drawing/2014/main" id="{2318591E-8B1F-8B9F-F90D-D7382C19E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073" descr="Apple PNGs for Free Download">
              <a:extLst>
                <a:ext uri="{FF2B5EF4-FFF2-40B4-BE49-F238E27FC236}">
                  <a16:creationId xmlns:a16="http://schemas.microsoft.com/office/drawing/2014/main" id="{5D6F0B2A-D2D9-7C69-7F57-C2BF8B2ED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5" name="Picture 2074" descr="Apple PNGs for Free Download">
              <a:extLst>
                <a:ext uri="{FF2B5EF4-FFF2-40B4-BE49-F238E27FC236}">
                  <a16:creationId xmlns:a16="http://schemas.microsoft.com/office/drawing/2014/main" id="{891E6F7C-53C2-0BD8-82B2-F0D956EFD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075" descr="Apple PNGs for Free Download">
              <a:extLst>
                <a:ext uri="{FF2B5EF4-FFF2-40B4-BE49-F238E27FC236}">
                  <a16:creationId xmlns:a16="http://schemas.microsoft.com/office/drawing/2014/main" id="{83D02683-7A37-6EFC-DD97-44A418015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7" name="Picture 2076" descr="Apple PNGs for Free Download">
              <a:extLst>
                <a:ext uri="{FF2B5EF4-FFF2-40B4-BE49-F238E27FC236}">
                  <a16:creationId xmlns:a16="http://schemas.microsoft.com/office/drawing/2014/main" id="{90EDE3B9-0EFD-7754-7CE5-2F0C41A9B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2077" descr="Apple PNGs for Free Download">
              <a:extLst>
                <a:ext uri="{FF2B5EF4-FFF2-40B4-BE49-F238E27FC236}">
                  <a16:creationId xmlns:a16="http://schemas.microsoft.com/office/drawing/2014/main" id="{584553F1-EB55-ACE6-A79B-6DF63FA46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9" name="Picture 2078" descr="Apple PNGs for Free Download">
              <a:extLst>
                <a:ext uri="{FF2B5EF4-FFF2-40B4-BE49-F238E27FC236}">
                  <a16:creationId xmlns:a16="http://schemas.microsoft.com/office/drawing/2014/main" id="{E68C4558-8CA1-F9AC-F77D-F95059BBF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Apple PNGs for Free Download">
              <a:extLst>
                <a:ext uri="{FF2B5EF4-FFF2-40B4-BE49-F238E27FC236}">
                  <a16:creationId xmlns:a16="http://schemas.microsoft.com/office/drawing/2014/main" id="{C6E99DB2-DAB8-C3D2-E57E-A2158AF9B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Apple PNGs for Free Download">
              <a:extLst>
                <a:ext uri="{FF2B5EF4-FFF2-40B4-BE49-F238E27FC236}">
                  <a16:creationId xmlns:a16="http://schemas.microsoft.com/office/drawing/2014/main" id="{A452840E-5B5C-D8C1-6995-CA9898372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 descr="Apple PNGs for Free Download">
              <a:extLst>
                <a:ext uri="{FF2B5EF4-FFF2-40B4-BE49-F238E27FC236}">
                  <a16:creationId xmlns:a16="http://schemas.microsoft.com/office/drawing/2014/main" id="{28DF58E4-9D8A-DAA1-89C1-92EE6B4E6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Apple PNGs for Free Download">
              <a:extLst>
                <a:ext uri="{FF2B5EF4-FFF2-40B4-BE49-F238E27FC236}">
                  <a16:creationId xmlns:a16="http://schemas.microsoft.com/office/drawing/2014/main" id="{6EAA19CC-6C23-9B77-33F6-A6A83BACB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Apple PNGs for Free Download">
              <a:extLst>
                <a:ext uri="{FF2B5EF4-FFF2-40B4-BE49-F238E27FC236}">
                  <a16:creationId xmlns:a16="http://schemas.microsoft.com/office/drawing/2014/main" id="{BA12C960-A38E-2C4B-7DDC-77B996199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69C1E-E445-3930-C1E0-0367E3E7AD4D}"/>
              </a:ext>
            </a:extLst>
          </p:cNvPr>
          <p:cNvGrpSpPr/>
          <p:nvPr/>
        </p:nvGrpSpPr>
        <p:grpSpPr>
          <a:xfrm>
            <a:off x="633327" y="5574115"/>
            <a:ext cx="5046190" cy="299632"/>
            <a:chOff x="5885041" y="3621952"/>
            <a:chExt cx="5046190" cy="299632"/>
          </a:xfrm>
        </p:grpSpPr>
        <p:pic>
          <p:nvPicPr>
            <p:cNvPr id="70" name="Picture 69" descr="Apple PNGs for Free Download">
              <a:extLst>
                <a:ext uri="{FF2B5EF4-FFF2-40B4-BE49-F238E27FC236}">
                  <a16:creationId xmlns:a16="http://schemas.microsoft.com/office/drawing/2014/main" id="{B4C239F6-7369-B91C-2818-271292E8D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Apple PNGs for Free Download">
              <a:extLst>
                <a:ext uri="{FF2B5EF4-FFF2-40B4-BE49-F238E27FC236}">
                  <a16:creationId xmlns:a16="http://schemas.microsoft.com/office/drawing/2014/main" id="{5E729A79-2BD2-44F3-7E1C-F0AC3FDFE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Apple PNGs for Free Download">
              <a:extLst>
                <a:ext uri="{FF2B5EF4-FFF2-40B4-BE49-F238E27FC236}">
                  <a16:creationId xmlns:a16="http://schemas.microsoft.com/office/drawing/2014/main" id="{D70D2A7C-716B-36EA-BDC4-CDD2CDF4D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6" descr="Apple PNGs for Free Download">
              <a:extLst>
                <a:ext uri="{FF2B5EF4-FFF2-40B4-BE49-F238E27FC236}">
                  <a16:creationId xmlns:a16="http://schemas.microsoft.com/office/drawing/2014/main" id="{23E24F79-01B5-C4DE-2128-0AF4DF1A3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Apple PNGs for Free Download">
              <a:extLst>
                <a:ext uri="{FF2B5EF4-FFF2-40B4-BE49-F238E27FC236}">
                  <a16:creationId xmlns:a16="http://schemas.microsoft.com/office/drawing/2014/main" id="{0C2332EE-B1E4-960C-FBCD-EDB57B387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8" descr="Apple PNGs for Free Download">
              <a:extLst>
                <a:ext uri="{FF2B5EF4-FFF2-40B4-BE49-F238E27FC236}">
                  <a16:creationId xmlns:a16="http://schemas.microsoft.com/office/drawing/2014/main" id="{5789CE7A-A8B7-CA9F-C8A9-D05F574AF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91" descr="Apple PNGs for Free Download">
              <a:extLst>
                <a:ext uri="{FF2B5EF4-FFF2-40B4-BE49-F238E27FC236}">
                  <a16:creationId xmlns:a16="http://schemas.microsoft.com/office/drawing/2014/main" id="{7CD79550-33BB-3F0E-20B9-BBE823DD9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92" descr="Apple PNGs for Free Download">
              <a:extLst>
                <a:ext uri="{FF2B5EF4-FFF2-40B4-BE49-F238E27FC236}">
                  <a16:creationId xmlns:a16="http://schemas.microsoft.com/office/drawing/2014/main" id="{90DB9108-B48A-6ECC-22A0-8CF9ECCF9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93" descr="Apple PNGs for Free Download">
              <a:extLst>
                <a:ext uri="{FF2B5EF4-FFF2-40B4-BE49-F238E27FC236}">
                  <a16:creationId xmlns:a16="http://schemas.microsoft.com/office/drawing/2014/main" id="{9F4D88DE-83F7-7F64-072A-221F867CA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Apple PNGs for Free Download">
              <a:extLst>
                <a:ext uri="{FF2B5EF4-FFF2-40B4-BE49-F238E27FC236}">
                  <a16:creationId xmlns:a16="http://schemas.microsoft.com/office/drawing/2014/main" id="{6F348E89-463B-FC95-94CE-B200A5BA1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Apple PNGs for Free Download">
              <a:extLst>
                <a:ext uri="{FF2B5EF4-FFF2-40B4-BE49-F238E27FC236}">
                  <a16:creationId xmlns:a16="http://schemas.microsoft.com/office/drawing/2014/main" id="{2C269E84-3F63-8826-D2D2-1AE8F4A39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96" descr="Apple PNGs for Free Download">
              <a:extLst>
                <a:ext uri="{FF2B5EF4-FFF2-40B4-BE49-F238E27FC236}">
                  <a16:creationId xmlns:a16="http://schemas.microsoft.com/office/drawing/2014/main" id="{7645ECF0-047C-1C51-3789-A38B52387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8" name="Picture 97" descr="Apple PNGs for Free Download">
            <a:extLst>
              <a:ext uri="{FF2B5EF4-FFF2-40B4-BE49-F238E27FC236}">
                <a16:creationId xmlns:a16="http://schemas.microsoft.com/office/drawing/2014/main" id="{CCEF81C9-7228-7249-62C0-7BF88A60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3" y="18530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Apple PNGs for Free Download">
            <a:extLst>
              <a:ext uri="{FF2B5EF4-FFF2-40B4-BE49-F238E27FC236}">
                <a16:creationId xmlns:a16="http://schemas.microsoft.com/office/drawing/2014/main" id="{C7DE93F4-F880-D55B-57B1-097AEC5B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0" y="185748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pple PNGs for Free Download">
            <a:extLst>
              <a:ext uri="{FF2B5EF4-FFF2-40B4-BE49-F238E27FC236}">
                <a16:creationId xmlns:a16="http://schemas.microsoft.com/office/drawing/2014/main" id="{2A800D45-F9CE-AFD6-DFE9-8DEDE4F1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95" y="184864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 descr="Apple PNGs for Free Download">
            <a:extLst>
              <a:ext uri="{FF2B5EF4-FFF2-40B4-BE49-F238E27FC236}">
                <a16:creationId xmlns:a16="http://schemas.microsoft.com/office/drawing/2014/main" id="{50ACEA1E-F474-8706-23B2-9DBC2C3C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12" y="18530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pple PNGs for Free Download">
            <a:extLst>
              <a:ext uri="{FF2B5EF4-FFF2-40B4-BE49-F238E27FC236}">
                <a16:creationId xmlns:a16="http://schemas.microsoft.com/office/drawing/2014/main" id="{EAC1A686-07A8-6A8A-087D-E0612BEE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27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pple PNGs for Free Download">
            <a:extLst>
              <a:ext uri="{FF2B5EF4-FFF2-40B4-BE49-F238E27FC236}">
                <a16:creationId xmlns:a16="http://schemas.microsoft.com/office/drawing/2014/main" id="{1EEEBB1D-FE07-2597-7096-3C5F7203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44" y="184986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Apple PNGs for Free Download">
            <a:extLst>
              <a:ext uri="{FF2B5EF4-FFF2-40B4-BE49-F238E27FC236}">
                <a16:creationId xmlns:a16="http://schemas.microsoft.com/office/drawing/2014/main" id="{1DC46625-0EB0-B786-5F64-B3D0E78A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59" y="184102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 descr="Apple PNGs for Free Download">
            <a:extLst>
              <a:ext uri="{FF2B5EF4-FFF2-40B4-BE49-F238E27FC236}">
                <a16:creationId xmlns:a16="http://schemas.microsoft.com/office/drawing/2014/main" id="{21F43AA0-0F5C-FF4A-8AFA-DB3E2D76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6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 descr="Apple PNGs for Free Download">
            <a:extLst>
              <a:ext uri="{FF2B5EF4-FFF2-40B4-BE49-F238E27FC236}">
                <a16:creationId xmlns:a16="http://schemas.microsoft.com/office/drawing/2014/main" id="{3D88BDB8-6598-986D-E079-5DD02C29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87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 descr="Apple PNGs for Free Download">
            <a:extLst>
              <a:ext uri="{FF2B5EF4-FFF2-40B4-BE49-F238E27FC236}">
                <a16:creationId xmlns:a16="http://schemas.microsoft.com/office/drawing/2014/main" id="{5A377EEE-9A36-D7F1-0C8A-AB451943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04" y="184986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 descr="Apple PNGs for Free Download">
            <a:extLst>
              <a:ext uri="{FF2B5EF4-FFF2-40B4-BE49-F238E27FC236}">
                <a16:creationId xmlns:a16="http://schemas.microsoft.com/office/drawing/2014/main" id="{19CC8171-CEC8-57DF-2BF4-4D44354C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19" y="184102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9" descr="Apple PNGs for Free Download">
            <a:extLst>
              <a:ext uri="{FF2B5EF4-FFF2-40B4-BE49-F238E27FC236}">
                <a16:creationId xmlns:a16="http://schemas.microsoft.com/office/drawing/2014/main" id="{7CD7A195-A68E-134C-3DF8-A9F699DA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36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ECD9674-F1CA-2C86-E68B-0B964ED0F3F8}"/>
              </a:ext>
            </a:extLst>
          </p:cNvPr>
          <p:cNvGrpSpPr/>
          <p:nvPr/>
        </p:nvGrpSpPr>
        <p:grpSpPr>
          <a:xfrm>
            <a:off x="625663" y="2187600"/>
            <a:ext cx="5046190" cy="299632"/>
            <a:chOff x="5885041" y="3621952"/>
            <a:chExt cx="5046190" cy="299632"/>
          </a:xfrm>
        </p:grpSpPr>
        <p:pic>
          <p:nvPicPr>
            <p:cNvPr id="112" name="Picture 111" descr="Apple PNGs for Free Download">
              <a:extLst>
                <a:ext uri="{FF2B5EF4-FFF2-40B4-BE49-F238E27FC236}">
                  <a16:creationId xmlns:a16="http://schemas.microsoft.com/office/drawing/2014/main" id="{8AA4467C-0C2C-C133-7D92-7B4DBDA78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 descr="Apple PNGs for Free Download">
              <a:extLst>
                <a:ext uri="{FF2B5EF4-FFF2-40B4-BE49-F238E27FC236}">
                  <a16:creationId xmlns:a16="http://schemas.microsoft.com/office/drawing/2014/main" id="{AE6DFFCC-6F08-5091-10A2-DFBE8F91A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13" descr="Apple PNGs for Free Download">
              <a:extLst>
                <a:ext uri="{FF2B5EF4-FFF2-40B4-BE49-F238E27FC236}">
                  <a16:creationId xmlns:a16="http://schemas.microsoft.com/office/drawing/2014/main" id="{1131C45E-F228-51DC-A683-49750BB1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4" descr="Apple PNGs for Free Download">
              <a:extLst>
                <a:ext uri="{FF2B5EF4-FFF2-40B4-BE49-F238E27FC236}">
                  <a16:creationId xmlns:a16="http://schemas.microsoft.com/office/drawing/2014/main" id="{020929DB-6428-0A06-A441-E280D561E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 descr="Apple PNGs for Free Download">
              <a:extLst>
                <a:ext uri="{FF2B5EF4-FFF2-40B4-BE49-F238E27FC236}">
                  <a16:creationId xmlns:a16="http://schemas.microsoft.com/office/drawing/2014/main" id="{A505FE1C-B179-2C48-6CCC-A2BC6D706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16" descr="Apple PNGs for Free Download">
              <a:extLst>
                <a:ext uri="{FF2B5EF4-FFF2-40B4-BE49-F238E27FC236}">
                  <a16:creationId xmlns:a16="http://schemas.microsoft.com/office/drawing/2014/main" id="{1C6B5A09-2467-C902-FC27-CBB08ADAB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 descr="Apple PNGs for Free Download">
              <a:extLst>
                <a:ext uri="{FF2B5EF4-FFF2-40B4-BE49-F238E27FC236}">
                  <a16:creationId xmlns:a16="http://schemas.microsoft.com/office/drawing/2014/main" id="{26654A53-2CA5-7840-609A-CD42911B0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118" descr="Apple PNGs for Free Download">
              <a:extLst>
                <a:ext uri="{FF2B5EF4-FFF2-40B4-BE49-F238E27FC236}">
                  <a16:creationId xmlns:a16="http://schemas.microsoft.com/office/drawing/2014/main" id="{227BC16D-59C3-119C-4515-D4D57E9BF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19" descr="Apple PNGs for Free Download">
              <a:extLst>
                <a:ext uri="{FF2B5EF4-FFF2-40B4-BE49-F238E27FC236}">
                  <a16:creationId xmlns:a16="http://schemas.microsoft.com/office/drawing/2014/main" id="{45607448-36A1-6B04-3238-D07F09F3F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Apple PNGs for Free Download">
              <a:extLst>
                <a:ext uri="{FF2B5EF4-FFF2-40B4-BE49-F238E27FC236}">
                  <a16:creationId xmlns:a16="http://schemas.microsoft.com/office/drawing/2014/main" id="{63CDCD47-F7F4-A68F-D597-3B121089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122" descr="Apple PNGs for Free Download">
              <a:extLst>
                <a:ext uri="{FF2B5EF4-FFF2-40B4-BE49-F238E27FC236}">
                  <a16:creationId xmlns:a16="http://schemas.microsoft.com/office/drawing/2014/main" id="{DD72B3F4-B9DD-2A66-228A-F7AF5956D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25" descr="Apple PNGs for Free Download">
              <a:extLst>
                <a:ext uri="{FF2B5EF4-FFF2-40B4-BE49-F238E27FC236}">
                  <a16:creationId xmlns:a16="http://schemas.microsoft.com/office/drawing/2014/main" id="{6AAE02FA-75EB-8BCB-F68D-5C1696325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0D3ACF5-C230-08DE-6FE7-46977A94B087}"/>
              </a:ext>
            </a:extLst>
          </p:cNvPr>
          <p:cNvGrpSpPr/>
          <p:nvPr/>
        </p:nvGrpSpPr>
        <p:grpSpPr>
          <a:xfrm>
            <a:off x="632126" y="2525332"/>
            <a:ext cx="5046190" cy="299632"/>
            <a:chOff x="5885041" y="3621952"/>
            <a:chExt cx="5046190" cy="299632"/>
          </a:xfrm>
        </p:grpSpPr>
        <p:pic>
          <p:nvPicPr>
            <p:cNvPr id="2080" name="Picture 2079" descr="Apple PNGs for Free Download">
              <a:extLst>
                <a:ext uri="{FF2B5EF4-FFF2-40B4-BE49-F238E27FC236}">
                  <a16:creationId xmlns:a16="http://schemas.microsoft.com/office/drawing/2014/main" id="{58A5BC53-C11F-020F-B55D-749C01AA9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1" name="Picture 2080" descr="Apple PNGs for Free Download">
              <a:extLst>
                <a:ext uri="{FF2B5EF4-FFF2-40B4-BE49-F238E27FC236}">
                  <a16:creationId xmlns:a16="http://schemas.microsoft.com/office/drawing/2014/main" id="{91F43609-4116-70B5-868A-E88608D6A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2081" descr="Apple PNGs for Free Download">
              <a:extLst>
                <a:ext uri="{FF2B5EF4-FFF2-40B4-BE49-F238E27FC236}">
                  <a16:creationId xmlns:a16="http://schemas.microsoft.com/office/drawing/2014/main" id="{FEE36103-4CEA-995F-FFA1-FAE906F24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3" name="Picture 2082" descr="Apple PNGs for Free Download">
              <a:extLst>
                <a:ext uri="{FF2B5EF4-FFF2-40B4-BE49-F238E27FC236}">
                  <a16:creationId xmlns:a16="http://schemas.microsoft.com/office/drawing/2014/main" id="{0F9CD395-4E8E-5EEB-E23C-77B8FD7A6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2083" descr="Apple PNGs for Free Download">
              <a:extLst>
                <a:ext uri="{FF2B5EF4-FFF2-40B4-BE49-F238E27FC236}">
                  <a16:creationId xmlns:a16="http://schemas.microsoft.com/office/drawing/2014/main" id="{87460D07-53DF-584E-28DD-375AFFC3A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5" name="Picture 2084" descr="Apple PNGs for Free Download">
              <a:extLst>
                <a:ext uri="{FF2B5EF4-FFF2-40B4-BE49-F238E27FC236}">
                  <a16:creationId xmlns:a16="http://schemas.microsoft.com/office/drawing/2014/main" id="{66D2022F-DD2B-A496-103A-2B88B4B1F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2085" descr="Apple PNGs for Free Download">
              <a:extLst>
                <a:ext uri="{FF2B5EF4-FFF2-40B4-BE49-F238E27FC236}">
                  <a16:creationId xmlns:a16="http://schemas.microsoft.com/office/drawing/2014/main" id="{7C43D793-05D7-49B6-910E-624D549D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7" name="Picture 2086" descr="Apple PNGs for Free Download">
              <a:extLst>
                <a:ext uri="{FF2B5EF4-FFF2-40B4-BE49-F238E27FC236}">
                  <a16:creationId xmlns:a16="http://schemas.microsoft.com/office/drawing/2014/main" id="{2D6D7024-26F7-9E61-E6D6-2E4F237D2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8" name="Picture 2087" descr="Apple PNGs for Free Download">
              <a:extLst>
                <a:ext uri="{FF2B5EF4-FFF2-40B4-BE49-F238E27FC236}">
                  <a16:creationId xmlns:a16="http://schemas.microsoft.com/office/drawing/2014/main" id="{A0AD4178-756F-B94D-7C1C-84E327A19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9" name="Picture 2088" descr="Apple PNGs for Free Download">
              <a:extLst>
                <a:ext uri="{FF2B5EF4-FFF2-40B4-BE49-F238E27FC236}">
                  <a16:creationId xmlns:a16="http://schemas.microsoft.com/office/drawing/2014/main" id="{0F76DD03-3F72-BFCE-FC25-17A91C772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2089" descr="Apple PNGs for Free Download">
              <a:extLst>
                <a:ext uri="{FF2B5EF4-FFF2-40B4-BE49-F238E27FC236}">
                  <a16:creationId xmlns:a16="http://schemas.microsoft.com/office/drawing/2014/main" id="{CDAB9662-3327-0703-AE48-5AE56E7A9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1" name="Picture 2090" descr="Apple PNGs for Free Download">
              <a:extLst>
                <a:ext uri="{FF2B5EF4-FFF2-40B4-BE49-F238E27FC236}">
                  <a16:creationId xmlns:a16="http://schemas.microsoft.com/office/drawing/2014/main" id="{EDEBF0B0-77E2-2113-78D0-C387BDDA2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92" name="Picture 2091" descr="Apple PNGs for Free Download">
            <a:extLst>
              <a:ext uri="{FF2B5EF4-FFF2-40B4-BE49-F238E27FC236}">
                <a16:creationId xmlns:a16="http://schemas.microsoft.com/office/drawing/2014/main" id="{68E93C70-7E96-BF9B-DAB1-BA145CDEB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7" y="28731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2092" descr="Apple PNGs for Free Download">
            <a:extLst>
              <a:ext uri="{FF2B5EF4-FFF2-40B4-BE49-F238E27FC236}">
                <a16:creationId xmlns:a16="http://schemas.microsoft.com/office/drawing/2014/main" id="{3510B901-C6E3-522D-0935-F9DFDE6A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4" y="287755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2093" descr="Apple PNGs for Free Download">
            <a:extLst>
              <a:ext uri="{FF2B5EF4-FFF2-40B4-BE49-F238E27FC236}">
                <a16:creationId xmlns:a16="http://schemas.microsoft.com/office/drawing/2014/main" id="{7D474B70-02E7-509D-E446-DCE43AFC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59" y="286871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2094" descr="Apple PNGs for Free Download">
            <a:extLst>
              <a:ext uri="{FF2B5EF4-FFF2-40B4-BE49-F238E27FC236}">
                <a16:creationId xmlns:a16="http://schemas.microsoft.com/office/drawing/2014/main" id="{E62398FF-ADCD-C94F-2D9F-0E88F7F7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76" y="28731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2095" descr="Apple PNGs for Free Download">
            <a:extLst>
              <a:ext uri="{FF2B5EF4-FFF2-40B4-BE49-F238E27FC236}">
                <a16:creationId xmlns:a16="http://schemas.microsoft.com/office/drawing/2014/main" id="{AF0EF233-8C85-FA72-6132-2C1B6BF2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91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2096" descr="Apple PNGs for Free Download">
            <a:extLst>
              <a:ext uri="{FF2B5EF4-FFF2-40B4-BE49-F238E27FC236}">
                <a16:creationId xmlns:a16="http://schemas.microsoft.com/office/drawing/2014/main" id="{67A94066-B5F8-18D8-A7EE-2F8BF56C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8" y="286993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2097" descr="Apple PNGs for Free Download">
            <a:extLst>
              <a:ext uri="{FF2B5EF4-FFF2-40B4-BE49-F238E27FC236}">
                <a16:creationId xmlns:a16="http://schemas.microsoft.com/office/drawing/2014/main" id="{D47A829B-C60A-89CB-17D2-CCA2A02E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623" y="286109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2098" descr="Apple PNGs for Free Download">
            <a:extLst>
              <a:ext uri="{FF2B5EF4-FFF2-40B4-BE49-F238E27FC236}">
                <a16:creationId xmlns:a16="http://schemas.microsoft.com/office/drawing/2014/main" id="{B36D67C0-EB26-32C0-0B54-9D57B4E1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40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2099" descr="Apple PNGs for Free Download">
            <a:extLst>
              <a:ext uri="{FF2B5EF4-FFF2-40B4-BE49-F238E27FC236}">
                <a16:creationId xmlns:a16="http://schemas.microsoft.com/office/drawing/2014/main" id="{37083F72-E5B3-CB74-F663-C80F8C90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51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2100" descr="Apple PNGs for Free Download">
            <a:extLst>
              <a:ext uri="{FF2B5EF4-FFF2-40B4-BE49-F238E27FC236}">
                <a16:creationId xmlns:a16="http://schemas.microsoft.com/office/drawing/2014/main" id="{9E7C5C7D-1FE4-70B3-2FEF-3112C008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68" y="286993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2101" descr="Apple PNGs for Free Download">
            <a:extLst>
              <a:ext uri="{FF2B5EF4-FFF2-40B4-BE49-F238E27FC236}">
                <a16:creationId xmlns:a16="http://schemas.microsoft.com/office/drawing/2014/main" id="{F447D422-7EFB-1844-03CF-AEB14AFB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3" y="286109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2102" descr="Apple PNGs for Free Download">
            <a:extLst>
              <a:ext uri="{FF2B5EF4-FFF2-40B4-BE49-F238E27FC236}">
                <a16:creationId xmlns:a16="http://schemas.microsoft.com/office/drawing/2014/main" id="{A8E5CBD1-2D90-ACD1-A8C3-BF0F7873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00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F8A783BB-29B1-9FC2-2A10-3A84AB81A7BF}"/>
              </a:ext>
            </a:extLst>
          </p:cNvPr>
          <p:cNvGrpSpPr/>
          <p:nvPr/>
        </p:nvGrpSpPr>
        <p:grpSpPr>
          <a:xfrm>
            <a:off x="633327" y="3207671"/>
            <a:ext cx="5046190" cy="299632"/>
            <a:chOff x="5885041" y="3621952"/>
            <a:chExt cx="5046190" cy="299632"/>
          </a:xfrm>
        </p:grpSpPr>
        <p:pic>
          <p:nvPicPr>
            <p:cNvPr id="2105" name="Picture 2104" descr="Apple PNGs for Free Download">
              <a:extLst>
                <a:ext uri="{FF2B5EF4-FFF2-40B4-BE49-F238E27FC236}">
                  <a16:creationId xmlns:a16="http://schemas.microsoft.com/office/drawing/2014/main" id="{2E92F5AE-68EB-CE15-D939-D5EA69912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6" name="Picture 2105" descr="Apple PNGs for Free Download">
              <a:extLst>
                <a:ext uri="{FF2B5EF4-FFF2-40B4-BE49-F238E27FC236}">
                  <a16:creationId xmlns:a16="http://schemas.microsoft.com/office/drawing/2014/main" id="{3AEABCB7-EC45-B6EE-B49F-5AB71D38E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7" name="Picture 2106" descr="Apple PNGs for Free Download">
              <a:extLst>
                <a:ext uri="{FF2B5EF4-FFF2-40B4-BE49-F238E27FC236}">
                  <a16:creationId xmlns:a16="http://schemas.microsoft.com/office/drawing/2014/main" id="{AFC3D3C4-24A0-9F13-978F-032E43E07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8" name="Picture 2107" descr="Apple PNGs for Free Download">
              <a:extLst>
                <a:ext uri="{FF2B5EF4-FFF2-40B4-BE49-F238E27FC236}">
                  <a16:creationId xmlns:a16="http://schemas.microsoft.com/office/drawing/2014/main" id="{C4700FF9-EC06-E2E6-CF2D-09CD23AD1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9" name="Picture 2108" descr="Apple PNGs for Free Download">
              <a:extLst>
                <a:ext uri="{FF2B5EF4-FFF2-40B4-BE49-F238E27FC236}">
                  <a16:creationId xmlns:a16="http://schemas.microsoft.com/office/drawing/2014/main" id="{69F0AA41-2203-ADA1-B945-CF5116EE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0" name="Picture 2109" descr="Apple PNGs for Free Download">
              <a:extLst>
                <a:ext uri="{FF2B5EF4-FFF2-40B4-BE49-F238E27FC236}">
                  <a16:creationId xmlns:a16="http://schemas.microsoft.com/office/drawing/2014/main" id="{FBAB0B91-40B1-1E72-CE92-6FD229F87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1" name="Picture 2110" descr="Apple PNGs for Free Download">
              <a:extLst>
                <a:ext uri="{FF2B5EF4-FFF2-40B4-BE49-F238E27FC236}">
                  <a16:creationId xmlns:a16="http://schemas.microsoft.com/office/drawing/2014/main" id="{637023B4-8F95-D11D-7DB2-E7FA8F0FE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2" name="Picture 2111" descr="Apple PNGs for Free Download">
              <a:extLst>
                <a:ext uri="{FF2B5EF4-FFF2-40B4-BE49-F238E27FC236}">
                  <a16:creationId xmlns:a16="http://schemas.microsoft.com/office/drawing/2014/main" id="{7164E803-9560-921C-3D6F-DBB03E1A8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3" name="Picture 2112" descr="Apple PNGs for Free Download">
              <a:extLst>
                <a:ext uri="{FF2B5EF4-FFF2-40B4-BE49-F238E27FC236}">
                  <a16:creationId xmlns:a16="http://schemas.microsoft.com/office/drawing/2014/main" id="{7A6B6910-C4D4-0394-C297-8CA1FF836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4" name="Picture 2113" descr="Apple PNGs for Free Download">
              <a:extLst>
                <a:ext uri="{FF2B5EF4-FFF2-40B4-BE49-F238E27FC236}">
                  <a16:creationId xmlns:a16="http://schemas.microsoft.com/office/drawing/2014/main" id="{D2E1DCD2-1DE5-D407-9C7F-8E96DFF16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5" name="Picture 2114" descr="Apple PNGs for Free Download">
              <a:extLst>
                <a:ext uri="{FF2B5EF4-FFF2-40B4-BE49-F238E27FC236}">
                  <a16:creationId xmlns:a16="http://schemas.microsoft.com/office/drawing/2014/main" id="{56894ECA-3B76-1616-C55C-C623ECB15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6" name="Picture 2115" descr="Apple PNGs for Free Download">
              <a:extLst>
                <a:ext uri="{FF2B5EF4-FFF2-40B4-BE49-F238E27FC236}">
                  <a16:creationId xmlns:a16="http://schemas.microsoft.com/office/drawing/2014/main" id="{F0066C82-132F-33B8-E51D-46F123B9A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EDAA5EF1-7DB8-C5FA-5852-C4624FEF2E33}"/>
              </a:ext>
            </a:extLst>
          </p:cNvPr>
          <p:cNvGrpSpPr/>
          <p:nvPr/>
        </p:nvGrpSpPr>
        <p:grpSpPr>
          <a:xfrm>
            <a:off x="639790" y="3545403"/>
            <a:ext cx="5046190" cy="299632"/>
            <a:chOff x="5885041" y="3621952"/>
            <a:chExt cx="5046190" cy="299632"/>
          </a:xfrm>
        </p:grpSpPr>
        <p:pic>
          <p:nvPicPr>
            <p:cNvPr id="2118" name="Picture 2117" descr="Apple PNGs for Free Download">
              <a:extLst>
                <a:ext uri="{FF2B5EF4-FFF2-40B4-BE49-F238E27FC236}">
                  <a16:creationId xmlns:a16="http://schemas.microsoft.com/office/drawing/2014/main" id="{C7D769FC-F5EA-94D7-4D83-D0B94998F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9" name="Picture 2118" descr="Apple PNGs for Free Download">
              <a:extLst>
                <a:ext uri="{FF2B5EF4-FFF2-40B4-BE49-F238E27FC236}">
                  <a16:creationId xmlns:a16="http://schemas.microsoft.com/office/drawing/2014/main" id="{703C0C89-6EC8-68B2-589A-511028FA6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0" name="Picture 2119" descr="Apple PNGs for Free Download">
              <a:extLst>
                <a:ext uri="{FF2B5EF4-FFF2-40B4-BE49-F238E27FC236}">
                  <a16:creationId xmlns:a16="http://schemas.microsoft.com/office/drawing/2014/main" id="{6A6FD606-80D2-379A-27BE-F9C36C52E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1" name="Picture 2120" descr="Apple PNGs for Free Download">
              <a:extLst>
                <a:ext uri="{FF2B5EF4-FFF2-40B4-BE49-F238E27FC236}">
                  <a16:creationId xmlns:a16="http://schemas.microsoft.com/office/drawing/2014/main" id="{13F1949D-AED3-0C93-557C-3540441D0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2" name="Picture 2121" descr="Apple PNGs for Free Download">
              <a:extLst>
                <a:ext uri="{FF2B5EF4-FFF2-40B4-BE49-F238E27FC236}">
                  <a16:creationId xmlns:a16="http://schemas.microsoft.com/office/drawing/2014/main" id="{9842CFAD-524C-7471-6175-16E7B35A4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3" name="Picture 2122" descr="Apple PNGs for Free Download">
              <a:extLst>
                <a:ext uri="{FF2B5EF4-FFF2-40B4-BE49-F238E27FC236}">
                  <a16:creationId xmlns:a16="http://schemas.microsoft.com/office/drawing/2014/main" id="{FF9F492E-5AD9-633F-368E-0FD6A1836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4" name="Picture 2123" descr="Apple PNGs for Free Download">
              <a:extLst>
                <a:ext uri="{FF2B5EF4-FFF2-40B4-BE49-F238E27FC236}">
                  <a16:creationId xmlns:a16="http://schemas.microsoft.com/office/drawing/2014/main" id="{E21DC277-080F-BAEF-0ACE-281A56FC3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5" name="Picture 2124" descr="Apple PNGs for Free Download">
              <a:extLst>
                <a:ext uri="{FF2B5EF4-FFF2-40B4-BE49-F238E27FC236}">
                  <a16:creationId xmlns:a16="http://schemas.microsoft.com/office/drawing/2014/main" id="{9CE15309-A878-67B3-7030-8EDC7D6DB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6" name="Picture 2125" descr="Apple PNGs for Free Download">
              <a:extLst>
                <a:ext uri="{FF2B5EF4-FFF2-40B4-BE49-F238E27FC236}">
                  <a16:creationId xmlns:a16="http://schemas.microsoft.com/office/drawing/2014/main" id="{38FF29B0-8FA0-0800-4E3B-4D2AE7A87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7" name="Picture 2126" descr="Apple PNGs for Free Download">
              <a:extLst>
                <a:ext uri="{FF2B5EF4-FFF2-40B4-BE49-F238E27FC236}">
                  <a16:creationId xmlns:a16="http://schemas.microsoft.com/office/drawing/2014/main" id="{403D8DF0-E685-9025-ACF7-D9215D2B2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8" name="Picture 2127" descr="Apple PNGs for Free Download">
              <a:extLst>
                <a:ext uri="{FF2B5EF4-FFF2-40B4-BE49-F238E27FC236}">
                  <a16:creationId xmlns:a16="http://schemas.microsoft.com/office/drawing/2014/main" id="{ABA97D20-7D9A-ED41-5FBA-7A413DF3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9" name="Picture 2128" descr="Apple PNGs for Free Download">
              <a:extLst>
                <a:ext uri="{FF2B5EF4-FFF2-40B4-BE49-F238E27FC236}">
                  <a16:creationId xmlns:a16="http://schemas.microsoft.com/office/drawing/2014/main" id="{731401A3-E7FA-07D9-5D20-A6097E60F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8" name="TextBox 2187">
            <a:extLst>
              <a:ext uri="{FF2B5EF4-FFF2-40B4-BE49-F238E27FC236}">
                <a16:creationId xmlns:a16="http://schemas.microsoft.com/office/drawing/2014/main" id="{18B07E10-A404-C2FD-6EBD-9392A2700689}"/>
              </a:ext>
            </a:extLst>
          </p:cNvPr>
          <p:cNvSpPr txBox="1"/>
          <p:nvPr/>
        </p:nvSpPr>
        <p:spPr>
          <a:xfrm>
            <a:off x="1100880" y="1343204"/>
            <a:ext cx="41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Let us count apples…</a:t>
            </a:r>
          </a:p>
        </p:txBody>
      </p:sp>
      <p:sp>
        <p:nvSpPr>
          <p:cNvPr id="2315" name="TextBox 2314">
            <a:extLst>
              <a:ext uri="{FF2B5EF4-FFF2-40B4-BE49-F238E27FC236}">
                <a16:creationId xmlns:a16="http://schemas.microsoft.com/office/drawing/2014/main" id="{80DFDFD3-8010-8708-81A8-8F7DAA93A3BB}"/>
              </a:ext>
            </a:extLst>
          </p:cNvPr>
          <p:cNvSpPr txBox="1"/>
          <p:nvPr/>
        </p:nvSpPr>
        <p:spPr>
          <a:xfrm>
            <a:off x="6977969" y="1343204"/>
            <a:ext cx="41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With 10 digits</a:t>
            </a:r>
          </a:p>
        </p:txBody>
      </p:sp>
      <p:sp>
        <p:nvSpPr>
          <p:cNvPr id="2316" name="TextBox 2315">
            <a:extLst>
              <a:ext uri="{FF2B5EF4-FFF2-40B4-BE49-F238E27FC236}">
                <a16:creationId xmlns:a16="http://schemas.microsoft.com/office/drawing/2014/main" id="{1FAA6E69-4731-2E9B-3891-C3BFCD3E6AE2}"/>
              </a:ext>
            </a:extLst>
          </p:cNvPr>
          <p:cNvSpPr txBox="1"/>
          <p:nvPr/>
        </p:nvSpPr>
        <p:spPr>
          <a:xfrm>
            <a:off x="6541235" y="1751547"/>
            <a:ext cx="451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1  2  3  4  5  6  7  8  9</a:t>
            </a:r>
          </a:p>
        </p:txBody>
      </p:sp>
      <p:sp>
        <p:nvSpPr>
          <p:cNvPr id="2317" name="TextBox 2316">
            <a:extLst>
              <a:ext uri="{FF2B5EF4-FFF2-40B4-BE49-F238E27FC236}">
                <a16:creationId xmlns:a16="http://schemas.microsoft.com/office/drawing/2014/main" id="{D4D07992-A10C-28D7-BD18-1F6C0192BB4D}"/>
              </a:ext>
            </a:extLst>
          </p:cNvPr>
          <p:cNvSpPr txBox="1"/>
          <p:nvPr/>
        </p:nvSpPr>
        <p:spPr>
          <a:xfrm>
            <a:off x="10622292" y="1735081"/>
            <a:ext cx="84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57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" grpId="0"/>
      <p:bldP spid="2316" grpId="0"/>
      <p:bldP spid="23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C517B-1ACF-46B9-0957-BEA9B217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CB3D32-8D80-F263-65C2-D762B7D70F79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Counting with 0, 1, 2, 3, 4, 5, 6, 7, 8 and 9</a:t>
            </a:r>
          </a:p>
        </p:txBody>
      </p:sp>
      <p:pic>
        <p:nvPicPr>
          <p:cNvPr id="2" name="Picture 1" descr="Apple PNGs for Free Download">
            <a:extLst>
              <a:ext uri="{FF2B5EF4-FFF2-40B4-BE49-F238E27FC236}">
                <a16:creationId xmlns:a16="http://schemas.microsoft.com/office/drawing/2014/main" id="{7762F9E8-708F-5F25-34B0-7790F51A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1195-84D2-BB6F-070D-3AB4BA3ADA68}"/>
              </a:ext>
            </a:extLst>
          </p:cNvPr>
          <p:cNvSpPr txBox="1"/>
          <p:nvPr/>
        </p:nvSpPr>
        <p:spPr>
          <a:xfrm>
            <a:off x="2087458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pic>
        <p:nvPicPr>
          <p:cNvPr id="5" name="Picture 4" descr="Apple PNGs for Free Download">
            <a:extLst>
              <a:ext uri="{FF2B5EF4-FFF2-40B4-BE49-F238E27FC236}">
                <a16:creationId xmlns:a16="http://schemas.microsoft.com/office/drawing/2014/main" id="{EA998144-1078-B668-1F7C-7AA037A4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2ACE5-1F93-B075-1B15-87274C4E692D}"/>
              </a:ext>
            </a:extLst>
          </p:cNvPr>
          <p:cNvSpPr txBox="1"/>
          <p:nvPr/>
        </p:nvSpPr>
        <p:spPr>
          <a:xfrm>
            <a:off x="3207597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pic>
        <p:nvPicPr>
          <p:cNvPr id="29" name="Picture 28" descr="Apple PNGs for Free Download">
            <a:extLst>
              <a:ext uri="{FF2B5EF4-FFF2-40B4-BE49-F238E27FC236}">
                <a16:creationId xmlns:a16="http://schemas.microsoft.com/office/drawing/2014/main" id="{F02238A6-B3B9-3DA6-85AB-8F51BBE4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178A25-6B01-1417-14C9-F887FF4C8EA9}"/>
              </a:ext>
            </a:extLst>
          </p:cNvPr>
          <p:cNvSpPr txBox="1"/>
          <p:nvPr/>
        </p:nvSpPr>
        <p:spPr>
          <a:xfrm>
            <a:off x="4327735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pic>
        <p:nvPicPr>
          <p:cNvPr id="31" name="Picture 30" descr="Apple PNGs for Free Download">
            <a:extLst>
              <a:ext uri="{FF2B5EF4-FFF2-40B4-BE49-F238E27FC236}">
                <a16:creationId xmlns:a16="http://schemas.microsoft.com/office/drawing/2014/main" id="{741B8783-F023-2D4B-65C7-8862478C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0129B6-FC24-31CD-6443-1B8AB13CEC6F}"/>
              </a:ext>
            </a:extLst>
          </p:cNvPr>
          <p:cNvSpPr txBox="1"/>
          <p:nvPr/>
        </p:nvSpPr>
        <p:spPr>
          <a:xfrm>
            <a:off x="5447874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</a:t>
            </a:r>
          </a:p>
        </p:txBody>
      </p:sp>
      <p:pic>
        <p:nvPicPr>
          <p:cNvPr id="34" name="Picture 33" descr="Apple PNGs for Free Download">
            <a:extLst>
              <a:ext uri="{FF2B5EF4-FFF2-40B4-BE49-F238E27FC236}">
                <a16:creationId xmlns:a16="http://schemas.microsoft.com/office/drawing/2014/main" id="{02A85A92-6E16-4ED9-CDFA-EB2F2785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68FEA8D-0AEB-900D-CD6C-5CFE5B4B19E1}"/>
              </a:ext>
            </a:extLst>
          </p:cNvPr>
          <p:cNvSpPr txBox="1"/>
          <p:nvPr/>
        </p:nvSpPr>
        <p:spPr>
          <a:xfrm>
            <a:off x="6396724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</a:t>
            </a:r>
          </a:p>
        </p:txBody>
      </p:sp>
      <p:pic>
        <p:nvPicPr>
          <p:cNvPr id="36" name="Picture 35" descr="Apple PNGs for Free Download">
            <a:extLst>
              <a:ext uri="{FF2B5EF4-FFF2-40B4-BE49-F238E27FC236}">
                <a16:creationId xmlns:a16="http://schemas.microsoft.com/office/drawing/2014/main" id="{DB3DD92C-0C38-FD22-3E8B-72A9793D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F7D0C2-641A-5C6C-CE55-99E4A4F9979E}"/>
              </a:ext>
            </a:extLst>
          </p:cNvPr>
          <p:cNvSpPr txBox="1"/>
          <p:nvPr/>
        </p:nvSpPr>
        <p:spPr>
          <a:xfrm>
            <a:off x="7516863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</a:t>
            </a:r>
          </a:p>
        </p:txBody>
      </p:sp>
      <p:pic>
        <p:nvPicPr>
          <p:cNvPr id="42" name="Picture 41" descr="Apple PNGs for Free Download">
            <a:extLst>
              <a:ext uri="{FF2B5EF4-FFF2-40B4-BE49-F238E27FC236}">
                <a16:creationId xmlns:a16="http://schemas.microsoft.com/office/drawing/2014/main" id="{28463424-86A5-1258-DEF7-886E7F22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9C6EC00-0AA7-BA4B-8126-2D960C0C5EA8}"/>
              </a:ext>
            </a:extLst>
          </p:cNvPr>
          <p:cNvSpPr txBox="1"/>
          <p:nvPr/>
        </p:nvSpPr>
        <p:spPr>
          <a:xfrm>
            <a:off x="8637001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</a:t>
            </a:r>
          </a:p>
        </p:txBody>
      </p:sp>
      <p:pic>
        <p:nvPicPr>
          <p:cNvPr id="44" name="Picture 43" descr="Apple PNGs for Free Download">
            <a:extLst>
              <a:ext uri="{FF2B5EF4-FFF2-40B4-BE49-F238E27FC236}">
                <a16:creationId xmlns:a16="http://schemas.microsoft.com/office/drawing/2014/main" id="{AF99EBE1-90D8-DDC5-5C87-78BD099B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B7E8986-E264-53DF-5BFF-C4D826848E27}"/>
              </a:ext>
            </a:extLst>
          </p:cNvPr>
          <p:cNvSpPr txBox="1"/>
          <p:nvPr/>
        </p:nvSpPr>
        <p:spPr>
          <a:xfrm>
            <a:off x="9757140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</a:p>
        </p:txBody>
      </p:sp>
      <p:pic>
        <p:nvPicPr>
          <p:cNvPr id="48" name="Picture 47" descr="Apple PNGs for Free Download">
            <a:extLst>
              <a:ext uri="{FF2B5EF4-FFF2-40B4-BE49-F238E27FC236}">
                <a16:creationId xmlns:a16="http://schemas.microsoft.com/office/drawing/2014/main" id="{2AFDB652-A995-FB58-3AA4-A91C1A37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extBox 2049">
            <a:extLst>
              <a:ext uri="{FF2B5EF4-FFF2-40B4-BE49-F238E27FC236}">
                <a16:creationId xmlns:a16="http://schemas.microsoft.com/office/drawing/2014/main" id="{2C3C24DC-E05F-8B18-0466-3F8CA0C4574E}"/>
              </a:ext>
            </a:extLst>
          </p:cNvPr>
          <p:cNvSpPr txBox="1"/>
          <p:nvPr/>
        </p:nvSpPr>
        <p:spPr>
          <a:xfrm>
            <a:off x="10877278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</a:t>
            </a:r>
          </a:p>
        </p:txBody>
      </p:sp>
      <p:pic>
        <p:nvPicPr>
          <p:cNvPr id="75" name="Picture 74" descr="Apple PNGs for Free Download">
            <a:extLst>
              <a:ext uri="{FF2B5EF4-FFF2-40B4-BE49-F238E27FC236}">
                <a16:creationId xmlns:a16="http://schemas.microsoft.com/office/drawing/2014/main" id="{BEEF5F50-15B5-6C99-FF92-01B2A7A7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4B8C59D-D188-8072-5D36-3F9BECA5EB69}"/>
              </a:ext>
            </a:extLst>
          </p:cNvPr>
          <p:cNvSpPr txBox="1"/>
          <p:nvPr/>
        </p:nvSpPr>
        <p:spPr>
          <a:xfrm>
            <a:off x="1057427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pic>
        <p:nvPicPr>
          <p:cNvPr id="77" name="Picture 76" descr="Apple PNGs for Free Download">
            <a:extLst>
              <a:ext uri="{FF2B5EF4-FFF2-40B4-BE49-F238E27FC236}">
                <a16:creationId xmlns:a16="http://schemas.microsoft.com/office/drawing/2014/main" id="{06A72C55-A1B6-830A-8BF0-48196A52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15F51E9-EBE8-8FC0-61D3-2F7AD6D31953}"/>
              </a:ext>
            </a:extLst>
          </p:cNvPr>
          <p:cNvSpPr txBox="1"/>
          <p:nvPr/>
        </p:nvSpPr>
        <p:spPr>
          <a:xfrm>
            <a:off x="2087458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pic>
        <p:nvPicPr>
          <p:cNvPr id="79" name="Picture 78" descr="Apple PNGs for Free Download">
            <a:extLst>
              <a:ext uri="{FF2B5EF4-FFF2-40B4-BE49-F238E27FC236}">
                <a16:creationId xmlns:a16="http://schemas.microsoft.com/office/drawing/2014/main" id="{6E231869-9614-91E6-D910-3180E850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F8F6792-C80F-2061-4951-2F03B4F01BB2}"/>
              </a:ext>
            </a:extLst>
          </p:cNvPr>
          <p:cNvSpPr txBox="1"/>
          <p:nvPr/>
        </p:nvSpPr>
        <p:spPr>
          <a:xfrm>
            <a:off x="3207597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pic>
        <p:nvPicPr>
          <p:cNvPr id="81" name="Picture 80" descr="Apple PNGs for Free Download">
            <a:extLst>
              <a:ext uri="{FF2B5EF4-FFF2-40B4-BE49-F238E27FC236}">
                <a16:creationId xmlns:a16="http://schemas.microsoft.com/office/drawing/2014/main" id="{AC93D275-2071-A08F-BEB2-C333F69B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539A687-19CB-651F-E5BB-312D87FC559A}"/>
              </a:ext>
            </a:extLst>
          </p:cNvPr>
          <p:cNvSpPr txBox="1"/>
          <p:nvPr/>
        </p:nvSpPr>
        <p:spPr>
          <a:xfrm>
            <a:off x="4327735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pic>
        <p:nvPicPr>
          <p:cNvPr id="83" name="Picture 82" descr="Apple PNGs for Free Download">
            <a:extLst>
              <a:ext uri="{FF2B5EF4-FFF2-40B4-BE49-F238E27FC236}">
                <a16:creationId xmlns:a16="http://schemas.microsoft.com/office/drawing/2014/main" id="{9A1DC986-1DE6-9F16-1414-A38DBBB9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91BD2F2-5EB5-F819-600F-35FD9CA62A0B}"/>
              </a:ext>
            </a:extLst>
          </p:cNvPr>
          <p:cNvSpPr txBox="1"/>
          <p:nvPr/>
        </p:nvSpPr>
        <p:spPr>
          <a:xfrm>
            <a:off x="5447874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14</a:t>
            </a:r>
          </a:p>
        </p:txBody>
      </p:sp>
      <p:pic>
        <p:nvPicPr>
          <p:cNvPr id="85" name="Picture 84" descr="Apple PNGs for Free Download">
            <a:extLst>
              <a:ext uri="{FF2B5EF4-FFF2-40B4-BE49-F238E27FC236}">
                <a16:creationId xmlns:a16="http://schemas.microsoft.com/office/drawing/2014/main" id="{1DA11B2E-B121-B244-5AB4-AB786BA1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26CF762-F0D0-706B-57CC-2EB77E27D17E}"/>
              </a:ext>
            </a:extLst>
          </p:cNvPr>
          <p:cNvSpPr txBox="1"/>
          <p:nvPr/>
        </p:nvSpPr>
        <p:spPr>
          <a:xfrm>
            <a:off x="6396724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15</a:t>
            </a:r>
          </a:p>
        </p:txBody>
      </p:sp>
      <p:pic>
        <p:nvPicPr>
          <p:cNvPr id="90" name="Picture 89" descr="Apple PNGs for Free Download">
            <a:extLst>
              <a:ext uri="{FF2B5EF4-FFF2-40B4-BE49-F238E27FC236}">
                <a16:creationId xmlns:a16="http://schemas.microsoft.com/office/drawing/2014/main" id="{875642B1-D72B-B58C-7E3A-63852621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F278256-2206-D5D3-BF33-3F384B1B7C4E}"/>
              </a:ext>
            </a:extLst>
          </p:cNvPr>
          <p:cNvSpPr txBox="1"/>
          <p:nvPr/>
        </p:nvSpPr>
        <p:spPr>
          <a:xfrm>
            <a:off x="7516863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</a:p>
        </p:txBody>
      </p:sp>
      <p:pic>
        <p:nvPicPr>
          <p:cNvPr id="2304" name="Picture 2303" descr="Apple PNGs for Free Download">
            <a:extLst>
              <a:ext uri="{FF2B5EF4-FFF2-40B4-BE49-F238E27FC236}">
                <a16:creationId xmlns:a16="http://schemas.microsoft.com/office/drawing/2014/main" id="{235DD033-04E9-113E-1684-961375BF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5" name="TextBox 2304">
            <a:extLst>
              <a:ext uri="{FF2B5EF4-FFF2-40B4-BE49-F238E27FC236}">
                <a16:creationId xmlns:a16="http://schemas.microsoft.com/office/drawing/2014/main" id="{08BA2BAB-04BF-C8D6-CCE8-80C7206DC791}"/>
              </a:ext>
            </a:extLst>
          </p:cNvPr>
          <p:cNvSpPr txBox="1"/>
          <p:nvPr/>
        </p:nvSpPr>
        <p:spPr>
          <a:xfrm>
            <a:off x="8637001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17</a:t>
            </a:r>
          </a:p>
        </p:txBody>
      </p:sp>
      <p:pic>
        <p:nvPicPr>
          <p:cNvPr id="2306" name="Picture 2305" descr="Apple PNGs for Free Download">
            <a:extLst>
              <a:ext uri="{FF2B5EF4-FFF2-40B4-BE49-F238E27FC236}">
                <a16:creationId xmlns:a16="http://schemas.microsoft.com/office/drawing/2014/main" id="{BDFEC202-72C5-8C22-3320-B6E81E3E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7" name="TextBox 2306">
            <a:extLst>
              <a:ext uri="{FF2B5EF4-FFF2-40B4-BE49-F238E27FC236}">
                <a16:creationId xmlns:a16="http://schemas.microsoft.com/office/drawing/2014/main" id="{99B5F646-A15F-8F0D-353C-4EC18C865B7C}"/>
              </a:ext>
            </a:extLst>
          </p:cNvPr>
          <p:cNvSpPr txBox="1"/>
          <p:nvPr/>
        </p:nvSpPr>
        <p:spPr>
          <a:xfrm>
            <a:off x="9757140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18</a:t>
            </a:r>
          </a:p>
        </p:txBody>
      </p:sp>
      <p:pic>
        <p:nvPicPr>
          <p:cNvPr id="2308" name="Picture 2307" descr="Apple PNGs for Free Download">
            <a:extLst>
              <a:ext uri="{FF2B5EF4-FFF2-40B4-BE49-F238E27FC236}">
                <a16:creationId xmlns:a16="http://schemas.microsoft.com/office/drawing/2014/main" id="{44138213-7F58-C38D-2DC2-2DA0BA6DF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9" name="TextBox 2308">
            <a:extLst>
              <a:ext uri="{FF2B5EF4-FFF2-40B4-BE49-F238E27FC236}">
                <a16:creationId xmlns:a16="http://schemas.microsoft.com/office/drawing/2014/main" id="{FB8BDD3D-4926-D4D7-FE23-CD139B5B7737}"/>
              </a:ext>
            </a:extLst>
          </p:cNvPr>
          <p:cNvSpPr txBox="1"/>
          <p:nvPr/>
        </p:nvSpPr>
        <p:spPr>
          <a:xfrm>
            <a:off x="10877278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19</a:t>
            </a:r>
          </a:p>
        </p:txBody>
      </p:sp>
      <p:pic>
        <p:nvPicPr>
          <p:cNvPr id="2310" name="Picture 2309" descr="Apple PNGs for Free Download">
            <a:extLst>
              <a:ext uri="{FF2B5EF4-FFF2-40B4-BE49-F238E27FC236}">
                <a16:creationId xmlns:a16="http://schemas.microsoft.com/office/drawing/2014/main" id="{95669D8A-30F7-E2FD-7FDE-38C84E17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1" name="TextBox 2310">
            <a:extLst>
              <a:ext uri="{FF2B5EF4-FFF2-40B4-BE49-F238E27FC236}">
                <a16:creationId xmlns:a16="http://schemas.microsoft.com/office/drawing/2014/main" id="{3D2ABCC1-1EF5-5099-004A-7317741AECCF}"/>
              </a:ext>
            </a:extLst>
          </p:cNvPr>
          <p:cNvSpPr txBox="1"/>
          <p:nvPr/>
        </p:nvSpPr>
        <p:spPr>
          <a:xfrm>
            <a:off x="1057427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</a:t>
            </a:r>
          </a:p>
        </p:txBody>
      </p:sp>
      <p:pic>
        <p:nvPicPr>
          <p:cNvPr id="2312" name="Picture 2311" descr="Apple PNGs for Free Download">
            <a:extLst>
              <a:ext uri="{FF2B5EF4-FFF2-40B4-BE49-F238E27FC236}">
                <a16:creationId xmlns:a16="http://schemas.microsoft.com/office/drawing/2014/main" id="{F3ACEA8C-9B12-D046-6128-4920DC3B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3" name="TextBox 2312">
            <a:extLst>
              <a:ext uri="{FF2B5EF4-FFF2-40B4-BE49-F238E27FC236}">
                <a16:creationId xmlns:a16="http://schemas.microsoft.com/office/drawing/2014/main" id="{8ECC4F6B-FDD9-CB05-EC65-F89CBDC3E079}"/>
              </a:ext>
            </a:extLst>
          </p:cNvPr>
          <p:cNvSpPr txBox="1"/>
          <p:nvPr/>
        </p:nvSpPr>
        <p:spPr>
          <a:xfrm>
            <a:off x="2087458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</a:t>
            </a:r>
          </a:p>
        </p:txBody>
      </p:sp>
      <p:pic>
        <p:nvPicPr>
          <p:cNvPr id="2314" name="Picture 2313" descr="Apple PNGs for Free Download">
            <a:extLst>
              <a:ext uri="{FF2B5EF4-FFF2-40B4-BE49-F238E27FC236}">
                <a16:creationId xmlns:a16="http://schemas.microsoft.com/office/drawing/2014/main" id="{88C597C2-04FF-9A51-083B-E98009D9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8" name="TextBox 2317">
            <a:extLst>
              <a:ext uri="{FF2B5EF4-FFF2-40B4-BE49-F238E27FC236}">
                <a16:creationId xmlns:a16="http://schemas.microsoft.com/office/drawing/2014/main" id="{2DE1DEA6-C15D-7E8B-C97A-1FD63BFC45BF}"/>
              </a:ext>
            </a:extLst>
          </p:cNvPr>
          <p:cNvSpPr txBox="1"/>
          <p:nvPr/>
        </p:nvSpPr>
        <p:spPr>
          <a:xfrm>
            <a:off x="3207597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</a:t>
            </a:r>
          </a:p>
        </p:txBody>
      </p:sp>
      <p:pic>
        <p:nvPicPr>
          <p:cNvPr id="2319" name="Picture 2318" descr="Apple PNGs for Free Download">
            <a:extLst>
              <a:ext uri="{FF2B5EF4-FFF2-40B4-BE49-F238E27FC236}">
                <a16:creationId xmlns:a16="http://schemas.microsoft.com/office/drawing/2014/main" id="{5605871A-FB79-1FE7-4AB4-FEBC7F31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0" name="TextBox 2319">
            <a:extLst>
              <a:ext uri="{FF2B5EF4-FFF2-40B4-BE49-F238E27FC236}">
                <a16:creationId xmlns:a16="http://schemas.microsoft.com/office/drawing/2014/main" id="{6BEADC6F-D346-75B9-60FA-C24506AB8370}"/>
              </a:ext>
            </a:extLst>
          </p:cNvPr>
          <p:cNvSpPr txBox="1"/>
          <p:nvPr/>
        </p:nvSpPr>
        <p:spPr>
          <a:xfrm>
            <a:off x="4327735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</a:t>
            </a:r>
          </a:p>
        </p:txBody>
      </p:sp>
      <p:pic>
        <p:nvPicPr>
          <p:cNvPr id="2321" name="Picture 2320" descr="Apple PNGs for Free Download">
            <a:extLst>
              <a:ext uri="{FF2B5EF4-FFF2-40B4-BE49-F238E27FC236}">
                <a16:creationId xmlns:a16="http://schemas.microsoft.com/office/drawing/2014/main" id="{36F60D55-F633-E194-8DF3-5D4BB731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2" name="TextBox 2321">
            <a:extLst>
              <a:ext uri="{FF2B5EF4-FFF2-40B4-BE49-F238E27FC236}">
                <a16:creationId xmlns:a16="http://schemas.microsoft.com/office/drawing/2014/main" id="{1114EA10-9025-C735-610E-B78CF98012DA}"/>
              </a:ext>
            </a:extLst>
          </p:cNvPr>
          <p:cNvSpPr txBox="1"/>
          <p:nvPr/>
        </p:nvSpPr>
        <p:spPr>
          <a:xfrm>
            <a:off x="5447874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24</a:t>
            </a:r>
          </a:p>
        </p:txBody>
      </p:sp>
      <p:pic>
        <p:nvPicPr>
          <p:cNvPr id="2323" name="Picture 2322" descr="Apple PNGs for Free Download">
            <a:extLst>
              <a:ext uri="{FF2B5EF4-FFF2-40B4-BE49-F238E27FC236}">
                <a16:creationId xmlns:a16="http://schemas.microsoft.com/office/drawing/2014/main" id="{A1372214-6D5B-581B-6F04-5076A704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4" name="TextBox 2323">
            <a:extLst>
              <a:ext uri="{FF2B5EF4-FFF2-40B4-BE49-F238E27FC236}">
                <a16:creationId xmlns:a16="http://schemas.microsoft.com/office/drawing/2014/main" id="{187FFFE3-A7ED-990E-4020-39CD1A512ED7}"/>
              </a:ext>
            </a:extLst>
          </p:cNvPr>
          <p:cNvSpPr txBox="1"/>
          <p:nvPr/>
        </p:nvSpPr>
        <p:spPr>
          <a:xfrm>
            <a:off x="6396724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25</a:t>
            </a:r>
          </a:p>
        </p:txBody>
      </p:sp>
      <p:pic>
        <p:nvPicPr>
          <p:cNvPr id="2325" name="Picture 2324" descr="Apple PNGs for Free Download">
            <a:extLst>
              <a:ext uri="{FF2B5EF4-FFF2-40B4-BE49-F238E27FC236}">
                <a16:creationId xmlns:a16="http://schemas.microsoft.com/office/drawing/2014/main" id="{6317D982-45C9-66A6-A743-7D92FBAB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6" name="TextBox 2325">
            <a:extLst>
              <a:ext uri="{FF2B5EF4-FFF2-40B4-BE49-F238E27FC236}">
                <a16:creationId xmlns:a16="http://schemas.microsoft.com/office/drawing/2014/main" id="{B2DB5358-1EA9-26BB-A43C-1E0DB6221A52}"/>
              </a:ext>
            </a:extLst>
          </p:cNvPr>
          <p:cNvSpPr txBox="1"/>
          <p:nvPr/>
        </p:nvSpPr>
        <p:spPr>
          <a:xfrm>
            <a:off x="7516863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</a:t>
            </a:r>
          </a:p>
        </p:txBody>
      </p:sp>
      <p:pic>
        <p:nvPicPr>
          <p:cNvPr id="2327" name="Picture 2326" descr="Apple PNGs for Free Download">
            <a:extLst>
              <a:ext uri="{FF2B5EF4-FFF2-40B4-BE49-F238E27FC236}">
                <a16:creationId xmlns:a16="http://schemas.microsoft.com/office/drawing/2014/main" id="{8D530E62-C38A-9830-7329-9560F870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8" name="TextBox 2327">
            <a:extLst>
              <a:ext uri="{FF2B5EF4-FFF2-40B4-BE49-F238E27FC236}">
                <a16:creationId xmlns:a16="http://schemas.microsoft.com/office/drawing/2014/main" id="{98D7FE0A-8A9B-11A3-1442-8925F658FBAD}"/>
              </a:ext>
            </a:extLst>
          </p:cNvPr>
          <p:cNvSpPr txBox="1"/>
          <p:nvPr/>
        </p:nvSpPr>
        <p:spPr>
          <a:xfrm>
            <a:off x="8637001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27</a:t>
            </a:r>
          </a:p>
        </p:txBody>
      </p:sp>
      <p:pic>
        <p:nvPicPr>
          <p:cNvPr id="2329" name="Picture 2328" descr="Apple PNGs for Free Download">
            <a:extLst>
              <a:ext uri="{FF2B5EF4-FFF2-40B4-BE49-F238E27FC236}">
                <a16:creationId xmlns:a16="http://schemas.microsoft.com/office/drawing/2014/main" id="{A37EBF33-2AD7-C1EC-2FDB-1774FA55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0" name="TextBox 2329">
            <a:extLst>
              <a:ext uri="{FF2B5EF4-FFF2-40B4-BE49-F238E27FC236}">
                <a16:creationId xmlns:a16="http://schemas.microsoft.com/office/drawing/2014/main" id="{E2C9748A-A3B6-0180-7844-9406D2D24922}"/>
              </a:ext>
            </a:extLst>
          </p:cNvPr>
          <p:cNvSpPr txBox="1"/>
          <p:nvPr/>
        </p:nvSpPr>
        <p:spPr>
          <a:xfrm>
            <a:off x="9757140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28</a:t>
            </a:r>
          </a:p>
        </p:txBody>
      </p:sp>
      <p:pic>
        <p:nvPicPr>
          <p:cNvPr id="2331" name="Picture 2330" descr="Apple PNGs for Free Download">
            <a:extLst>
              <a:ext uri="{FF2B5EF4-FFF2-40B4-BE49-F238E27FC236}">
                <a16:creationId xmlns:a16="http://schemas.microsoft.com/office/drawing/2014/main" id="{4205C5E7-3337-013E-3446-A582A396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TextBox 2331">
            <a:extLst>
              <a:ext uri="{FF2B5EF4-FFF2-40B4-BE49-F238E27FC236}">
                <a16:creationId xmlns:a16="http://schemas.microsoft.com/office/drawing/2014/main" id="{E0C567A6-EF36-173A-F2AE-315C09EA4662}"/>
              </a:ext>
            </a:extLst>
          </p:cNvPr>
          <p:cNvSpPr txBox="1"/>
          <p:nvPr/>
        </p:nvSpPr>
        <p:spPr>
          <a:xfrm>
            <a:off x="10877278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29</a:t>
            </a:r>
          </a:p>
        </p:txBody>
      </p:sp>
      <p:sp>
        <p:nvSpPr>
          <p:cNvPr id="2333" name="TextBox 2332">
            <a:extLst>
              <a:ext uri="{FF2B5EF4-FFF2-40B4-BE49-F238E27FC236}">
                <a16:creationId xmlns:a16="http://schemas.microsoft.com/office/drawing/2014/main" id="{01E2B63C-D041-6CDF-5FCA-8AC649E06937}"/>
              </a:ext>
            </a:extLst>
          </p:cNvPr>
          <p:cNvSpPr txBox="1"/>
          <p:nvPr/>
        </p:nvSpPr>
        <p:spPr>
          <a:xfrm>
            <a:off x="1057427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F59BD69-4CA7-85E3-382B-6D4EB2908D8E}"/>
              </a:ext>
            </a:extLst>
          </p:cNvPr>
          <p:cNvSpPr/>
          <p:nvPr/>
        </p:nvSpPr>
        <p:spPr>
          <a:xfrm>
            <a:off x="1189840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01506E-5E3F-45B7-BF6B-0E152B500CB6}"/>
              </a:ext>
            </a:extLst>
          </p:cNvPr>
          <p:cNvSpPr/>
          <p:nvPr/>
        </p:nvSpPr>
        <p:spPr>
          <a:xfrm>
            <a:off x="1187541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B252957-E910-1D23-49BF-54D592AFE2A5}"/>
              </a:ext>
            </a:extLst>
          </p:cNvPr>
          <p:cNvSpPr/>
          <p:nvPr/>
        </p:nvSpPr>
        <p:spPr>
          <a:xfrm>
            <a:off x="2242351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Oval 2129">
            <a:extLst>
              <a:ext uri="{FF2B5EF4-FFF2-40B4-BE49-F238E27FC236}">
                <a16:creationId xmlns:a16="http://schemas.microsoft.com/office/drawing/2014/main" id="{C7F950B2-AE15-F14A-D320-FAF5DE9C725D}"/>
              </a:ext>
            </a:extLst>
          </p:cNvPr>
          <p:cNvSpPr/>
          <p:nvPr/>
        </p:nvSpPr>
        <p:spPr>
          <a:xfrm>
            <a:off x="2240052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Oval 2137">
            <a:extLst>
              <a:ext uri="{FF2B5EF4-FFF2-40B4-BE49-F238E27FC236}">
                <a16:creationId xmlns:a16="http://schemas.microsoft.com/office/drawing/2014/main" id="{C111A9A0-AA8C-62D5-5DAB-F16C42BD9DD7}"/>
              </a:ext>
            </a:extLst>
          </p:cNvPr>
          <p:cNvSpPr/>
          <p:nvPr/>
        </p:nvSpPr>
        <p:spPr>
          <a:xfrm>
            <a:off x="3392496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Oval 2138">
            <a:extLst>
              <a:ext uri="{FF2B5EF4-FFF2-40B4-BE49-F238E27FC236}">
                <a16:creationId xmlns:a16="http://schemas.microsoft.com/office/drawing/2014/main" id="{638C66A8-2C72-93A4-7637-329EE270A30C}"/>
              </a:ext>
            </a:extLst>
          </p:cNvPr>
          <p:cNvSpPr/>
          <p:nvPr/>
        </p:nvSpPr>
        <p:spPr>
          <a:xfrm>
            <a:off x="3390197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Oval 2139">
            <a:extLst>
              <a:ext uri="{FF2B5EF4-FFF2-40B4-BE49-F238E27FC236}">
                <a16:creationId xmlns:a16="http://schemas.microsoft.com/office/drawing/2014/main" id="{BF32434A-9A15-EB90-2B5A-C9E86DE7E2A8}"/>
              </a:ext>
            </a:extLst>
          </p:cNvPr>
          <p:cNvSpPr/>
          <p:nvPr/>
        </p:nvSpPr>
        <p:spPr>
          <a:xfrm>
            <a:off x="3396900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Oval 2140">
            <a:extLst>
              <a:ext uri="{FF2B5EF4-FFF2-40B4-BE49-F238E27FC236}">
                <a16:creationId xmlns:a16="http://schemas.microsoft.com/office/drawing/2014/main" id="{F8305238-6751-9E5B-AD17-04DC781D62FB}"/>
              </a:ext>
            </a:extLst>
          </p:cNvPr>
          <p:cNvSpPr/>
          <p:nvPr/>
        </p:nvSpPr>
        <p:spPr>
          <a:xfrm>
            <a:off x="4445007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Oval 2141">
            <a:extLst>
              <a:ext uri="{FF2B5EF4-FFF2-40B4-BE49-F238E27FC236}">
                <a16:creationId xmlns:a16="http://schemas.microsoft.com/office/drawing/2014/main" id="{B1E1A382-4C1F-170D-E6E7-4BAE56D0B071}"/>
              </a:ext>
            </a:extLst>
          </p:cNvPr>
          <p:cNvSpPr/>
          <p:nvPr/>
        </p:nvSpPr>
        <p:spPr>
          <a:xfrm>
            <a:off x="4442708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Oval 2142">
            <a:extLst>
              <a:ext uri="{FF2B5EF4-FFF2-40B4-BE49-F238E27FC236}">
                <a16:creationId xmlns:a16="http://schemas.microsoft.com/office/drawing/2014/main" id="{7D143349-7A76-53FC-CB08-77105D7AB047}"/>
              </a:ext>
            </a:extLst>
          </p:cNvPr>
          <p:cNvSpPr/>
          <p:nvPr/>
        </p:nvSpPr>
        <p:spPr>
          <a:xfrm>
            <a:off x="4449411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Oval 2175">
            <a:extLst>
              <a:ext uri="{FF2B5EF4-FFF2-40B4-BE49-F238E27FC236}">
                <a16:creationId xmlns:a16="http://schemas.microsoft.com/office/drawing/2014/main" id="{908639CC-8689-634E-A87F-E081E2247F6F}"/>
              </a:ext>
            </a:extLst>
          </p:cNvPr>
          <p:cNvSpPr/>
          <p:nvPr/>
        </p:nvSpPr>
        <p:spPr>
          <a:xfrm>
            <a:off x="5611822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Oval 2176">
            <a:extLst>
              <a:ext uri="{FF2B5EF4-FFF2-40B4-BE49-F238E27FC236}">
                <a16:creationId xmlns:a16="http://schemas.microsoft.com/office/drawing/2014/main" id="{901694AE-A50E-8547-C68E-F04599470D94}"/>
              </a:ext>
            </a:extLst>
          </p:cNvPr>
          <p:cNvSpPr/>
          <p:nvPr/>
        </p:nvSpPr>
        <p:spPr>
          <a:xfrm>
            <a:off x="5609523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Oval 2177">
            <a:extLst>
              <a:ext uri="{FF2B5EF4-FFF2-40B4-BE49-F238E27FC236}">
                <a16:creationId xmlns:a16="http://schemas.microsoft.com/office/drawing/2014/main" id="{A6414F48-FF7D-C43D-C74F-A5A98BEE1162}"/>
              </a:ext>
            </a:extLst>
          </p:cNvPr>
          <p:cNvSpPr/>
          <p:nvPr/>
        </p:nvSpPr>
        <p:spPr>
          <a:xfrm>
            <a:off x="5616226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Oval 2178">
            <a:extLst>
              <a:ext uri="{FF2B5EF4-FFF2-40B4-BE49-F238E27FC236}">
                <a16:creationId xmlns:a16="http://schemas.microsoft.com/office/drawing/2014/main" id="{125467C4-1CC0-372F-57B1-92E6C81B3931}"/>
              </a:ext>
            </a:extLst>
          </p:cNvPr>
          <p:cNvSpPr/>
          <p:nvPr/>
        </p:nvSpPr>
        <p:spPr>
          <a:xfrm>
            <a:off x="6550883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Oval 2179">
            <a:extLst>
              <a:ext uri="{FF2B5EF4-FFF2-40B4-BE49-F238E27FC236}">
                <a16:creationId xmlns:a16="http://schemas.microsoft.com/office/drawing/2014/main" id="{B9E39549-CDFA-29DF-91E6-37DB0C725B0A}"/>
              </a:ext>
            </a:extLst>
          </p:cNvPr>
          <p:cNvSpPr/>
          <p:nvPr/>
        </p:nvSpPr>
        <p:spPr>
          <a:xfrm>
            <a:off x="6548584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Oval 2180">
            <a:extLst>
              <a:ext uri="{FF2B5EF4-FFF2-40B4-BE49-F238E27FC236}">
                <a16:creationId xmlns:a16="http://schemas.microsoft.com/office/drawing/2014/main" id="{F974BEF3-EA65-F019-48CA-8BEFEC8DFE15}"/>
              </a:ext>
            </a:extLst>
          </p:cNvPr>
          <p:cNvSpPr/>
          <p:nvPr/>
        </p:nvSpPr>
        <p:spPr>
          <a:xfrm>
            <a:off x="6555287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Oval 2181">
            <a:extLst>
              <a:ext uri="{FF2B5EF4-FFF2-40B4-BE49-F238E27FC236}">
                <a16:creationId xmlns:a16="http://schemas.microsoft.com/office/drawing/2014/main" id="{FFEC1D58-7DAE-517C-A73C-4A6A7396CF8D}"/>
              </a:ext>
            </a:extLst>
          </p:cNvPr>
          <p:cNvSpPr/>
          <p:nvPr/>
        </p:nvSpPr>
        <p:spPr>
          <a:xfrm>
            <a:off x="7701028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Oval 2182">
            <a:extLst>
              <a:ext uri="{FF2B5EF4-FFF2-40B4-BE49-F238E27FC236}">
                <a16:creationId xmlns:a16="http://schemas.microsoft.com/office/drawing/2014/main" id="{0157A7C9-3021-8F11-8A66-59A005117F6E}"/>
              </a:ext>
            </a:extLst>
          </p:cNvPr>
          <p:cNvSpPr/>
          <p:nvPr/>
        </p:nvSpPr>
        <p:spPr>
          <a:xfrm>
            <a:off x="7698729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Oval 2183">
            <a:extLst>
              <a:ext uri="{FF2B5EF4-FFF2-40B4-BE49-F238E27FC236}">
                <a16:creationId xmlns:a16="http://schemas.microsoft.com/office/drawing/2014/main" id="{2BF70A7A-786D-6432-9B61-1C654EA95402}"/>
              </a:ext>
            </a:extLst>
          </p:cNvPr>
          <p:cNvSpPr/>
          <p:nvPr/>
        </p:nvSpPr>
        <p:spPr>
          <a:xfrm>
            <a:off x="7705432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Oval 2184">
            <a:extLst>
              <a:ext uri="{FF2B5EF4-FFF2-40B4-BE49-F238E27FC236}">
                <a16:creationId xmlns:a16="http://schemas.microsoft.com/office/drawing/2014/main" id="{FAD6102A-8FF5-3A41-F458-BF4EEF0AF842}"/>
              </a:ext>
            </a:extLst>
          </p:cNvPr>
          <p:cNvSpPr/>
          <p:nvPr/>
        </p:nvSpPr>
        <p:spPr>
          <a:xfrm>
            <a:off x="8815291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Oval 2185">
            <a:extLst>
              <a:ext uri="{FF2B5EF4-FFF2-40B4-BE49-F238E27FC236}">
                <a16:creationId xmlns:a16="http://schemas.microsoft.com/office/drawing/2014/main" id="{D5248E15-273E-D4EE-AEF5-D342BB70783F}"/>
              </a:ext>
            </a:extLst>
          </p:cNvPr>
          <p:cNvSpPr/>
          <p:nvPr/>
        </p:nvSpPr>
        <p:spPr>
          <a:xfrm>
            <a:off x="8812992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Oval 2186">
            <a:extLst>
              <a:ext uri="{FF2B5EF4-FFF2-40B4-BE49-F238E27FC236}">
                <a16:creationId xmlns:a16="http://schemas.microsoft.com/office/drawing/2014/main" id="{321310B4-14A1-A127-E09E-AA8D9838C316}"/>
              </a:ext>
            </a:extLst>
          </p:cNvPr>
          <p:cNvSpPr/>
          <p:nvPr/>
        </p:nvSpPr>
        <p:spPr>
          <a:xfrm>
            <a:off x="8819695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Oval 2188">
            <a:extLst>
              <a:ext uri="{FF2B5EF4-FFF2-40B4-BE49-F238E27FC236}">
                <a16:creationId xmlns:a16="http://schemas.microsoft.com/office/drawing/2014/main" id="{250A5A40-1806-2A53-B8DF-2A6149546E29}"/>
              </a:ext>
            </a:extLst>
          </p:cNvPr>
          <p:cNvSpPr/>
          <p:nvPr/>
        </p:nvSpPr>
        <p:spPr>
          <a:xfrm>
            <a:off x="9922852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2C0F7255-950A-8BAF-9A45-E883E49932BA}"/>
              </a:ext>
            </a:extLst>
          </p:cNvPr>
          <p:cNvSpPr/>
          <p:nvPr/>
        </p:nvSpPr>
        <p:spPr>
          <a:xfrm>
            <a:off x="9920553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7E2D8285-E547-5396-EF33-53E621B86386}"/>
              </a:ext>
            </a:extLst>
          </p:cNvPr>
          <p:cNvSpPr/>
          <p:nvPr/>
        </p:nvSpPr>
        <p:spPr>
          <a:xfrm>
            <a:off x="11072997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B743C846-5DFE-813C-CB4F-84D87F07BECB}"/>
              </a:ext>
            </a:extLst>
          </p:cNvPr>
          <p:cNvSpPr/>
          <p:nvPr/>
        </p:nvSpPr>
        <p:spPr>
          <a:xfrm>
            <a:off x="11070698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95" name="Picture 2194" descr="Apple PNGs for Free Download">
            <a:extLst>
              <a:ext uri="{FF2B5EF4-FFF2-40B4-BE49-F238E27FC236}">
                <a16:creationId xmlns:a16="http://schemas.microsoft.com/office/drawing/2014/main" id="{7119E160-7498-B7C2-8806-C95F20D8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346693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6" name="TextBox 2195">
            <a:extLst>
              <a:ext uri="{FF2B5EF4-FFF2-40B4-BE49-F238E27FC236}">
                <a16:creationId xmlns:a16="http://schemas.microsoft.com/office/drawing/2014/main" id="{5BD79134-59CB-734B-A303-33394C10C4CB}"/>
              </a:ext>
            </a:extLst>
          </p:cNvPr>
          <p:cNvSpPr txBox="1"/>
          <p:nvPr/>
        </p:nvSpPr>
        <p:spPr>
          <a:xfrm>
            <a:off x="9757140" y="384342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98</a:t>
            </a:r>
          </a:p>
        </p:txBody>
      </p:sp>
      <p:pic>
        <p:nvPicPr>
          <p:cNvPr id="2197" name="Picture 2196" descr="Apple PNGs for Free Download">
            <a:extLst>
              <a:ext uri="{FF2B5EF4-FFF2-40B4-BE49-F238E27FC236}">
                <a16:creationId xmlns:a16="http://schemas.microsoft.com/office/drawing/2014/main" id="{4A138E23-BDD2-0EFA-5BF8-A5BC36F6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346693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97B5116-3A9D-33A5-55F3-6F372A4550F4}"/>
              </a:ext>
            </a:extLst>
          </p:cNvPr>
          <p:cNvSpPr txBox="1"/>
          <p:nvPr/>
        </p:nvSpPr>
        <p:spPr>
          <a:xfrm>
            <a:off x="10877278" y="384342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</a:t>
            </a:r>
          </a:p>
        </p:txBody>
      </p:sp>
      <p:pic>
        <p:nvPicPr>
          <p:cNvPr id="2199" name="Picture 2198" descr="Apple PNGs for Free Download">
            <a:extLst>
              <a:ext uri="{FF2B5EF4-FFF2-40B4-BE49-F238E27FC236}">
                <a16:creationId xmlns:a16="http://schemas.microsoft.com/office/drawing/2014/main" id="{05B85C03-C06F-A14E-7EF5-23F4CB6D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" y="346787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0" name="TextBox 2199">
            <a:extLst>
              <a:ext uri="{FF2B5EF4-FFF2-40B4-BE49-F238E27FC236}">
                <a16:creationId xmlns:a16="http://schemas.microsoft.com/office/drawing/2014/main" id="{AF6E47B2-41C8-C529-8290-A7D4E52CDCD6}"/>
              </a:ext>
            </a:extLst>
          </p:cNvPr>
          <p:cNvSpPr txBox="1"/>
          <p:nvPr/>
        </p:nvSpPr>
        <p:spPr>
          <a:xfrm>
            <a:off x="1049434" y="3844359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90</a:t>
            </a:r>
          </a:p>
        </p:txBody>
      </p:sp>
      <p:pic>
        <p:nvPicPr>
          <p:cNvPr id="2201" name="Picture 2200" descr="Apple PNGs for Free Download">
            <a:extLst>
              <a:ext uri="{FF2B5EF4-FFF2-40B4-BE49-F238E27FC236}">
                <a16:creationId xmlns:a16="http://schemas.microsoft.com/office/drawing/2014/main" id="{8D74B75D-59BE-B391-FC31-9671A64D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58" y="346787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2" name="TextBox 2201">
            <a:extLst>
              <a:ext uri="{FF2B5EF4-FFF2-40B4-BE49-F238E27FC236}">
                <a16:creationId xmlns:a16="http://schemas.microsoft.com/office/drawing/2014/main" id="{67DDF4C2-6792-3AAB-50D7-146EFDF72F88}"/>
              </a:ext>
            </a:extLst>
          </p:cNvPr>
          <p:cNvSpPr txBox="1"/>
          <p:nvPr/>
        </p:nvSpPr>
        <p:spPr>
          <a:xfrm>
            <a:off x="2121866" y="3844359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</a:t>
            </a:r>
          </a:p>
        </p:txBody>
      </p:sp>
      <p:pic>
        <p:nvPicPr>
          <p:cNvPr id="2351" name="Picture 2350" descr="Apple PNGs for Free Download">
            <a:extLst>
              <a:ext uri="{FF2B5EF4-FFF2-40B4-BE49-F238E27FC236}">
                <a16:creationId xmlns:a16="http://schemas.microsoft.com/office/drawing/2014/main" id="{744F89E2-8829-C0BD-9256-2E5FDD1C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9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2" name="TextBox 2351">
            <a:extLst>
              <a:ext uri="{FF2B5EF4-FFF2-40B4-BE49-F238E27FC236}">
                <a16:creationId xmlns:a16="http://schemas.microsoft.com/office/drawing/2014/main" id="{E9491FD7-91F9-CE08-1D5B-2E8DA2A12854}"/>
              </a:ext>
            </a:extLst>
          </p:cNvPr>
          <p:cNvSpPr txBox="1"/>
          <p:nvPr/>
        </p:nvSpPr>
        <p:spPr>
          <a:xfrm>
            <a:off x="911620" y="4535980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pic>
        <p:nvPicPr>
          <p:cNvPr id="2353" name="Picture 2352" descr="Apple PNGs for Free Download">
            <a:extLst>
              <a:ext uri="{FF2B5EF4-FFF2-40B4-BE49-F238E27FC236}">
                <a16:creationId xmlns:a16="http://schemas.microsoft.com/office/drawing/2014/main" id="{4F1F3276-2779-2EBD-FCB8-5F249A98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00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4" name="TextBox 2353">
            <a:extLst>
              <a:ext uri="{FF2B5EF4-FFF2-40B4-BE49-F238E27FC236}">
                <a16:creationId xmlns:a16="http://schemas.microsoft.com/office/drawing/2014/main" id="{DEA0F37E-452A-BC0A-61D3-A1406861A2ED}"/>
              </a:ext>
            </a:extLst>
          </p:cNvPr>
          <p:cNvSpPr txBox="1"/>
          <p:nvPr/>
        </p:nvSpPr>
        <p:spPr>
          <a:xfrm>
            <a:off x="1941650" y="4535980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</a:t>
            </a:r>
          </a:p>
        </p:txBody>
      </p:sp>
      <p:pic>
        <p:nvPicPr>
          <p:cNvPr id="2355" name="Picture 2354" descr="Apple PNGs for Free Download">
            <a:extLst>
              <a:ext uri="{FF2B5EF4-FFF2-40B4-BE49-F238E27FC236}">
                <a16:creationId xmlns:a16="http://schemas.microsoft.com/office/drawing/2014/main" id="{3AC0BDFF-3914-972D-B365-A2C7A873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39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" name="TextBox 2355">
            <a:extLst>
              <a:ext uri="{FF2B5EF4-FFF2-40B4-BE49-F238E27FC236}">
                <a16:creationId xmlns:a16="http://schemas.microsoft.com/office/drawing/2014/main" id="{E0511428-C516-7E9E-8E4F-4330EE455C88}"/>
              </a:ext>
            </a:extLst>
          </p:cNvPr>
          <p:cNvSpPr txBox="1"/>
          <p:nvPr/>
        </p:nvSpPr>
        <p:spPr>
          <a:xfrm>
            <a:off x="3079636" y="4535980"/>
            <a:ext cx="52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102</a:t>
            </a:r>
          </a:p>
        </p:txBody>
      </p:sp>
      <p:pic>
        <p:nvPicPr>
          <p:cNvPr id="2357" name="Picture 2356" descr="Apple PNGs for Free Download">
            <a:extLst>
              <a:ext uri="{FF2B5EF4-FFF2-40B4-BE49-F238E27FC236}">
                <a16:creationId xmlns:a16="http://schemas.microsoft.com/office/drawing/2014/main" id="{1CB24636-D941-ABB7-ECCD-9F04D7C8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77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8" name="TextBox 2357">
            <a:extLst>
              <a:ext uri="{FF2B5EF4-FFF2-40B4-BE49-F238E27FC236}">
                <a16:creationId xmlns:a16="http://schemas.microsoft.com/office/drawing/2014/main" id="{DF4BE893-76E9-4BE9-C24E-EB5225B6FC3C}"/>
              </a:ext>
            </a:extLst>
          </p:cNvPr>
          <p:cNvSpPr txBox="1"/>
          <p:nvPr/>
        </p:nvSpPr>
        <p:spPr>
          <a:xfrm>
            <a:off x="4237627" y="4535980"/>
            <a:ext cx="4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103</a:t>
            </a:r>
          </a:p>
        </p:txBody>
      </p:sp>
      <p:pic>
        <p:nvPicPr>
          <p:cNvPr id="2359" name="Picture 2358" descr="Apple PNGs for Free Download">
            <a:extLst>
              <a:ext uri="{FF2B5EF4-FFF2-40B4-BE49-F238E27FC236}">
                <a16:creationId xmlns:a16="http://schemas.microsoft.com/office/drawing/2014/main" id="{4B8EB012-3277-A460-7DF8-F0B32599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16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0" name="TextBox 2359">
            <a:extLst>
              <a:ext uri="{FF2B5EF4-FFF2-40B4-BE49-F238E27FC236}">
                <a16:creationId xmlns:a16="http://schemas.microsoft.com/office/drawing/2014/main" id="{5BDE0998-132A-461D-9793-77580C81E735}"/>
              </a:ext>
            </a:extLst>
          </p:cNvPr>
          <p:cNvSpPr txBox="1"/>
          <p:nvPr/>
        </p:nvSpPr>
        <p:spPr>
          <a:xfrm>
            <a:off x="5328845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104</a:t>
            </a:r>
          </a:p>
        </p:txBody>
      </p:sp>
      <p:pic>
        <p:nvPicPr>
          <p:cNvPr id="2361" name="Picture 2360" descr="Apple PNGs for Free Download">
            <a:extLst>
              <a:ext uri="{FF2B5EF4-FFF2-40B4-BE49-F238E27FC236}">
                <a16:creationId xmlns:a16="http://schemas.microsoft.com/office/drawing/2014/main" id="{D4A8934F-459A-2DD9-933D-546A9972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66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2" name="TextBox 2361">
            <a:extLst>
              <a:ext uri="{FF2B5EF4-FFF2-40B4-BE49-F238E27FC236}">
                <a16:creationId xmlns:a16="http://schemas.microsoft.com/office/drawing/2014/main" id="{32DFD344-3B2F-7DA6-4BC5-12DBE57E1987}"/>
              </a:ext>
            </a:extLst>
          </p:cNvPr>
          <p:cNvSpPr txBox="1"/>
          <p:nvPr/>
        </p:nvSpPr>
        <p:spPr>
          <a:xfrm>
            <a:off x="6277695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105</a:t>
            </a:r>
          </a:p>
        </p:txBody>
      </p:sp>
      <p:pic>
        <p:nvPicPr>
          <p:cNvPr id="2363" name="Picture 2362" descr="Apple PNGs for Free Download">
            <a:extLst>
              <a:ext uri="{FF2B5EF4-FFF2-40B4-BE49-F238E27FC236}">
                <a16:creationId xmlns:a16="http://schemas.microsoft.com/office/drawing/2014/main" id="{4DB71B10-0CA8-56AF-7E83-45504BFC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05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4" name="TextBox 2363">
            <a:extLst>
              <a:ext uri="{FF2B5EF4-FFF2-40B4-BE49-F238E27FC236}">
                <a16:creationId xmlns:a16="http://schemas.microsoft.com/office/drawing/2014/main" id="{F891A7A8-1388-192D-F6BE-616B8BEEDD62}"/>
              </a:ext>
            </a:extLst>
          </p:cNvPr>
          <p:cNvSpPr txBox="1"/>
          <p:nvPr/>
        </p:nvSpPr>
        <p:spPr>
          <a:xfrm>
            <a:off x="7397834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106</a:t>
            </a:r>
          </a:p>
        </p:txBody>
      </p:sp>
      <p:pic>
        <p:nvPicPr>
          <p:cNvPr id="2365" name="Picture 2364" descr="Apple PNGs for Free Download">
            <a:extLst>
              <a:ext uri="{FF2B5EF4-FFF2-40B4-BE49-F238E27FC236}">
                <a16:creationId xmlns:a16="http://schemas.microsoft.com/office/drawing/2014/main" id="{AC9E4597-7700-768D-29BB-196C4F76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43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6" name="TextBox 2365">
            <a:extLst>
              <a:ext uri="{FF2B5EF4-FFF2-40B4-BE49-F238E27FC236}">
                <a16:creationId xmlns:a16="http://schemas.microsoft.com/office/drawing/2014/main" id="{9F04E18A-E611-E64D-61C7-CE1ECE4082BF}"/>
              </a:ext>
            </a:extLst>
          </p:cNvPr>
          <p:cNvSpPr txBox="1"/>
          <p:nvPr/>
        </p:nvSpPr>
        <p:spPr>
          <a:xfrm>
            <a:off x="8546893" y="4535980"/>
            <a:ext cx="4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107</a:t>
            </a:r>
          </a:p>
        </p:txBody>
      </p:sp>
      <p:pic>
        <p:nvPicPr>
          <p:cNvPr id="2367" name="Picture 2366" descr="Apple PNGs for Free Download">
            <a:extLst>
              <a:ext uri="{FF2B5EF4-FFF2-40B4-BE49-F238E27FC236}">
                <a16:creationId xmlns:a16="http://schemas.microsoft.com/office/drawing/2014/main" id="{5951B58A-B6CB-A914-2350-DB47270D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182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8" name="TextBox 2367">
            <a:extLst>
              <a:ext uri="{FF2B5EF4-FFF2-40B4-BE49-F238E27FC236}">
                <a16:creationId xmlns:a16="http://schemas.microsoft.com/office/drawing/2014/main" id="{FC5BFB9F-1D55-E9DA-35D1-B18EED203524}"/>
              </a:ext>
            </a:extLst>
          </p:cNvPr>
          <p:cNvSpPr txBox="1"/>
          <p:nvPr/>
        </p:nvSpPr>
        <p:spPr>
          <a:xfrm>
            <a:off x="9638111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108</a:t>
            </a:r>
          </a:p>
        </p:txBody>
      </p:sp>
      <p:pic>
        <p:nvPicPr>
          <p:cNvPr id="2369" name="Picture 2368" descr="Apple PNGs for Free Download">
            <a:extLst>
              <a:ext uri="{FF2B5EF4-FFF2-40B4-BE49-F238E27FC236}">
                <a16:creationId xmlns:a16="http://schemas.microsoft.com/office/drawing/2014/main" id="{40616942-6B97-BC1B-6C27-56F9C4AA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320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0" name="TextBox 2369">
            <a:extLst>
              <a:ext uri="{FF2B5EF4-FFF2-40B4-BE49-F238E27FC236}">
                <a16:creationId xmlns:a16="http://schemas.microsoft.com/office/drawing/2014/main" id="{3DFF857D-DD9E-8953-8CB7-7FE95B1D33A3}"/>
              </a:ext>
            </a:extLst>
          </p:cNvPr>
          <p:cNvSpPr txBox="1"/>
          <p:nvPr/>
        </p:nvSpPr>
        <p:spPr>
          <a:xfrm>
            <a:off x="10758249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69F3E-DC1F-4A27-8A94-A3CFA8690720}"/>
              </a:ext>
            </a:extLst>
          </p:cNvPr>
          <p:cNvSpPr txBox="1"/>
          <p:nvPr/>
        </p:nvSpPr>
        <p:spPr>
          <a:xfrm>
            <a:off x="1959500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7B52-064D-36BC-F24C-4FA03C55C520}"/>
              </a:ext>
            </a:extLst>
          </p:cNvPr>
          <p:cNvSpPr txBox="1"/>
          <p:nvPr/>
        </p:nvSpPr>
        <p:spPr>
          <a:xfrm>
            <a:off x="3079639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116D9-1365-6DB0-DD48-3D46E43FAD35}"/>
              </a:ext>
            </a:extLst>
          </p:cNvPr>
          <p:cNvSpPr txBox="1"/>
          <p:nvPr/>
        </p:nvSpPr>
        <p:spPr>
          <a:xfrm>
            <a:off x="4199777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80AE6-CD60-8F57-B5C7-9705F3567124}"/>
              </a:ext>
            </a:extLst>
          </p:cNvPr>
          <p:cNvSpPr txBox="1"/>
          <p:nvPr/>
        </p:nvSpPr>
        <p:spPr>
          <a:xfrm>
            <a:off x="5319916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C237B-C44B-18EE-B06A-2C5758D8CE44}"/>
              </a:ext>
            </a:extLst>
          </p:cNvPr>
          <p:cNvSpPr txBox="1"/>
          <p:nvPr/>
        </p:nvSpPr>
        <p:spPr>
          <a:xfrm>
            <a:off x="6268766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D45DA-06D9-21A3-773A-1C6F627D8510}"/>
              </a:ext>
            </a:extLst>
          </p:cNvPr>
          <p:cNvSpPr txBox="1"/>
          <p:nvPr/>
        </p:nvSpPr>
        <p:spPr>
          <a:xfrm>
            <a:off x="7388905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32E98-1B90-3A94-B64E-F3965E424256}"/>
              </a:ext>
            </a:extLst>
          </p:cNvPr>
          <p:cNvSpPr txBox="1"/>
          <p:nvPr/>
        </p:nvSpPr>
        <p:spPr>
          <a:xfrm>
            <a:off x="8509043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01106-BDF5-2F3E-A400-CF9CDD2E898F}"/>
              </a:ext>
            </a:extLst>
          </p:cNvPr>
          <p:cNvSpPr txBox="1"/>
          <p:nvPr/>
        </p:nvSpPr>
        <p:spPr>
          <a:xfrm>
            <a:off x="9629182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C17D3-F9E3-2B64-CCD2-23CCF491771D}"/>
              </a:ext>
            </a:extLst>
          </p:cNvPr>
          <p:cNvSpPr txBox="1"/>
          <p:nvPr/>
        </p:nvSpPr>
        <p:spPr>
          <a:xfrm>
            <a:off x="10749320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9A375-26FE-5FEA-5001-16B6E8742E88}"/>
              </a:ext>
            </a:extLst>
          </p:cNvPr>
          <p:cNvSpPr txBox="1"/>
          <p:nvPr/>
        </p:nvSpPr>
        <p:spPr>
          <a:xfrm>
            <a:off x="929469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198BA-6F31-BA44-FFD7-E2E723609132}"/>
              </a:ext>
            </a:extLst>
          </p:cNvPr>
          <p:cNvSpPr txBox="1"/>
          <p:nvPr/>
        </p:nvSpPr>
        <p:spPr>
          <a:xfrm>
            <a:off x="1830521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97D8-907F-1235-FFBD-E92DF55F1E8C}"/>
              </a:ext>
            </a:extLst>
          </p:cNvPr>
          <p:cNvSpPr txBox="1"/>
          <p:nvPr/>
        </p:nvSpPr>
        <p:spPr>
          <a:xfrm>
            <a:off x="2950660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3A86C-2272-E930-AB82-891DD3EE7CF6}"/>
              </a:ext>
            </a:extLst>
          </p:cNvPr>
          <p:cNvSpPr txBox="1"/>
          <p:nvPr/>
        </p:nvSpPr>
        <p:spPr>
          <a:xfrm>
            <a:off x="4070798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1F207-6F67-1CAB-5E23-6315D82A7EF5}"/>
              </a:ext>
            </a:extLst>
          </p:cNvPr>
          <p:cNvSpPr txBox="1"/>
          <p:nvPr/>
        </p:nvSpPr>
        <p:spPr>
          <a:xfrm>
            <a:off x="5190937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CDE29-06A9-036E-6FB3-463894C8B87E}"/>
              </a:ext>
            </a:extLst>
          </p:cNvPr>
          <p:cNvSpPr txBox="1"/>
          <p:nvPr/>
        </p:nvSpPr>
        <p:spPr>
          <a:xfrm>
            <a:off x="6139787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2FF45-2B10-A8E3-7B05-AF254773E1E8}"/>
              </a:ext>
            </a:extLst>
          </p:cNvPr>
          <p:cNvSpPr txBox="1"/>
          <p:nvPr/>
        </p:nvSpPr>
        <p:spPr>
          <a:xfrm>
            <a:off x="7259926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CB852-0DD4-3268-F957-DA02162CD46B}"/>
              </a:ext>
            </a:extLst>
          </p:cNvPr>
          <p:cNvSpPr txBox="1"/>
          <p:nvPr/>
        </p:nvSpPr>
        <p:spPr>
          <a:xfrm>
            <a:off x="8380064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5CC10-F014-F9AF-AD53-71E8D7278463}"/>
              </a:ext>
            </a:extLst>
          </p:cNvPr>
          <p:cNvSpPr txBox="1"/>
          <p:nvPr/>
        </p:nvSpPr>
        <p:spPr>
          <a:xfrm>
            <a:off x="9500203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81174-BD08-752D-B483-87D2CD7C2567}"/>
              </a:ext>
            </a:extLst>
          </p:cNvPr>
          <p:cNvSpPr txBox="1"/>
          <p:nvPr/>
        </p:nvSpPr>
        <p:spPr>
          <a:xfrm>
            <a:off x="10620341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142907-EA01-D160-271E-5B23F41D8D57}"/>
              </a:ext>
            </a:extLst>
          </p:cNvPr>
          <p:cNvSpPr txBox="1"/>
          <p:nvPr/>
        </p:nvSpPr>
        <p:spPr>
          <a:xfrm>
            <a:off x="800490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86898-720D-5E65-4008-A160347DBF23}"/>
              </a:ext>
            </a:extLst>
          </p:cNvPr>
          <p:cNvSpPr txBox="1"/>
          <p:nvPr/>
        </p:nvSpPr>
        <p:spPr>
          <a:xfrm>
            <a:off x="1917042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58E250-54BB-CFFA-A567-864731E788EF}"/>
              </a:ext>
            </a:extLst>
          </p:cNvPr>
          <p:cNvSpPr txBox="1"/>
          <p:nvPr/>
        </p:nvSpPr>
        <p:spPr>
          <a:xfrm>
            <a:off x="3037181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9A42E-8166-2FA4-9021-E8F1BA8EA7AB}"/>
              </a:ext>
            </a:extLst>
          </p:cNvPr>
          <p:cNvSpPr txBox="1"/>
          <p:nvPr/>
        </p:nvSpPr>
        <p:spPr>
          <a:xfrm>
            <a:off x="4157319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0F6E1-3380-32FA-66A6-880757F5B5F5}"/>
              </a:ext>
            </a:extLst>
          </p:cNvPr>
          <p:cNvSpPr txBox="1"/>
          <p:nvPr/>
        </p:nvSpPr>
        <p:spPr>
          <a:xfrm>
            <a:off x="5277458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DD98B6-4047-6DE9-8BE6-FB8ABC02C610}"/>
              </a:ext>
            </a:extLst>
          </p:cNvPr>
          <p:cNvSpPr txBox="1"/>
          <p:nvPr/>
        </p:nvSpPr>
        <p:spPr>
          <a:xfrm>
            <a:off x="6226308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0FA26-3FFD-EAC6-1921-D318435AF276}"/>
              </a:ext>
            </a:extLst>
          </p:cNvPr>
          <p:cNvSpPr txBox="1"/>
          <p:nvPr/>
        </p:nvSpPr>
        <p:spPr>
          <a:xfrm>
            <a:off x="7346447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11B4E-F318-9855-3420-22B64F62D9CB}"/>
              </a:ext>
            </a:extLst>
          </p:cNvPr>
          <p:cNvSpPr txBox="1"/>
          <p:nvPr/>
        </p:nvSpPr>
        <p:spPr>
          <a:xfrm>
            <a:off x="8466585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B8182F-479C-08D1-4927-1D253B24D08E}"/>
              </a:ext>
            </a:extLst>
          </p:cNvPr>
          <p:cNvSpPr txBox="1"/>
          <p:nvPr/>
        </p:nvSpPr>
        <p:spPr>
          <a:xfrm>
            <a:off x="9586724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AD25F-F50C-77E1-7570-582994592A5F}"/>
              </a:ext>
            </a:extLst>
          </p:cNvPr>
          <p:cNvSpPr txBox="1"/>
          <p:nvPr/>
        </p:nvSpPr>
        <p:spPr>
          <a:xfrm>
            <a:off x="10706862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99C750-558F-2F70-5C57-9FE79A5763D8}"/>
              </a:ext>
            </a:extLst>
          </p:cNvPr>
          <p:cNvSpPr txBox="1"/>
          <p:nvPr/>
        </p:nvSpPr>
        <p:spPr>
          <a:xfrm>
            <a:off x="887011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91ED52-3F46-E816-6155-EDAD6794321C}"/>
              </a:ext>
            </a:extLst>
          </p:cNvPr>
          <p:cNvSpPr txBox="1"/>
          <p:nvPr/>
        </p:nvSpPr>
        <p:spPr>
          <a:xfrm>
            <a:off x="1917042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0FD25-C92D-4127-368A-91AFB98E39D0}"/>
              </a:ext>
            </a:extLst>
          </p:cNvPr>
          <p:cNvSpPr txBox="1"/>
          <p:nvPr/>
        </p:nvSpPr>
        <p:spPr>
          <a:xfrm>
            <a:off x="3037181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3D193C-0E8A-1037-8020-26D0FBCF0C0E}"/>
              </a:ext>
            </a:extLst>
          </p:cNvPr>
          <p:cNvSpPr txBox="1"/>
          <p:nvPr/>
        </p:nvSpPr>
        <p:spPr>
          <a:xfrm>
            <a:off x="4157319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97514C-5708-7968-9B18-6CD2DD9027B8}"/>
              </a:ext>
            </a:extLst>
          </p:cNvPr>
          <p:cNvSpPr txBox="1"/>
          <p:nvPr/>
        </p:nvSpPr>
        <p:spPr>
          <a:xfrm>
            <a:off x="5277458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8AEEB-57BC-BE68-7F97-89F62A5F705B}"/>
              </a:ext>
            </a:extLst>
          </p:cNvPr>
          <p:cNvSpPr txBox="1"/>
          <p:nvPr/>
        </p:nvSpPr>
        <p:spPr>
          <a:xfrm>
            <a:off x="6226308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9917D7-8893-16D7-D499-46850551591D}"/>
              </a:ext>
            </a:extLst>
          </p:cNvPr>
          <p:cNvSpPr txBox="1"/>
          <p:nvPr/>
        </p:nvSpPr>
        <p:spPr>
          <a:xfrm>
            <a:off x="7346447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131E78-514D-B888-CD2D-2A47236550B5}"/>
              </a:ext>
            </a:extLst>
          </p:cNvPr>
          <p:cNvSpPr txBox="1"/>
          <p:nvPr/>
        </p:nvSpPr>
        <p:spPr>
          <a:xfrm>
            <a:off x="8466585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4C1204-7886-4B0E-3B97-D9B5621E706C}"/>
              </a:ext>
            </a:extLst>
          </p:cNvPr>
          <p:cNvSpPr txBox="1"/>
          <p:nvPr/>
        </p:nvSpPr>
        <p:spPr>
          <a:xfrm>
            <a:off x="9586724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82AE24-076C-E84E-8F98-459CF7C3B6E8}"/>
              </a:ext>
            </a:extLst>
          </p:cNvPr>
          <p:cNvSpPr txBox="1"/>
          <p:nvPr/>
        </p:nvSpPr>
        <p:spPr>
          <a:xfrm>
            <a:off x="10706862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4F1B66-034C-0437-BDF3-536C40525507}"/>
              </a:ext>
            </a:extLst>
          </p:cNvPr>
          <p:cNvSpPr txBox="1"/>
          <p:nvPr/>
        </p:nvSpPr>
        <p:spPr>
          <a:xfrm>
            <a:off x="887011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FA979D-0164-E9F9-B48B-BCFB65EC80BC}"/>
              </a:ext>
            </a:extLst>
          </p:cNvPr>
          <p:cNvSpPr txBox="1"/>
          <p:nvPr/>
        </p:nvSpPr>
        <p:spPr>
          <a:xfrm flipH="1" flipV="1">
            <a:off x="1894608" y="3843644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E6D923C5-CDB7-8D7D-C455-1FF8EA00F21F}"/>
              </a:ext>
            </a:extLst>
          </p:cNvPr>
          <p:cNvSpPr txBox="1"/>
          <p:nvPr/>
        </p:nvSpPr>
        <p:spPr>
          <a:xfrm flipH="1" flipV="1">
            <a:off x="9500984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A26CB24F-4CBF-20BF-C66F-0B911AAC2B33}"/>
              </a:ext>
            </a:extLst>
          </p:cNvPr>
          <p:cNvSpPr txBox="1"/>
          <p:nvPr/>
        </p:nvSpPr>
        <p:spPr>
          <a:xfrm flipH="1" flipV="1">
            <a:off x="10621122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DC850A8B-2058-24FB-5CFD-A4375E061F34}"/>
              </a:ext>
            </a:extLst>
          </p:cNvPr>
          <p:cNvSpPr txBox="1"/>
          <p:nvPr/>
        </p:nvSpPr>
        <p:spPr>
          <a:xfrm flipH="1" flipV="1">
            <a:off x="780169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D2A353B0-E4DD-E7B8-31A5-DC9FF24AF49B}"/>
              </a:ext>
            </a:extLst>
          </p:cNvPr>
          <p:cNvSpPr/>
          <p:nvPr/>
        </p:nvSpPr>
        <p:spPr>
          <a:xfrm>
            <a:off x="1187348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BADD032E-AABC-13AD-8DA3-03E63FCBC8B0}"/>
              </a:ext>
            </a:extLst>
          </p:cNvPr>
          <p:cNvSpPr/>
          <p:nvPr/>
        </p:nvSpPr>
        <p:spPr>
          <a:xfrm>
            <a:off x="1185049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25040776-77DB-61F7-2AAB-3C0733349681}"/>
              </a:ext>
            </a:extLst>
          </p:cNvPr>
          <p:cNvSpPr/>
          <p:nvPr/>
        </p:nvSpPr>
        <p:spPr>
          <a:xfrm>
            <a:off x="2239859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21DFD25A-B872-64B7-64A6-9D4F11C92EFB}"/>
              </a:ext>
            </a:extLst>
          </p:cNvPr>
          <p:cNvSpPr/>
          <p:nvPr/>
        </p:nvSpPr>
        <p:spPr>
          <a:xfrm>
            <a:off x="2237560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782B66FE-D414-BCBC-C857-9E3627DB019E}"/>
              </a:ext>
            </a:extLst>
          </p:cNvPr>
          <p:cNvSpPr/>
          <p:nvPr/>
        </p:nvSpPr>
        <p:spPr>
          <a:xfrm>
            <a:off x="3390004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AE2EED02-C165-7F7A-E377-E766D93B5C3B}"/>
              </a:ext>
            </a:extLst>
          </p:cNvPr>
          <p:cNvSpPr/>
          <p:nvPr/>
        </p:nvSpPr>
        <p:spPr>
          <a:xfrm>
            <a:off x="3387705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5BDF0C37-2AA4-771F-8A32-78DF6C54DF1E}"/>
              </a:ext>
            </a:extLst>
          </p:cNvPr>
          <p:cNvSpPr/>
          <p:nvPr/>
        </p:nvSpPr>
        <p:spPr>
          <a:xfrm>
            <a:off x="4442515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0AAA7177-1DFE-CFC3-6588-0A5C47C74548}"/>
              </a:ext>
            </a:extLst>
          </p:cNvPr>
          <p:cNvSpPr/>
          <p:nvPr/>
        </p:nvSpPr>
        <p:spPr>
          <a:xfrm>
            <a:off x="4440216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60189EF1-D31F-B92E-29CE-6F02FBBB7DC0}"/>
              </a:ext>
            </a:extLst>
          </p:cNvPr>
          <p:cNvSpPr/>
          <p:nvPr/>
        </p:nvSpPr>
        <p:spPr>
          <a:xfrm>
            <a:off x="5609330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F0D81EC0-5902-2029-33F9-FB02AD712374}"/>
              </a:ext>
            </a:extLst>
          </p:cNvPr>
          <p:cNvSpPr/>
          <p:nvPr/>
        </p:nvSpPr>
        <p:spPr>
          <a:xfrm>
            <a:off x="5607031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01053856-02F9-C842-3EA4-E24C7257E54B}"/>
              </a:ext>
            </a:extLst>
          </p:cNvPr>
          <p:cNvSpPr/>
          <p:nvPr/>
        </p:nvSpPr>
        <p:spPr>
          <a:xfrm>
            <a:off x="6548391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9ACF0631-D303-ABB2-3EE9-D76E64F0955A}"/>
              </a:ext>
            </a:extLst>
          </p:cNvPr>
          <p:cNvSpPr/>
          <p:nvPr/>
        </p:nvSpPr>
        <p:spPr>
          <a:xfrm>
            <a:off x="6546092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Oval 2071">
            <a:extLst>
              <a:ext uri="{FF2B5EF4-FFF2-40B4-BE49-F238E27FC236}">
                <a16:creationId xmlns:a16="http://schemas.microsoft.com/office/drawing/2014/main" id="{2340FD09-937A-D2B5-6F42-EE3386C79A03}"/>
              </a:ext>
            </a:extLst>
          </p:cNvPr>
          <p:cNvSpPr/>
          <p:nvPr/>
        </p:nvSpPr>
        <p:spPr>
          <a:xfrm>
            <a:off x="7698536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51DF2E0A-0F04-91C3-B973-AF7CDC94B028}"/>
              </a:ext>
            </a:extLst>
          </p:cNvPr>
          <p:cNvSpPr/>
          <p:nvPr/>
        </p:nvSpPr>
        <p:spPr>
          <a:xfrm>
            <a:off x="7696237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78E6DFD2-612A-8E1B-2101-BE411720CCCB}"/>
              </a:ext>
            </a:extLst>
          </p:cNvPr>
          <p:cNvSpPr/>
          <p:nvPr/>
        </p:nvSpPr>
        <p:spPr>
          <a:xfrm>
            <a:off x="8812799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D8DC469F-5B4D-97A7-B1FA-AB70DF96F3BB}"/>
              </a:ext>
            </a:extLst>
          </p:cNvPr>
          <p:cNvSpPr/>
          <p:nvPr/>
        </p:nvSpPr>
        <p:spPr>
          <a:xfrm>
            <a:off x="8810500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2DB0BEC4-D7C7-372A-4B68-4971F6DF3C0C}"/>
              </a:ext>
            </a:extLst>
          </p:cNvPr>
          <p:cNvSpPr/>
          <p:nvPr/>
        </p:nvSpPr>
        <p:spPr>
          <a:xfrm>
            <a:off x="9920360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5B075C24-53C2-BF5C-F7B3-336B9E03CC90}"/>
              </a:ext>
            </a:extLst>
          </p:cNvPr>
          <p:cNvSpPr/>
          <p:nvPr/>
        </p:nvSpPr>
        <p:spPr>
          <a:xfrm>
            <a:off x="9918061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99ECD2D-B2E9-C35F-48FC-50093F61707A}"/>
              </a:ext>
            </a:extLst>
          </p:cNvPr>
          <p:cNvSpPr/>
          <p:nvPr/>
        </p:nvSpPr>
        <p:spPr>
          <a:xfrm>
            <a:off x="11070505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A8A454-2D6E-F719-1557-AA3A4DD99B55}"/>
              </a:ext>
            </a:extLst>
          </p:cNvPr>
          <p:cNvSpPr/>
          <p:nvPr/>
        </p:nvSpPr>
        <p:spPr>
          <a:xfrm>
            <a:off x="11068206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pple PNGs for Free Download">
            <a:extLst>
              <a:ext uri="{FF2B5EF4-FFF2-40B4-BE49-F238E27FC236}">
                <a16:creationId xmlns:a16="http://schemas.microsoft.com/office/drawing/2014/main" id="{11AB6EFA-C620-CDA2-2843-6030286C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32" y="510219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26F28E2-1A4F-47C2-872F-D83D7003A416}"/>
              </a:ext>
            </a:extLst>
          </p:cNvPr>
          <p:cNvSpPr txBox="1"/>
          <p:nvPr/>
        </p:nvSpPr>
        <p:spPr>
          <a:xfrm>
            <a:off x="945383" y="5478677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ADC034-8C60-BD3B-57B3-4437102915A0}"/>
              </a:ext>
            </a:extLst>
          </p:cNvPr>
          <p:cNvSpPr/>
          <p:nvPr/>
        </p:nvSpPr>
        <p:spPr>
          <a:xfrm>
            <a:off x="3408303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3CF9225-7C99-1DFF-BABE-81325E80F1F3}"/>
              </a:ext>
            </a:extLst>
          </p:cNvPr>
          <p:cNvSpPr/>
          <p:nvPr/>
        </p:nvSpPr>
        <p:spPr>
          <a:xfrm>
            <a:off x="4460814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5" name="Oval 2314">
            <a:extLst>
              <a:ext uri="{FF2B5EF4-FFF2-40B4-BE49-F238E27FC236}">
                <a16:creationId xmlns:a16="http://schemas.microsoft.com/office/drawing/2014/main" id="{DED15473-AF3E-E540-E769-6CD4CF5D36AF}"/>
              </a:ext>
            </a:extLst>
          </p:cNvPr>
          <p:cNvSpPr/>
          <p:nvPr/>
        </p:nvSpPr>
        <p:spPr>
          <a:xfrm>
            <a:off x="5627629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6" name="Oval 2315">
            <a:extLst>
              <a:ext uri="{FF2B5EF4-FFF2-40B4-BE49-F238E27FC236}">
                <a16:creationId xmlns:a16="http://schemas.microsoft.com/office/drawing/2014/main" id="{0E51E886-7669-EFB2-A668-F941BE8EE96B}"/>
              </a:ext>
            </a:extLst>
          </p:cNvPr>
          <p:cNvSpPr/>
          <p:nvPr/>
        </p:nvSpPr>
        <p:spPr>
          <a:xfrm>
            <a:off x="6566690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7" name="Oval 2316">
            <a:extLst>
              <a:ext uri="{FF2B5EF4-FFF2-40B4-BE49-F238E27FC236}">
                <a16:creationId xmlns:a16="http://schemas.microsoft.com/office/drawing/2014/main" id="{1FB8CB12-0393-B791-2B21-241F0729C54A}"/>
              </a:ext>
            </a:extLst>
          </p:cNvPr>
          <p:cNvSpPr/>
          <p:nvPr/>
        </p:nvSpPr>
        <p:spPr>
          <a:xfrm>
            <a:off x="7716835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4" name="Oval 2333">
            <a:extLst>
              <a:ext uri="{FF2B5EF4-FFF2-40B4-BE49-F238E27FC236}">
                <a16:creationId xmlns:a16="http://schemas.microsoft.com/office/drawing/2014/main" id="{B545389A-9FB0-B224-13A3-424C359055CD}"/>
              </a:ext>
            </a:extLst>
          </p:cNvPr>
          <p:cNvSpPr/>
          <p:nvPr/>
        </p:nvSpPr>
        <p:spPr>
          <a:xfrm>
            <a:off x="8831098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B255A96-031C-03EF-88B6-4668B3BCC9AE}"/>
              </a:ext>
            </a:extLst>
          </p:cNvPr>
          <p:cNvSpPr/>
          <p:nvPr/>
        </p:nvSpPr>
        <p:spPr>
          <a:xfrm>
            <a:off x="2237560" y="5318123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B72AF2-79C3-D44B-9DAD-5DBAE539DBFE}"/>
              </a:ext>
            </a:extLst>
          </p:cNvPr>
          <p:cNvSpPr/>
          <p:nvPr/>
        </p:nvSpPr>
        <p:spPr>
          <a:xfrm>
            <a:off x="9920929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BA1213-2BFB-2166-FABF-A8319C669022}"/>
              </a:ext>
            </a:extLst>
          </p:cNvPr>
          <p:cNvSpPr/>
          <p:nvPr/>
        </p:nvSpPr>
        <p:spPr>
          <a:xfrm>
            <a:off x="11076220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Oval 2118">
            <a:extLst>
              <a:ext uri="{FF2B5EF4-FFF2-40B4-BE49-F238E27FC236}">
                <a16:creationId xmlns:a16="http://schemas.microsoft.com/office/drawing/2014/main" id="{CC5B40FA-1AB1-13FC-855D-9454C800D552}"/>
              </a:ext>
            </a:extLst>
          </p:cNvPr>
          <p:cNvSpPr/>
          <p:nvPr/>
        </p:nvSpPr>
        <p:spPr>
          <a:xfrm>
            <a:off x="1215628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Oval 2119">
            <a:extLst>
              <a:ext uri="{FF2B5EF4-FFF2-40B4-BE49-F238E27FC236}">
                <a16:creationId xmlns:a16="http://schemas.microsoft.com/office/drawing/2014/main" id="{ECA7C326-2DA0-7C51-BFCE-29050E378B80}"/>
              </a:ext>
            </a:extLst>
          </p:cNvPr>
          <p:cNvSpPr/>
          <p:nvPr/>
        </p:nvSpPr>
        <p:spPr>
          <a:xfrm>
            <a:off x="1213329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Oval 2120">
            <a:extLst>
              <a:ext uri="{FF2B5EF4-FFF2-40B4-BE49-F238E27FC236}">
                <a16:creationId xmlns:a16="http://schemas.microsoft.com/office/drawing/2014/main" id="{87A7D340-75DC-3F64-E97B-AD2A5A4B7D3D}"/>
              </a:ext>
            </a:extLst>
          </p:cNvPr>
          <p:cNvSpPr/>
          <p:nvPr/>
        </p:nvSpPr>
        <p:spPr>
          <a:xfrm>
            <a:off x="2268139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Oval 2121">
            <a:extLst>
              <a:ext uri="{FF2B5EF4-FFF2-40B4-BE49-F238E27FC236}">
                <a16:creationId xmlns:a16="http://schemas.microsoft.com/office/drawing/2014/main" id="{FECB5981-EDFC-628A-FC86-B76010494E2E}"/>
              </a:ext>
            </a:extLst>
          </p:cNvPr>
          <p:cNvSpPr/>
          <p:nvPr/>
        </p:nvSpPr>
        <p:spPr>
          <a:xfrm>
            <a:off x="2265840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Oval 2122">
            <a:extLst>
              <a:ext uri="{FF2B5EF4-FFF2-40B4-BE49-F238E27FC236}">
                <a16:creationId xmlns:a16="http://schemas.microsoft.com/office/drawing/2014/main" id="{C32F7E8F-9FF5-82DE-97BA-AC82F668FB19}"/>
              </a:ext>
            </a:extLst>
          </p:cNvPr>
          <p:cNvSpPr/>
          <p:nvPr/>
        </p:nvSpPr>
        <p:spPr>
          <a:xfrm>
            <a:off x="3418284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Oval 2123">
            <a:extLst>
              <a:ext uri="{FF2B5EF4-FFF2-40B4-BE49-F238E27FC236}">
                <a16:creationId xmlns:a16="http://schemas.microsoft.com/office/drawing/2014/main" id="{247F1C9A-7708-8100-3ED1-43144829779A}"/>
              </a:ext>
            </a:extLst>
          </p:cNvPr>
          <p:cNvSpPr/>
          <p:nvPr/>
        </p:nvSpPr>
        <p:spPr>
          <a:xfrm>
            <a:off x="3415985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Oval 2124">
            <a:extLst>
              <a:ext uri="{FF2B5EF4-FFF2-40B4-BE49-F238E27FC236}">
                <a16:creationId xmlns:a16="http://schemas.microsoft.com/office/drawing/2014/main" id="{41571F7D-C9A0-5D07-44C9-56DBFEF1DE37}"/>
              </a:ext>
            </a:extLst>
          </p:cNvPr>
          <p:cNvSpPr/>
          <p:nvPr/>
        </p:nvSpPr>
        <p:spPr>
          <a:xfrm>
            <a:off x="3422688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44FF68B9-9E6D-66C4-95B8-2C127A34B7FD}"/>
              </a:ext>
            </a:extLst>
          </p:cNvPr>
          <p:cNvSpPr/>
          <p:nvPr/>
        </p:nvSpPr>
        <p:spPr>
          <a:xfrm>
            <a:off x="4470795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Oval 2126">
            <a:extLst>
              <a:ext uri="{FF2B5EF4-FFF2-40B4-BE49-F238E27FC236}">
                <a16:creationId xmlns:a16="http://schemas.microsoft.com/office/drawing/2014/main" id="{7B584603-312A-7B1F-F10F-38C575D88272}"/>
              </a:ext>
            </a:extLst>
          </p:cNvPr>
          <p:cNvSpPr/>
          <p:nvPr/>
        </p:nvSpPr>
        <p:spPr>
          <a:xfrm>
            <a:off x="4468496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Oval 2127">
            <a:extLst>
              <a:ext uri="{FF2B5EF4-FFF2-40B4-BE49-F238E27FC236}">
                <a16:creationId xmlns:a16="http://schemas.microsoft.com/office/drawing/2014/main" id="{1D1ABDA3-46D8-F7EC-0BA8-2AE11A637939}"/>
              </a:ext>
            </a:extLst>
          </p:cNvPr>
          <p:cNvSpPr/>
          <p:nvPr/>
        </p:nvSpPr>
        <p:spPr>
          <a:xfrm>
            <a:off x="4475199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Oval 2128">
            <a:extLst>
              <a:ext uri="{FF2B5EF4-FFF2-40B4-BE49-F238E27FC236}">
                <a16:creationId xmlns:a16="http://schemas.microsoft.com/office/drawing/2014/main" id="{D90318C8-6651-ADA0-8A12-74107181917F}"/>
              </a:ext>
            </a:extLst>
          </p:cNvPr>
          <p:cNvSpPr/>
          <p:nvPr/>
        </p:nvSpPr>
        <p:spPr>
          <a:xfrm>
            <a:off x="5637610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Oval 2130">
            <a:extLst>
              <a:ext uri="{FF2B5EF4-FFF2-40B4-BE49-F238E27FC236}">
                <a16:creationId xmlns:a16="http://schemas.microsoft.com/office/drawing/2014/main" id="{BB446038-535B-62F8-B173-66A59FE5388B}"/>
              </a:ext>
            </a:extLst>
          </p:cNvPr>
          <p:cNvSpPr/>
          <p:nvPr/>
        </p:nvSpPr>
        <p:spPr>
          <a:xfrm>
            <a:off x="5635311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Oval 2131">
            <a:extLst>
              <a:ext uri="{FF2B5EF4-FFF2-40B4-BE49-F238E27FC236}">
                <a16:creationId xmlns:a16="http://schemas.microsoft.com/office/drawing/2014/main" id="{15F97EC8-12FF-6917-B59C-BFCD3D5F69EB}"/>
              </a:ext>
            </a:extLst>
          </p:cNvPr>
          <p:cNvSpPr/>
          <p:nvPr/>
        </p:nvSpPr>
        <p:spPr>
          <a:xfrm>
            <a:off x="5642014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Oval 2132">
            <a:extLst>
              <a:ext uri="{FF2B5EF4-FFF2-40B4-BE49-F238E27FC236}">
                <a16:creationId xmlns:a16="http://schemas.microsoft.com/office/drawing/2014/main" id="{336F8A1C-73C9-8E4C-419D-91C426682376}"/>
              </a:ext>
            </a:extLst>
          </p:cNvPr>
          <p:cNvSpPr/>
          <p:nvPr/>
        </p:nvSpPr>
        <p:spPr>
          <a:xfrm>
            <a:off x="6576671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Oval 2133">
            <a:extLst>
              <a:ext uri="{FF2B5EF4-FFF2-40B4-BE49-F238E27FC236}">
                <a16:creationId xmlns:a16="http://schemas.microsoft.com/office/drawing/2014/main" id="{7F84C254-452E-75D1-FAD4-389693614E9E}"/>
              </a:ext>
            </a:extLst>
          </p:cNvPr>
          <p:cNvSpPr/>
          <p:nvPr/>
        </p:nvSpPr>
        <p:spPr>
          <a:xfrm>
            <a:off x="6574372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Oval 2134">
            <a:extLst>
              <a:ext uri="{FF2B5EF4-FFF2-40B4-BE49-F238E27FC236}">
                <a16:creationId xmlns:a16="http://schemas.microsoft.com/office/drawing/2014/main" id="{E70B3A45-2A9B-06E4-B080-41FF46F4CEF8}"/>
              </a:ext>
            </a:extLst>
          </p:cNvPr>
          <p:cNvSpPr/>
          <p:nvPr/>
        </p:nvSpPr>
        <p:spPr>
          <a:xfrm>
            <a:off x="6581075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Oval 2135">
            <a:extLst>
              <a:ext uri="{FF2B5EF4-FFF2-40B4-BE49-F238E27FC236}">
                <a16:creationId xmlns:a16="http://schemas.microsoft.com/office/drawing/2014/main" id="{CB4B92F0-8144-00EE-0F6B-39F697A31FD3}"/>
              </a:ext>
            </a:extLst>
          </p:cNvPr>
          <p:cNvSpPr/>
          <p:nvPr/>
        </p:nvSpPr>
        <p:spPr>
          <a:xfrm>
            <a:off x="7726816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Oval 2136">
            <a:extLst>
              <a:ext uri="{FF2B5EF4-FFF2-40B4-BE49-F238E27FC236}">
                <a16:creationId xmlns:a16="http://schemas.microsoft.com/office/drawing/2014/main" id="{654DBD1C-1E2D-C03B-7CB9-1C76FEE67D3A}"/>
              </a:ext>
            </a:extLst>
          </p:cNvPr>
          <p:cNvSpPr/>
          <p:nvPr/>
        </p:nvSpPr>
        <p:spPr>
          <a:xfrm>
            <a:off x="7724517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1" name="Oval 2370">
            <a:extLst>
              <a:ext uri="{FF2B5EF4-FFF2-40B4-BE49-F238E27FC236}">
                <a16:creationId xmlns:a16="http://schemas.microsoft.com/office/drawing/2014/main" id="{F0FEEBDA-5F17-8D8A-1456-719EC58B1E94}"/>
              </a:ext>
            </a:extLst>
          </p:cNvPr>
          <p:cNvSpPr/>
          <p:nvPr/>
        </p:nvSpPr>
        <p:spPr>
          <a:xfrm>
            <a:off x="7731220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2" name="Oval 2371">
            <a:extLst>
              <a:ext uri="{FF2B5EF4-FFF2-40B4-BE49-F238E27FC236}">
                <a16:creationId xmlns:a16="http://schemas.microsoft.com/office/drawing/2014/main" id="{5361B6DC-87A6-F611-A123-82A1B39B4EB7}"/>
              </a:ext>
            </a:extLst>
          </p:cNvPr>
          <p:cNvSpPr/>
          <p:nvPr/>
        </p:nvSpPr>
        <p:spPr>
          <a:xfrm>
            <a:off x="8841079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3" name="Oval 2372">
            <a:extLst>
              <a:ext uri="{FF2B5EF4-FFF2-40B4-BE49-F238E27FC236}">
                <a16:creationId xmlns:a16="http://schemas.microsoft.com/office/drawing/2014/main" id="{ADA12DBB-AB85-4F78-7788-9B044485E596}"/>
              </a:ext>
            </a:extLst>
          </p:cNvPr>
          <p:cNvSpPr/>
          <p:nvPr/>
        </p:nvSpPr>
        <p:spPr>
          <a:xfrm>
            <a:off x="8838780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4" name="Oval 2373">
            <a:extLst>
              <a:ext uri="{FF2B5EF4-FFF2-40B4-BE49-F238E27FC236}">
                <a16:creationId xmlns:a16="http://schemas.microsoft.com/office/drawing/2014/main" id="{75991F02-CA78-76EE-3E50-325CC5575BE4}"/>
              </a:ext>
            </a:extLst>
          </p:cNvPr>
          <p:cNvSpPr/>
          <p:nvPr/>
        </p:nvSpPr>
        <p:spPr>
          <a:xfrm>
            <a:off x="8845483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" name="Oval 2374">
            <a:extLst>
              <a:ext uri="{FF2B5EF4-FFF2-40B4-BE49-F238E27FC236}">
                <a16:creationId xmlns:a16="http://schemas.microsoft.com/office/drawing/2014/main" id="{F4FF8249-C3EC-FDD4-05C4-F0F70FD2CF10}"/>
              </a:ext>
            </a:extLst>
          </p:cNvPr>
          <p:cNvSpPr/>
          <p:nvPr/>
        </p:nvSpPr>
        <p:spPr>
          <a:xfrm>
            <a:off x="9948640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6" name="Oval 2375">
            <a:extLst>
              <a:ext uri="{FF2B5EF4-FFF2-40B4-BE49-F238E27FC236}">
                <a16:creationId xmlns:a16="http://schemas.microsoft.com/office/drawing/2014/main" id="{62EF350F-E364-D979-63C1-E884A2719D83}"/>
              </a:ext>
            </a:extLst>
          </p:cNvPr>
          <p:cNvSpPr/>
          <p:nvPr/>
        </p:nvSpPr>
        <p:spPr>
          <a:xfrm>
            <a:off x="9946341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7" name="Oval 2376">
            <a:extLst>
              <a:ext uri="{FF2B5EF4-FFF2-40B4-BE49-F238E27FC236}">
                <a16:creationId xmlns:a16="http://schemas.microsoft.com/office/drawing/2014/main" id="{0CB9D282-B958-BE65-707C-5606CA49D1DC}"/>
              </a:ext>
            </a:extLst>
          </p:cNvPr>
          <p:cNvSpPr/>
          <p:nvPr/>
        </p:nvSpPr>
        <p:spPr>
          <a:xfrm>
            <a:off x="11098785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8" name="Oval 2377">
            <a:extLst>
              <a:ext uri="{FF2B5EF4-FFF2-40B4-BE49-F238E27FC236}">
                <a16:creationId xmlns:a16="http://schemas.microsoft.com/office/drawing/2014/main" id="{14460375-B89E-54F2-F918-3216FE85D94B}"/>
              </a:ext>
            </a:extLst>
          </p:cNvPr>
          <p:cNvSpPr/>
          <p:nvPr/>
        </p:nvSpPr>
        <p:spPr>
          <a:xfrm>
            <a:off x="11096486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9" name="Picture 2378" descr="Apple PNGs for Free Download">
            <a:extLst>
              <a:ext uri="{FF2B5EF4-FFF2-40B4-BE49-F238E27FC236}">
                <a16:creationId xmlns:a16="http://schemas.microsoft.com/office/drawing/2014/main" id="{267C6634-2071-1237-CF73-E26F0557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20" y="610934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0" name="TextBox 2379">
            <a:extLst>
              <a:ext uri="{FF2B5EF4-FFF2-40B4-BE49-F238E27FC236}">
                <a16:creationId xmlns:a16="http://schemas.microsoft.com/office/drawing/2014/main" id="{393A3720-C9CA-A7D3-F139-D6A38E77D6A1}"/>
              </a:ext>
            </a:extLst>
          </p:cNvPr>
          <p:cNvSpPr txBox="1"/>
          <p:nvPr/>
        </p:nvSpPr>
        <p:spPr>
          <a:xfrm>
            <a:off x="9692820" y="6485826"/>
            <a:ext cx="54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998</a:t>
            </a:r>
          </a:p>
        </p:txBody>
      </p:sp>
      <p:pic>
        <p:nvPicPr>
          <p:cNvPr id="2381" name="Picture 2380" descr="Apple PNGs for Free Download">
            <a:extLst>
              <a:ext uri="{FF2B5EF4-FFF2-40B4-BE49-F238E27FC236}">
                <a16:creationId xmlns:a16="http://schemas.microsoft.com/office/drawing/2014/main" id="{36653DF5-3284-A38E-2266-7C650646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958" y="610934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2" name="TextBox 2381">
            <a:extLst>
              <a:ext uri="{FF2B5EF4-FFF2-40B4-BE49-F238E27FC236}">
                <a16:creationId xmlns:a16="http://schemas.microsoft.com/office/drawing/2014/main" id="{64FC41A5-0C73-1687-6DA0-9810AD1D05D4}"/>
              </a:ext>
            </a:extLst>
          </p:cNvPr>
          <p:cNvSpPr txBox="1"/>
          <p:nvPr/>
        </p:nvSpPr>
        <p:spPr>
          <a:xfrm>
            <a:off x="10787170" y="6485826"/>
            <a:ext cx="5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999</a:t>
            </a:r>
          </a:p>
        </p:txBody>
      </p:sp>
      <p:pic>
        <p:nvPicPr>
          <p:cNvPr id="2391" name="Picture 2390" descr="Apple PNGs for Free Download">
            <a:extLst>
              <a:ext uri="{FF2B5EF4-FFF2-40B4-BE49-F238E27FC236}">
                <a16:creationId xmlns:a16="http://schemas.microsoft.com/office/drawing/2014/main" id="{697136F2-CF42-0F74-0A89-5497911B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61269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2" name="TextBox 2391">
            <a:extLst>
              <a:ext uri="{FF2B5EF4-FFF2-40B4-BE49-F238E27FC236}">
                <a16:creationId xmlns:a16="http://schemas.microsoft.com/office/drawing/2014/main" id="{4654A140-86E2-B2F8-3024-0A5DF4D2A27E}"/>
              </a:ext>
            </a:extLst>
          </p:cNvPr>
          <p:cNvSpPr txBox="1"/>
          <p:nvPr/>
        </p:nvSpPr>
        <p:spPr>
          <a:xfrm>
            <a:off x="967319" y="6503390"/>
            <a:ext cx="54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991</a:t>
            </a:r>
          </a:p>
        </p:txBody>
      </p:sp>
      <p:pic>
        <p:nvPicPr>
          <p:cNvPr id="2393" name="Picture 2392" descr="Apple PNGs for Free Download">
            <a:extLst>
              <a:ext uri="{FF2B5EF4-FFF2-40B4-BE49-F238E27FC236}">
                <a16:creationId xmlns:a16="http://schemas.microsoft.com/office/drawing/2014/main" id="{E1924BE7-4FF7-6C1B-6B93-4C297EE4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57" y="61269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4" name="TextBox 2393">
            <a:extLst>
              <a:ext uri="{FF2B5EF4-FFF2-40B4-BE49-F238E27FC236}">
                <a16:creationId xmlns:a16="http://schemas.microsoft.com/office/drawing/2014/main" id="{D881394B-C788-A668-D016-69D309E116F3}"/>
              </a:ext>
            </a:extLst>
          </p:cNvPr>
          <p:cNvSpPr txBox="1"/>
          <p:nvPr/>
        </p:nvSpPr>
        <p:spPr>
          <a:xfrm>
            <a:off x="2061669" y="6503390"/>
            <a:ext cx="5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5BB2B93-ED6E-C725-7CF0-C960EC02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0" grpId="0"/>
      <p:bldP spid="32" grpId="0"/>
      <p:bldP spid="35" grpId="0"/>
      <p:bldP spid="37" grpId="0"/>
      <p:bldP spid="43" grpId="0"/>
      <p:bldP spid="45" grpId="0"/>
      <p:bldP spid="2050" grpId="0"/>
      <p:bldP spid="76" grpId="0"/>
      <p:bldP spid="78" grpId="0"/>
      <p:bldP spid="80" grpId="0"/>
      <p:bldP spid="82" grpId="0"/>
      <p:bldP spid="84" grpId="0"/>
      <p:bldP spid="86" grpId="0"/>
      <p:bldP spid="91" grpId="0"/>
      <p:bldP spid="2305" grpId="0"/>
      <p:bldP spid="2307" grpId="0"/>
      <p:bldP spid="2309" grpId="0"/>
      <p:bldP spid="2311" grpId="0"/>
      <p:bldP spid="2313" grpId="0"/>
      <p:bldP spid="2318" grpId="0"/>
      <p:bldP spid="2320" grpId="0"/>
      <p:bldP spid="2322" grpId="0"/>
      <p:bldP spid="2324" grpId="0"/>
      <p:bldP spid="2326" grpId="0"/>
      <p:bldP spid="2328" grpId="0"/>
      <p:bldP spid="2330" grpId="0"/>
      <p:bldP spid="2332" grpId="0"/>
      <p:bldP spid="2333" grpId="0"/>
      <p:bldP spid="101" grpId="0" animBg="1"/>
      <p:bldP spid="122" grpId="0" animBg="1"/>
      <p:bldP spid="125" grpId="0" animBg="1"/>
      <p:bldP spid="2130" grpId="0" animBg="1"/>
      <p:bldP spid="2138" grpId="0" animBg="1"/>
      <p:bldP spid="2139" grpId="0" animBg="1"/>
      <p:bldP spid="2140" grpId="0" animBg="1"/>
      <p:bldP spid="2141" grpId="0" animBg="1"/>
      <p:bldP spid="2142" grpId="0" animBg="1"/>
      <p:bldP spid="2143" grpId="0" animBg="1"/>
      <p:bldP spid="2176" grpId="0" animBg="1"/>
      <p:bldP spid="2177" grpId="0" animBg="1"/>
      <p:bldP spid="2178" grpId="0" animBg="1"/>
      <p:bldP spid="2179" grpId="0" animBg="1"/>
      <p:bldP spid="2180" grpId="0" animBg="1"/>
      <p:bldP spid="2181" grpId="0" animBg="1"/>
      <p:bldP spid="2182" grpId="0" animBg="1"/>
      <p:bldP spid="2183" grpId="0" animBg="1"/>
      <p:bldP spid="2184" grpId="0" animBg="1"/>
      <p:bldP spid="2185" grpId="0" animBg="1"/>
      <p:bldP spid="2186" grpId="0" animBg="1"/>
      <p:bldP spid="2187" grpId="0" animBg="1"/>
      <p:bldP spid="2189" grpId="0" animBg="1"/>
      <p:bldP spid="2190" grpId="0" animBg="1"/>
      <p:bldP spid="2192" grpId="0" animBg="1"/>
      <p:bldP spid="2193" grpId="0" animBg="1"/>
      <p:bldP spid="2196" grpId="0"/>
      <p:bldP spid="2198" grpId="0"/>
      <p:bldP spid="2200" grpId="0"/>
      <p:bldP spid="2202" grpId="0"/>
      <p:bldP spid="2352" grpId="0"/>
      <p:bldP spid="2354" grpId="0"/>
      <p:bldP spid="2356" grpId="0"/>
      <p:bldP spid="2358" grpId="0"/>
      <p:bldP spid="2360" grpId="0"/>
      <p:bldP spid="2362" grpId="0"/>
      <p:bldP spid="2364" grpId="0"/>
      <p:bldP spid="2366" grpId="0"/>
      <p:bldP spid="2368" grpId="0"/>
      <p:bldP spid="2370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3" grpId="0"/>
      <p:bldP spid="38" grpId="0"/>
      <p:bldP spid="39" grpId="0"/>
      <p:bldP spid="40" grpId="0"/>
      <p:bldP spid="41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2053" grpId="0"/>
      <p:bldP spid="2054" grpId="0"/>
      <p:bldP spid="2055" grpId="0"/>
      <p:bldP spid="2056" grpId="0" animBg="1"/>
      <p:bldP spid="2057" grpId="0" animBg="1"/>
      <p:bldP spid="2058" grpId="0" animBg="1"/>
      <p:bldP spid="2059" grpId="0" animBg="1"/>
      <p:bldP spid="2060" grpId="0" animBg="1"/>
      <p:bldP spid="2061" grpId="0" animBg="1"/>
      <p:bldP spid="2063" grpId="0" animBg="1"/>
      <p:bldP spid="2064" grpId="0" animBg="1"/>
      <p:bldP spid="2066" grpId="0" animBg="1"/>
      <p:bldP spid="2067" grpId="0" animBg="1"/>
      <p:bldP spid="2069" grpId="0" animBg="1"/>
      <p:bldP spid="2070" grpId="0" animBg="1"/>
      <p:bldP spid="2072" grpId="0" animBg="1"/>
      <p:bldP spid="2073" grpId="0" animBg="1"/>
      <p:bldP spid="2075" grpId="0" animBg="1"/>
      <p:bldP spid="2076" grpId="0" animBg="1"/>
      <p:bldP spid="2078" grpId="0" animBg="1"/>
      <p:bldP spid="2079" grpId="0" animBg="1"/>
      <p:bldP spid="64" grpId="0" animBg="1"/>
      <p:bldP spid="65" grpId="0" animBg="1"/>
      <p:bldP spid="93" grpId="0"/>
      <p:bldP spid="94" grpId="0" animBg="1"/>
      <p:bldP spid="95" grpId="0" animBg="1"/>
      <p:bldP spid="2315" grpId="0" animBg="1"/>
      <p:bldP spid="2316" grpId="0" animBg="1"/>
      <p:bldP spid="2317" grpId="0" animBg="1"/>
      <p:bldP spid="2334" grpId="0" animBg="1"/>
      <p:bldP spid="102" grpId="0" animBg="1"/>
      <p:bldP spid="103" grpId="0" animBg="1"/>
      <p:bldP spid="104" grpId="0" animBg="1"/>
      <p:bldP spid="2119" grpId="0" animBg="1"/>
      <p:bldP spid="2120" grpId="0" animBg="1"/>
      <p:bldP spid="2121" grpId="0" animBg="1"/>
      <p:bldP spid="2122" grpId="0" animBg="1"/>
      <p:bldP spid="2123" grpId="0" animBg="1"/>
      <p:bldP spid="2124" grpId="0" animBg="1"/>
      <p:bldP spid="2125" grpId="0" animBg="1"/>
      <p:bldP spid="2126" grpId="0" animBg="1"/>
      <p:bldP spid="2127" grpId="0" animBg="1"/>
      <p:bldP spid="2128" grpId="0" animBg="1"/>
      <p:bldP spid="2129" grpId="0" animBg="1"/>
      <p:bldP spid="2131" grpId="0" animBg="1"/>
      <p:bldP spid="2132" grpId="0" animBg="1"/>
      <p:bldP spid="2133" grpId="0" animBg="1"/>
      <p:bldP spid="2134" grpId="0" animBg="1"/>
      <p:bldP spid="2135" grpId="0" animBg="1"/>
      <p:bldP spid="2136" grpId="0" animBg="1"/>
      <p:bldP spid="2137" grpId="0" animBg="1"/>
      <p:bldP spid="2371" grpId="0" animBg="1"/>
      <p:bldP spid="2372" grpId="0" animBg="1"/>
      <p:bldP spid="2373" grpId="0" animBg="1"/>
      <p:bldP spid="2374" grpId="0" animBg="1"/>
      <p:bldP spid="2375" grpId="0" animBg="1"/>
      <p:bldP spid="2376" grpId="0" animBg="1"/>
      <p:bldP spid="2377" grpId="0" animBg="1"/>
      <p:bldP spid="2378" grpId="0" animBg="1"/>
      <p:bldP spid="2380" grpId="0"/>
      <p:bldP spid="2382" grpId="0"/>
      <p:bldP spid="2392" grpId="0"/>
      <p:bldP spid="23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C6055-57A6-F215-5E44-A2F46F2C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6C7F8D-FA98-AD75-767F-1398FCF4C941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Number System of Base 4 (0, 1, 2 and 3 Only)</a:t>
            </a:r>
          </a:p>
        </p:txBody>
      </p:sp>
      <p:pic>
        <p:nvPicPr>
          <p:cNvPr id="2" name="Picture 1" descr="Apple PNGs for Free Download">
            <a:extLst>
              <a:ext uri="{FF2B5EF4-FFF2-40B4-BE49-F238E27FC236}">
                <a16:creationId xmlns:a16="http://schemas.microsoft.com/office/drawing/2014/main" id="{BFC178F8-3E89-A76B-F39E-D38F5620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9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pple PNGs for Free Download">
            <a:extLst>
              <a:ext uri="{FF2B5EF4-FFF2-40B4-BE49-F238E27FC236}">
                <a16:creationId xmlns:a16="http://schemas.microsoft.com/office/drawing/2014/main" id="{698D2E55-766F-F988-1FCB-914E37A3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8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pple PNGs for Free Download">
            <a:extLst>
              <a:ext uri="{FF2B5EF4-FFF2-40B4-BE49-F238E27FC236}">
                <a16:creationId xmlns:a16="http://schemas.microsoft.com/office/drawing/2014/main" id="{33115E3C-3A89-0796-4902-A638FFDA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18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Apple PNGs for Free Download">
            <a:extLst>
              <a:ext uri="{FF2B5EF4-FFF2-40B4-BE49-F238E27FC236}">
                <a16:creationId xmlns:a16="http://schemas.microsoft.com/office/drawing/2014/main" id="{DF9DF4C7-778D-997C-5F86-CD10A3919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4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Apple PNGs for Free Download">
            <a:extLst>
              <a:ext uri="{FF2B5EF4-FFF2-40B4-BE49-F238E27FC236}">
                <a16:creationId xmlns:a16="http://schemas.microsoft.com/office/drawing/2014/main" id="{E1FB907D-377E-1E18-591C-4BDD23F3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9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Apple PNGs for Free Download">
            <a:extLst>
              <a:ext uri="{FF2B5EF4-FFF2-40B4-BE49-F238E27FC236}">
                <a16:creationId xmlns:a16="http://schemas.microsoft.com/office/drawing/2014/main" id="{9C4DD69C-5234-931F-A54B-BA286258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 descr="Apple PNGs for Free Download">
            <a:extLst>
              <a:ext uri="{FF2B5EF4-FFF2-40B4-BE49-F238E27FC236}">
                <a16:creationId xmlns:a16="http://schemas.microsoft.com/office/drawing/2014/main" id="{9A1E7DF3-37D2-E1F4-95CD-5B170DF9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1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0" name="Picture 2309" descr="Apple PNGs for Free Download">
            <a:extLst>
              <a:ext uri="{FF2B5EF4-FFF2-40B4-BE49-F238E27FC236}">
                <a16:creationId xmlns:a16="http://schemas.microsoft.com/office/drawing/2014/main" id="{735EEC37-6CB1-706A-700B-D04967EF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4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2" name="Picture 2311" descr="Apple PNGs for Free Download">
            <a:extLst>
              <a:ext uri="{FF2B5EF4-FFF2-40B4-BE49-F238E27FC236}">
                <a16:creationId xmlns:a16="http://schemas.microsoft.com/office/drawing/2014/main" id="{6D549CF5-579D-399E-7C7C-A3F811CA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9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" name="Picture 2313" descr="Apple PNGs for Free Download">
            <a:extLst>
              <a:ext uri="{FF2B5EF4-FFF2-40B4-BE49-F238E27FC236}">
                <a16:creationId xmlns:a16="http://schemas.microsoft.com/office/drawing/2014/main" id="{716492B0-8ED2-13BE-E6B7-474BB91C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9" name="Picture 2318" descr="Apple PNGs for Free Download">
            <a:extLst>
              <a:ext uri="{FF2B5EF4-FFF2-40B4-BE49-F238E27FC236}">
                <a16:creationId xmlns:a16="http://schemas.microsoft.com/office/drawing/2014/main" id="{2F2DBB05-C601-E03A-7410-E423A752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1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3" name="TextBox 2332">
            <a:extLst>
              <a:ext uri="{FF2B5EF4-FFF2-40B4-BE49-F238E27FC236}">
                <a16:creationId xmlns:a16="http://schemas.microsoft.com/office/drawing/2014/main" id="{5153A316-3EAC-9F3F-8667-77926D3DF0D5}"/>
              </a:ext>
            </a:extLst>
          </p:cNvPr>
          <p:cNvSpPr txBox="1"/>
          <p:nvPr/>
        </p:nvSpPr>
        <p:spPr>
          <a:xfrm>
            <a:off x="1205249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15" name="Picture 14" descr="Apple PNGs for Free Download">
            <a:extLst>
              <a:ext uri="{FF2B5EF4-FFF2-40B4-BE49-F238E27FC236}">
                <a16:creationId xmlns:a16="http://schemas.microsoft.com/office/drawing/2014/main" id="{735EEC37-6CB1-706A-700B-D04967EF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4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Apple PNGs for Free Download">
            <a:extLst>
              <a:ext uri="{FF2B5EF4-FFF2-40B4-BE49-F238E27FC236}">
                <a16:creationId xmlns:a16="http://schemas.microsoft.com/office/drawing/2014/main" id="{6D549CF5-579D-399E-7C7C-A3F811CA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9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048" descr="Apple PNGs for Free Download">
            <a:extLst>
              <a:ext uri="{FF2B5EF4-FFF2-40B4-BE49-F238E27FC236}">
                <a16:creationId xmlns:a16="http://schemas.microsoft.com/office/drawing/2014/main" id="{716492B0-8ED2-13BE-E6B7-474BB91C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051" descr="Apple PNGs for Free Download">
            <a:extLst>
              <a:ext uri="{FF2B5EF4-FFF2-40B4-BE49-F238E27FC236}">
                <a16:creationId xmlns:a16="http://schemas.microsoft.com/office/drawing/2014/main" id="{2F2DBB05-C601-E03A-7410-E423A752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1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TextBox 2076">
            <a:extLst>
              <a:ext uri="{FF2B5EF4-FFF2-40B4-BE49-F238E27FC236}">
                <a16:creationId xmlns:a16="http://schemas.microsoft.com/office/drawing/2014/main" id="{07540A75-AC67-2CAF-AC6A-8A8142A3EDD5}"/>
              </a:ext>
            </a:extLst>
          </p:cNvPr>
          <p:cNvSpPr txBox="1"/>
          <p:nvPr/>
        </p:nvSpPr>
        <p:spPr>
          <a:xfrm>
            <a:off x="2235280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1AC83-9931-D6A7-B1BD-E12716959459}"/>
              </a:ext>
            </a:extLst>
          </p:cNvPr>
          <p:cNvSpPr txBox="1"/>
          <p:nvPr/>
        </p:nvSpPr>
        <p:spPr>
          <a:xfrm>
            <a:off x="3355418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BD2C46-67DA-8B4F-A0D5-68E62BC0BFE7}"/>
              </a:ext>
            </a:extLst>
          </p:cNvPr>
          <p:cNvSpPr txBox="1"/>
          <p:nvPr/>
        </p:nvSpPr>
        <p:spPr>
          <a:xfrm>
            <a:off x="4385449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289E0B-AE84-A410-F1FB-F25E1949755D}"/>
              </a:ext>
            </a:extLst>
          </p:cNvPr>
          <p:cNvSpPr txBox="1"/>
          <p:nvPr/>
        </p:nvSpPr>
        <p:spPr>
          <a:xfrm>
            <a:off x="1244607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1A9DCE-1C0D-78F6-5ADD-27C4E552D740}"/>
              </a:ext>
            </a:extLst>
          </p:cNvPr>
          <p:cNvSpPr txBox="1"/>
          <p:nvPr/>
        </p:nvSpPr>
        <p:spPr>
          <a:xfrm>
            <a:off x="2274638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3F5E5A-DEAB-313D-5145-4100D8AE87E7}"/>
              </a:ext>
            </a:extLst>
          </p:cNvPr>
          <p:cNvSpPr txBox="1"/>
          <p:nvPr/>
        </p:nvSpPr>
        <p:spPr>
          <a:xfrm>
            <a:off x="3394776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90FA63-91D1-A0C7-BE3B-2F53B5354B14}"/>
              </a:ext>
            </a:extLst>
          </p:cNvPr>
          <p:cNvSpPr txBox="1"/>
          <p:nvPr/>
        </p:nvSpPr>
        <p:spPr>
          <a:xfrm>
            <a:off x="4424807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D636EE-C491-DEFD-00E3-31BB3839A354}"/>
              </a:ext>
            </a:extLst>
          </p:cNvPr>
          <p:cNvSpPr txBox="1"/>
          <p:nvPr/>
        </p:nvSpPr>
        <p:spPr>
          <a:xfrm>
            <a:off x="1205248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368435-AB3A-5354-DD93-D1D17BD1C65F}"/>
              </a:ext>
            </a:extLst>
          </p:cNvPr>
          <p:cNvSpPr txBox="1"/>
          <p:nvPr/>
        </p:nvSpPr>
        <p:spPr>
          <a:xfrm>
            <a:off x="2235279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3E6298-6C4D-DBB1-2100-1E656C95A9C6}"/>
              </a:ext>
            </a:extLst>
          </p:cNvPr>
          <p:cNvSpPr txBox="1"/>
          <p:nvPr/>
        </p:nvSpPr>
        <p:spPr>
          <a:xfrm>
            <a:off x="3355417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B08BE8-FF48-6AC3-8F80-9A19EA2B8F66}"/>
              </a:ext>
            </a:extLst>
          </p:cNvPr>
          <p:cNvSpPr txBox="1"/>
          <p:nvPr/>
        </p:nvSpPr>
        <p:spPr>
          <a:xfrm>
            <a:off x="4385448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4E7495-5C12-160E-2A04-B71DCDEC01E3}"/>
              </a:ext>
            </a:extLst>
          </p:cNvPr>
          <p:cNvSpPr txBox="1"/>
          <p:nvPr/>
        </p:nvSpPr>
        <p:spPr>
          <a:xfrm>
            <a:off x="1205248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FA7360-0CDF-CE5F-F8A9-F725D2684EE8}"/>
              </a:ext>
            </a:extLst>
          </p:cNvPr>
          <p:cNvSpPr txBox="1"/>
          <p:nvPr/>
        </p:nvSpPr>
        <p:spPr>
          <a:xfrm>
            <a:off x="2235279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</a:t>
            </a:r>
          </a:p>
        </p:txBody>
      </p:sp>
      <p:sp>
        <p:nvSpPr>
          <p:cNvPr id="2335" name="TextBox 2334">
            <a:extLst>
              <a:ext uri="{FF2B5EF4-FFF2-40B4-BE49-F238E27FC236}">
                <a16:creationId xmlns:a16="http://schemas.microsoft.com/office/drawing/2014/main" id="{C8DE3509-04DA-82AB-CE41-9DE2D50C757F}"/>
              </a:ext>
            </a:extLst>
          </p:cNvPr>
          <p:cNvSpPr txBox="1"/>
          <p:nvPr/>
        </p:nvSpPr>
        <p:spPr>
          <a:xfrm>
            <a:off x="3355417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8ECBBD-8361-2F41-97B2-09AA9CCB41B1}"/>
              </a:ext>
            </a:extLst>
          </p:cNvPr>
          <p:cNvSpPr txBox="1"/>
          <p:nvPr/>
        </p:nvSpPr>
        <p:spPr>
          <a:xfrm>
            <a:off x="4385448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D746A4-A458-4B6D-9E16-AED89523F210}"/>
              </a:ext>
            </a:extLst>
          </p:cNvPr>
          <p:cNvSpPr txBox="1"/>
          <p:nvPr/>
        </p:nvSpPr>
        <p:spPr>
          <a:xfrm>
            <a:off x="1553471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B5BE13-6EAA-1BBC-70E5-3E667C73EC62}"/>
              </a:ext>
            </a:extLst>
          </p:cNvPr>
          <p:cNvSpPr txBox="1"/>
          <p:nvPr/>
        </p:nvSpPr>
        <p:spPr>
          <a:xfrm>
            <a:off x="2537726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758641-7E32-A65D-39CE-E74E500C8E00}"/>
              </a:ext>
            </a:extLst>
          </p:cNvPr>
          <p:cNvSpPr txBox="1"/>
          <p:nvPr/>
        </p:nvSpPr>
        <p:spPr>
          <a:xfrm>
            <a:off x="3673654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2593F2-A92F-E379-BECC-F1A6036B55B3}"/>
              </a:ext>
            </a:extLst>
          </p:cNvPr>
          <p:cNvSpPr txBox="1"/>
          <p:nvPr/>
        </p:nvSpPr>
        <p:spPr>
          <a:xfrm>
            <a:off x="4714748" y="11493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6FBAAA-E1B8-905A-DEFD-4EA4E3E6033F}"/>
              </a:ext>
            </a:extLst>
          </p:cNvPr>
          <p:cNvSpPr txBox="1"/>
          <p:nvPr/>
        </p:nvSpPr>
        <p:spPr>
          <a:xfrm>
            <a:off x="1592830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B7A5BB-782A-7063-090B-423BBE72F2BD}"/>
              </a:ext>
            </a:extLst>
          </p:cNvPr>
          <p:cNvSpPr txBox="1"/>
          <p:nvPr/>
        </p:nvSpPr>
        <p:spPr>
          <a:xfrm>
            <a:off x="2577085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1A0C7AF-90A5-83AA-DF44-D65D373BCC18}"/>
              </a:ext>
            </a:extLst>
          </p:cNvPr>
          <p:cNvSpPr txBox="1"/>
          <p:nvPr/>
        </p:nvSpPr>
        <p:spPr>
          <a:xfrm>
            <a:off x="3713013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(6)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DDAE62-DE9E-2C97-14C0-8E0E90033EB0}"/>
              </a:ext>
            </a:extLst>
          </p:cNvPr>
          <p:cNvSpPr txBox="1"/>
          <p:nvPr/>
        </p:nvSpPr>
        <p:spPr>
          <a:xfrm>
            <a:off x="4754107" y="189241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(7)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A17F42-EFA1-D698-AEEA-A35AB2BAACCB}"/>
              </a:ext>
            </a:extLst>
          </p:cNvPr>
          <p:cNvSpPr txBox="1"/>
          <p:nvPr/>
        </p:nvSpPr>
        <p:spPr>
          <a:xfrm>
            <a:off x="1553471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(8)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8EF54E-1EE6-DDF1-7857-39F8675E8BD5}"/>
              </a:ext>
            </a:extLst>
          </p:cNvPr>
          <p:cNvSpPr txBox="1"/>
          <p:nvPr/>
        </p:nvSpPr>
        <p:spPr>
          <a:xfrm>
            <a:off x="2537726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(9)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89538E-8D18-5B32-5C3D-123431F4455B}"/>
              </a:ext>
            </a:extLst>
          </p:cNvPr>
          <p:cNvSpPr txBox="1"/>
          <p:nvPr/>
        </p:nvSpPr>
        <p:spPr>
          <a:xfrm>
            <a:off x="3701790" y="263467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(10)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942D40-6D5F-6EFB-0395-3D1C256E02F1}"/>
              </a:ext>
            </a:extLst>
          </p:cNvPr>
          <p:cNvSpPr txBox="1"/>
          <p:nvPr/>
        </p:nvSpPr>
        <p:spPr>
          <a:xfrm>
            <a:off x="4714748" y="2651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(11)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CF5D74-5D31-DF29-CC65-E6020ADEAD69}"/>
              </a:ext>
            </a:extLst>
          </p:cNvPr>
          <p:cNvSpPr txBox="1"/>
          <p:nvPr/>
        </p:nvSpPr>
        <p:spPr>
          <a:xfrm>
            <a:off x="1592830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(12)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ABF48A-07B8-4E84-ABD7-C72B856266EC}"/>
              </a:ext>
            </a:extLst>
          </p:cNvPr>
          <p:cNvSpPr txBox="1"/>
          <p:nvPr/>
        </p:nvSpPr>
        <p:spPr>
          <a:xfrm>
            <a:off x="2577085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(13)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5822E3-A93B-67B7-2A8C-B6425D23CC06}"/>
              </a:ext>
            </a:extLst>
          </p:cNvPr>
          <p:cNvSpPr txBox="1"/>
          <p:nvPr/>
        </p:nvSpPr>
        <p:spPr>
          <a:xfrm>
            <a:off x="3713013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489FCE-658A-DFD3-F96A-E44AAB3CE41C}"/>
              </a:ext>
            </a:extLst>
          </p:cNvPr>
          <p:cNvSpPr txBox="1"/>
          <p:nvPr/>
        </p:nvSpPr>
        <p:spPr>
          <a:xfrm>
            <a:off x="4754107" y="341780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(15)</a:t>
            </a:r>
          </a:p>
        </p:txBody>
      </p:sp>
      <p:pic>
        <p:nvPicPr>
          <p:cNvPr id="2442" name="Picture 2441" descr="Apple PNGs for Free Download">
            <a:extLst>
              <a:ext uri="{FF2B5EF4-FFF2-40B4-BE49-F238E27FC236}">
                <a16:creationId xmlns:a16="http://schemas.microsoft.com/office/drawing/2014/main" id="{1B7C87C6-DA75-28A3-ED0C-C90015A8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1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3" name="Picture 2442" descr="Apple PNGs for Free Download">
            <a:extLst>
              <a:ext uri="{FF2B5EF4-FFF2-40B4-BE49-F238E27FC236}">
                <a16:creationId xmlns:a16="http://schemas.microsoft.com/office/drawing/2014/main" id="{A58A470F-C65E-AA95-29C0-BF516D33B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0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4" name="Picture 2443" descr="Apple PNGs for Free Download">
            <a:extLst>
              <a:ext uri="{FF2B5EF4-FFF2-40B4-BE49-F238E27FC236}">
                <a16:creationId xmlns:a16="http://schemas.microsoft.com/office/drawing/2014/main" id="{540B172D-BBED-DC9C-5C10-832584D9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00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" name="Picture 2444" descr="Apple PNGs for Free Download">
            <a:extLst>
              <a:ext uri="{FF2B5EF4-FFF2-40B4-BE49-F238E27FC236}">
                <a16:creationId xmlns:a16="http://schemas.microsoft.com/office/drawing/2014/main" id="{D8170D04-5217-8BBB-2AD4-911BEE3B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0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6" name="Picture 2445" descr="Apple PNGs for Free Download">
            <a:extLst>
              <a:ext uri="{FF2B5EF4-FFF2-40B4-BE49-F238E27FC236}">
                <a16:creationId xmlns:a16="http://schemas.microsoft.com/office/drawing/2014/main" id="{F2BB2ADF-F173-BE8C-DE54-50DC1DD3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1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7" name="Picture 2446" descr="Apple PNGs for Free Download">
            <a:extLst>
              <a:ext uri="{FF2B5EF4-FFF2-40B4-BE49-F238E27FC236}">
                <a16:creationId xmlns:a16="http://schemas.microsoft.com/office/drawing/2014/main" id="{CEC31E71-ED95-A741-CF69-3207D973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0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8" name="Picture 2447" descr="Apple PNGs for Free Download">
            <a:extLst>
              <a:ext uri="{FF2B5EF4-FFF2-40B4-BE49-F238E27FC236}">
                <a16:creationId xmlns:a16="http://schemas.microsoft.com/office/drawing/2014/main" id="{38868047-7611-BEC1-CEE9-8D17A8B8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00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9" name="Picture 2448" descr="Apple PNGs for Free Download">
            <a:extLst>
              <a:ext uri="{FF2B5EF4-FFF2-40B4-BE49-F238E27FC236}">
                <a16:creationId xmlns:a16="http://schemas.microsoft.com/office/drawing/2014/main" id="{64E8E7AB-8D3C-5412-B9DB-67687428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0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0" name="Picture 2449" descr="Apple PNGs for Free Download">
            <a:extLst>
              <a:ext uri="{FF2B5EF4-FFF2-40B4-BE49-F238E27FC236}">
                <a16:creationId xmlns:a16="http://schemas.microsoft.com/office/drawing/2014/main" id="{2A32F2E7-B703-67C3-9CD5-31AB53A30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1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1" name="Picture 2450" descr="Apple PNGs for Free Download">
            <a:extLst>
              <a:ext uri="{FF2B5EF4-FFF2-40B4-BE49-F238E27FC236}">
                <a16:creationId xmlns:a16="http://schemas.microsoft.com/office/drawing/2014/main" id="{6DB27776-72E8-B539-3C7D-37932F1A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0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2" name="Picture 2451" descr="Apple PNGs for Free Download">
            <a:extLst>
              <a:ext uri="{FF2B5EF4-FFF2-40B4-BE49-F238E27FC236}">
                <a16:creationId xmlns:a16="http://schemas.microsoft.com/office/drawing/2014/main" id="{A7505489-9946-5A77-D527-471BC073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00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3" name="TextBox 2452">
            <a:extLst>
              <a:ext uri="{FF2B5EF4-FFF2-40B4-BE49-F238E27FC236}">
                <a16:creationId xmlns:a16="http://schemas.microsoft.com/office/drawing/2014/main" id="{85DE9213-6CF3-03F2-C0F0-5D6AF672EBF4}"/>
              </a:ext>
            </a:extLst>
          </p:cNvPr>
          <p:cNvSpPr txBox="1"/>
          <p:nvPr/>
        </p:nvSpPr>
        <p:spPr>
          <a:xfrm>
            <a:off x="6622431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pic>
        <p:nvPicPr>
          <p:cNvPr id="2454" name="Picture 2453" descr="Apple PNGs for Free Download">
            <a:extLst>
              <a:ext uri="{FF2B5EF4-FFF2-40B4-BE49-F238E27FC236}">
                <a16:creationId xmlns:a16="http://schemas.microsoft.com/office/drawing/2014/main" id="{0E4EF8B2-0249-C519-F1B8-1EBCA35D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0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5" name="Picture 2454" descr="Apple PNGs for Free Download">
            <a:extLst>
              <a:ext uri="{FF2B5EF4-FFF2-40B4-BE49-F238E27FC236}">
                <a16:creationId xmlns:a16="http://schemas.microsoft.com/office/drawing/2014/main" id="{B52656AD-5581-FBBD-980A-AFB1E735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1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6" name="Picture 2455" descr="Apple PNGs for Free Download">
            <a:extLst>
              <a:ext uri="{FF2B5EF4-FFF2-40B4-BE49-F238E27FC236}">
                <a16:creationId xmlns:a16="http://schemas.microsoft.com/office/drawing/2014/main" id="{0ADBAD84-E505-8D34-2DAC-3F4A1E7C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0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" name="Picture 2456" descr="Apple PNGs for Free Download">
            <a:extLst>
              <a:ext uri="{FF2B5EF4-FFF2-40B4-BE49-F238E27FC236}">
                <a16:creationId xmlns:a16="http://schemas.microsoft.com/office/drawing/2014/main" id="{0940EDCC-778F-4635-F5CE-9B43708A5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00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" name="TextBox 2457">
            <a:extLst>
              <a:ext uri="{FF2B5EF4-FFF2-40B4-BE49-F238E27FC236}">
                <a16:creationId xmlns:a16="http://schemas.microsoft.com/office/drawing/2014/main" id="{3C1CAB32-4446-74D9-A479-55428FB87D9D}"/>
              </a:ext>
            </a:extLst>
          </p:cNvPr>
          <p:cNvSpPr txBox="1"/>
          <p:nvPr/>
        </p:nvSpPr>
        <p:spPr>
          <a:xfrm>
            <a:off x="7652462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</a:t>
            </a:r>
          </a:p>
        </p:txBody>
      </p:sp>
      <p:sp>
        <p:nvSpPr>
          <p:cNvPr id="2459" name="TextBox 2458">
            <a:extLst>
              <a:ext uri="{FF2B5EF4-FFF2-40B4-BE49-F238E27FC236}">
                <a16:creationId xmlns:a16="http://schemas.microsoft.com/office/drawing/2014/main" id="{0066195F-5FDC-CC09-BC61-F533FF4DD529}"/>
              </a:ext>
            </a:extLst>
          </p:cNvPr>
          <p:cNvSpPr txBox="1"/>
          <p:nvPr/>
        </p:nvSpPr>
        <p:spPr>
          <a:xfrm>
            <a:off x="8772600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102</a:t>
            </a:r>
          </a:p>
        </p:txBody>
      </p:sp>
      <p:sp>
        <p:nvSpPr>
          <p:cNvPr id="2460" name="TextBox 2459">
            <a:extLst>
              <a:ext uri="{FF2B5EF4-FFF2-40B4-BE49-F238E27FC236}">
                <a16:creationId xmlns:a16="http://schemas.microsoft.com/office/drawing/2014/main" id="{4F09A57E-D035-2627-FBAA-A847F3BCC675}"/>
              </a:ext>
            </a:extLst>
          </p:cNvPr>
          <p:cNvSpPr txBox="1"/>
          <p:nvPr/>
        </p:nvSpPr>
        <p:spPr>
          <a:xfrm>
            <a:off x="9802631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103</a:t>
            </a:r>
          </a:p>
        </p:txBody>
      </p:sp>
      <p:sp>
        <p:nvSpPr>
          <p:cNvPr id="2461" name="TextBox 2460">
            <a:extLst>
              <a:ext uri="{FF2B5EF4-FFF2-40B4-BE49-F238E27FC236}">
                <a16:creationId xmlns:a16="http://schemas.microsoft.com/office/drawing/2014/main" id="{62550E9D-AF7B-7382-1B2E-3A92D7CE0FEB}"/>
              </a:ext>
            </a:extLst>
          </p:cNvPr>
          <p:cNvSpPr txBox="1"/>
          <p:nvPr/>
        </p:nvSpPr>
        <p:spPr>
          <a:xfrm>
            <a:off x="6661789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</a:t>
            </a:r>
          </a:p>
        </p:txBody>
      </p:sp>
      <p:sp>
        <p:nvSpPr>
          <p:cNvPr id="2462" name="TextBox 2461">
            <a:extLst>
              <a:ext uri="{FF2B5EF4-FFF2-40B4-BE49-F238E27FC236}">
                <a16:creationId xmlns:a16="http://schemas.microsoft.com/office/drawing/2014/main" id="{3B7F3024-0D14-F4A1-1101-B0CF84A6CFEB}"/>
              </a:ext>
            </a:extLst>
          </p:cNvPr>
          <p:cNvSpPr txBox="1"/>
          <p:nvPr/>
        </p:nvSpPr>
        <p:spPr>
          <a:xfrm>
            <a:off x="7691820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</a:t>
            </a:r>
          </a:p>
        </p:txBody>
      </p:sp>
      <p:sp>
        <p:nvSpPr>
          <p:cNvPr id="2463" name="TextBox 2462">
            <a:extLst>
              <a:ext uri="{FF2B5EF4-FFF2-40B4-BE49-F238E27FC236}">
                <a16:creationId xmlns:a16="http://schemas.microsoft.com/office/drawing/2014/main" id="{9687C94B-9372-E427-F622-4BE4AAE11B93}"/>
              </a:ext>
            </a:extLst>
          </p:cNvPr>
          <p:cNvSpPr txBox="1"/>
          <p:nvPr/>
        </p:nvSpPr>
        <p:spPr>
          <a:xfrm>
            <a:off x="8811958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112</a:t>
            </a:r>
          </a:p>
        </p:txBody>
      </p:sp>
      <p:sp>
        <p:nvSpPr>
          <p:cNvPr id="2464" name="TextBox 2463">
            <a:extLst>
              <a:ext uri="{FF2B5EF4-FFF2-40B4-BE49-F238E27FC236}">
                <a16:creationId xmlns:a16="http://schemas.microsoft.com/office/drawing/2014/main" id="{E4B19373-E590-6707-8BD2-E827C7C1D4BE}"/>
              </a:ext>
            </a:extLst>
          </p:cNvPr>
          <p:cNvSpPr txBox="1"/>
          <p:nvPr/>
        </p:nvSpPr>
        <p:spPr>
          <a:xfrm>
            <a:off x="9841989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113</a:t>
            </a:r>
          </a:p>
        </p:txBody>
      </p:sp>
      <p:sp>
        <p:nvSpPr>
          <p:cNvPr id="2465" name="TextBox 2464">
            <a:extLst>
              <a:ext uri="{FF2B5EF4-FFF2-40B4-BE49-F238E27FC236}">
                <a16:creationId xmlns:a16="http://schemas.microsoft.com/office/drawing/2014/main" id="{7269A2CD-AE89-9E79-0708-59495BE51B39}"/>
              </a:ext>
            </a:extLst>
          </p:cNvPr>
          <p:cNvSpPr txBox="1"/>
          <p:nvPr/>
        </p:nvSpPr>
        <p:spPr>
          <a:xfrm>
            <a:off x="6622430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120</a:t>
            </a:r>
          </a:p>
        </p:txBody>
      </p:sp>
      <p:sp>
        <p:nvSpPr>
          <p:cNvPr id="2466" name="TextBox 2465">
            <a:extLst>
              <a:ext uri="{FF2B5EF4-FFF2-40B4-BE49-F238E27FC236}">
                <a16:creationId xmlns:a16="http://schemas.microsoft.com/office/drawing/2014/main" id="{BE07806F-85ED-B331-7BDD-208603AE41FE}"/>
              </a:ext>
            </a:extLst>
          </p:cNvPr>
          <p:cNvSpPr txBox="1"/>
          <p:nvPr/>
        </p:nvSpPr>
        <p:spPr>
          <a:xfrm>
            <a:off x="7652461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121</a:t>
            </a:r>
          </a:p>
        </p:txBody>
      </p:sp>
      <p:sp>
        <p:nvSpPr>
          <p:cNvPr id="2467" name="TextBox 2466">
            <a:extLst>
              <a:ext uri="{FF2B5EF4-FFF2-40B4-BE49-F238E27FC236}">
                <a16:creationId xmlns:a16="http://schemas.microsoft.com/office/drawing/2014/main" id="{0F11EAF8-375F-781B-188F-16813638551B}"/>
              </a:ext>
            </a:extLst>
          </p:cNvPr>
          <p:cNvSpPr txBox="1"/>
          <p:nvPr/>
        </p:nvSpPr>
        <p:spPr>
          <a:xfrm>
            <a:off x="8772599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122</a:t>
            </a:r>
          </a:p>
        </p:txBody>
      </p:sp>
      <p:sp>
        <p:nvSpPr>
          <p:cNvPr id="2468" name="TextBox 2467">
            <a:extLst>
              <a:ext uri="{FF2B5EF4-FFF2-40B4-BE49-F238E27FC236}">
                <a16:creationId xmlns:a16="http://schemas.microsoft.com/office/drawing/2014/main" id="{6395D44B-9E1A-CBE5-7D0A-903AC019B848}"/>
              </a:ext>
            </a:extLst>
          </p:cNvPr>
          <p:cNvSpPr txBox="1"/>
          <p:nvPr/>
        </p:nvSpPr>
        <p:spPr>
          <a:xfrm>
            <a:off x="9802630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123</a:t>
            </a:r>
          </a:p>
        </p:txBody>
      </p:sp>
      <p:sp>
        <p:nvSpPr>
          <p:cNvPr id="2469" name="TextBox 2468">
            <a:extLst>
              <a:ext uri="{FF2B5EF4-FFF2-40B4-BE49-F238E27FC236}">
                <a16:creationId xmlns:a16="http://schemas.microsoft.com/office/drawing/2014/main" id="{0FC7EA8A-DFF6-5D96-8C8B-5CE6A6F83A67}"/>
              </a:ext>
            </a:extLst>
          </p:cNvPr>
          <p:cNvSpPr txBox="1"/>
          <p:nvPr/>
        </p:nvSpPr>
        <p:spPr>
          <a:xfrm>
            <a:off x="6622430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130</a:t>
            </a:r>
          </a:p>
        </p:txBody>
      </p:sp>
      <p:sp>
        <p:nvSpPr>
          <p:cNvPr id="2470" name="TextBox 2469">
            <a:extLst>
              <a:ext uri="{FF2B5EF4-FFF2-40B4-BE49-F238E27FC236}">
                <a16:creationId xmlns:a16="http://schemas.microsoft.com/office/drawing/2014/main" id="{A64B9389-12AB-1F24-963D-A1C7BD9FD2E3}"/>
              </a:ext>
            </a:extLst>
          </p:cNvPr>
          <p:cNvSpPr txBox="1"/>
          <p:nvPr/>
        </p:nvSpPr>
        <p:spPr>
          <a:xfrm>
            <a:off x="7652461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131</a:t>
            </a:r>
          </a:p>
        </p:txBody>
      </p:sp>
      <p:sp>
        <p:nvSpPr>
          <p:cNvPr id="2471" name="TextBox 2470">
            <a:extLst>
              <a:ext uri="{FF2B5EF4-FFF2-40B4-BE49-F238E27FC236}">
                <a16:creationId xmlns:a16="http://schemas.microsoft.com/office/drawing/2014/main" id="{D08E0E84-FDAA-16DD-033C-4475DE18AA75}"/>
              </a:ext>
            </a:extLst>
          </p:cNvPr>
          <p:cNvSpPr txBox="1"/>
          <p:nvPr/>
        </p:nvSpPr>
        <p:spPr>
          <a:xfrm>
            <a:off x="8772599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132</a:t>
            </a:r>
          </a:p>
        </p:txBody>
      </p:sp>
      <p:sp>
        <p:nvSpPr>
          <p:cNvPr id="2472" name="TextBox 2471">
            <a:extLst>
              <a:ext uri="{FF2B5EF4-FFF2-40B4-BE49-F238E27FC236}">
                <a16:creationId xmlns:a16="http://schemas.microsoft.com/office/drawing/2014/main" id="{3D24C491-0C12-DEE5-A878-43309C99C973}"/>
              </a:ext>
            </a:extLst>
          </p:cNvPr>
          <p:cNvSpPr txBox="1"/>
          <p:nvPr/>
        </p:nvSpPr>
        <p:spPr>
          <a:xfrm>
            <a:off x="9802630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133</a:t>
            </a:r>
          </a:p>
        </p:txBody>
      </p:sp>
      <p:sp>
        <p:nvSpPr>
          <p:cNvPr id="2473" name="TextBox 2472">
            <a:extLst>
              <a:ext uri="{FF2B5EF4-FFF2-40B4-BE49-F238E27FC236}">
                <a16:creationId xmlns:a16="http://schemas.microsoft.com/office/drawing/2014/main" id="{0B7955BF-27C3-6B40-8F8F-ABB0F44D3815}"/>
              </a:ext>
            </a:extLst>
          </p:cNvPr>
          <p:cNvSpPr txBox="1"/>
          <p:nvPr/>
        </p:nvSpPr>
        <p:spPr>
          <a:xfrm>
            <a:off x="6970653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(16)</a:t>
            </a:r>
          </a:p>
        </p:txBody>
      </p:sp>
      <p:sp>
        <p:nvSpPr>
          <p:cNvPr id="2474" name="TextBox 2473">
            <a:extLst>
              <a:ext uri="{FF2B5EF4-FFF2-40B4-BE49-F238E27FC236}">
                <a16:creationId xmlns:a16="http://schemas.microsoft.com/office/drawing/2014/main" id="{8F694518-AA12-F23E-D525-D7945A941375}"/>
              </a:ext>
            </a:extLst>
          </p:cNvPr>
          <p:cNvSpPr txBox="1"/>
          <p:nvPr/>
        </p:nvSpPr>
        <p:spPr>
          <a:xfrm>
            <a:off x="7954908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(17)</a:t>
            </a:r>
          </a:p>
        </p:txBody>
      </p:sp>
      <p:sp>
        <p:nvSpPr>
          <p:cNvPr id="2475" name="TextBox 2474">
            <a:extLst>
              <a:ext uri="{FF2B5EF4-FFF2-40B4-BE49-F238E27FC236}">
                <a16:creationId xmlns:a16="http://schemas.microsoft.com/office/drawing/2014/main" id="{7732837A-920B-02EC-EA59-44437619023F}"/>
              </a:ext>
            </a:extLst>
          </p:cNvPr>
          <p:cNvSpPr txBox="1"/>
          <p:nvPr/>
        </p:nvSpPr>
        <p:spPr>
          <a:xfrm>
            <a:off x="9090836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(18)</a:t>
            </a:r>
          </a:p>
        </p:txBody>
      </p:sp>
      <p:sp>
        <p:nvSpPr>
          <p:cNvPr id="2476" name="TextBox 2475">
            <a:extLst>
              <a:ext uri="{FF2B5EF4-FFF2-40B4-BE49-F238E27FC236}">
                <a16:creationId xmlns:a16="http://schemas.microsoft.com/office/drawing/2014/main" id="{95F95615-3A00-5EB8-D54D-91134411C9EE}"/>
              </a:ext>
            </a:extLst>
          </p:cNvPr>
          <p:cNvSpPr txBox="1"/>
          <p:nvPr/>
        </p:nvSpPr>
        <p:spPr>
          <a:xfrm>
            <a:off x="10131930" y="11493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(19)</a:t>
            </a:r>
          </a:p>
        </p:txBody>
      </p:sp>
      <p:sp>
        <p:nvSpPr>
          <p:cNvPr id="2477" name="TextBox 2476">
            <a:extLst>
              <a:ext uri="{FF2B5EF4-FFF2-40B4-BE49-F238E27FC236}">
                <a16:creationId xmlns:a16="http://schemas.microsoft.com/office/drawing/2014/main" id="{AD151B3F-FFDF-9409-191B-482019AA0CE6}"/>
              </a:ext>
            </a:extLst>
          </p:cNvPr>
          <p:cNvSpPr txBox="1"/>
          <p:nvPr/>
        </p:nvSpPr>
        <p:spPr>
          <a:xfrm>
            <a:off x="7010012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(20)</a:t>
            </a:r>
          </a:p>
        </p:txBody>
      </p:sp>
      <p:sp>
        <p:nvSpPr>
          <p:cNvPr id="2478" name="TextBox 2477">
            <a:extLst>
              <a:ext uri="{FF2B5EF4-FFF2-40B4-BE49-F238E27FC236}">
                <a16:creationId xmlns:a16="http://schemas.microsoft.com/office/drawing/2014/main" id="{B647950C-643B-F3BC-573D-7ED9C14B64DE}"/>
              </a:ext>
            </a:extLst>
          </p:cNvPr>
          <p:cNvSpPr txBox="1"/>
          <p:nvPr/>
        </p:nvSpPr>
        <p:spPr>
          <a:xfrm>
            <a:off x="7994267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(21)</a:t>
            </a:r>
          </a:p>
        </p:txBody>
      </p:sp>
      <p:sp>
        <p:nvSpPr>
          <p:cNvPr id="2479" name="TextBox 2478">
            <a:extLst>
              <a:ext uri="{FF2B5EF4-FFF2-40B4-BE49-F238E27FC236}">
                <a16:creationId xmlns:a16="http://schemas.microsoft.com/office/drawing/2014/main" id="{2BDD7BB2-FB00-EA49-0C72-5F63E3432D60}"/>
              </a:ext>
            </a:extLst>
          </p:cNvPr>
          <p:cNvSpPr txBox="1"/>
          <p:nvPr/>
        </p:nvSpPr>
        <p:spPr>
          <a:xfrm>
            <a:off x="9130195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(22)</a:t>
            </a:r>
          </a:p>
        </p:txBody>
      </p:sp>
      <p:sp>
        <p:nvSpPr>
          <p:cNvPr id="2480" name="TextBox 2479">
            <a:extLst>
              <a:ext uri="{FF2B5EF4-FFF2-40B4-BE49-F238E27FC236}">
                <a16:creationId xmlns:a16="http://schemas.microsoft.com/office/drawing/2014/main" id="{99D4A6D3-17D1-A860-D4A8-9EC69A539584}"/>
              </a:ext>
            </a:extLst>
          </p:cNvPr>
          <p:cNvSpPr txBox="1"/>
          <p:nvPr/>
        </p:nvSpPr>
        <p:spPr>
          <a:xfrm>
            <a:off x="10171289" y="189241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(23)</a:t>
            </a:r>
          </a:p>
        </p:txBody>
      </p:sp>
      <p:sp>
        <p:nvSpPr>
          <p:cNvPr id="2481" name="TextBox 2480">
            <a:extLst>
              <a:ext uri="{FF2B5EF4-FFF2-40B4-BE49-F238E27FC236}">
                <a16:creationId xmlns:a16="http://schemas.microsoft.com/office/drawing/2014/main" id="{53208B08-FA22-4456-BF5A-8920F6664768}"/>
              </a:ext>
            </a:extLst>
          </p:cNvPr>
          <p:cNvSpPr txBox="1"/>
          <p:nvPr/>
        </p:nvSpPr>
        <p:spPr>
          <a:xfrm>
            <a:off x="6970653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(24)</a:t>
            </a:r>
          </a:p>
        </p:txBody>
      </p:sp>
      <p:sp>
        <p:nvSpPr>
          <p:cNvPr id="2482" name="TextBox 2481">
            <a:extLst>
              <a:ext uri="{FF2B5EF4-FFF2-40B4-BE49-F238E27FC236}">
                <a16:creationId xmlns:a16="http://schemas.microsoft.com/office/drawing/2014/main" id="{9F71FDD1-CAA1-BAA7-D8B4-904BE81548AC}"/>
              </a:ext>
            </a:extLst>
          </p:cNvPr>
          <p:cNvSpPr txBox="1"/>
          <p:nvPr/>
        </p:nvSpPr>
        <p:spPr>
          <a:xfrm>
            <a:off x="7954908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(25)</a:t>
            </a:r>
          </a:p>
        </p:txBody>
      </p:sp>
      <p:sp>
        <p:nvSpPr>
          <p:cNvPr id="2483" name="TextBox 2482">
            <a:extLst>
              <a:ext uri="{FF2B5EF4-FFF2-40B4-BE49-F238E27FC236}">
                <a16:creationId xmlns:a16="http://schemas.microsoft.com/office/drawing/2014/main" id="{8678F5DA-3693-5AF9-B7F5-987E3CE349C2}"/>
              </a:ext>
            </a:extLst>
          </p:cNvPr>
          <p:cNvSpPr txBox="1"/>
          <p:nvPr/>
        </p:nvSpPr>
        <p:spPr>
          <a:xfrm>
            <a:off x="9118972" y="263467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(26)</a:t>
            </a:r>
          </a:p>
        </p:txBody>
      </p:sp>
      <p:sp>
        <p:nvSpPr>
          <p:cNvPr id="2484" name="TextBox 2483">
            <a:extLst>
              <a:ext uri="{FF2B5EF4-FFF2-40B4-BE49-F238E27FC236}">
                <a16:creationId xmlns:a16="http://schemas.microsoft.com/office/drawing/2014/main" id="{94148AA6-B82F-47DC-56C9-B0C736AE5D24}"/>
              </a:ext>
            </a:extLst>
          </p:cNvPr>
          <p:cNvSpPr txBox="1"/>
          <p:nvPr/>
        </p:nvSpPr>
        <p:spPr>
          <a:xfrm>
            <a:off x="10131930" y="2651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(27)</a:t>
            </a:r>
          </a:p>
        </p:txBody>
      </p:sp>
      <p:sp>
        <p:nvSpPr>
          <p:cNvPr id="2485" name="TextBox 2484">
            <a:extLst>
              <a:ext uri="{FF2B5EF4-FFF2-40B4-BE49-F238E27FC236}">
                <a16:creationId xmlns:a16="http://schemas.microsoft.com/office/drawing/2014/main" id="{0191D0E3-9FCB-1DD0-0AD6-B508E612FC58}"/>
              </a:ext>
            </a:extLst>
          </p:cNvPr>
          <p:cNvSpPr txBox="1"/>
          <p:nvPr/>
        </p:nvSpPr>
        <p:spPr>
          <a:xfrm>
            <a:off x="6974842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(28)</a:t>
            </a:r>
          </a:p>
        </p:txBody>
      </p:sp>
      <p:sp>
        <p:nvSpPr>
          <p:cNvPr id="2486" name="TextBox 2485">
            <a:extLst>
              <a:ext uri="{FF2B5EF4-FFF2-40B4-BE49-F238E27FC236}">
                <a16:creationId xmlns:a16="http://schemas.microsoft.com/office/drawing/2014/main" id="{AEA0CF82-AFBE-17A8-B548-9F2750BD9945}"/>
              </a:ext>
            </a:extLst>
          </p:cNvPr>
          <p:cNvSpPr txBox="1"/>
          <p:nvPr/>
        </p:nvSpPr>
        <p:spPr>
          <a:xfrm>
            <a:off x="7994267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(29)</a:t>
            </a:r>
          </a:p>
        </p:txBody>
      </p:sp>
      <p:sp>
        <p:nvSpPr>
          <p:cNvPr id="2487" name="TextBox 2486">
            <a:extLst>
              <a:ext uri="{FF2B5EF4-FFF2-40B4-BE49-F238E27FC236}">
                <a16:creationId xmlns:a16="http://schemas.microsoft.com/office/drawing/2014/main" id="{9858F7CE-D39C-2DD7-9DC8-E2227C43E614}"/>
              </a:ext>
            </a:extLst>
          </p:cNvPr>
          <p:cNvSpPr txBox="1"/>
          <p:nvPr/>
        </p:nvSpPr>
        <p:spPr>
          <a:xfrm>
            <a:off x="9130195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(30)</a:t>
            </a:r>
          </a:p>
        </p:txBody>
      </p:sp>
      <p:sp>
        <p:nvSpPr>
          <p:cNvPr id="2488" name="TextBox 2487">
            <a:extLst>
              <a:ext uri="{FF2B5EF4-FFF2-40B4-BE49-F238E27FC236}">
                <a16:creationId xmlns:a16="http://schemas.microsoft.com/office/drawing/2014/main" id="{FC00BB29-8395-E47B-F3E4-EDFFC9DDB083}"/>
              </a:ext>
            </a:extLst>
          </p:cNvPr>
          <p:cNvSpPr txBox="1"/>
          <p:nvPr/>
        </p:nvSpPr>
        <p:spPr>
          <a:xfrm>
            <a:off x="10171289" y="341780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(31)</a:t>
            </a:r>
          </a:p>
        </p:txBody>
      </p:sp>
      <p:pic>
        <p:nvPicPr>
          <p:cNvPr id="2489" name="Picture 2488" descr="Apple PNGs for Free Download">
            <a:extLst>
              <a:ext uri="{FF2B5EF4-FFF2-40B4-BE49-F238E27FC236}">
                <a16:creationId xmlns:a16="http://schemas.microsoft.com/office/drawing/2014/main" id="{79550E4E-FC9C-8768-F0A5-775F91B5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0" y="76179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1" name="TextBox 2500">
            <a:extLst>
              <a:ext uri="{FF2B5EF4-FFF2-40B4-BE49-F238E27FC236}">
                <a16:creationId xmlns:a16="http://schemas.microsoft.com/office/drawing/2014/main" id="{2D8A8B0F-EC8D-258A-9D5F-3AACF487CE9D}"/>
              </a:ext>
            </a:extLst>
          </p:cNvPr>
          <p:cNvSpPr txBox="1"/>
          <p:nvPr/>
        </p:nvSpPr>
        <p:spPr>
          <a:xfrm>
            <a:off x="1205248" y="40360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200</a:t>
            </a:r>
          </a:p>
        </p:txBody>
      </p:sp>
      <p:sp>
        <p:nvSpPr>
          <p:cNvPr id="2506" name="TextBox 2505">
            <a:extLst>
              <a:ext uri="{FF2B5EF4-FFF2-40B4-BE49-F238E27FC236}">
                <a16:creationId xmlns:a16="http://schemas.microsoft.com/office/drawing/2014/main" id="{D432280E-AD3A-EFE7-3042-D0ED8918F157}"/>
              </a:ext>
            </a:extLst>
          </p:cNvPr>
          <p:cNvSpPr txBox="1"/>
          <p:nvPr/>
        </p:nvSpPr>
        <p:spPr>
          <a:xfrm>
            <a:off x="2235279" y="40360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201</a:t>
            </a:r>
          </a:p>
        </p:txBody>
      </p:sp>
      <p:sp>
        <p:nvSpPr>
          <p:cNvPr id="2507" name="TextBox 2506">
            <a:extLst>
              <a:ext uri="{FF2B5EF4-FFF2-40B4-BE49-F238E27FC236}">
                <a16:creationId xmlns:a16="http://schemas.microsoft.com/office/drawing/2014/main" id="{C086F3E0-995F-84E3-D6FD-4810625D1101}"/>
              </a:ext>
            </a:extLst>
          </p:cNvPr>
          <p:cNvSpPr txBox="1"/>
          <p:nvPr/>
        </p:nvSpPr>
        <p:spPr>
          <a:xfrm>
            <a:off x="3355417" y="406272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202</a:t>
            </a:r>
          </a:p>
        </p:txBody>
      </p:sp>
      <p:sp>
        <p:nvSpPr>
          <p:cNvPr id="2508" name="TextBox 2507">
            <a:extLst>
              <a:ext uri="{FF2B5EF4-FFF2-40B4-BE49-F238E27FC236}">
                <a16:creationId xmlns:a16="http://schemas.microsoft.com/office/drawing/2014/main" id="{234122D2-9316-CC6A-3E5D-81044E5598E6}"/>
              </a:ext>
            </a:extLst>
          </p:cNvPr>
          <p:cNvSpPr txBox="1"/>
          <p:nvPr/>
        </p:nvSpPr>
        <p:spPr>
          <a:xfrm>
            <a:off x="4385448" y="406272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203</a:t>
            </a:r>
          </a:p>
        </p:txBody>
      </p:sp>
      <p:sp>
        <p:nvSpPr>
          <p:cNvPr id="2509" name="TextBox 2508">
            <a:extLst>
              <a:ext uri="{FF2B5EF4-FFF2-40B4-BE49-F238E27FC236}">
                <a16:creationId xmlns:a16="http://schemas.microsoft.com/office/drawing/2014/main" id="{3E114D96-2373-A396-59AA-434847E3F629}"/>
              </a:ext>
            </a:extLst>
          </p:cNvPr>
          <p:cNvSpPr txBox="1"/>
          <p:nvPr/>
        </p:nvSpPr>
        <p:spPr>
          <a:xfrm>
            <a:off x="1188334" y="44196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210</a:t>
            </a:r>
          </a:p>
        </p:txBody>
      </p:sp>
      <p:sp>
        <p:nvSpPr>
          <p:cNvPr id="2510" name="TextBox 2509">
            <a:extLst>
              <a:ext uri="{FF2B5EF4-FFF2-40B4-BE49-F238E27FC236}">
                <a16:creationId xmlns:a16="http://schemas.microsoft.com/office/drawing/2014/main" id="{8A665C32-700C-540D-8603-22DD8D999BA5}"/>
              </a:ext>
            </a:extLst>
          </p:cNvPr>
          <p:cNvSpPr txBox="1"/>
          <p:nvPr/>
        </p:nvSpPr>
        <p:spPr>
          <a:xfrm>
            <a:off x="2218365" y="44196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211</a:t>
            </a:r>
          </a:p>
        </p:txBody>
      </p:sp>
      <p:sp>
        <p:nvSpPr>
          <p:cNvPr id="2511" name="TextBox 2510">
            <a:extLst>
              <a:ext uri="{FF2B5EF4-FFF2-40B4-BE49-F238E27FC236}">
                <a16:creationId xmlns:a16="http://schemas.microsoft.com/office/drawing/2014/main" id="{16DD0F6D-659D-0BE7-9056-37DD14C0FB17}"/>
              </a:ext>
            </a:extLst>
          </p:cNvPr>
          <p:cNvSpPr txBox="1"/>
          <p:nvPr/>
        </p:nvSpPr>
        <p:spPr>
          <a:xfrm>
            <a:off x="3338503" y="44463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212</a:t>
            </a:r>
          </a:p>
        </p:txBody>
      </p:sp>
      <p:sp>
        <p:nvSpPr>
          <p:cNvPr id="2512" name="TextBox 2511">
            <a:extLst>
              <a:ext uri="{FF2B5EF4-FFF2-40B4-BE49-F238E27FC236}">
                <a16:creationId xmlns:a16="http://schemas.microsoft.com/office/drawing/2014/main" id="{F16603F6-3506-3B79-8B99-09249BF4BC63}"/>
              </a:ext>
            </a:extLst>
          </p:cNvPr>
          <p:cNvSpPr txBox="1"/>
          <p:nvPr/>
        </p:nvSpPr>
        <p:spPr>
          <a:xfrm>
            <a:off x="4368534" y="44463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213</a:t>
            </a:r>
          </a:p>
        </p:txBody>
      </p:sp>
      <p:sp>
        <p:nvSpPr>
          <p:cNvPr id="2513" name="TextBox 2512">
            <a:extLst>
              <a:ext uri="{FF2B5EF4-FFF2-40B4-BE49-F238E27FC236}">
                <a16:creationId xmlns:a16="http://schemas.microsoft.com/office/drawing/2014/main" id="{EBC212B2-7283-7B98-8501-FDC9E4BFD28C}"/>
              </a:ext>
            </a:extLst>
          </p:cNvPr>
          <p:cNvSpPr txBox="1"/>
          <p:nvPr/>
        </p:nvSpPr>
        <p:spPr>
          <a:xfrm>
            <a:off x="1188334" y="477200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220</a:t>
            </a:r>
          </a:p>
        </p:txBody>
      </p:sp>
      <p:sp>
        <p:nvSpPr>
          <p:cNvPr id="2514" name="TextBox 2513">
            <a:extLst>
              <a:ext uri="{FF2B5EF4-FFF2-40B4-BE49-F238E27FC236}">
                <a16:creationId xmlns:a16="http://schemas.microsoft.com/office/drawing/2014/main" id="{9CC1DFED-0C13-B1FB-5FE1-87BBFFDCCF7A}"/>
              </a:ext>
            </a:extLst>
          </p:cNvPr>
          <p:cNvSpPr txBox="1"/>
          <p:nvPr/>
        </p:nvSpPr>
        <p:spPr>
          <a:xfrm>
            <a:off x="2218365" y="477200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221</a:t>
            </a:r>
          </a:p>
        </p:txBody>
      </p:sp>
      <p:sp>
        <p:nvSpPr>
          <p:cNvPr id="2515" name="TextBox 2514">
            <a:extLst>
              <a:ext uri="{FF2B5EF4-FFF2-40B4-BE49-F238E27FC236}">
                <a16:creationId xmlns:a16="http://schemas.microsoft.com/office/drawing/2014/main" id="{62A80964-ECEB-331F-A41E-52DF10B35B8A}"/>
              </a:ext>
            </a:extLst>
          </p:cNvPr>
          <p:cNvSpPr txBox="1"/>
          <p:nvPr/>
        </p:nvSpPr>
        <p:spPr>
          <a:xfrm>
            <a:off x="3338503" y="47986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222</a:t>
            </a:r>
          </a:p>
        </p:txBody>
      </p:sp>
      <p:sp>
        <p:nvSpPr>
          <p:cNvPr id="2516" name="TextBox 2515">
            <a:extLst>
              <a:ext uri="{FF2B5EF4-FFF2-40B4-BE49-F238E27FC236}">
                <a16:creationId xmlns:a16="http://schemas.microsoft.com/office/drawing/2014/main" id="{FB2A630D-44AB-23F1-1A59-E03237657413}"/>
              </a:ext>
            </a:extLst>
          </p:cNvPr>
          <p:cNvSpPr txBox="1"/>
          <p:nvPr/>
        </p:nvSpPr>
        <p:spPr>
          <a:xfrm>
            <a:off x="4368534" y="47986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223</a:t>
            </a:r>
          </a:p>
        </p:txBody>
      </p:sp>
      <p:sp>
        <p:nvSpPr>
          <p:cNvPr id="2517" name="TextBox 2516">
            <a:extLst>
              <a:ext uri="{FF2B5EF4-FFF2-40B4-BE49-F238E27FC236}">
                <a16:creationId xmlns:a16="http://schemas.microsoft.com/office/drawing/2014/main" id="{D2D2DBFC-3604-8235-F9E1-0C82AF605583}"/>
              </a:ext>
            </a:extLst>
          </p:cNvPr>
          <p:cNvSpPr txBox="1"/>
          <p:nvPr/>
        </p:nvSpPr>
        <p:spPr>
          <a:xfrm>
            <a:off x="1205247" y="516850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230</a:t>
            </a:r>
          </a:p>
        </p:txBody>
      </p:sp>
      <p:sp>
        <p:nvSpPr>
          <p:cNvPr id="2518" name="TextBox 2517">
            <a:extLst>
              <a:ext uri="{FF2B5EF4-FFF2-40B4-BE49-F238E27FC236}">
                <a16:creationId xmlns:a16="http://schemas.microsoft.com/office/drawing/2014/main" id="{270AFD2A-3030-C687-7F63-759C6CA66FDF}"/>
              </a:ext>
            </a:extLst>
          </p:cNvPr>
          <p:cNvSpPr txBox="1"/>
          <p:nvPr/>
        </p:nvSpPr>
        <p:spPr>
          <a:xfrm>
            <a:off x="2235278" y="516850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231</a:t>
            </a:r>
          </a:p>
        </p:txBody>
      </p:sp>
      <p:sp>
        <p:nvSpPr>
          <p:cNvPr id="2519" name="TextBox 2518">
            <a:extLst>
              <a:ext uri="{FF2B5EF4-FFF2-40B4-BE49-F238E27FC236}">
                <a16:creationId xmlns:a16="http://schemas.microsoft.com/office/drawing/2014/main" id="{AA9C2308-487B-D8F7-971C-96E97E7A683B}"/>
              </a:ext>
            </a:extLst>
          </p:cNvPr>
          <p:cNvSpPr txBox="1"/>
          <p:nvPr/>
        </p:nvSpPr>
        <p:spPr>
          <a:xfrm>
            <a:off x="3355416" y="519512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232</a:t>
            </a:r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10B06A72-819C-5140-8184-25343D383A59}"/>
              </a:ext>
            </a:extLst>
          </p:cNvPr>
          <p:cNvSpPr txBox="1"/>
          <p:nvPr/>
        </p:nvSpPr>
        <p:spPr>
          <a:xfrm>
            <a:off x="4385447" y="519512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233</a:t>
            </a:r>
          </a:p>
        </p:txBody>
      </p:sp>
      <p:sp>
        <p:nvSpPr>
          <p:cNvPr id="2521" name="TextBox 2520">
            <a:extLst>
              <a:ext uri="{FF2B5EF4-FFF2-40B4-BE49-F238E27FC236}">
                <a16:creationId xmlns:a16="http://schemas.microsoft.com/office/drawing/2014/main" id="{113A050F-FE95-FACF-B5F4-CC62BE219B9D}"/>
              </a:ext>
            </a:extLst>
          </p:cNvPr>
          <p:cNvSpPr txBox="1"/>
          <p:nvPr/>
        </p:nvSpPr>
        <p:spPr>
          <a:xfrm>
            <a:off x="1567538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522" name="TextBox 2521">
            <a:extLst>
              <a:ext uri="{FF2B5EF4-FFF2-40B4-BE49-F238E27FC236}">
                <a16:creationId xmlns:a16="http://schemas.microsoft.com/office/drawing/2014/main" id="{898B09BB-9034-44BC-974A-C3461EDB8191}"/>
              </a:ext>
            </a:extLst>
          </p:cNvPr>
          <p:cNvSpPr txBox="1"/>
          <p:nvPr/>
        </p:nvSpPr>
        <p:spPr>
          <a:xfrm>
            <a:off x="2551793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523" name="TextBox 2522">
            <a:extLst>
              <a:ext uri="{FF2B5EF4-FFF2-40B4-BE49-F238E27FC236}">
                <a16:creationId xmlns:a16="http://schemas.microsoft.com/office/drawing/2014/main" id="{EB076697-92C2-D974-707D-82AF80D543B9}"/>
              </a:ext>
            </a:extLst>
          </p:cNvPr>
          <p:cNvSpPr txBox="1"/>
          <p:nvPr/>
        </p:nvSpPr>
        <p:spPr>
          <a:xfrm>
            <a:off x="3687721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(34)</a:t>
            </a:r>
          </a:p>
        </p:txBody>
      </p:sp>
      <p:sp>
        <p:nvSpPr>
          <p:cNvPr id="2524" name="TextBox 2523">
            <a:extLst>
              <a:ext uri="{FF2B5EF4-FFF2-40B4-BE49-F238E27FC236}">
                <a16:creationId xmlns:a16="http://schemas.microsoft.com/office/drawing/2014/main" id="{5E706690-8835-BB7A-C17B-FB567BDEB536}"/>
              </a:ext>
            </a:extLst>
          </p:cNvPr>
          <p:cNvSpPr txBox="1"/>
          <p:nvPr/>
        </p:nvSpPr>
        <p:spPr>
          <a:xfrm>
            <a:off x="4733670" y="404361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(35)</a:t>
            </a:r>
          </a:p>
        </p:txBody>
      </p:sp>
      <p:sp>
        <p:nvSpPr>
          <p:cNvPr id="2525" name="TextBox 2524">
            <a:extLst>
              <a:ext uri="{FF2B5EF4-FFF2-40B4-BE49-F238E27FC236}">
                <a16:creationId xmlns:a16="http://schemas.microsoft.com/office/drawing/2014/main" id="{5B64E3F1-DBDE-72F8-49C8-751A1CD7603D}"/>
              </a:ext>
            </a:extLst>
          </p:cNvPr>
          <p:cNvSpPr txBox="1"/>
          <p:nvPr/>
        </p:nvSpPr>
        <p:spPr>
          <a:xfrm>
            <a:off x="1536557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(36)</a:t>
            </a:r>
          </a:p>
        </p:txBody>
      </p:sp>
      <p:sp>
        <p:nvSpPr>
          <p:cNvPr id="2526" name="TextBox 2525">
            <a:extLst>
              <a:ext uri="{FF2B5EF4-FFF2-40B4-BE49-F238E27FC236}">
                <a16:creationId xmlns:a16="http://schemas.microsoft.com/office/drawing/2014/main" id="{4E24890A-C013-89EA-A57D-320BA11B784D}"/>
              </a:ext>
            </a:extLst>
          </p:cNvPr>
          <p:cNvSpPr txBox="1"/>
          <p:nvPr/>
        </p:nvSpPr>
        <p:spPr>
          <a:xfrm>
            <a:off x="2520812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(37)</a:t>
            </a:r>
          </a:p>
        </p:txBody>
      </p:sp>
      <p:sp>
        <p:nvSpPr>
          <p:cNvPr id="2527" name="TextBox 2526">
            <a:extLst>
              <a:ext uri="{FF2B5EF4-FFF2-40B4-BE49-F238E27FC236}">
                <a16:creationId xmlns:a16="http://schemas.microsoft.com/office/drawing/2014/main" id="{32368451-AE12-25D5-189A-35C4FFFA9059}"/>
              </a:ext>
            </a:extLst>
          </p:cNvPr>
          <p:cNvSpPr txBox="1"/>
          <p:nvPr/>
        </p:nvSpPr>
        <p:spPr>
          <a:xfrm>
            <a:off x="3656740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(38)</a:t>
            </a:r>
          </a:p>
        </p:txBody>
      </p:sp>
      <p:sp>
        <p:nvSpPr>
          <p:cNvPr id="2528" name="TextBox 2527">
            <a:extLst>
              <a:ext uri="{FF2B5EF4-FFF2-40B4-BE49-F238E27FC236}">
                <a16:creationId xmlns:a16="http://schemas.microsoft.com/office/drawing/2014/main" id="{970A932A-DCF3-B3F3-37D9-9A4DB718427F}"/>
              </a:ext>
            </a:extLst>
          </p:cNvPr>
          <p:cNvSpPr txBox="1"/>
          <p:nvPr/>
        </p:nvSpPr>
        <p:spPr>
          <a:xfrm>
            <a:off x="4697834" y="445096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(39)</a:t>
            </a:r>
          </a:p>
        </p:txBody>
      </p:sp>
      <p:sp>
        <p:nvSpPr>
          <p:cNvPr id="2529" name="TextBox 2528">
            <a:extLst>
              <a:ext uri="{FF2B5EF4-FFF2-40B4-BE49-F238E27FC236}">
                <a16:creationId xmlns:a16="http://schemas.microsoft.com/office/drawing/2014/main" id="{C8E7535C-28A7-41F3-D8C2-E64C91F78F5B}"/>
              </a:ext>
            </a:extLst>
          </p:cNvPr>
          <p:cNvSpPr txBox="1"/>
          <p:nvPr/>
        </p:nvSpPr>
        <p:spPr>
          <a:xfrm>
            <a:off x="1536557" y="47788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(40)</a:t>
            </a:r>
          </a:p>
        </p:txBody>
      </p:sp>
      <p:sp>
        <p:nvSpPr>
          <p:cNvPr id="2530" name="TextBox 2529">
            <a:extLst>
              <a:ext uri="{FF2B5EF4-FFF2-40B4-BE49-F238E27FC236}">
                <a16:creationId xmlns:a16="http://schemas.microsoft.com/office/drawing/2014/main" id="{5EA6C21B-0953-7E71-37BB-C3E343FDE5D3}"/>
              </a:ext>
            </a:extLst>
          </p:cNvPr>
          <p:cNvSpPr txBox="1"/>
          <p:nvPr/>
        </p:nvSpPr>
        <p:spPr>
          <a:xfrm>
            <a:off x="2547665" y="47682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(41)</a:t>
            </a:r>
          </a:p>
        </p:txBody>
      </p:sp>
      <p:sp>
        <p:nvSpPr>
          <p:cNvPr id="2531" name="TextBox 2530">
            <a:extLst>
              <a:ext uri="{FF2B5EF4-FFF2-40B4-BE49-F238E27FC236}">
                <a16:creationId xmlns:a16="http://schemas.microsoft.com/office/drawing/2014/main" id="{D62B7ED2-33E9-5A40-1EEF-51565E7CBE34}"/>
              </a:ext>
            </a:extLst>
          </p:cNvPr>
          <p:cNvSpPr txBox="1"/>
          <p:nvPr/>
        </p:nvSpPr>
        <p:spPr>
          <a:xfrm>
            <a:off x="3684876" y="479293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(42)</a:t>
            </a:r>
          </a:p>
        </p:txBody>
      </p:sp>
      <p:sp>
        <p:nvSpPr>
          <p:cNvPr id="2532" name="TextBox 2531">
            <a:extLst>
              <a:ext uri="{FF2B5EF4-FFF2-40B4-BE49-F238E27FC236}">
                <a16:creationId xmlns:a16="http://schemas.microsoft.com/office/drawing/2014/main" id="{26E60071-F208-A04E-5544-8427DBF81679}"/>
              </a:ext>
            </a:extLst>
          </p:cNvPr>
          <p:cNvSpPr txBox="1"/>
          <p:nvPr/>
        </p:nvSpPr>
        <p:spPr>
          <a:xfrm>
            <a:off x="4697834" y="48093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(43)</a:t>
            </a:r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3588DB4-05F5-F644-31F6-ADD72FC65085}"/>
              </a:ext>
            </a:extLst>
          </p:cNvPr>
          <p:cNvSpPr txBox="1"/>
          <p:nvPr/>
        </p:nvSpPr>
        <p:spPr>
          <a:xfrm>
            <a:off x="1557659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(44)</a:t>
            </a:r>
          </a:p>
        </p:txBody>
      </p:sp>
      <p:sp>
        <p:nvSpPr>
          <p:cNvPr id="2534" name="TextBox 2533">
            <a:extLst>
              <a:ext uri="{FF2B5EF4-FFF2-40B4-BE49-F238E27FC236}">
                <a16:creationId xmlns:a16="http://schemas.microsoft.com/office/drawing/2014/main" id="{D1C2F85A-386B-D62F-2316-86C523C7D928}"/>
              </a:ext>
            </a:extLst>
          </p:cNvPr>
          <p:cNvSpPr txBox="1"/>
          <p:nvPr/>
        </p:nvSpPr>
        <p:spPr>
          <a:xfrm>
            <a:off x="2577084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(45)</a:t>
            </a:r>
          </a:p>
        </p:txBody>
      </p:sp>
      <p:sp>
        <p:nvSpPr>
          <p:cNvPr id="2535" name="TextBox 2534">
            <a:extLst>
              <a:ext uri="{FF2B5EF4-FFF2-40B4-BE49-F238E27FC236}">
                <a16:creationId xmlns:a16="http://schemas.microsoft.com/office/drawing/2014/main" id="{1F81CA28-C942-18BF-8EE7-AB544A289FC7}"/>
              </a:ext>
            </a:extLst>
          </p:cNvPr>
          <p:cNvSpPr txBox="1"/>
          <p:nvPr/>
        </p:nvSpPr>
        <p:spPr>
          <a:xfrm>
            <a:off x="3713012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(46)</a:t>
            </a:r>
          </a:p>
        </p:txBody>
      </p:sp>
      <p:sp>
        <p:nvSpPr>
          <p:cNvPr id="2536" name="TextBox 2535">
            <a:extLst>
              <a:ext uri="{FF2B5EF4-FFF2-40B4-BE49-F238E27FC236}">
                <a16:creationId xmlns:a16="http://schemas.microsoft.com/office/drawing/2014/main" id="{B0B94F1C-32F2-A137-E7C1-D10021466DA8}"/>
              </a:ext>
            </a:extLst>
          </p:cNvPr>
          <p:cNvSpPr txBox="1"/>
          <p:nvPr/>
        </p:nvSpPr>
        <p:spPr>
          <a:xfrm>
            <a:off x="4754106" y="521308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EA92F-425C-8986-5C52-D857DA8DE0BC}"/>
              </a:ext>
            </a:extLst>
          </p:cNvPr>
          <p:cNvSpPr txBox="1"/>
          <p:nvPr/>
        </p:nvSpPr>
        <p:spPr>
          <a:xfrm>
            <a:off x="6514715" y="40740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5B973-E7FC-26CA-5AD3-6317EF3570CA}"/>
              </a:ext>
            </a:extLst>
          </p:cNvPr>
          <p:cNvSpPr txBox="1"/>
          <p:nvPr/>
        </p:nvSpPr>
        <p:spPr>
          <a:xfrm>
            <a:off x="7544746" y="40740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E15B1-8F1A-154C-CADD-B955AE58EA74}"/>
              </a:ext>
            </a:extLst>
          </p:cNvPr>
          <p:cNvSpPr txBox="1"/>
          <p:nvPr/>
        </p:nvSpPr>
        <p:spPr>
          <a:xfrm>
            <a:off x="8664884" y="410071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9059F-5869-2F29-E70D-DA4DF5D00E48}"/>
              </a:ext>
            </a:extLst>
          </p:cNvPr>
          <p:cNvSpPr txBox="1"/>
          <p:nvPr/>
        </p:nvSpPr>
        <p:spPr>
          <a:xfrm>
            <a:off x="9694915" y="410071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D1963-6823-B3CF-BDFF-C7527412CF21}"/>
              </a:ext>
            </a:extLst>
          </p:cNvPr>
          <p:cNvSpPr txBox="1"/>
          <p:nvPr/>
        </p:nvSpPr>
        <p:spPr>
          <a:xfrm>
            <a:off x="6497801" y="445767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9852D-60C7-07F9-611E-B9616169134C}"/>
              </a:ext>
            </a:extLst>
          </p:cNvPr>
          <p:cNvSpPr txBox="1"/>
          <p:nvPr/>
        </p:nvSpPr>
        <p:spPr>
          <a:xfrm>
            <a:off x="7527832" y="445767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42DEC-F908-0B50-6BF1-A7E29CCF6751}"/>
              </a:ext>
            </a:extLst>
          </p:cNvPr>
          <p:cNvSpPr txBox="1"/>
          <p:nvPr/>
        </p:nvSpPr>
        <p:spPr>
          <a:xfrm>
            <a:off x="8647970" y="448429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3C4CA-5D25-5A7B-3051-8FFD1F9878AD}"/>
              </a:ext>
            </a:extLst>
          </p:cNvPr>
          <p:cNvSpPr txBox="1"/>
          <p:nvPr/>
        </p:nvSpPr>
        <p:spPr>
          <a:xfrm>
            <a:off x="9678001" y="448429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FFDB-20E2-EDEE-E971-9B4315955FE5}"/>
              </a:ext>
            </a:extLst>
          </p:cNvPr>
          <p:cNvSpPr txBox="1"/>
          <p:nvPr/>
        </p:nvSpPr>
        <p:spPr>
          <a:xfrm>
            <a:off x="6497801" y="481000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B4ECF-A08A-846E-E4E7-1E751291FA89}"/>
              </a:ext>
            </a:extLst>
          </p:cNvPr>
          <p:cNvSpPr txBox="1"/>
          <p:nvPr/>
        </p:nvSpPr>
        <p:spPr>
          <a:xfrm>
            <a:off x="7527832" y="481000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832DB-A52C-3AFB-583E-EC625AB0E671}"/>
              </a:ext>
            </a:extLst>
          </p:cNvPr>
          <p:cNvSpPr txBox="1"/>
          <p:nvPr/>
        </p:nvSpPr>
        <p:spPr>
          <a:xfrm>
            <a:off x="8647970" y="48366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47CBB-DB49-42D7-518C-E07FC02ADCB9}"/>
              </a:ext>
            </a:extLst>
          </p:cNvPr>
          <p:cNvSpPr txBox="1"/>
          <p:nvPr/>
        </p:nvSpPr>
        <p:spPr>
          <a:xfrm>
            <a:off x="9678001" y="48366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DDD19-9B10-4157-EE71-08A94AB29BA0}"/>
              </a:ext>
            </a:extLst>
          </p:cNvPr>
          <p:cNvSpPr txBox="1"/>
          <p:nvPr/>
        </p:nvSpPr>
        <p:spPr>
          <a:xfrm>
            <a:off x="6514714" y="520649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643F7-4BC7-8B19-8E13-03F3365C8D06}"/>
              </a:ext>
            </a:extLst>
          </p:cNvPr>
          <p:cNvSpPr txBox="1"/>
          <p:nvPr/>
        </p:nvSpPr>
        <p:spPr>
          <a:xfrm>
            <a:off x="7544745" y="520649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B3065A-85A8-BE16-D439-DE491F599381}"/>
              </a:ext>
            </a:extLst>
          </p:cNvPr>
          <p:cNvSpPr txBox="1"/>
          <p:nvPr/>
        </p:nvSpPr>
        <p:spPr>
          <a:xfrm>
            <a:off x="8664883" y="5233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101E0C-2B5E-11F1-71AC-AB52B330ADA7}"/>
              </a:ext>
            </a:extLst>
          </p:cNvPr>
          <p:cNvSpPr txBox="1"/>
          <p:nvPr/>
        </p:nvSpPr>
        <p:spPr>
          <a:xfrm>
            <a:off x="9694914" y="5233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6EFC68-8782-4008-A0F7-687EE8B4BDB9}"/>
              </a:ext>
            </a:extLst>
          </p:cNvPr>
          <p:cNvSpPr txBox="1"/>
          <p:nvPr/>
        </p:nvSpPr>
        <p:spPr>
          <a:xfrm>
            <a:off x="6877005" y="40811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D3861-A096-0033-C7EB-C0CC822575C8}"/>
              </a:ext>
            </a:extLst>
          </p:cNvPr>
          <p:cNvSpPr txBox="1"/>
          <p:nvPr/>
        </p:nvSpPr>
        <p:spPr>
          <a:xfrm>
            <a:off x="7861260" y="40811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C4FA0-AF83-B82E-D270-2AEEDA4D56EF}"/>
              </a:ext>
            </a:extLst>
          </p:cNvPr>
          <p:cNvSpPr txBox="1"/>
          <p:nvPr/>
        </p:nvSpPr>
        <p:spPr>
          <a:xfrm>
            <a:off x="8997188" y="40811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7B483-3F6B-A810-E3B0-0369BBDBD615}"/>
              </a:ext>
            </a:extLst>
          </p:cNvPr>
          <p:cNvSpPr txBox="1"/>
          <p:nvPr/>
        </p:nvSpPr>
        <p:spPr>
          <a:xfrm>
            <a:off x="10043137" y="408160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B2998-70D8-8124-E35B-F55327D40321}"/>
              </a:ext>
            </a:extLst>
          </p:cNvPr>
          <p:cNvSpPr txBox="1"/>
          <p:nvPr/>
        </p:nvSpPr>
        <p:spPr>
          <a:xfrm>
            <a:off x="6846024" y="445844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(36)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877CD-424A-72CC-4C61-3BECB1B1ED5F}"/>
              </a:ext>
            </a:extLst>
          </p:cNvPr>
          <p:cNvSpPr txBox="1"/>
          <p:nvPr/>
        </p:nvSpPr>
        <p:spPr>
          <a:xfrm>
            <a:off x="7830279" y="445844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(37)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14BD5-60DA-1C51-BA23-03B1BB7FB714}"/>
              </a:ext>
            </a:extLst>
          </p:cNvPr>
          <p:cNvSpPr txBox="1"/>
          <p:nvPr/>
        </p:nvSpPr>
        <p:spPr>
          <a:xfrm>
            <a:off x="8966207" y="445844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D4C296-BEF4-0576-957D-7F98F000EE90}"/>
              </a:ext>
            </a:extLst>
          </p:cNvPr>
          <p:cNvSpPr txBox="1"/>
          <p:nvPr/>
        </p:nvSpPr>
        <p:spPr>
          <a:xfrm>
            <a:off x="10007301" y="448896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(39)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BF6A3-F5C9-C1D9-16A1-AD1E36885FB7}"/>
              </a:ext>
            </a:extLst>
          </p:cNvPr>
          <p:cNvSpPr txBox="1"/>
          <p:nvPr/>
        </p:nvSpPr>
        <p:spPr>
          <a:xfrm>
            <a:off x="6846024" y="481685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(40)</a:t>
            </a:r>
          </a:p>
        </p:txBody>
      </p:sp>
      <p:sp>
        <p:nvSpPr>
          <p:cNvPr id="2490" name="TextBox 2489">
            <a:extLst>
              <a:ext uri="{FF2B5EF4-FFF2-40B4-BE49-F238E27FC236}">
                <a16:creationId xmlns:a16="http://schemas.microsoft.com/office/drawing/2014/main" id="{62263A6E-D3E1-87AF-7DBE-DFB4BBD5D8A9}"/>
              </a:ext>
            </a:extLst>
          </p:cNvPr>
          <p:cNvSpPr txBox="1"/>
          <p:nvPr/>
        </p:nvSpPr>
        <p:spPr>
          <a:xfrm>
            <a:off x="7857132" y="480624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(41)</a:t>
            </a:r>
          </a:p>
        </p:txBody>
      </p:sp>
      <p:sp>
        <p:nvSpPr>
          <p:cNvPr id="2491" name="TextBox 2490">
            <a:extLst>
              <a:ext uri="{FF2B5EF4-FFF2-40B4-BE49-F238E27FC236}">
                <a16:creationId xmlns:a16="http://schemas.microsoft.com/office/drawing/2014/main" id="{50A2A925-CC02-E5C8-A0B4-7C616BBAEC25}"/>
              </a:ext>
            </a:extLst>
          </p:cNvPr>
          <p:cNvSpPr txBox="1"/>
          <p:nvPr/>
        </p:nvSpPr>
        <p:spPr>
          <a:xfrm>
            <a:off x="8994343" y="48309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(42)</a:t>
            </a:r>
          </a:p>
        </p:txBody>
      </p:sp>
      <p:sp>
        <p:nvSpPr>
          <p:cNvPr id="2492" name="TextBox 2491">
            <a:extLst>
              <a:ext uri="{FF2B5EF4-FFF2-40B4-BE49-F238E27FC236}">
                <a16:creationId xmlns:a16="http://schemas.microsoft.com/office/drawing/2014/main" id="{C395F9CB-2918-E3A9-5F8B-0E7932076BC4}"/>
              </a:ext>
            </a:extLst>
          </p:cNvPr>
          <p:cNvSpPr txBox="1"/>
          <p:nvPr/>
        </p:nvSpPr>
        <p:spPr>
          <a:xfrm>
            <a:off x="10007301" y="484737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(43)</a:t>
            </a:r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594A0EBC-87C3-D1DA-2566-3F386460A7A9}"/>
              </a:ext>
            </a:extLst>
          </p:cNvPr>
          <p:cNvSpPr txBox="1"/>
          <p:nvPr/>
        </p:nvSpPr>
        <p:spPr>
          <a:xfrm>
            <a:off x="6867126" y="52205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(44)</a:t>
            </a:r>
          </a:p>
        </p:txBody>
      </p:sp>
      <p:sp>
        <p:nvSpPr>
          <p:cNvPr id="2494" name="TextBox 2493">
            <a:extLst>
              <a:ext uri="{FF2B5EF4-FFF2-40B4-BE49-F238E27FC236}">
                <a16:creationId xmlns:a16="http://schemas.microsoft.com/office/drawing/2014/main" id="{E232F52A-756A-8642-26D1-954B6C17CB60}"/>
              </a:ext>
            </a:extLst>
          </p:cNvPr>
          <p:cNvSpPr txBox="1"/>
          <p:nvPr/>
        </p:nvSpPr>
        <p:spPr>
          <a:xfrm>
            <a:off x="7886551" y="52205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(45)</a:t>
            </a:r>
          </a:p>
        </p:txBody>
      </p:sp>
      <p:sp>
        <p:nvSpPr>
          <p:cNvPr id="2495" name="TextBox 2494">
            <a:extLst>
              <a:ext uri="{FF2B5EF4-FFF2-40B4-BE49-F238E27FC236}">
                <a16:creationId xmlns:a16="http://schemas.microsoft.com/office/drawing/2014/main" id="{4061A486-0C2A-E042-164F-97CE47560A83}"/>
              </a:ext>
            </a:extLst>
          </p:cNvPr>
          <p:cNvSpPr txBox="1"/>
          <p:nvPr/>
        </p:nvSpPr>
        <p:spPr>
          <a:xfrm>
            <a:off x="9022479" y="52205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21F21F-E2DC-8B54-D7F3-054FDC86E9B1}"/>
              </a:ext>
            </a:extLst>
          </p:cNvPr>
          <p:cNvSpPr txBox="1"/>
          <p:nvPr/>
        </p:nvSpPr>
        <p:spPr>
          <a:xfrm>
            <a:off x="10063573" y="52510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01681-349B-517D-BEF7-F127A9B6C0D0}"/>
              </a:ext>
            </a:extLst>
          </p:cNvPr>
          <p:cNvSpPr txBox="1"/>
          <p:nvPr/>
        </p:nvSpPr>
        <p:spPr>
          <a:xfrm>
            <a:off x="1174761" y="5786095"/>
            <a:ext cx="65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D4FEB-542B-68E9-E051-17E08C4F2FB2}"/>
              </a:ext>
            </a:extLst>
          </p:cNvPr>
          <p:cNvSpPr txBox="1"/>
          <p:nvPr/>
        </p:nvSpPr>
        <p:spPr>
          <a:xfrm>
            <a:off x="2169622" y="5786095"/>
            <a:ext cx="65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C90A7A-90E9-A3E2-2C98-C8CF1059152E}"/>
              </a:ext>
            </a:extLst>
          </p:cNvPr>
          <p:cNvSpPr txBox="1"/>
          <p:nvPr/>
        </p:nvSpPr>
        <p:spPr>
          <a:xfrm>
            <a:off x="3250789" y="5812719"/>
            <a:ext cx="72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B518A5-9BB9-22D7-1204-285EC684E7F4}"/>
              </a:ext>
            </a:extLst>
          </p:cNvPr>
          <p:cNvSpPr txBox="1"/>
          <p:nvPr/>
        </p:nvSpPr>
        <p:spPr>
          <a:xfrm>
            <a:off x="4390179" y="581271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44A0D3-6198-13AC-C5CB-6F7B415FF270}"/>
              </a:ext>
            </a:extLst>
          </p:cNvPr>
          <p:cNvSpPr txBox="1"/>
          <p:nvPr/>
        </p:nvSpPr>
        <p:spPr>
          <a:xfrm>
            <a:off x="1193065" y="616967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C9838-EA7F-DA07-80CD-CCB2A76C716A}"/>
              </a:ext>
            </a:extLst>
          </p:cNvPr>
          <p:cNvSpPr txBox="1"/>
          <p:nvPr/>
        </p:nvSpPr>
        <p:spPr>
          <a:xfrm>
            <a:off x="2149184" y="6169678"/>
            <a:ext cx="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E3C51-4E05-61A2-401C-866A24935ED1}"/>
              </a:ext>
            </a:extLst>
          </p:cNvPr>
          <p:cNvSpPr txBox="1"/>
          <p:nvPr/>
        </p:nvSpPr>
        <p:spPr>
          <a:xfrm>
            <a:off x="3269322" y="6196302"/>
            <a:ext cx="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544460-83BD-F2FF-226D-C9DD903DA8AC}"/>
              </a:ext>
            </a:extLst>
          </p:cNvPr>
          <p:cNvSpPr txBox="1"/>
          <p:nvPr/>
        </p:nvSpPr>
        <p:spPr>
          <a:xfrm>
            <a:off x="4345129" y="619630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856DE-28D4-B0B0-B072-DDF133B638DB}"/>
              </a:ext>
            </a:extLst>
          </p:cNvPr>
          <p:cNvSpPr txBox="1"/>
          <p:nvPr/>
        </p:nvSpPr>
        <p:spPr>
          <a:xfrm>
            <a:off x="1593371" y="579312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DAEA6-7BE1-DE4D-3384-C747AC560DA9}"/>
              </a:ext>
            </a:extLst>
          </p:cNvPr>
          <p:cNvSpPr txBox="1"/>
          <p:nvPr/>
        </p:nvSpPr>
        <p:spPr>
          <a:xfrm>
            <a:off x="2570592" y="579312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(49)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86717D-1271-DAE8-E940-3236A4514E77}"/>
              </a:ext>
            </a:extLst>
          </p:cNvPr>
          <p:cNvSpPr txBox="1"/>
          <p:nvPr/>
        </p:nvSpPr>
        <p:spPr>
          <a:xfrm>
            <a:off x="3706520" y="58001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537AA-D46C-24B2-7ACC-75744BF173B7}"/>
              </a:ext>
            </a:extLst>
          </p:cNvPr>
          <p:cNvSpPr txBox="1"/>
          <p:nvPr/>
        </p:nvSpPr>
        <p:spPr>
          <a:xfrm>
            <a:off x="4759503" y="580064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DF69DD-C1D1-FA6C-C56C-29DBEE5B1F8E}"/>
              </a:ext>
            </a:extLst>
          </p:cNvPr>
          <p:cNvSpPr txBox="1"/>
          <p:nvPr/>
        </p:nvSpPr>
        <p:spPr>
          <a:xfrm>
            <a:off x="1569424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74899C-FB6A-DC72-D8F6-2BF2020EE322}"/>
              </a:ext>
            </a:extLst>
          </p:cNvPr>
          <p:cNvSpPr txBox="1"/>
          <p:nvPr/>
        </p:nvSpPr>
        <p:spPr>
          <a:xfrm>
            <a:off x="2525543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6EB53E-35CD-0FDB-018A-5C12B61E116C}"/>
              </a:ext>
            </a:extLst>
          </p:cNvPr>
          <p:cNvSpPr txBox="1"/>
          <p:nvPr/>
        </p:nvSpPr>
        <p:spPr>
          <a:xfrm>
            <a:off x="3689607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99A7BC-5516-6A22-F6B6-5EC99CD83E78}"/>
              </a:ext>
            </a:extLst>
          </p:cNvPr>
          <p:cNvSpPr txBox="1"/>
          <p:nvPr/>
        </p:nvSpPr>
        <p:spPr>
          <a:xfrm>
            <a:off x="4702565" y="62009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(55)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4E042B-BFEF-D67C-D79E-1E4F42C3D3F9}"/>
              </a:ext>
            </a:extLst>
          </p:cNvPr>
          <p:cNvSpPr/>
          <p:nvPr/>
        </p:nvSpPr>
        <p:spPr>
          <a:xfrm rot="21371606">
            <a:off x="1570730" y="6491470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46FA41-BFE7-D5DD-9C0F-DA4BA12907D5}"/>
              </a:ext>
            </a:extLst>
          </p:cNvPr>
          <p:cNvSpPr/>
          <p:nvPr/>
        </p:nvSpPr>
        <p:spPr>
          <a:xfrm rot="21371606">
            <a:off x="1568431" y="665675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125D2DB-9346-F4A8-4252-9E5ECD74502A}"/>
              </a:ext>
            </a:extLst>
          </p:cNvPr>
          <p:cNvSpPr/>
          <p:nvPr/>
        </p:nvSpPr>
        <p:spPr>
          <a:xfrm rot="21371606">
            <a:off x="2539065" y="6503190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6C9CA9-23BB-56EC-CB4D-2A5E8151E8F9}"/>
              </a:ext>
            </a:extLst>
          </p:cNvPr>
          <p:cNvSpPr/>
          <p:nvPr/>
        </p:nvSpPr>
        <p:spPr>
          <a:xfrm rot="21371606">
            <a:off x="2536766" y="666847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86CED6C-6253-1E68-0B8F-5004D14682E0}"/>
              </a:ext>
            </a:extLst>
          </p:cNvPr>
          <p:cNvSpPr/>
          <p:nvPr/>
        </p:nvSpPr>
        <p:spPr>
          <a:xfrm rot="21371606">
            <a:off x="3692604" y="6517258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C0F322-2E67-4CBE-175F-6FB556AEABC2}"/>
              </a:ext>
            </a:extLst>
          </p:cNvPr>
          <p:cNvSpPr/>
          <p:nvPr/>
        </p:nvSpPr>
        <p:spPr>
          <a:xfrm rot="21371606">
            <a:off x="3690305" y="668254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9CC327-8873-9637-1BDE-8FCFC7938D43}"/>
              </a:ext>
            </a:extLst>
          </p:cNvPr>
          <p:cNvSpPr/>
          <p:nvPr/>
        </p:nvSpPr>
        <p:spPr>
          <a:xfrm rot="21371606">
            <a:off x="4660939" y="6528978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F69F84F-A49F-1006-B585-0D594962C8CA}"/>
              </a:ext>
            </a:extLst>
          </p:cNvPr>
          <p:cNvSpPr/>
          <p:nvPr/>
        </p:nvSpPr>
        <p:spPr>
          <a:xfrm rot="21371606">
            <a:off x="4658640" y="669426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8" name="TextBox 2497">
            <a:extLst>
              <a:ext uri="{FF2B5EF4-FFF2-40B4-BE49-F238E27FC236}">
                <a16:creationId xmlns:a16="http://schemas.microsoft.com/office/drawing/2014/main" id="{2A7CD28A-F7B3-8DF0-E73B-360AFB3EC97A}"/>
              </a:ext>
            </a:extLst>
          </p:cNvPr>
          <p:cNvSpPr txBox="1"/>
          <p:nvPr/>
        </p:nvSpPr>
        <p:spPr>
          <a:xfrm>
            <a:off x="1069014" y="11210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99" name="TextBox 2498">
            <a:extLst>
              <a:ext uri="{FF2B5EF4-FFF2-40B4-BE49-F238E27FC236}">
                <a16:creationId xmlns:a16="http://schemas.microsoft.com/office/drawing/2014/main" id="{9A394CE2-DC2C-534B-6991-C06B313D93A5}"/>
              </a:ext>
            </a:extLst>
          </p:cNvPr>
          <p:cNvSpPr txBox="1"/>
          <p:nvPr/>
        </p:nvSpPr>
        <p:spPr>
          <a:xfrm>
            <a:off x="2122464" y="111844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00" name="TextBox 2499">
            <a:extLst>
              <a:ext uri="{FF2B5EF4-FFF2-40B4-BE49-F238E27FC236}">
                <a16:creationId xmlns:a16="http://schemas.microsoft.com/office/drawing/2014/main" id="{707A6722-679C-5292-99A4-AC4A1407BC66}"/>
              </a:ext>
            </a:extLst>
          </p:cNvPr>
          <p:cNvSpPr txBox="1"/>
          <p:nvPr/>
        </p:nvSpPr>
        <p:spPr>
          <a:xfrm>
            <a:off x="3225857" y="114041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02" name="TextBox 2501">
            <a:extLst>
              <a:ext uri="{FF2B5EF4-FFF2-40B4-BE49-F238E27FC236}">
                <a16:creationId xmlns:a16="http://schemas.microsoft.com/office/drawing/2014/main" id="{F5B6BE85-5AA0-537F-2D76-056021FEF972}"/>
              </a:ext>
            </a:extLst>
          </p:cNvPr>
          <p:cNvSpPr txBox="1"/>
          <p:nvPr/>
        </p:nvSpPr>
        <p:spPr>
          <a:xfrm>
            <a:off x="4245930" y="113868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12B39B74-719E-1618-86E9-C85676A63576}"/>
              </a:ext>
            </a:extLst>
          </p:cNvPr>
          <p:cNvSpPr txBox="1"/>
          <p:nvPr/>
        </p:nvSpPr>
        <p:spPr>
          <a:xfrm>
            <a:off x="931513" y="112717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4FDC2F06-657B-203A-87F7-AD3514A1E661}"/>
              </a:ext>
            </a:extLst>
          </p:cNvPr>
          <p:cNvSpPr txBox="1"/>
          <p:nvPr/>
        </p:nvSpPr>
        <p:spPr>
          <a:xfrm>
            <a:off x="1984963" y="112455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076435A0-B1F6-CF87-112D-6E00997E9BE7}"/>
              </a:ext>
            </a:extLst>
          </p:cNvPr>
          <p:cNvSpPr txBox="1"/>
          <p:nvPr/>
        </p:nvSpPr>
        <p:spPr>
          <a:xfrm>
            <a:off x="3088356" y="114652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1F00BBF9-1942-EAB3-6EB4-564DC6D0FAE3}"/>
              </a:ext>
            </a:extLst>
          </p:cNvPr>
          <p:cNvSpPr txBox="1"/>
          <p:nvPr/>
        </p:nvSpPr>
        <p:spPr>
          <a:xfrm>
            <a:off x="4108429" y="114478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22F2C8C-9F03-A693-0EA0-7CE024868A11}"/>
              </a:ext>
            </a:extLst>
          </p:cNvPr>
          <p:cNvSpPr txBox="1"/>
          <p:nvPr/>
        </p:nvSpPr>
        <p:spPr>
          <a:xfrm>
            <a:off x="1094556" y="186588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D2ECC0EF-142B-B18C-A478-5B0101A1AD8E}"/>
              </a:ext>
            </a:extLst>
          </p:cNvPr>
          <p:cNvSpPr txBox="1"/>
          <p:nvPr/>
        </p:nvSpPr>
        <p:spPr>
          <a:xfrm>
            <a:off x="2148006" y="186326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820C95C9-0ECB-0CE7-2FF2-05FC17802D53}"/>
              </a:ext>
            </a:extLst>
          </p:cNvPr>
          <p:cNvSpPr txBox="1"/>
          <p:nvPr/>
        </p:nvSpPr>
        <p:spPr>
          <a:xfrm>
            <a:off x="3251399" y="18852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BBA7A66F-F0E9-51BD-0E25-4682EA519D07}"/>
              </a:ext>
            </a:extLst>
          </p:cNvPr>
          <p:cNvSpPr txBox="1"/>
          <p:nvPr/>
        </p:nvSpPr>
        <p:spPr>
          <a:xfrm>
            <a:off x="4271472" y="188350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61DEC572-CBF7-91C5-8E87-5A4C950A6F53}"/>
              </a:ext>
            </a:extLst>
          </p:cNvPr>
          <p:cNvSpPr txBox="1"/>
          <p:nvPr/>
        </p:nvSpPr>
        <p:spPr>
          <a:xfrm>
            <a:off x="1027279" y="261216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57894F5F-8E14-A9F1-DCED-153FE0F91EFD}"/>
              </a:ext>
            </a:extLst>
          </p:cNvPr>
          <p:cNvSpPr txBox="1"/>
          <p:nvPr/>
        </p:nvSpPr>
        <p:spPr>
          <a:xfrm>
            <a:off x="2080729" y="260955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3C684EDF-7E1B-C768-3881-429D769CC5F1}"/>
              </a:ext>
            </a:extLst>
          </p:cNvPr>
          <p:cNvSpPr txBox="1"/>
          <p:nvPr/>
        </p:nvSpPr>
        <p:spPr>
          <a:xfrm>
            <a:off x="3184122" y="263151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8465FC2A-B2C1-3579-7332-F8BF720DD783}"/>
              </a:ext>
            </a:extLst>
          </p:cNvPr>
          <p:cNvSpPr txBox="1"/>
          <p:nvPr/>
        </p:nvSpPr>
        <p:spPr>
          <a:xfrm>
            <a:off x="4204195" y="262978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746EFE25-5053-42EC-03DE-C0A7C685463C}"/>
              </a:ext>
            </a:extLst>
          </p:cNvPr>
          <p:cNvSpPr txBox="1"/>
          <p:nvPr/>
        </p:nvSpPr>
        <p:spPr>
          <a:xfrm>
            <a:off x="1027279" y="33777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86C4DE87-16F8-EA47-E81F-295F0EA905A3}"/>
              </a:ext>
            </a:extLst>
          </p:cNvPr>
          <p:cNvSpPr txBox="1"/>
          <p:nvPr/>
        </p:nvSpPr>
        <p:spPr>
          <a:xfrm>
            <a:off x="2080729" y="337514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A17C69A4-C5F0-766A-F492-19DDB601825F}"/>
              </a:ext>
            </a:extLst>
          </p:cNvPr>
          <p:cNvSpPr txBox="1"/>
          <p:nvPr/>
        </p:nvSpPr>
        <p:spPr>
          <a:xfrm>
            <a:off x="3184122" y="339711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B3B78BC1-440A-BA6D-FC97-173915357646}"/>
              </a:ext>
            </a:extLst>
          </p:cNvPr>
          <p:cNvSpPr txBox="1"/>
          <p:nvPr/>
        </p:nvSpPr>
        <p:spPr>
          <a:xfrm>
            <a:off x="4204195" y="339538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2075" name="Picture 2074">
            <a:extLst>
              <a:ext uri="{FF2B5EF4-FFF2-40B4-BE49-F238E27FC236}">
                <a16:creationId xmlns:a16="http://schemas.microsoft.com/office/drawing/2014/main" id="{3ECB2E2D-377B-C4F6-2965-975D696A9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3" grpId="0"/>
      <p:bldP spid="2077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87" grpId="0"/>
      <p:bldP spid="88" grpId="0"/>
      <p:bldP spid="89" grpId="0"/>
      <p:bldP spid="2335" grpId="0"/>
      <p:bldP spid="96" grpId="0"/>
      <p:bldP spid="97" grpId="0"/>
      <p:bldP spid="98" grpId="0"/>
      <p:bldP spid="99" grpId="0"/>
      <p:bldP spid="100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2453" grpId="0"/>
      <p:bldP spid="2458" grpId="0"/>
      <p:bldP spid="2459" grpId="0"/>
      <p:bldP spid="2460" grpId="0"/>
      <p:bldP spid="2461" grpId="0"/>
      <p:bldP spid="2462" grpId="0"/>
      <p:bldP spid="2463" grpId="0"/>
      <p:bldP spid="2464" grpId="0"/>
      <p:bldP spid="2465" grpId="0"/>
      <p:bldP spid="2466" grpId="0"/>
      <p:bldP spid="2467" grpId="0"/>
      <p:bldP spid="2468" grpId="0"/>
      <p:bldP spid="2469" grpId="0"/>
      <p:bldP spid="2470" grpId="0"/>
      <p:bldP spid="2471" grpId="0"/>
      <p:bldP spid="2472" grpId="0"/>
      <p:bldP spid="2473" grpId="0"/>
      <p:bldP spid="2474" grpId="0"/>
      <p:bldP spid="2475" grpId="0"/>
      <p:bldP spid="2476" grpId="0"/>
      <p:bldP spid="2477" grpId="0"/>
      <p:bldP spid="2478" grpId="0"/>
      <p:bldP spid="2479" grpId="0"/>
      <p:bldP spid="2480" grpId="0"/>
      <p:bldP spid="2481" grpId="0"/>
      <p:bldP spid="2482" grpId="0"/>
      <p:bldP spid="2483" grpId="0"/>
      <p:bldP spid="2484" grpId="0"/>
      <p:bldP spid="2485" grpId="0"/>
      <p:bldP spid="2486" grpId="0"/>
      <p:bldP spid="2487" grpId="0"/>
      <p:bldP spid="2488" grpId="0"/>
      <p:bldP spid="2501" grpId="0"/>
      <p:bldP spid="2506" grpId="0"/>
      <p:bldP spid="2507" grpId="0"/>
      <p:bldP spid="2508" grpId="0"/>
      <p:bldP spid="2509" grpId="0"/>
      <p:bldP spid="2510" grpId="0"/>
      <p:bldP spid="2511" grpId="0"/>
      <p:bldP spid="2512" grpId="0"/>
      <p:bldP spid="2513" grpId="0"/>
      <p:bldP spid="2514" grpId="0"/>
      <p:bldP spid="2515" grpId="0"/>
      <p:bldP spid="2516" grpId="0"/>
      <p:bldP spid="2517" grpId="0"/>
      <p:bldP spid="2518" grpId="0"/>
      <p:bldP spid="2519" grpId="0"/>
      <p:bldP spid="2520" grpId="0"/>
      <p:bldP spid="2521" grpId="0"/>
      <p:bldP spid="2522" grpId="0"/>
      <p:bldP spid="2523" grpId="0"/>
      <p:bldP spid="2524" grpId="0"/>
      <p:bldP spid="2525" grpId="0"/>
      <p:bldP spid="2526" grpId="0"/>
      <p:bldP spid="2527" grpId="0"/>
      <p:bldP spid="2528" grpId="0"/>
      <p:bldP spid="2529" grpId="0"/>
      <p:bldP spid="2530" grpId="0"/>
      <p:bldP spid="2531" grpId="0"/>
      <p:bldP spid="2532" grpId="0"/>
      <p:bldP spid="2533" grpId="0"/>
      <p:bldP spid="2534" grpId="0"/>
      <p:bldP spid="2535" grpId="0"/>
      <p:bldP spid="2536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2490" grpId="0"/>
      <p:bldP spid="2491" grpId="0"/>
      <p:bldP spid="2492" grpId="0"/>
      <p:bldP spid="2493" grpId="0"/>
      <p:bldP spid="2494" grpId="0"/>
      <p:bldP spid="249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2498" grpId="0"/>
      <p:bldP spid="2499" grpId="0"/>
      <p:bldP spid="2500" grpId="0"/>
      <p:bldP spid="2502" grpId="0"/>
      <p:bldP spid="2055" grpId="0"/>
      <p:bldP spid="2056" grpId="0"/>
      <p:bldP spid="2057" grpId="0"/>
      <p:bldP spid="2058" grpId="0"/>
      <p:bldP spid="2063" grpId="0"/>
      <p:bldP spid="2064" grpId="0"/>
      <p:bldP spid="2065" grpId="0"/>
      <p:bldP spid="2066" grpId="0"/>
      <p:bldP spid="2067" grpId="0"/>
      <p:bldP spid="2068" grpId="0"/>
      <p:bldP spid="2069" grpId="0"/>
      <p:bldP spid="2070" grpId="0"/>
      <p:bldP spid="2071" grpId="0"/>
      <p:bldP spid="2072" grpId="0"/>
      <p:bldP spid="2073" grpId="0"/>
      <p:bldP spid="2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D83FF-4788-ED12-9498-F0B1BBACE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6D87A9-F45E-A451-9C7D-B4EF76E7C7FE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Binary Number System of Digital Computers</a:t>
            </a:r>
          </a:p>
        </p:txBody>
      </p:sp>
      <p:pic>
        <p:nvPicPr>
          <p:cNvPr id="2" name="Picture 1" descr="Apple PNGs for Free Download">
            <a:extLst>
              <a:ext uri="{FF2B5EF4-FFF2-40B4-BE49-F238E27FC236}">
                <a16:creationId xmlns:a16="http://schemas.microsoft.com/office/drawing/2014/main" id="{15512752-291B-1C90-1736-EBAB06DB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90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pple PNGs for Free Download">
            <a:extLst>
              <a:ext uri="{FF2B5EF4-FFF2-40B4-BE49-F238E27FC236}">
                <a16:creationId xmlns:a16="http://schemas.microsoft.com/office/drawing/2014/main" id="{BA56077C-D063-34C9-E75E-B9F43EA0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27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pple PNGs for Free Download">
            <a:extLst>
              <a:ext uri="{FF2B5EF4-FFF2-40B4-BE49-F238E27FC236}">
                <a16:creationId xmlns:a16="http://schemas.microsoft.com/office/drawing/2014/main" id="{C755A0FB-BCF1-609D-991D-6240AD12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87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Apple PNGs for Free Download">
            <a:extLst>
              <a:ext uri="{FF2B5EF4-FFF2-40B4-BE49-F238E27FC236}">
                <a16:creationId xmlns:a16="http://schemas.microsoft.com/office/drawing/2014/main" id="{F7B38732-40AB-E0C5-7478-2BF9964A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9" y="172379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Apple PNGs for Free Download">
            <a:extLst>
              <a:ext uri="{FF2B5EF4-FFF2-40B4-BE49-F238E27FC236}">
                <a16:creationId xmlns:a16="http://schemas.microsoft.com/office/drawing/2014/main" id="{E2575E49-FF96-075E-EBA6-92E84137D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10" y="172379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Apple PNGs for Free Download">
            <a:extLst>
              <a:ext uri="{FF2B5EF4-FFF2-40B4-BE49-F238E27FC236}">
                <a16:creationId xmlns:a16="http://schemas.microsoft.com/office/drawing/2014/main" id="{F05C453B-5ACB-B1A2-4262-21E9DC20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27" y="173786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 descr="Apple PNGs for Free Download">
            <a:extLst>
              <a:ext uri="{FF2B5EF4-FFF2-40B4-BE49-F238E27FC236}">
                <a16:creationId xmlns:a16="http://schemas.microsoft.com/office/drawing/2014/main" id="{04938DDD-CC6F-9EF2-510A-67EFADC7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47" y="173786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3" name="TextBox 2332">
            <a:extLst>
              <a:ext uri="{FF2B5EF4-FFF2-40B4-BE49-F238E27FC236}">
                <a16:creationId xmlns:a16="http://schemas.microsoft.com/office/drawing/2014/main" id="{2FC8889B-F949-D2ED-EBCE-460908A87BC1}"/>
              </a:ext>
            </a:extLst>
          </p:cNvPr>
          <p:cNvSpPr txBox="1"/>
          <p:nvPr/>
        </p:nvSpPr>
        <p:spPr>
          <a:xfrm>
            <a:off x="485431" y="142243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0000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58815264-470C-23E1-0040-68D47670D48D}"/>
              </a:ext>
            </a:extLst>
          </p:cNvPr>
          <p:cNvSpPr txBox="1"/>
          <p:nvPr/>
        </p:nvSpPr>
        <p:spPr>
          <a:xfrm>
            <a:off x="1908656" y="1422434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5CCF77-2647-417D-A38C-C8A71FCB2922}"/>
              </a:ext>
            </a:extLst>
          </p:cNvPr>
          <p:cNvSpPr txBox="1"/>
          <p:nvPr/>
        </p:nvSpPr>
        <p:spPr>
          <a:xfrm>
            <a:off x="3438029" y="1449058"/>
            <a:ext cx="78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DFF90A-2E4A-F404-5C17-AD8E19279C4F}"/>
              </a:ext>
            </a:extLst>
          </p:cNvPr>
          <p:cNvSpPr txBox="1"/>
          <p:nvPr/>
        </p:nvSpPr>
        <p:spPr>
          <a:xfrm>
            <a:off x="4669495" y="1449058"/>
            <a:ext cx="776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646795-73C9-6772-E550-73674B9D4372}"/>
              </a:ext>
            </a:extLst>
          </p:cNvPr>
          <p:cNvSpPr txBox="1"/>
          <p:nvPr/>
        </p:nvSpPr>
        <p:spPr>
          <a:xfrm>
            <a:off x="524787" y="203814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9A89A-93EF-E5CF-CE4C-A259DE3140A2}"/>
              </a:ext>
            </a:extLst>
          </p:cNvPr>
          <p:cNvSpPr txBox="1"/>
          <p:nvPr/>
        </p:nvSpPr>
        <p:spPr>
          <a:xfrm>
            <a:off x="1908601" y="2038143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8F8B16-111D-72FC-C491-83AF3D078D37}"/>
              </a:ext>
            </a:extLst>
          </p:cNvPr>
          <p:cNvSpPr txBox="1"/>
          <p:nvPr/>
        </p:nvSpPr>
        <p:spPr>
          <a:xfrm>
            <a:off x="3550417" y="2064767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3914B4-2F88-8C8B-198E-8EBFD67E1999}"/>
              </a:ext>
            </a:extLst>
          </p:cNvPr>
          <p:cNvSpPr txBox="1"/>
          <p:nvPr/>
        </p:nvSpPr>
        <p:spPr>
          <a:xfrm>
            <a:off x="4758334" y="206476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4EFFDB-C8D7-C39C-FCDF-619527155457}"/>
              </a:ext>
            </a:extLst>
          </p:cNvPr>
          <p:cNvSpPr txBox="1"/>
          <p:nvPr/>
        </p:nvSpPr>
        <p:spPr>
          <a:xfrm>
            <a:off x="892882" y="1422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C0E8A0-5CBA-939F-BD5C-853CFBC59C2D}"/>
              </a:ext>
            </a:extLst>
          </p:cNvPr>
          <p:cNvSpPr txBox="1"/>
          <p:nvPr/>
        </p:nvSpPr>
        <p:spPr>
          <a:xfrm>
            <a:off x="2296237" y="1422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54808A-51F6-78AD-02A4-FCD550A104AB}"/>
              </a:ext>
            </a:extLst>
          </p:cNvPr>
          <p:cNvSpPr txBox="1"/>
          <p:nvPr/>
        </p:nvSpPr>
        <p:spPr>
          <a:xfrm>
            <a:off x="3923363" y="1422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89A00E-1B31-5D2F-8441-6A469A9A02AD}"/>
              </a:ext>
            </a:extLst>
          </p:cNvPr>
          <p:cNvSpPr txBox="1"/>
          <p:nvPr/>
        </p:nvSpPr>
        <p:spPr>
          <a:xfrm>
            <a:off x="5101617" y="145295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AC3EB12-33CA-0446-B193-92FBB4DC54F0}"/>
              </a:ext>
            </a:extLst>
          </p:cNvPr>
          <p:cNvSpPr txBox="1"/>
          <p:nvPr/>
        </p:nvSpPr>
        <p:spPr>
          <a:xfrm>
            <a:off x="911137" y="2038913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7C3D44-4583-DE7B-6609-10433E97C2AB}"/>
              </a:ext>
            </a:extLst>
          </p:cNvPr>
          <p:cNvSpPr txBox="1"/>
          <p:nvPr/>
        </p:nvSpPr>
        <p:spPr>
          <a:xfrm>
            <a:off x="2305114" y="2038913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161E16-7EBD-222A-DD3B-594FDA21414C}"/>
              </a:ext>
            </a:extLst>
          </p:cNvPr>
          <p:cNvSpPr txBox="1"/>
          <p:nvPr/>
        </p:nvSpPr>
        <p:spPr>
          <a:xfrm>
            <a:off x="3962720" y="205298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(6)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AF43EF-386D-2CFC-CE02-76E8934FD132}"/>
              </a:ext>
            </a:extLst>
          </p:cNvPr>
          <p:cNvSpPr txBox="1"/>
          <p:nvPr/>
        </p:nvSpPr>
        <p:spPr>
          <a:xfrm>
            <a:off x="5087634" y="2069429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(7)</a:t>
            </a:r>
          </a:p>
        </p:txBody>
      </p:sp>
      <p:pic>
        <p:nvPicPr>
          <p:cNvPr id="57" name="Picture 56" descr="Apple PNGs for Free Download">
            <a:extLst>
              <a:ext uri="{FF2B5EF4-FFF2-40B4-BE49-F238E27FC236}">
                <a16:creationId xmlns:a16="http://schemas.microsoft.com/office/drawing/2014/main" id="{16C61665-676B-572D-FA90-42DD1FC1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85" y="112521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Apple PNGs for Free Download">
            <a:extLst>
              <a:ext uri="{FF2B5EF4-FFF2-40B4-BE49-F238E27FC236}">
                <a16:creationId xmlns:a16="http://schemas.microsoft.com/office/drawing/2014/main" id="{841F8461-2E6C-4608-78B4-F09998F2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82" y="112521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Apple PNGs for Free Download">
            <a:extLst>
              <a:ext uri="{FF2B5EF4-FFF2-40B4-BE49-F238E27FC236}">
                <a16:creationId xmlns:a16="http://schemas.microsoft.com/office/drawing/2014/main" id="{8E7E64E9-5671-E4C6-5514-2EF2F96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262" y="112521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pple PNGs for Free Download">
            <a:extLst>
              <a:ext uri="{FF2B5EF4-FFF2-40B4-BE49-F238E27FC236}">
                <a16:creationId xmlns:a16="http://schemas.microsoft.com/office/drawing/2014/main" id="{40D0BCF5-5BF1-0925-C545-CA71525C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54" y="174419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 descr="Apple PNGs for Free Download">
            <a:extLst>
              <a:ext uri="{FF2B5EF4-FFF2-40B4-BE49-F238E27FC236}">
                <a16:creationId xmlns:a16="http://schemas.microsoft.com/office/drawing/2014/main" id="{BB9FDF8F-D769-5C72-B5E8-E961892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85" y="174419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Apple PNGs for Free Download">
            <a:extLst>
              <a:ext uri="{FF2B5EF4-FFF2-40B4-BE49-F238E27FC236}">
                <a16:creationId xmlns:a16="http://schemas.microsoft.com/office/drawing/2014/main" id="{D9387AC5-50E9-A034-AFF6-90AC281A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282" y="174419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6" name="Picture 2495" descr="Apple PNGs for Free Download">
            <a:extLst>
              <a:ext uri="{FF2B5EF4-FFF2-40B4-BE49-F238E27FC236}">
                <a16:creationId xmlns:a16="http://schemas.microsoft.com/office/drawing/2014/main" id="{FC5CF05B-D83D-AFAF-96BC-DFF0FED8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62" y="174419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7" name="TextBox 2496">
            <a:extLst>
              <a:ext uri="{FF2B5EF4-FFF2-40B4-BE49-F238E27FC236}">
                <a16:creationId xmlns:a16="http://schemas.microsoft.com/office/drawing/2014/main" id="{1D5342ED-B682-A97D-919F-0EAEC3A9183E}"/>
              </a:ext>
            </a:extLst>
          </p:cNvPr>
          <p:cNvSpPr txBox="1"/>
          <p:nvPr/>
        </p:nvSpPr>
        <p:spPr>
          <a:xfrm>
            <a:off x="6531406" y="142876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2498" name="TextBox 2497">
            <a:extLst>
              <a:ext uri="{FF2B5EF4-FFF2-40B4-BE49-F238E27FC236}">
                <a16:creationId xmlns:a16="http://schemas.microsoft.com/office/drawing/2014/main" id="{14384B1D-1F7D-2C98-D3D6-8FB0492D62D2}"/>
              </a:ext>
            </a:extLst>
          </p:cNvPr>
          <p:cNvSpPr txBox="1"/>
          <p:nvPr/>
        </p:nvSpPr>
        <p:spPr>
          <a:xfrm>
            <a:off x="7680311" y="1428764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2499" name="TextBox 2498">
            <a:extLst>
              <a:ext uri="{FF2B5EF4-FFF2-40B4-BE49-F238E27FC236}">
                <a16:creationId xmlns:a16="http://schemas.microsoft.com/office/drawing/2014/main" id="{AFF95B0E-F355-9506-775F-45A36E04FCC2}"/>
              </a:ext>
            </a:extLst>
          </p:cNvPr>
          <p:cNvSpPr txBox="1"/>
          <p:nvPr/>
        </p:nvSpPr>
        <p:spPr>
          <a:xfrm>
            <a:off x="9362084" y="1455388"/>
            <a:ext cx="78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2500" name="TextBox 2499">
            <a:extLst>
              <a:ext uri="{FF2B5EF4-FFF2-40B4-BE49-F238E27FC236}">
                <a16:creationId xmlns:a16="http://schemas.microsoft.com/office/drawing/2014/main" id="{32C147DB-8F1B-5A8E-E9ED-268712695C2E}"/>
              </a:ext>
            </a:extLst>
          </p:cNvPr>
          <p:cNvSpPr txBox="1"/>
          <p:nvPr/>
        </p:nvSpPr>
        <p:spPr>
          <a:xfrm>
            <a:off x="10753570" y="1455388"/>
            <a:ext cx="776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2502" name="TextBox 2501">
            <a:extLst>
              <a:ext uri="{FF2B5EF4-FFF2-40B4-BE49-F238E27FC236}">
                <a16:creationId xmlns:a16="http://schemas.microsoft.com/office/drawing/2014/main" id="{959F809D-7F9A-D15C-4385-F9496C0E358D}"/>
              </a:ext>
            </a:extLst>
          </p:cNvPr>
          <p:cNvSpPr txBox="1"/>
          <p:nvPr/>
        </p:nvSpPr>
        <p:spPr>
          <a:xfrm>
            <a:off x="6900757" y="142876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(8)</a:t>
            </a:r>
          </a:p>
        </p:txBody>
      </p:sp>
      <p:sp>
        <p:nvSpPr>
          <p:cNvPr id="2503" name="TextBox 2502">
            <a:extLst>
              <a:ext uri="{FF2B5EF4-FFF2-40B4-BE49-F238E27FC236}">
                <a16:creationId xmlns:a16="http://schemas.microsoft.com/office/drawing/2014/main" id="{E07D3D0A-77B5-7237-0A53-3C8B4D526B1A}"/>
              </a:ext>
            </a:extLst>
          </p:cNvPr>
          <p:cNvSpPr txBox="1"/>
          <p:nvPr/>
        </p:nvSpPr>
        <p:spPr>
          <a:xfrm>
            <a:off x="7999312" y="142876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(9)</a:t>
            </a:r>
          </a:p>
        </p:txBody>
      </p:sp>
      <p:sp>
        <p:nvSpPr>
          <p:cNvPr id="2504" name="TextBox 2503">
            <a:extLst>
              <a:ext uri="{FF2B5EF4-FFF2-40B4-BE49-F238E27FC236}">
                <a16:creationId xmlns:a16="http://schemas.microsoft.com/office/drawing/2014/main" id="{504445C6-36F9-2985-D600-D81B0196A315}"/>
              </a:ext>
            </a:extLst>
          </p:cNvPr>
          <p:cNvSpPr txBox="1"/>
          <p:nvPr/>
        </p:nvSpPr>
        <p:spPr>
          <a:xfrm>
            <a:off x="9847418" y="142876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(12)</a:t>
            </a:r>
          </a:p>
        </p:txBody>
      </p:sp>
      <p:sp>
        <p:nvSpPr>
          <p:cNvPr id="2505" name="TextBox 2504">
            <a:extLst>
              <a:ext uri="{FF2B5EF4-FFF2-40B4-BE49-F238E27FC236}">
                <a16:creationId xmlns:a16="http://schemas.microsoft.com/office/drawing/2014/main" id="{0C9357C9-2984-22B9-EE69-CF02393EFCC9}"/>
              </a:ext>
            </a:extLst>
          </p:cNvPr>
          <p:cNvSpPr txBox="1"/>
          <p:nvPr/>
        </p:nvSpPr>
        <p:spPr>
          <a:xfrm>
            <a:off x="11185692" y="145928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(13)</a:t>
            </a:r>
          </a:p>
        </p:txBody>
      </p:sp>
      <p:pic>
        <p:nvPicPr>
          <p:cNvPr id="2048" name="Picture 2047" descr="Apple PNGs for Free Download">
            <a:extLst>
              <a:ext uri="{FF2B5EF4-FFF2-40B4-BE49-F238E27FC236}">
                <a16:creationId xmlns:a16="http://schemas.microsoft.com/office/drawing/2014/main" id="{E96833E4-5BA0-CEC0-12CA-C667A59D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51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extBox 2049">
            <a:extLst>
              <a:ext uri="{FF2B5EF4-FFF2-40B4-BE49-F238E27FC236}">
                <a16:creationId xmlns:a16="http://schemas.microsoft.com/office/drawing/2014/main" id="{59504A02-D6C1-EB1E-43EF-48C9B9D1C105}"/>
              </a:ext>
            </a:extLst>
          </p:cNvPr>
          <p:cNvSpPr txBox="1"/>
          <p:nvPr/>
        </p:nvSpPr>
        <p:spPr>
          <a:xfrm>
            <a:off x="6500078" y="206376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E43DAD5F-611C-8D35-CE19-D85B36B3DF69}"/>
              </a:ext>
            </a:extLst>
          </p:cNvPr>
          <p:cNvSpPr txBox="1"/>
          <p:nvPr/>
        </p:nvSpPr>
        <p:spPr>
          <a:xfrm>
            <a:off x="7640052" y="2063764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8935EFC-DE12-9B99-07D7-895FB9260424}"/>
              </a:ext>
            </a:extLst>
          </p:cNvPr>
          <p:cNvSpPr txBox="1"/>
          <p:nvPr/>
        </p:nvSpPr>
        <p:spPr>
          <a:xfrm>
            <a:off x="9403788" y="2090388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E75FBE9-FB7D-B79F-B897-71D74D10791C}"/>
              </a:ext>
            </a:extLst>
          </p:cNvPr>
          <p:cNvSpPr txBox="1"/>
          <p:nvPr/>
        </p:nvSpPr>
        <p:spPr>
          <a:xfrm>
            <a:off x="10825065" y="2090388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3A79110D-E1EF-1808-C805-74C213921E0F}"/>
              </a:ext>
            </a:extLst>
          </p:cNvPr>
          <p:cNvSpPr txBox="1"/>
          <p:nvPr/>
        </p:nvSpPr>
        <p:spPr>
          <a:xfrm>
            <a:off x="6904012" y="20645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(10)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B5CFFC77-FB50-1E81-FD90-CB6EFB3B1DF6}"/>
              </a:ext>
            </a:extLst>
          </p:cNvPr>
          <p:cNvSpPr txBox="1"/>
          <p:nvPr/>
        </p:nvSpPr>
        <p:spPr>
          <a:xfrm>
            <a:off x="7939849" y="20645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(11)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D9861A6-1FF9-D331-EB15-07335650DD5A}"/>
              </a:ext>
            </a:extLst>
          </p:cNvPr>
          <p:cNvSpPr txBox="1"/>
          <p:nvPr/>
        </p:nvSpPr>
        <p:spPr>
          <a:xfrm>
            <a:off x="9777991" y="20645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(14)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2268F946-5738-50F5-A35B-9257652C25FA}"/>
              </a:ext>
            </a:extLst>
          </p:cNvPr>
          <p:cNvSpPr txBox="1"/>
          <p:nvPr/>
        </p:nvSpPr>
        <p:spPr>
          <a:xfrm>
            <a:off x="11101025" y="209505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(15)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3641C3BD-46C0-7BA1-8E09-D74CEA6938B1}"/>
              </a:ext>
            </a:extLst>
          </p:cNvPr>
          <p:cNvSpPr txBox="1"/>
          <p:nvPr/>
        </p:nvSpPr>
        <p:spPr>
          <a:xfrm>
            <a:off x="498756" y="257743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0000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0BA8ECC-E62A-AF6F-2F0A-29FDDABE7251}"/>
              </a:ext>
            </a:extLst>
          </p:cNvPr>
          <p:cNvSpPr txBox="1"/>
          <p:nvPr/>
        </p:nvSpPr>
        <p:spPr>
          <a:xfrm>
            <a:off x="1861021" y="2577434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0001</a:t>
            </a: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CB8B3C2F-6A4A-F5D8-7810-DFABE5E89111}"/>
              </a:ext>
            </a:extLst>
          </p:cNvPr>
          <p:cNvSpPr txBox="1"/>
          <p:nvPr/>
        </p:nvSpPr>
        <p:spPr>
          <a:xfrm>
            <a:off x="502944" y="294695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0010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3B9FE6A0-64DA-F47F-F08F-0CC2143E3C05}"/>
              </a:ext>
            </a:extLst>
          </p:cNvPr>
          <p:cNvSpPr txBox="1"/>
          <p:nvPr/>
        </p:nvSpPr>
        <p:spPr>
          <a:xfrm>
            <a:off x="1856278" y="2946954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0011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7C18BB44-4D49-0224-E382-AAA743828DC1}"/>
              </a:ext>
            </a:extLst>
          </p:cNvPr>
          <p:cNvSpPr txBox="1"/>
          <p:nvPr/>
        </p:nvSpPr>
        <p:spPr>
          <a:xfrm>
            <a:off x="924379" y="2577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(16)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D290CA11-C5A1-0ED6-710A-FFB12F2A4366}"/>
              </a:ext>
            </a:extLst>
          </p:cNvPr>
          <p:cNvSpPr txBox="1"/>
          <p:nvPr/>
        </p:nvSpPr>
        <p:spPr>
          <a:xfrm>
            <a:off x="2304874" y="2577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(17)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F0C8B464-5FFE-394E-10A4-DABF53411210}"/>
              </a:ext>
            </a:extLst>
          </p:cNvPr>
          <p:cNvSpPr txBox="1"/>
          <p:nvPr/>
        </p:nvSpPr>
        <p:spPr>
          <a:xfrm>
            <a:off x="917430" y="294772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(18)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DC9EB7D2-022F-13D4-E756-AD3380A8A7E9}"/>
              </a:ext>
            </a:extLst>
          </p:cNvPr>
          <p:cNvSpPr txBox="1"/>
          <p:nvPr/>
        </p:nvSpPr>
        <p:spPr>
          <a:xfrm>
            <a:off x="2280927" y="294772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(19)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A6C736E8-7BEF-D3D4-FDA9-37B5955A293B}"/>
              </a:ext>
            </a:extLst>
          </p:cNvPr>
          <p:cNvSpPr txBox="1"/>
          <p:nvPr/>
        </p:nvSpPr>
        <p:spPr>
          <a:xfrm>
            <a:off x="3541476" y="258212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0100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AF9F78C6-6C2F-3835-2002-F19D107BD926}"/>
              </a:ext>
            </a:extLst>
          </p:cNvPr>
          <p:cNvSpPr txBox="1"/>
          <p:nvPr/>
        </p:nvSpPr>
        <p:spPr>
          <a:xfrm>
            <a:off x="4728481" y="2582121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0101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7C4B22B0-D7D4-08BF-E053-DDA3D58EEC9A}"/>
              </a:ext>
            </a:extLst>
          </p:cNvPr>
          <p:cNvSpPr txBox="1"/>
          <p:nvPr/>
        </p:nvSpPr>
        <p:spPr>
          <a:xfrm>
            <a:off x="3545664" y="295164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0110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28C58E58-DFE0-4969-F511-04B18FCE9FDA}"/>
              </a:ext>
            </a:extLst>
          </p:cNvPr>
          <p:cNvSpPr txBox="1"/>
          <p:nvPr/>
        </p:nvSpPr>
        <p:spPr>
          <a:xfrm>
            <a:off x="4723738" y="2951641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0111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571C4D61-24D9-4FE5-A871-3E7B63AA8279}"/>
              </a:ext>
            </a:extLst>
          </p:cNvPr>
          <p:cNvSpPr txBox="1"/>
          <p:nvPr/>
        </p:nvSpPr>
        <p:spPr>
          <a:xfrm>
            <a:off x="3982339" y="258212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(20)</a:t>
            </a:r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9ED3467-3CBF-CEF1-DB11-27340475A737}"/>
              </a:ext>
            </a:extLst>
          </p:cNvPr>
          <p:cNvSpPr txBox="1"/>
          <p:nvPr/>
        </p:nvSpPr>
        <p:spPr>
          <a:xfrm>
            <a:off x="5126614" y="258212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(21)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795CA0DB-0702-10AA-EBDC-AA7DD79807D4}"/>
              </a:ext>
            </a:extLst>
          </p:cNvPr>
          <p:cNvSpPr txBox="1"/>
          <p:nvPr/>
        </p:nvSpPr>
        <p:spPr>
          <a:xfrm>
            <a:off x="3960150" y="295241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(22)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B2C2C23D-4FCF-6726-3B3E-DEF4AD7934BE}"/>
              </a:ext>
            </a:extLst>
          </p:cNvPr>
          <p:cNvSpPr txBox="1"/>
          <p:nvPr/>
        </p:nvSpPr>
        <p:spPr>
          <a:xfrm>
            <a:off x="5117907" y="295241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(23)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90E8BBDF-6EC5-FB70-8444-FAD97444C572}"/>
              </a:ext>
            </a:extLst>
          </p:cNvPr>
          <p:cNvSpPr txBox="1"/>
          <p:nvPr/>
        </p:nvSpPr>
        <p:spPr>
          <a:xfrm>
            <a:off x="6503892" y="259384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647B06-F815-3339-1EB0-6BE5D88AB26E}"/>
              </a:ext>
            </a:extLst>
          </p:cNvPr>
          <p:cNvSpPr txBox="1"/>
          <p:nvPr/>
        </p:nvSpPr>
        <p:spPr>
          <a:xfrm>
            <a:off x="7652797" y="2593841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68B698-AA2B-D6E5-E56A-D9D2FE804103}"/>
              </a:ext>
            </a:extLst>
          </p:cNvPr>
          <p:cNvSpPr txBox="1"/>
          <p:nvPr/>
        </p:nvSpPr>
        <p:spPr>
          <a:xfrm>
            <a:off x="6508080" y="296336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E5FCE1-500D-E67D-F947-7441569D40D9}"/>
              </a:ext>
            </a:extLst>
          </p:cNvPr>
          <p:cNvSpPr txBox="1"/>
          <p:nvPr/>
        </p:nvSpPr>
        <p:spPr>
          <a:xfrm>
            <a:off x="7648054" y="2963361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D092C2-B463-8572-0508-CD33BB75927C}"/>
              </a:ext>
            </a:extLst>
          </p:cNvPr>
          <p:cNvSpPr txBox="1"/>
          <p:nvPr/>
        </p:nvSpPr>
        <p:spPr>
          <a:xfrm>
            <a:off x="6891415" y="259384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(24)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91912B-ECD3-847C-B89A-729CE077C1AA}"/>
              </a:ext>
            </a:extLst>
          </p:cNvPr>
          <p:cNvSpPr txBox="1"/>
          <p:nvPr/>
        </p:nvSpPr>
        <p:spPr>
          <a:xfrm>
            <a:off x="8018692" y="259384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6F8F18-FBF1-697B-0654-E589AB3791D2}"/>
              </a:ext>
            </a:extLst>
          </p:cNvPr>
          <p:cNvSpPr txBox="1"/>
          <p:nvPr/>
        </p:nvSpPr>
        <p:spPr>
          <a:xfrm>
            <a:off x="6874502" y="296413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CA555C-01D8-D14B-FA52-C4C8DD534853}"/>
              </a:ext>
            </a:extLst>
          </p:cNvPr>
          <p:cNvSpPr txBox="1"/>
          <p:nvPr/>
        </p:nvSpPr>
        <p:spPr>
          <a:xfrm>
            <a:off x="7987711" y="296413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(27)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2CE05A-78F2-49BE-7A5B-5D2BDEE6250C}"/>
              </a:ext>
            </a:extLst>
          </p:cNvPr>
          <p:cNvSpPr txBox="1"/>
          <p:nvPr/>
        </p:nvSpPr>
        <p:spPr>
          <a:xfrm>
            <a:off x="9395367" y="2580360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1E4CCA-9854-B7EA-B866-0FB2A878D748}"/>
              </a:ext>
            </a:extLst>
          </p:cNvPr>
          <p:cNvSpPr txBox="1"/>
          <p:nvPr/>
        </p:nvSpPr>
        <p:spPr>
          <a:xfrm>
            <a:off x="10788112" y="2587980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C5439A-2BCC-B0E4-AF22-180C61AE16DA}"/>
              </a:ext>
            </a:extLst>
          </p:cNvPr>
          <p:cNvSpPr txBox="1"/>
          <p:nvPr/>
        </p:nvSpPr>
        <p:spPr>
          <a:xfrm>
            <a:off x="9399555" y="2972740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9870F-3C2A-3F95-AD78-DFEF6EC04F4D}"/>
              </a:ext>
            </a:extLst>
          </p:cNvPr>
          <p:cNvSpPr txBox="1"/>
          <p:nvPr/>
        </p:nvSpPr>
        <p:spPr>
          <a:xfrm>
            <a:off x="10783369" y="2965120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62B870-EF0F-808B-DABB-3F9395301699}"/>
              </a:ext>
            </a:extLst>
          </p:cNvPr>
          <p:cNvSpPr txBox="1"/>
          <p:nvPr/>
        </p:nvSpPr>
        <p:spPr>
          <a:xfrm>
            <a:off x="9798130" y="258036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(28)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962BB9-65F6-535A-7D1B-D0117B80974B}"/>
              </a:ext>
            </a:extLst>
          </p:cNvPr>
          <p:cNvSpPr txBox="1"/>
          <p:nvPr/>
        </p:nvSpPr>
        <p:spPr>
          <a:xfrm>
            <a:off x="11219600" y="2587980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(29)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8521B6-CDE6-8698-F716-C8240E0F71C4}"/>
              </a:ext>
            </a:extLst>
          </p:cNvPr>
          <p:cNvSpPr txBox="1"/>
          <p:nvPr/>
        </p:nvSpPr>
        <p:spPr>
          <a:xfrm>
            <a:off x="9819317" y="297351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(30)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0AC009-97D1-04C6-62D4-6E354C49234E}"/>
              </a:ext>
            </a:extLst>
          </p:cNvPr>
          <p:cNvSpPr txBox="1"/>
          <p:nvPr/>
        </p:nvSpPr>
        <p:spPr>
          <a:xfrm>
            <a:off x="11167517" y="2965890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(31)</a:t>
            </a:r>
          </a:p>
        </p:txBody>
      </p:sp>
      <p:sp>
        <p:nvSpPr>
          <p:cNvPr id="2565" name="TextBox 2564">
            <a:extLst>
              <a:ext uri="{FF2B5EF4-FFF2-40B4-BE49-F238E27FC236}">
                <a16:creationId xmlns:a16="http://schemas.microsoft.com/office/drawing/2014/main" id="{654F49CA-CC21-05CB-9599-9E4134EF0CB1}"/>
              </a:ext>
            </a:extLst>
          </p:cNvPr>
          <p:cNvSpPr txBox="1"/>
          <p:nvPr/>
        </p:nvSpPr>
        <p:spPr>
          <a:xfrm>
            <a:off x="91471" y="142699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8FF9D21B-7FB7-4599-08E5-649856C2D7FD}"/>
              </a:ext>
            </a:extLst>
          </p:cNvPr>
          <p:cNvSpPr txBox="1"/>
          <p:nvPr/>
        </p:nvSpPr>
        <p:spPr>
          <a:xfrm>
            <a:off x="1499251" y="1436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7" name="TextBox 2566">
            <a:extLst>
              <a:ext uri="{FF2B5EF4-FFF2-40B4-BE49-F238E27FC236}">
                <a16:creationId xmlns:a16="http://schemas.microsoft.com/office/drawing/2014/main" id="{FA9C5832-FCC2-2F92-1EB4-C97BAA50206B}"/>
              </a:ext>
            </a:extLst>
          </p:cNvPr>
          <p:cNvSpPr txBox="1"/>
          <p:nvPr/>
        </p:nvSpPr>
        <p:spPr>
          <a:xfrm>
            <a:off x="3061351" y="1436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8" name="TextBox 2567">
            <a:extLst>
              <a:ext uri="{FF2B5EF4-FFF2-40B4-BE49-F238E27FC236}">
                <a16:creationId xmlns:a16="http://schemas.microsoft.com/office/drawing/2014/main" id="{41B4E0C5-2211-1243-977A-E01A9F988688}"/>
              </a:ext>
            </a:extLst>
          </p:cNvPr>
          <p:cNvSpPr txBox="1"/>
          <p:nvPr/>
        </p:nvSpPr>
        <p:spPr>
          <a:xfrm>
            <a:off x="4349131" y="14437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9" name="TextBox 2568">
            <a:extLst>
              <a:ext uri="{FF2B5EF4-FFF2-40B4-BE49-F238E27FC236}">
                <a16:creationId xmlns:a16="http://schemas.microsoft.com/office/drawing/2014/main" id="{334E17E7-9E38-34DF-7CB5-630DA1B2584E}"/>
              </a:ext>
            </a:extLst>
          </p:cNvPr>
          <p:cNvSpPr txBox="1"/>
          <p:nvPr/>
        </p:nvSpPr>
        <p:spPr>
          <a:xfrm>
            <a:off x="6078871" y="14437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0" name="TextBox 2569">
            <a:extLst>
              <a:ext uri="{FF2B5EF4-FFF2-40B4-BE49-F238E27FC236}">
                <a16:creationId xmlns:a16="http://schemas.microsoft.com/office/drawing/2014/main" id="{5ED67AA0-F5C1-948C-A29F-1005EEEED875}"/>
              </a:ext>
            </a:extLst>
          </p:cNvPr>
          <p:cNvSpPr txBox="1"/>
          <p:nvPr/>
        </p:nvSpPr>
        <p:spPr>
          <a:xfrm>
            <a:off x="7328551" y="14513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1" name="TextBox 2570">
            <a:extLst>
              <a:ext uri="{FF2B5EF4-FFF2-40B4-BE49-F238E27FC236}">
                <a16:creationId xmlns:a16="http://schemas.microsoft.com/office/drawing/2014/main" id="{F418839A-8E9B-6639-6E74-69D21E9590A2}"/>
              </a:ext>
            </a:extLst>
          </p:cNvPr>
          <p:cNvSpPr txBox="1"/>
          <p:nvPr/>
        </p:nvSpPr>
        <p:spPr>
          <a:xfrm>
            <a:off x="9035431" y="14437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2" name="TextBox 2571">
            <a:extLst>
              <a:ext uri="{FF2B5EF4-FFF2-40B4-BE49-F238E27FC236}">
                <a16:creationId xmlns:a16="http://schemas.microsoft.com/office/drawing/2014/main" id="{16363FFB-B17A-72FE-DF46-5BF9FF5FBE86}"/>
              </a:ext>
            </a:extLst>
          </p:cNvPr>
          <p:cNvSpPr txBox="1"/>
          <p:nvPr/>
        </p:nvSpPr>
        <p:spPr>
          <a:xfrm>
            <a:off x="10429891" y="14589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3" name="TextBox 2572">
            <a:extLst>
              <a:ext uri="{FF2B5EF4-FFF2-40B4-BE49-F238E27FC236}">
                <a16:creationId xmlns:a16="http://schemas.microsoft.com/office/drawing/2014/main" id="{4FB0C461-8247-AC01-2361-138F30E29792}"/>
              </a:ext>
            </a:extLst>
          </p:cNvPr>
          <p:cNvSpPr txBox="1"/>
          <p:nvPr/>
        </p:nvSpPr>
        <p:spPr>
          <a:xfrm>
            <a:off x="137191" y="202897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4" name="TextBox 2573">
            <a:extLst>
              <a:ext uri="{FF2B5EF4-FFF2-40B4-BE49-F238E27FC236}">
                <a16:creationId xmlns:a16="http://schemas.microsoft.com/office/drawing/2014/main" id="{C404E2F6-D6B0-F3D2-26B4-EA342DBE56CB}"/>
              </a:ext>
            </a:extLst>
          </p:cNvPr>
          <p:cNvSpPr txBox="1"/>
          <p:nvPr/>
        </p:nvSpPr>
        <p:spPr>
          <a:xfrm>
            <a:off x="1544971" y="20381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5" name="TextBox 2574">
            <a:extLst>
              <a:ext uri="{FF2B5EF4-FFF2-40B4-BE49-F238E27FC236}">
                <a16:creationId xmlns:a16="http://schemas.microsoft.com/office/drawing/2014/main" id="{C65B0442-482C-A173-869C-176B78246D80}"/>
              </a:ext>
            </a:extLst>
          </p:cNvPr>
          <p:cNvSpPr txBox="1"/>
          <p:nvPr/>
        </p:nvSpPr>
        <p:spPr>
          <a:xfrm>
            <a:off x="3137551" y="20685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6" name="TextBox 2575">
            <a:extLst>
              <a:ext uri="{FF2B5EF4-FFF2-40B4-BE49-F238E27FC236}">
                <a16:creationId xmlns:a16="http://schemas.microsoft.com/office/drawing/2014/main" id="{9D55A2F4-36C7-526D-1A81-1D566FE34B24}"/>
              </a:ext>
            </a:extLst>
          </p:cNvPr>
          <p:cNvSpPr txBox="1"/>
          <p:nvPr/>
        </p:nvSpPr>
        <p:spPr>
          <a:xfrm>
            <a:off x="4364371" y="20762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7" name="TextBox 2576">
            <a:extLst>
              <a:ext uri="{FF2B5EF4-FFF2-40B4-BE49-F238E27FC236}">
                <a16:creationId xmlns:a16="http://schemas.microsoft.com/office/drawing/2014/main" id="{C29A3A0D-E4FA-E456-DBCA-9EDE298D298B}"/>
              </a:ext>
            </a:extLst>
          </p:cNvPr>
          <p:cNvSpPr txBox="1"/>
          <p:nvPr/>
        </p:nvSpPr>
        <p:spPr>
          <a:xfrm>
            <a:off x="6124591" y="20762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8" name="TextBox 2577">
            <a:extLst>
              <a:ext uri="{FF2B5EF4-FFF2-40B4-BE49-F238E27FC236}">
                <a16:creationId xmlns:a16="http://schemas.microsoft.com/office/drawing/2014/main" id="{F4B51839-BE57-DD3F-EF2F-7C6EE4B28F24}"/>
              </a:ext>
            </a:extLst>
          </p:cNvPr>
          <p:cNvSpPr txBox="1"/>
          <p:nvPr/>
        </p:nvSpPr>
        <p:spPr>
          <a:xfrm>
            <a:off x="7320931" y="20685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79" name="TextBox 2578">
            <a:extLst>
              <a:ext uri="{FF2B5EF4-FFF2-40B4-BE49-F238E27FC236}">
                <a16:creationId xmlns:a16="http://schemas.microsoft.com/office/drawing/2014/main" id="{4A25F578-D677-2AEF-9062-3D6E831B473B}"/>
              </a:ext>
            </a:extLst>
          </p:cNvPr>
          <p:cNvSpPr txBox="1"/>
          <p:nvPr/>
        </p:nvSpPr>
        <p:spPr>
          <a:xfrm>
            <a:off x="9065911" y="20838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80" name="TextBox 2579">
            <a:extLst>
              <a:ext uri="{FF2B5EF4-FFF2-40B4-BE49-F238E27FC236}">
                <a16:creationId xmlns:a16="http://schemas.microsoft.com/office/drawing/2014/main" id="{578C00C9-1505-D52A-8619-AF37089311B9}"/>
              </a:ext>
            </a:extLst>
          </p:cNvPr>
          <p:cNvSpPr txBox="1"/>
          <p:nvPr/>
        </p:nvSpPr>
        <p:spPr>
          <a:xfrm>
            <a:off x="10460371" y="20990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81" name="TextBox 2580">
            <a:extLst>
              <a:ext uri="{FF2B5EF4-FFF2-40B4-BE49-F238E27FC236}">
                <a16:creationId xmlns:a16="http://schemas.microsoft.com/office/drawing/2014/main" id="{357C860F-7036-BA56-850C-535BA4EA4015}"/>
              </a:ext>
            </a:extLst>
          </p:cNvPr>
          <p:cNvSpPr txBox="1"/>
          <p:nvPr/>
        </p:nvSpPr>
        <p:spPr>
          <a:xfrm>
            <a:off x="121951" y="257761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82" name="TextBox 2581">
            <a:extLst>
              <a:ext uri="{FF2B5EF4-FFF2-40B4-BE49-F238E27FC236}">
                <a16:creationId xmlns:a16="http://schemas.microsoft.com/office/drawing/2014/main" id="{6EB70F40-F55B-3EF5-B8C1-49C3E4A23D07}"/>
              </a:ext>
            </a:extLst>
          </p:cNvPr>
          <p:cNvSpPr txBox="1"/>
          <p:nvPr/>
        </p:nvSpPr>
        <p:spPr>
          <a:xfrm>
            <a:off x="1476391" y="2579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83" name="TextBox 2582">
            <a:extLst>
              <a:ext uri="{FF2B5EF4-FFF2-40B4-BE49-F238E27FC236}">
                <a16:creationId xmlns:a16="http://schemas.microsoft.com/office/drawing/2014/main" id="{D05587A2-EBFA-27F5-8C6B-08E059863260}"/>
              </a:ext>
            </a:extLst>
          </p:cNvPr>
          <p:cNvSpPr txBox="1"/>
          <p:nvPr/>
        </p:nvSpPr>
        <p:spPr>
          <a:xfrm>
            <a:off x="3152791" y="2579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84" name="TextBox 2583">
            <a:extLst>
              <a:ext uri="{FF2B5EF4-FFF2-40B4-BE49-F238E27FC236}">
                <a16:creationId xmlns:a16="http://schemas.microsoft.com/office/drawing/2014/main" id="{D9F723FA-B3B9-756E-5E58-784861102138}"/>
              </a:ext>
            </a:extLst>
          </p:cNvPr>
          <p:cNvSpPr txBox="1"/>
          <p:nvPr/>
        </p:nvSpPr>
        <p:spPr>
          <a:xfrm>
            <a:off x="4379611" y="25867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89" name="TextBox 2588">
            <a:extLst>
              <a:ext uri="{FF2B5EF4-FFF2-40B4-BE49-F238E27FC236}">
                <a16:creationId xmlns:a16="http://schemas.microsoft.com/office/drawing/2014/main" id="{2A4F68F2-767A-B7A7-EBD5-482AFF393D59}"/>
              </a:ext>
            </a:extLst>
          </p:cNvPr>
          <p:cNvSpPr txBox="1"/>
          <p:nvPr/>
        </p:nvSpPr>
        <p:spPr>
          <a:xfrm>
            <a:off x="99091" y="295099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90" name="TextBox 2589">
            <a:extLst>
              <a:ext uri="{FF2B5EF4-FFF2-40B4-BE49-F238E27FC236}">
                <a16:creationId xmlns:a16="http://schemas.microsoft.com/office/drawing/2014/main" id="{27B7434F-BE5B-78AB-55A0-59606D50235D}"/>
              </a:ext>
            </a:extLst>
          </p:cNvPr>
          <p:cNvSpPr txBox="1"/>
          <p:nvPr/>
        </p:nvSpPr>
        <p:spPr>
          <a:xfrm>
            <a:off x="149925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91" name="TextBox 2590">
            <a:extLst>
              <a:ext uri="{FF2B5EF4-FFF2-40B4-BE49-F238E27FC236}">
                <a16:creationId xmlns:a16="http://schemas.microsoft.com/office/drawing/2014/main" id="{9EE98449-66A0-01D5-A682-547E9105C7FF}"/>
              </a:ext>
            </a:extLst>
          </p:cNvPr>
          <p:cNvSpPr txBox="1"/>
          <p:nvPr/>
        </p:nvSpPr>
        <p:spPr>
          <a:xfrm>
            <a:off x="317565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92" name="TextBox 2591">
            <a:extLst>
              <a:ext uri="{FF2B5EF4-FFF2-40B4-BE49-F238E27FC236}">
                <a16:creationId xmlns:a16="http://schemas.microsoft.com/office/drawing/2014/main" id="{44A17E4E-442B-5D4B-9296-228A54338954}"/>
              </a:ext>
            </a:extLst>
          </p:cNvPr>
          <p:cNvSpPr txBox="1"/>
          <p:nvPr/>
        </p:nvSpPr>
        <p:spPr>
          <a:xfrm>
            <a:off x="439485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01" name="TextBox 2600">
            <a:extLst>
              <a:ext uri="{FF2B5EF4-FFF2-40B4-BE49-F238E27FC236}">
                <a16:creationId xmlns:a16="http://schemas.microsoft.com/office/drawing/2014/main" id="{5E1C1045-1BBE-14C6-CAD4-F256CD859BF0}"/>
              </a:ext>
            </a:extLst>
          </p:cNvPr>
          <p:cNvSpPr txBox="1"/>
          <p:nvPr/>
        </p:nvSpPr>
        <p:spPr>
          <a:xfrm>
            <a:off x="931999" y="346135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602" name="TextBox 2601">
            <a:extLst>
              <a:ext uri="{FF2B5EF4-FFF2-40B4-BE49-F238E27FC236}">
                <a16:creationId xmlns:a16="http://schemas.microsoft.com/office/drawing/2014/main" id="{0FFB4D28-28D7-C027-152F-97CB06903FE5}"/>
              </a:ext>
            </a:extLst>
          </p:cNvPr>
          <p:cNvSpPr txBox="1"/>
          <p:nvPr/>
        </p:nvSpPr>
        <p:spPr>
          <a:xfrm>
            <a:off x="2312494" y="346135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651" name="TextBox 2650">
            <a:extLst>
              <a:ext uri="{FF2B5EF4-FFF2-40B4-BE49-F238E27FC236}">
                <a16:creationId xmlns:a16="http://schemas.microsoft.com/office/drawing/2014/main" id="{64CEAEB0-BF9F-2A5E-643D-A4A18C8117B0}"/>
              </a:ext>
            </a:extLst>
          </p:cNvPr>
          <p:cNvSpPr txBox="1"/>
          <p:nvPr/>
        </p:nvSpPr>
        <p:spPr>
          <a:xfrm>
            <a:off x="6073319" y="259280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52" name="TextBox 2651">
            <a:extLst>
              <a:ext uri="{FF2B5EF4-FFF2-40B4-BE49-F238E27FC236}">
                <a16:creationId xmlns:a16="http://schemas.microsoft.com/office/drawing/2014/main" id="{48542C82-54A9-51AD-C56F-26FDEA1380C4}"/>
              </a:ext>
            </a:extLst>
          </p:cNvPr>
          <p:cNvSpPr txBox="1"/>
          <p:nvPr/>
        </p:nvSpPr>
        <p:spPr>
          <a:xfrm>
            <a:off x="7275359" y="259432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53" name="TextBox 2652">
            <a:extLst>
              <a:ext uri="{FF2B5EF4-FFF2-40B4-BE49-F238E27FC236}">
                <a16:creationId xmlns:a16="http://schemas.microsoft.com/office/drawing/2014/main" id="{B88CDFFD-32C2-460C-48B4-DCB37950E4DA}"/>
              </a:ext>
            </a:extLst>
          </p:cNvPr>
          <p:cNvSpPr txBox="1"/>
          <p:nvPr/>
        </p:nvSpPr>
        <p:spPr>
          <a:xfrm>
            <a:off x="8951759" y="259432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54" name="TextBox 2653">
            <a:extLst>
              <a:ext uri="{FF2B5EF4-FFF2-40B4-BE49-F238E27FC236}">
                <a16:creationId xmlns:a16="http://schemas.microsoft.com/office/drawing/2014/main" id="{4A008237-E728-AD1A-09D0-0816A2CC7618}"/>
              </a:ext>
            </a:extLst>
          </p:cNvPr>
          <p:cNvSpPr txBox="1"/>
          <p:nvPr/>
        </p:nvSpPr>
        <p:spPr>
          <a:xfrm>
            <a:off x="10330979" y="260194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55" name="TextBox 2654">
            <a:extLst>
              <a:ext uri="{FF2B5EF4-FFF2-40B4-BE49-F238E27FC236}">
                <a16:creationId xmlns:a16="http://schemas.microsoft.com/office/drawing/2014/main" id="{EF73C0B3-63A7-598A-56E3-3C1239814DA9}"/>
              </a:ext>
            </a:extLst>
          </p:cNvPr>
          <p:cNvSpPr txBox="1"/>
          <p:nvPr/>
        </p:nvSpPr>
        <p:spPr>
          <a:xfrm>
            <a:off x="6050459" y="296618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56" name="TextBox 2655">
            <a:extLst>
              <a:ext uri="{FF2B5EF4-FFF2-40B4-BE49-F238E27FC236}">
                <a16:creationId xmlns:a16="http://schemas.microsoft.com/office/drawing/2014/main" id="{A030258D-DCA8-5E55-10D8-2C9A03609946}"/>
              </a:ext>
            </a:extLst>
          </p:cNvPr>
          <p:cNvSpPr txBox="1"/>
          <p:nvPr/>
        </p:nvSpPr>
        <p:spPr>
          <a:xfrm>
            <a:off x="72982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57" name="TextBox 2656">
            <a:extLst>
              <a:ext uri="{FF2B5EF4-FFF2-40B4-BE49-F238E27FC236}">
                <a16:creationId xmlns:a16="http://schemas.microsoft.com/office/drawing/2014/main" id="{F3FCE4AA-62A5-5C8F-2293-010ED5C0CAC2}"/>
              </a:ext>
            </a:extLst>
          </p:cNvPr>
          <p:cNvSpPr txBox="1"/>
          <p:nvPr/>
        </p:nvSpPr>
        <p:spPr>
          <a:xfrm>
            <a:off x="89746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58" name="TextBox 2657">
            <a:extLst>
              <a:ext uri="{FF2B5EF4-FFF2-40B4-BE49-F238E27FC236}">
                <a16:creationId xmlns:a16="http://schemas.microsoft.com/office/drawing/2014/main" id="{E5D2216D-91AE-5C64-E5A2-25A8DCB459FF}"/>
              </a:ext>
            </a:extLst>
          </p:cNvPr>
          <p:cNvSpPr txBox="1"/>
          <p:nvPr/>
        </p:nvSpPr>
        <p:spPr>
          <a:xfrm>
            <a:off x="103462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659" name="TextBox 2658">
            <a:extLst>
              <a:ext uri="{FF2B5EF4-FFF2-40B4-BE49-F238E27FC236}">
                <a16:creationId xmlns:a16="http://schemas.microsoft.com/office/drawing/2014/main" id="{D6B6EBDC-7C6E-2C58-9899-728860A49FC6}"/>
              </a:ext>
            </a:extLst>
          </p:cNvPr>
          <p:cNvSpPr txBox="1"/>
          <p:nvPr/>
        </p:nvSpPr>
        <p:spPr>
          <a:xfrm>
            <a:off x="521657" y="346950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0000</a:t>
            </a:r>
          </a:p>
        </p:txBody>
      </p:sp>
      <p:sp>
        <p:nvSpPr>
          <p:cNvPr id="2660" name="TextBox 2659">
            <a:extLst>
              <a:ext uri="{FF2B5EF4-FFF2-40B4-BE49-F238E27FC236}">
                <a16:creationId xmlns:a16="http://schemas.microsoft.com/office/drawing/2014/main" id="{FE4BD822-03F1-1863-9896-955D7BB39ADD}"/>
              </a:ext>
            </a:extLst>
          </p:cNvPr>
          <p:cNvSpPr txBox="1"/>
          <p:nvPr/>
        </p:nvSpPr>
        <p:spPr>
          <a:xfrm>
            <a:off x="1883922" y="3469503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0001</a:t>
            </a:r>
          </a:p>
        </p:txBody>
      </p:sp>
      <p:sp>
        <p:nvSpPr>
          <p:cNvPr id="2661" name="TextBox 2660">
            <a:extLst>
              <a:ext uri="{FF2B5EF4-FFF2-40B4-BE49-F238E27FC236}">
                <a16:creationId xmlns:a16="http://schemas.microsoft.com/office/drawing/2014/main" id="{48F7E390-6D59-6760-F74F-99F444778763}"/>
              </a:ext>
            </a:extLst>
          </p:cNvPr>
          <p:cNvSpPr txBox="1"/>
          <p:nvPr/>
        </p:nvSpPr>
        <p:spPr>
          <a:xfrm>
            <a:off x="144852" y="346968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0010</a:t>
            </a:r>
          </a:p>
        </p:txBody>
      </p:sp>
      <p:sp>
        <p:nvSpPr>
          <p:cNvPr id="2662" name="TextBox 2661">
            <a:extLst>
              <a:ext uri="{FF2B5EF4-FFF2-40B4-BE49-F238E27FC236}">
                <a16:creationId xmlns:a16="http://schemas.microsoft.com/office/drawing/2014/main" id="{A236E148-6698-0D57-2FFC-D880DABC5CD7}"/>
              </a:ext>
            </a:extLst>
          </p:cNvPr>
          <p:cNvSpPr txBox="1"/>
          <p:nvPr/>
        </p:nvSpPr>
        <p:spPr>
          <a:xfrm>
            <a:off x="1499292" y="347120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0010</a:t>
            </a:r>
          </a:p>
        </p:txBody>
      </p:sp>
      <p:sp>
        <p:nvSpPr>
          <p:cNvPr id="2663" name="Oval 2662">
            <a:extLst>
              <a:ext uri="{FF2B5EF4-FFF2-40B4-BE49-F238E27FC236}">
                <a16:creationId xmlns:a16="http://schemas.microsoft.com/office/drawing/2014/main" id="{BF47BAC5-C2C3-068F-70FD-DC48BAABF256}"/>
              </a:ext>
            </a:extLst>
          </p:cNvPr>
          <p:cNvSpPr/>
          <p:nvPr/>
        </p:nvSpPr>
        <p:spPr>
          <a:xfrm>
            <a:off x="3971322" y="35606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4" name="Oval 2663">
            <a:extLst>
              <a:ext uri="{FF2B5EF4-FFF2-40B4-BE49-F238E27FC236}">
                <a16:creationId xmlns:a16="http://schemas.microsoft.com/office/drawing/2014/main" id="{6CA97546-D751-F5FD-8942-60218A05D737}"/>
              </a:ext>
            </a:extLst>
          </p:cNvPr>
          <p:cNvSpPr/>
          <p:nvPr/>
        </p:nvSpPr>
        <p:spPr>
          <a:xfrm>
            <a:off x="5097320" y="35606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5" name="Oval 2664">
            <a:extLst>
              <a:ext uri="{FF2B5EF4-FFF2-40B4-BE49-F238E27FC236}">
                <a16:creationId xmlns:a16="http://schemas.microsoft.com/office/drawing/2014/main" id="{9F84A180-DA5B-62A5-E011-6F074A1D660E}"/>
              </a:ext>
            </a:extLst>
          </p:cNvPr>
          <p:cNvSpPr/>
          <p:nvPr/>
        </p:nvSpPr>
        <p:spPr>
          <a:xfrm>
            <a:off x="6928305" y="355714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6" name="Oval 2665">
            <a:extLst>
              <a:ext uri="{FF2B5EF4-FFF2-40B4-BE49-F238E27FC236}">
                <a16:creationId xmlns:a16="http://schemas.microsoft.com/office/drawing/2014/main" id="{FBF16E8D-18F3-47B4-BD5B-CCF7C8AEAC31}"/>
              </a:ext>
            </a:extLst>
          </p:cNvPr>
          <p:cNvSpPr/>
          <p:nvPr/>
        </p:nvSpPr>
        <p:spPr>
          <a:xfrm>
            <a:off x="972476" y="3746502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7" name="Oval 2666">
            <a:extLst>
              <a:ext uri="{FF2B5EF4-FFF2-40B4-BE49-F238E27FC236}">
                <a16:creationId xmlns:a16="http://schemas.microsoft.com/office/drawing/2014/main" id="{FFD12E9C-CCA7-8B3D-D7A8-F1216151F4E6}"/>
              </a:ext>
            </a:extLst>
          </p:cNvPr>
          <p:cNvSpPr/>
          <p:nvPr/>
        </p:nvSpPr>
        <p:spPr>
          <a:xfrm>
            <a:off x="2329583" y="37418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8" name="Oval 2667">
            <a:extLst>
              <a:ext uri="{FF2B5EF4-FFF2-40B4-BE49-F238E27FC236}">
                <a16:creationId xmlns:a16="http://schemas.microsoft.com/office/drawing/2014/main" id="{A3C0F03C-B9EC-5F34-BF5B-024CF9D64406}"/>
              </a:ext>
            </a:extLst>
          </p:cNvPr>
          <p:cNvSpPr/>
          <p:nvPr/>
        </p:nvSpPr>
        <p:spPr>
          <a:xfrm>
            <a:off x="3980263" y="37418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9" name="Oval 2668">
            <a:extLst>
              <a:ext uri="{FF2B5EF4-FFF2-40B4-BE49-F238E27FC236}">
                <a16:creationId xmlns:a16="http://schemas.microsoft.com/office/drawing/2014/main" id="{624B7028-A3B1-A82D-05C2-3CB73A984EE2}"/>
              </a:ext>
            </a:extLst>
          </p:cNvPr>
          <p:cNvSpPr/>
          <p:nvPr/>
        </p:nvSpPr>
        <p:spPr>
          <a:xfrm>
            <a:off x="979179" y="3901762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0" name="Oval 2669">
            <a:extLst>
              <a:ext uri="{FF2B5EF4-FFF2-40B4-BE49-F238E27FC236}">
                <a16:creationId xmlns:a16="http://schemas.microsoft.com/office/drawing/2014/main" id="{069CA52F-DAFE-4495-639B-9BE6CCDE1906}"/>
              </a:ext>
            </a:extLst>
          </p:cNvPr>
          <p:cNvSpPr/>
          <p:nvPr/>
        </p:nvSpPr>
        <p:spPr>
          <a:xfrm>
            <a:off x="2336286" y="38971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1" name="Oval 2670">
            <a:extLst>
              <a:ext uri="{FF2B5EF4-FFF2-40B4-BE49-F238E27FC236}">
                <a16:creationId xmlns:a16="http://schemas.microsoft.com/office/drawing/2014/main" id="{D900E583-FC37-48A9-4990-8D72A2EC7331}"/>
              </a:ext>
            </a:extLst>
          </p:cNvPr>
          <p:cNvSpPr/>
          <p:nvPr/>
        </p:nvSpPr>
        <p:spPr>
          <a:xfrm>
            <a:off x="3986966" y="38971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2" name="Oval 2671">
            <a:extLst>
              <a:ext uri="{FF2B5EF4-FFF2-40B4-BE49-F238E27FC236}">
                <a16:creationId xmlns:a16="http://schemas.microsoft.com/office/drawing/2014/main" id="{B41604DE-7ECA-22F0-A45A-B15F43343863}"/>
              </a:ext>
            </a:extLst>
          </p:cNvPr>
          <p:cNvSpPr/>
          <p:nvPr/>
        </p:nvSpPr>
        <p:spPr>
          <a:xfrm>
            <a:off x="5090617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3" name="Oval 2672">
            <a:extLst>
              <a:ext uri="{FF2B5EF4-FFF2-40B4-BE49-F238E27FC236}">
                <a16:creationId xmlns:a16="http://schemas.microsoft.com/office/drawing/2014/main" id="{84C34D29-3388-E42A-DE98-42480D1A5E8E}"/>
              </a:ext>
            </a:extLst>
          </p:cNvPr>
          <p:cNvSpPr/>
          <p:nvPr/>
        </p:nvSpPr>
        <p:spPr>
          <a:xfrm>
            <a:off x="5097320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4" name="Oval 2673">
            <a:extLst>
              <a:ext uri="{FF2B5EF4-FFF2-40B4-BE49-F238E27FC236}">
                <a16:creationId xmlns:a16="http://schemas.microsoft.com/office/drawing/2014/main" id="{F1169487-719A-56A3-579D-09C376806B12}"/>
              </a:ext>
            </a:extLst>
          </p:cNvPr>
          <p:cNvSpPr/>
          <p:nvPr/>
        </p:nvSpPr>
        <p:spPr>
          <a:xfrm>
            <a:off x="6921602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5" name="Oval 2674">
            <a:extLst>
              <a:ext uri="{FF2B5EF4-FFF2-40B4-BE49-F238E27FC236}">
                <a16:creationId xmlns:a16="http://schemas.microsoft.com/office/drawing/2014/main" id="{089BC86E-6BF0-2BCF-4FA0-13FAB578130F}"/>
              </a:ext>
            </a:extLst>
          </p:cNvPr>
          <p:cNvSpPr/>
          <p:nvPr/>
        </p:nvSpPr>
        <p:spPr>
          <a:xfrm>
            <a:off x="6928305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6" name="Oval 2675">
            <a:extLst>
              <a:ext uri="{FF2B5EF4-FFF2-40B4-BE49-F238E27FC236}">
                <a16:creationId xmlns:a16="http://schemas.microsoft.com/office/drawing/2014/main" id="{F20A5CD0-C89C-6640-0EAC-AF2F6599FFCE}"/>
              </a:ext>
            </a:extLst>
          </p:cNvPr>
          <p:cNvSpPr/>
          <p:nvPr/>
        </p:nvSpPr>
        <p:spPr>
          <a:xfrm>
            <a:off x="8043608" y="355714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7" name="Oval 2676">
            <a:extLst>
              <a:ext uri="{FF2B5EF4-FFF2-40B4-BE49-F238E27FC236}">
                <a16:creationId xmlns:a16="http://schemas.microsoft.com/office/drawing/2014/main" id="{3BEAE4CB-7EF6-418F-33D4-DAF834574944}"/>
              </a:ext>
            </a:extLst>
          </p:cNvPr>
          <p:cNvSpPr/>
          <p:nvPr/>
        </p:nvSpPr>
        <p:spPr>
          <a:xfrm>
            <a:off x="8036905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8" name="Oval 2677">
            <a:extLst>
              <a:ext uri="{FF2B5EF4-FFF2-40B4-BE49-F238E27FC236}">
                <a16:creationId xmlns:a16="http://schemas.microsoft.com/office/drawing/2014/main" id="{E10EA42C-203E-8794-825B-0E6AD762C2C8}"/>
              </a:ext>
            </a:extLst>
          </p:cNvPr>
          <p:cNvSpPr/>
          <p:nvPr/>
        </p:nvSpPr>
        <p:spPr>
          <a:xfrm>
            <a:off x="8043608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9" name="Oval 2678">
            <a:extLst>
              <a:ext uri="{FF2B5EF4-FFF2-40B4-BE49-F238E27FC236}">
                <a16:creationId xmlns:a16="http://schemas.microsoft.com/office/drawing/2014/main" id="{453E1363-0DD9-D970-C279-C33E7F7B920B}"/>
              </a:ext>
            </a:extLst>
          </p:cNvPr>
          <p:cNvSpPr/>
          <p:nvPr/>
        </p:nvSpPr>
        <p:spPr>
          <a:xfrm>
            <a:off x="9788588" y="355770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0" name="Oval 2679">
            <a:extLst>
              <a:ext uri="{FF2B5EF4-FFF2-40B4-BE49-F238E27FC236}">
                <a16:creationId xmlns:a16="http://schemas.microsoft.com/office/drawing/2014/main" id="{C1621526-DEE6-58D6-4066-CCCA8C1B3408}"/>
              </a:ext>
            </a:extLst>
          </p:cNvPr>
          <p:cNvSpPr/>
          <p:nvPr/>
        </p:nvSpPr>
        <p:spPr>
          <a:xfrm>
            <a:off x="9781885" y="373712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1" name="Oval 2680">
            <a:extLst>
              <a:ext uri="{FF2B5EF4-FFF2-40B4-BE49-F238E27FC236}">
                <a16:creationId xmlns:a16="http://schemas.microsoft.com/office/drawing/2014/main" id="{6E18049B-78A9-1DF7-218E-96AE5BE96334}"/>
              </a:ext>
            </a:extLst>
          </p:cNvPr>
          <p:cNvSpPr/>
          <p:nvPr/>
        </p:nvSpPr>
        <p:spPr>
          <a:xfrm>
            <a:off x="9788588" y="389238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2" name="Oval 2681">
            <a:extLst>
              <a:ext uri="{FF2B5EF4-FFF2-40B4-BE49-F238E27FC236}">
                <a16:creationId xmlns:a16="http://schemas.microsoft.com/office/drawing/2014/main" id="{AAE227D3-8CDE-A7D2-2792-A84616BBDCCA}"/>
              </a:ext>
            </a:extLst>
          </p:cNvPr>
          <p:cNvSpPr/>
          <p:nvPr/>
        </p:nvSpPr>
        <p:spPr>
          <a:xfrm>
            <a:off x="11145499" y="349787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3" name="Oval 2682">
            <a:extLst>
              <a:ext uri="{FF2B5EF4-FFF2-40B4-BE49-F238E27FC236}">
                <a16:creationId xmlns:a16="http://schemas.microsoft.com/office/drawing/2014/main" id="{0418FA41-0D4D-758B-329F-719F07FD47C8}"/>
              </a:ext>
            </a:extLst>
          </p:cNvPr>
          <p:cNvSpPr/>
          <p:nvPr/>
        </p:nvSpPr>
        <p:spPr>
          <a:xfrm>
            <a:off x="11138796" y="367729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4" name="Oval 2683">
            <a:extLst>
              <a:ext uri="{FF2B5EF4-FFF2-40B4-BE49-F238E27FC236}">
                <a16:creationId xmlns:a16="http://schemas.microsoft.com/office/drawing/2014/main" id="{7B1E9630-A6C2-B72E-2A7B-DA548AA3EE19}"/>
              </a:ext>
            </a:extLst>
          </p:cNvPr>
          <p:cNvSpPr/>
          <p:nvPr/>
        </p:nvSpPr>
        <p:spPr>
          <a:xfrm>
            <a:off x="11145499" y="38325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5" name="Oval 2684">
            <a:extLst>
              <a:ext uri="{FF2B5EF4-FFF2-40B4-BE49-F238E27FC236}">
                <a16:creationId xmlns:a16="http://schemas.microsoft.com/office/drawing/2014/main" id="{5643EDA5-C893-3B0F-B0A1-B5A59C60F058}"/>
              </a:ext>
            </a:extLst>
          </p:cNvPr>
          <p:cNvSpPr/>
          <p:nvPr/>
        </p:nvSpPr>
        <p:spPr>
          <a:xfrm>
            <a:off x="3977361" y="416501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6" name="Oval 2685">
            <a:extLst>
              <a:ext uri="{FF2B5EF4-FFF2-40B4-BE49-F238E27FC236}">
                <a16:creationId xmlns:a16="http://schemas.microsoft.com/office/drawing/2014/main" id="{6FEA1570-E654-677E-3CDB-0625C1843BC3}"/>
              </a:ext>
            </a:extLst>
          </p:cNvPr>
          <p:cNvSpPr/>
          <p:nvPr/>
        </p:nvSpPr>
        <p:spPr>
          <a:xfrm>
            <a:off x="5103359" y="416501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7" name="Oval 2686">
            <a:extLst>
              <a:ext uri="{FF2B5EF4-FFF2-40B4-BE49-F238E27FC236}">
                <a16:creationId xmlns:a16="http://schemas.microsoft.com/office/drawing/2014/main" id="{B8BE409D-425D-3C56-0CB8-96FEFA524F67}"/>
              </a:ext>
            </a:extLst>
          </p:cNvPr>
          <p:cNvSpPr/>
          <p:nvPr/>
        </p:nvSpPr>
        <p:spPr>
          <a:xfrm>
            <a:off x="6934344" y="416148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8" name="Oval 2687">
            <a:extLst>
              <a:ext uri="{FF2B5EF4-FFF2-40B4-BE49-F238E27FC236}">
                <a16:creationId xmlns:a16="http://schemas.microsoft.com/office/drawing/2014/main" id="{B06DDB59-6276-F922-46F6-AE5C465C615A}"/>
              </a:ext>
            </a:extLst>
          </p:cNvPr>
          <p:cNvSpPr/>
          <p:nvPr/>
        </p:nvSpPr>
        <p:spPr>
          <a:xfrm>
            <a:off x="3986302" y="434621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9" name="Oval 2688">
            <a:extLst>
              <a:ext uri="{FF2B5EF4-FFF2-40B4-BE49-F238E27FC236}">
                <a16:creationId xmlns:a16="http://schemas.microsoft.com/office/drawing/2014/main" id="{E2F5B3EF-7416-0A5C-E508-BD78620F6B5C}"/>
              </a:ext>
            </a:extLst>
          </p:cNvPr>
          <p:cNvSpPr/>
          <p:nvPr/>
        </p:nvSpPr>
        <p:spPr>
          <a:xfrm>
            <a:off x="3993005" y="4501476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0" name="Oval 2689">
            <a:extLst>
              <a:ext uri="{FF2B5EF4-FFF2-40B4-BE49-F238E27FC236}">
                <a16:creationId xmlns:a16="http://schemas.microsoft.com/office/drawing/2014/main" id="{18B77C1E-0A6A-1B27-B781-39EA8AEA580E}"/>
              </a:ext>
            </a:extLst>
          </p:cNvPr>
          <p:cNvSpPr/>
          <p:nvPr/>
        </p:nvSpPr>
        <p:spPr>
          <a:xfrm>
            <a:off x="5096656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1" name="Oval 2690">
            <a:extLst>
              <a:ext uri="{FF2B5EF4-FFF2-40B4-BE49-F238E27FC236}">
                <a16:creationId xmlns:a16="http://schemas.microsoft.com/office/drawing/2014/main" id="{FA30A94A-114E-DB49-EE2B-7E0EB0B1A0F9}"/>
              </a:ext>
            </a:extLst>
          </p:cNvPr>
          <p:cNvSpPr/>
          <p:nvPr/>
        </p:nvSpPr>
        <p:spPr>
          <a:xfrm>
            <a:off x="5103359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2" name="Oval 2691">
            <a:extLst>
              <a:ext uri="{FF2B5EF4-FFF2-40B4-BE49-F238E27FC236}">
                <a16:creationId xmlns:a16="http://schemas.microsoft.com/office/drawing/2014/main" id="{4B80D8D7-F915-6A2F-1F10-3C0A177DAD1B}"/>
              </a:ext>
            </a:extLst>
          </p:cNvPr>
          <p:cNvSpPr/>
          <p:nvPr/>
        </p:nvSpPr>
        <p:spPr>
          <a:xfrm>
            <a:off x="6927641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3" name="Oval 2692">
            <a:extLst>
              <a:ext uri="{FF2B5EF4-FFF2-40B4-BE49-F238E27FC236}">
                <a16:creationId xmlns:a16="http://schemas.microsoft.com/office/drawing/2014/main" id="{16725275-2EBA-6E79-19D5-74AA4AE36167}"/>
              </a:ext>
            </a:extLst>
          </p:cNvPr>
          <p:cNvSpPr/>
          <p:nvPr/>
        </p:nvSpPr>
        <p:spPr>
          <a:xfrm>
            <a:off x="6934344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4" name="Oval 2693">
            <a:extLst>
              <a:ext uri="{FF2B5EF4-FFF2-40B4-BE49-F238E27FC236}">
                <a16:creationId xmlns:a16="http://schemas.microsoft.com/office/drawing/2014/main" id="{74A70BA4-13AB-D3A2-ED59-50DBA4541269}"/>
              </a:ext>
            </a:extLst>
          </p:cNvPr>
          <p:cNvSpPr/>
          <p:nvPr/>
        </p:nvSpPr>
        <p:spPr>
          <a:xfrm>
            <a:off x="8049647" y="416148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5" name="Oval 2694">
            <a:extLst>
              <a:ext uri="{FF2B5EF4-FFF2-40B4-BE49-F238E27FC236}">
                <a16:creationId xmlns:a16="http://schemas.microsoft.com/office/drawing/2014/main" id="{2835DECB-A249-E424-63AD-21D379C9987C}"/>
              </a:ext>
            </a:extLst>
          </p:cNvPr>
          <p:cNvSpPr/>
          <p:nvPr/>
        </p:nvSpPr>
        <p:spPr>
          <a:xfrm>
            <a:off x="8042944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6" name="Oval 2695">
            <a:extLst>
              <a:ext uri="{FF2B5EF4-FFF2-40B4-BE49-F238E27FC236}">
                <a16:creationId xmlns:a16="http://schemas.microsoft.com/office/drawing/2014/main" id="{5C8E307F-EFA0-592C-B53C-5DF15C794D81}"/>
              </a:ext>
            </a:extLst>
          </p:cNvPr>
          <p:cNvSpPr/>
          <p:nvPr/>
        </p:nvSpPr>
        <p:spPr>
          <a:xfrm>
            <a:off x="8049647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7" name="Oval 2696">
            <a:extLst>
              <a:ext uri="{FF2B5EF4-FFF2-40B4-BE49-F238E27FC236}">
                <a16:creationId xmlns:a16="http://schemas.microsoft.com/office/drawing/2014/main" id="{E5D9AAFB-9A09-7310-DDE0-58C4409DFCC3}"/>
              </a:ext>
            </a:extLst>
          </p:cNvPr>
          <p:cNvSpPr/>
          <p:nvPr/>
        </p:nvSpPr>
        <p:spPr>
          <a:xfrm>
            <a:off x="9794627" y="416203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8" name="Oval 2697">
            <a:extLst>
              <a:ext uri="{FF2B5EF4-FFF2-40B4-BE49-F238E27FC236}">
                <a16:creationId xmlns:a16="http://schemas.microsoft.com/office/drawing/2014/main" id="{AD1489E8-6B6A-00C8-21F7-25C10971AB42}"/>
              </a:ext>
            </a:extLst>
          </p:cNvPr>
          <p:cNvSpPr/>
          <p:nvPr/>
        </p:nvSpPr>
        <p:spPr>
          <a:xfrm>
            <a:off x="9787924" y="4341460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9" name="Oval 2698">
            <a:extLst>
              <a:ext uri="{FF2B5EF4-FFF2-40B4-BE49-F238E27FC236}">
                <a16:creationId xmlns:a16="http://schemas.microsoft.com/office/drawing/2014/main" id="{9041F389-C9CC-2FCA-6258-2427FFC8106B}"/>
              </a:ext>
            </a:extLst>
          </p:cNvPr>
          <p:cNvSpPr/>
          <p:nvPr/>
        </p:nvSpPr>
        <p:spPr>
          <a:xfrm>
            <a:off x="9794627" y="4496720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0" name="Oval 2699">
            <a:extLst>
              <a:ext uri="{FF2B5EF4-FFF2-40B4-BE49-F238E27FC236}">
                <a16:creationId xmlns:a16="http://schemas.microsoft.com/office/drawing/2014/main" id="{09CBD33E-8638-5E16-A27F-9ED54B476121}"/>
              </a:ext>
            </a:extLst>
          </p:cNvPr>
          <p:cNvSpPr/>
          <p:nvPr/>
        </p:nvSpPr>
        <p:spPr>
          <a:xfrm>
            <a:off x="11151538" y="410221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1" name="Oval 2700">
            <a:extLst>
              <a:ext uri="{FF2B5EF4-FFF2-40B4-BE49-F238E27FC236}">
                <a16:creationId xmlns:a16="http://schemas.microsoft.com/office/drawing/2014/main" id="{86F195D1-7DE1-F5D2-F6F9-EE5C0DFA7B03}"/>
              </a:ext>
            </a:extLst>
          </p:cNvPr>
          <p:cNvSpPr/>
          <p:nvPr/>
        </p:nvSpPr>
        <p:spPr>
          <a:xfrm>
            <a:off x="11144835" y="428163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2" name="Oval 2701">
            <a:extLst>
              <a:ext uri="{FF2B5EF4-FFF2-40B4-BE49-F238E27FC236}">
                <a16:creationId xmlns:a16="http://schemas.microsoft.com/office/drawing/2014/main" id="{6646C775-DD19-C9F2-AF71-1B3CF7093757}"/>
              </a:ext>
            </a:extLst>
          </p:cNvPr>
          <p:cNvSpPr/>
          <p:nvPr/>
        </p:nvSpPr>
        <p:spPr>
          <a:xfrm>
            <a:off x="11151538" y="443689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3" name="Oval 2702">
            <a:extLst>
              <a:ext uri="{FF2B5EF4-FFF2-40B4-BE49-F238E27FC236}">
                <a16:creationId xmlns:a16="http://schemas.microsoft.com/office/drawing/2014/main" id="{EE46271D-E1C5-4DDD-1BDA-A5F18A6A4CD4}"/>
              </a:ext>
            </a:extLst>
          </p:cNvPr>
          <p:cNvSpPr/>
          <p:nvPr/>
        </p:nvSpPr>
        <p:spPr>
          <a:xfrm>
            <a:off x="968254" y="415799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4" name="Oval 2703">
            <a:extLst>
              <a:ext uri="{FF2B5EF4-FFF2-40B4-BE49-F238E27FC236}">
                <a16:creationId xmlns:a16="http://schemas.microsoft.com/office/drawing/2014/main" id="{5588F662-B9DC-5038-443D-D0FE5374F589}"/>
              </a:ext>
            </a:extLst>
          </p:cNvPr>
          <p:cNvSpPr/>
          <p:nvPr/>
        </p:nvSpPr>
        <p:spPr>
          <a:xfrm>
            <a:off x="2334106" y="416148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5" name="Oval 2704">
            <a:extLst>
              <a:ext uri="{FF2B5EF4-FFF2-40B4-BE49-F238E27FC236}">
                <a16:creationId xmlns:a16="http://schemas.microsoft.com/office/drawing/2014/main" id="{AF78E1F0-E584-228F-582F-60A9019E88A5}"/>
              </a:ext>
            </a:extLst>
          </p:cNvPr>
          <p:cNvSpPr/>
          <p:nvPr/>
        </p:nvSpPr>
        <p:spPr>
          <a:xfrm>
            <a:off x="977195" y="433919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6" name="Oval 2705">
            <a:extLst>
              <a:ext uri="{FF2B5EF4-FFF2-40B4-BE49-F238E27FC236}">
                <a16:creationId xmlns:a16="http://schemas.microsoft.com/office/drawing/2014/main" id="{1409D8FC-AFD5-5F5A-4681-6864F19382FA}"/>
              </a:ext>
            </a:extLst>
          </p:cNvPr>
          <p:cNvSpPr/>
          <p:nvPr/>
        </p:nvSpPr>
        <p:spPr>
          <a:xfrm>
            <a:off x="983898" y="449445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7" name="Oval 2706">
            <a:extLst>
              <a:ext uri="{FF2B5EF4-FFF2-40B4-BE49-F238E27FC236}">
                <a16:creationId xmlns:a16="http://schemas.microsoft.com/office/drawing/2014/main" id="{588A136C-A2F0-D6E1-2F57-6A319E170787}"/>
              </a:ext>
            </a:extLst>
          </p:cNvPr>
          <p:cNvSpPr/>
          <p:nvPr/>
        </p:nvSpPr>
        <p:spPr>
          <a:xfrm>
            <a:off x="2327403" y="4337382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8" name="Oval 2707">
            <a:extLst>
              <a:ext uri="{FF2B5EF4-FFF2-40B4-BE49-F238E27FC236}">
                <a16:creationId xmlns:a16="http://schemas.microsoft.com/office/drawing/2014/main" id="{867CE74B-9083-E52F-D072-624E1E9D380D}"/>
              </a:ext>
            </a:extLst>
          </p:cNvPr>
          <p:cNvSpPr/>
          <p:nvPr/>
        </p:nvSpPr>
        <p:spPr>
          <a:xfrm>
            <a:off x="2334106" y="4492642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9" name="Oval 2708">
            <a:extLst>
              <a:ext uri="{FF2B5EF4-FFF2-40B4-BE49-F238E27FC236}">
                <a16:creationId xmlns:a16="http://schemas.microsoft.com/office/drawing/2014/main" id="{83501A05-A995-DB4A-00D7-C2AFCBD23519}"/>
              </a:ext>
            </a:extLst>
          </p:cNvPr>
          <p:cNvSpPr/>
          <p:nvPr/>
        </p:nvSpPr>
        <p:spPr>
          <a:xfrm>
            <a:off x="3977361" y="470878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0" name="Oval 2709">
            <a:extLst>
              <a:ext uri="{FF2B5EF4-FFF2-40B4-BE49-F238E27FC236}">
                <a16:creationId xmlns:a16="http://schemas.microsoft.com/office/drawing/2014/main" id="{00AB7C1F-41B8-CE0A-0848-C3C8D9BCE1A0}"/>
              </a:ext>
            </a:extLst>
          </p:cNvPr>
          <p:cNvSpPr/>
          <p:nvPr/>
        </p:nvSpPr>
        <p:spPr>
          <a:xfrm>
            <a:off x="5103359" y="470878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1" name="Oval 2710">
            <a:extLst>
              <a:ext uri="{FF2B5EF4-FFF2-40B4-BE49-F238E27FC236}">
                <a16:creationId xmlns:a16="http://schemas.microsoft.com/office/drawing/2014/main" id="{0E031B14-18B9-2956-1572-D475F130C1C3}"/>
              </a:ext>
            </a:extLst>
          </p:cNvPr>
          <p:cNvSpPr/>
          <p:nvPr/>
        </p:nvSpPr>
        <p:spPr>
          <a:xfrm>
            <a:off x="6934344" y="470526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2" name="Oval 2711">
            <a:extLst>
              <a:ext uri="{FF2B5EF4-FFF2-40B4-BE49-F238E27FC236}">
                <a16:creationId xmlns:a16="http://schemas.microsoft.com/office/drawing/2014/main" id="{1C9E4B80-6153-1036-89D1-9C6182EDA862}"/>
              </a:ext>
            </a:extLst>
          </p:cNvPr>
          <p:cNvSpPr/>
          <p:nvPr/>
        </p:nvSpPr>
        <p:spPr>
          <a:xfrm>
            <a:off x="3986302" y="4889990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3" name="Oval 2712">
            <a:extLst>
              <a:ext uri="{FF2B5EF4-FFF2-40B4-BE49-F238E27FC236}">
                <a16:creationId xmlns:a16="http://schemas.microsoft.com/office/drawing/2014/main" id="{F23F85CB-3EFE-098C-5597-4151B20AC74C}"/>
              </a:ext>
            </a:extLst>
          </p:cNvPr>
          <p:cNvSpPr/>
          <p:nvPr/>
        </p:nvSpPr>
        <p:spPr>
          <a:xfrm>
            <a:off x="3993005" y="5045250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4" name="Oval 2713">
            <a:extLst>
              <a:ext uri="{FF2B5EF4-FFF2-40B4-BE49-F238E27FC236}">
                <a16:creationId xmlns:a16="http://schemas.microsoft.com/office/drawing/2014/main" id="{CF7D20E6-38DC-7297-BBBF-EA01F7116F0C}"/>
              </a:ext>
            </a:extLst>
          </p:cNvPr>
          <p:cNvSpPr/>
          <p:nvPr/>
        </p:nvSpPr>
        <p:spPr>
          <a:xfrm>
            <a:off x="5096656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5" name="Oval 2714">
            <a:extLst>
              <a:ext uri="{FF2B5EF4-FFF2-40B4-BE49-F238E27FC236}">
                <a16:creationId xmlns:a16="http://schemas.microsoft.com/office/drawing/2014/main" id="{2C5A2CD3-5C98-FD68-AF8E-BCBA83D66158}"/>
              </a:ext>
            </a:extLst>
          </p:cNvPr>
          <p:cNvSpPr/>
          <p:nvPr/>
        </p:nvSpPr>
        <p:spPr>
          <a:xfrm>
            <a:off x="5103359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6" name="Oval 2715">
            <a:extLst>
              <a:ext uri="{FF2B5EF4-FFF2-40B4-BE49-F238E27FC236}">
                <a16:creationId xmlns:a16="http://schemas.microsoft.com/office/drawing/2014/main" id="{3032AACD-9C4B-A786-85D9-B5237C7C865A}"/>
              </a:ext>
            </a:extLst>
          </p:cNvPr>
          <p:cNvSpPr/>
          <p:nvPr/>
        </p:nvSpPr>
        <p:spPr>
          <a:xfrm>
            <a:off x="6927641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7" name="Oval 2716">
            <a:extLst>
              <a:ext uri="{FF2B5EF4-FFF2-40B4-BE49-F238E27FC236}">
                <a16:creationId xmlns:a16="http://schemas.microsoft.com/office/drawing/2014/main" id="{B27C24B9-CA3A-4E7D-C200-E062C00E76D2}"/>
              </a:ext>
            </a:extLst>
          </p:cNvPr>
          <p:cNvSpPr/>
          <p:nvPr/>
        </p:nvSpPr>
        <p:spPr>
          <a:xfrm>
            <a:off x="6934344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8" name="Oval 2717">
            <a:extLst>
              <a:ext uri="{FF2B5EF4-FFF2-40B4-BE49-F238E27FC236}">
                <a16:creationId xmlns:a16="http://schemas.microsoft.com/office/drawing/2014/main" id="{592ED222-7154-BEE9-C089-608039309133}"/>
              </a:ext>
            </a:extLst>
          </p:cNvPr>
          <p:cNvSpPr/>
          <p:nvPr/>
        </p:nvSpPr>
        <p:spPr>
          <a:xfrm>
            <a:off x="8049647" y="470526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9" name="Oval 2718">
            <a:extLst>
              <a:ext uri="{FF2B5EF4-FFF2-40B4-BE49-F238E27FC236}">
                <a16:creationId xmlns:a16="http://schemas.microsoft.com/office/drawing/2014/main" id="{018D753E-CE28-F170-83A1-E39801385AE8}"/>
              </a:ext>
            </a:extLst>
          </p:cNvPr>
          <p:cNvSpPr/>
          <p:nvPr/>
        </p:nvSpPr>
        <p:spPr>
          <a:xfrm>
            <a:off x="8042944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0" name="Oval 2719">
            <a:extLst>
              <a:ext uri="{FF2B5EF4-FFF2-40B4-BE49-F238E27FC236}">
                <a16:creationId xmlns:a16="http://schemas.microsoft.com/office/drawing/2014/main" id="{357D308C-5D39-A74B-FBC6-1503AAC5D222}"/>
              </a:ext>
            </a:extLst>
          </p:cNvPr>
          <p:cNvSpPr/>
          <p:nvPr/>
        </p:nvSpPr>
        <p:spPr>
          <a:xfrm>
            <a:off x="8049647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1" name="Oval 2720">
            <a:extLst>
              <a:ext uri="{FF2B5EF4-FFF2-40B4-BE49-F238E27FC236}">
                <a16:creationId xmlns:a16="http://schemas.microsoft.com/office/drawing/2014/main" id="{1D950354-DB4C-BF6F-2CBD-6FCB27E50746}"/>
              </a:ext>
            </a:extLst>
          </p:cNvPr>
          <p:cNvSpPr/>
          <p:nvPr/>
        </p:nvSpPr>
        <p:spPr>
          <a:xfrm>
            <a:off x="9794627" y="470581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2" name="Oval 2721">
            <a:extLst>
              <a:ext uri="{FF2B5EF4-FFF2-40B4-BE49-F238E27FC236}">
                <a16:creationId xmlns:a16="http://schemas.microsoft.com/office/drawing/2014/main" id="{07C5C603-3FBF-7FC9-B0ED-E1F65D89CB50}"/>
              </a:ext>
            </a:extLst>
          </p:cNvPr>
          <p:cNvSpPr/>
          <p:nvPr/>
        </p:nvSpPr>
        <p:spPr>
          <a:xfrm>
            <a:off x="9787924" y="4885234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3" name="Oval 2722">
            <a:extLst>
              <a:ext uri="{FF2B5EF4-FFF2-40B4-BE49-F238E27FC236}">
                <a16:creationId xmlns:a16="http://schemas.microsoft.com/office/drawing/2014/main" id="{EF2F9C72-992F-8930-041A-F870C43CCB83}"/>
              </a:ext>
            </a:extLst>
          </p:cNvPr>
          <p:cNvSpPr/>
          <p:nvPr/>
        </p:nvSpPr>
        <p:spPr>
          <a:xfrm>
            <a:off x="9794627" y="504049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4" name="Oval 2723">
            <a:extLst>
              <a:ext uri="{FF2B5EF4-FFF2-40B4-BE49-F238E27FC236}">
                <a16:creationId xmlns:a16="http://schemas.microsoft.com/office/drawing/2014/main" id="{8F66FD77-3D0E-7CA1-FB26-659B37A01175}"/>
              </a:ext>
            </a:extLst>
          </p:cNvPr>
          <p:cNvSpPr/>
          <p:nvPr/>
        </p:nvSpPr>
        <p:spPr>
          <a:xfrm>
            <a:off x="11151538" y="464599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5" name="Oval 2724">
            <a:extLst>
              <a:ext uri="{FF2B5EF4-FFF2-40B4-BE49-F238E27FC236}">
                <a16:creationId xmlns:a16="http://schemas.microsoft.com/office/drawing/2014/main" id="{4E1CAE10-4417-6DCC-720F-F565D764668E}"/>
              </a:ext>
            </a:extLst>
          </p:cNvPr>
          <p:cNvSpPr/>
          <p:nvPr/>
        </p:nvSpPr>
        <p:spPr>
          <a:xfrm>
            <a:off x="11144835" y="482541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6" name="Oval 2725">
            <a:extLst>
              <a:ext uri="{FF2B5EF4-FFF2-40B4-BE49-F238E27FC236}">
                <a16:creationId xmlns:a16="http://schemas.microsoft.com/office/drawing/2014/main" id="{9CC7BAFA-9F61-B7A6-F322-66B446E4A9E1}"/>
              </a:ext>
            </a:extLst>
          </p:cNvPr>
          <p:cNvSpPr/>
          <p:nvPr/>
        </p:nvSpPr>
        <p:spPr>
          <a:xfrm>
            <a:off x="11151538" y="498067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7" name="Oval 2726">
            <a:extLst>
              <a:ext uri="{FF2B5EF4-FFF2-40B4-BE49-F238E27FC236}">
                <a16:creationId xmlns:a16="http://schemas.microsoft.com/office/drawing/2014/main" id="{9204405B-B451-D3AA-6DF4-52064F0CE5F8}"/>
              </a:ext>
            </a:extLst>
          </p:cNvPr>
          <p:cNvSpPr/>
          <p:nvPr/>
        </p:nvSpPr>
        <p:spPr>
          <a:xfrm>
            <a:off x="968254" y="470176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8" name="Oval 2727">
            <a:extLst>
              <a:ext uri="{FF2B5EF4-FFF2-40B4-BE49-F238E27FC236}">
                <a16:creationId xmlns:a16="http://schemas.microsoft.com/office/drawing/2014/main" id="{1DFE2E43-3BCA-D7B9-B48F-E3E0129BAF3B}"/>
              </a:ext>
            </a:extLst>
          </p:cNvPr>
          <p:cNvSpPr/>
          <p:nvPr/>
        </p:nvSpPr>
        <p:spPr>
          <a:xfrm>
            <a:off x="2334106" y="470525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9" name="Oval 2728">
            <a:extLst>
              <a:ext uri="{FF2B5EF4-FFF2-40B4-BE49-F238E27FC236}">
                <a16:creationId xmlns:a16="http://schemas.microsoft.com/office/drawing/2014/main" id="{A96229C2-93E2-5755-916F-0E610118DBE0}"/>
              </a:ext>
            </a:extLst>
          </p:cNvPr>
          <p:cNvSpPr/>
          <p:nvPr/>
        </p:nvSpPr>
        <p:spPr>
          <a:xfrm>
            <a:off x="977195" y="488297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0" name="Oval 2729">
            <a:extLst>
              <a:ext uri="{FF2B5EF4-FFF2-40B4-BE49-F238E27FC236}">
                <a16:creationId xmlns:a16="http://schemas.microsoft.com/office/drawing/2014/main" id="{F37D7D7F-1B74-BE69-BB9D-B346E1868D8D}"/>
              </a:ext>
            </a:extLst>
          </p:cNvPr>
          <p:cNvSpPr/>
          <p:nvPr/>
        </p:nvSpPr>
        <p:spPr>
          <a:xfrm>
            <a:off x="983898" y="503823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1" name="Oval 2730">
            <a:extLst>
              <a:ext uri="{FF2B5EF4-FFF2-40B4-BE49-F238E27FC236}">
                <a16:creationId xmlns:a16="http://schemas.microsoft.com/office/drawing/2014/main" id="{FF6FE7EF-C1DF-E22A-20AA-312A2455CA1F}"/>
              </a:ext>
            </a:extLst>
          </p:cNvPr>
          <p:cNvSpPr/>
          <p:nvPr/>
        </p:nvSpPr>
        <p:spPr>
          <a:xfrm>
            <a:off x="2327403" y="488115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2" name="Oval 2731">
            <a:extLst>
              <a:ext uri="{FF2B5EF4-FFF2-40B4-BE49-F238E27FC236}">
                <a16:creationId xmlns:a16="http://schemas.microsoft.com/office/drawing/2014/main" id="{A94E5683-FE8A-9DE7-0B1F-93644DA55B22}"/>
              </a:ext>
            </a:extLst>
          </p:cNvPr>
          <p:cNvSpPr/>
          <p:nvPr/>
        </p:nvSpPr>
        <p:spPr>
          <a:xfrm>
            <a:off x="2334106" y="5036416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3" name="Oval 2732">
            <a:extLst>
              <a:ext uri="{FF2B5EF4-FFF2-40B4-BE49-F238E27FC236}">
                <a16:creationId xmlns:a16="http://schemas.microsoft.com/office/drawing/2014/main" id="{AC2DB3D9-3A0B-82F2-A548-1737C85F46D3}"/>
              </a:ext>
            </a:extLst>
          </p:cNvPr>
          <p:cNvSpPr/>
          <p:nvPr/>
        </p:nvSpPr>
        <p:spPr>
          <a:xfrm>
            <a:off x="3977361" y="535842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4" name="Oval 2733">
            <a:extLst>
              <a:ext uri="{FF2B5EF4-FFF2-40B4-BE49-F238E27FC236}">
                <a16:creationId xmlns:a16="http://schemas.microsoft.com/office/drawing/2014/main" id="{78168056-496B-4A7C-AF0D-4F9DCBEFDCE8}"/>
              </a:ext>
            </a:extLst>
          </p:cNvPr>
          <p:cNvSpPr/>
          <p:nvPr/>
        </p:nvSpPr>
        <p:spPr>
          <a:xfrm>
            <a:off x="5103359" y="535842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5" name="Oval 2734">
            <a:extLst>
              <a:ext uri="{FF2B5EF4-FFF2-40B4-BE49-F238E27FC236}">
                <a16:creationId xmlns:a16="http://schemas.microsoft.com/office/drawing/2014/main" id="{A7F6F5E8-856B-059E-DEA0-F450512F9B09}"/>
              </a:ext>
            </a:extLst>
          </p:cNvPr>
          <p:cNvSpPr/>
          <p:nvPr/>
        </p:nvSpPr>
        <p:spPr>
          <a:xfrm>
            <a:off x="6934344" y="535489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6" name="Oval 2735">
            <a:extLst>
              <a:ext uri="{FF2B5EF4-FFF2-40B4-BE49-F238E27FC236}">
                <a16:creationId xmlns:a16="http://schemas.microsoft.com/office/drawing/2014/main" id="{5783E1FB-84D3-1BF7-BE1B-9E2F256F76ED}"/>
              </a:ext>
            </a:extLst>
          </p:cNvPr>
          <p:cNvSpPr/>
          <p:nvPr/>
        </p:nvSpPr>
        <p:spPr>
          <a:xfrm>
            <a:off x="3986302" y="553962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7" name="Oval 2736">
            <a:extLst>
              <a:ext uri="{FF2B5EF4-FFF2-40B4-BE49-F238E27FC236}">
                <a16:creationId xmlns:a16="http://schemas.microsoft.com/office/drawing/2014/main" id="{4581940A-6886-1B4A-08F8-8455962BC65E}"/>
              </a:ext>
            </a:extLst>
          </p:cNvPr>
          <p:cNvSpPr/>
          <p:nvPr/>
        </p:nvSpPr>
        <p:spPr>
          <a:xfrm>
            <a:off x="3993005" y="569488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8" name="Oval 2737">
            <a:extLst>
              <a:ext uri="{FF2B5EF4-FFF2-40B4-BE49-F238E27FC236}">
                <a16:creationId xmlns:a16="http://schemas.microsoft.com/office/drawing/2014/main" id="{1CDB6E08-446B-2066-7220-AFB3E2705980}"/>
              </a:ext>
            </a:extLst>
          </p:cNvPr>
          <p:cNvSpPr/>
          <p:nvPr/>
        </p:nvSpPr>
        <p:spPr>
          <a:xfrm>
            <a:off x="5096656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9" name="Oval 2738">
            <a:extLst>
              <a:ext uri="{FF2B5EF4-FFF2-40B4-BE49-F238E27FC236}">
                <a16:creationId xmlns:a16="http://schemas.microsoft.com/office/drawing/2014/main" id="{33051F73-86A1-F1F6-C091-B2192C958B87}"/>
              </a:ext>
            </a:extLst>
          </p:cNvPr>
          <p:cNvSpPr/>
          <p:nvPr/>
        </p:nvSpPr>
        <p:spPr>
          <a:xfrm>
            <a:off x="5103359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0" name="Oval 2739">
            <a:extLst>
              <a:ext uri="{FF2B5EF4-FFF2-40B4-BE49-F238E27FC236}">
                <a16:creationId xmlns:a16="http://schemas.microsoft.com/office/drawing/2014/main" id="{3BBEC48F-2985-7D37-747F-EAD1A31F6353}"/>
              </a:ext>
            </a:extLst>
          </p:cNvPr>
          <p:cNvSpPr/>
          <p:nvPr/>
        </p:nvSpPr>
        <p:spPr>
          <a:xfrm>
            <a:off x="6927641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1" name="Oval 2740">
            <a:extLst>
              <a:ext uri="{FF2B5EF4-FFF2-40B4-BE49-F238E27FC236}">
                <a16:creationId xmlns:a16="http://schemas.microsoft.com/office/drawing/2014/main" id="{71B08151-6A1C-21CF-45DD-13718CB8E86F}"/>
              </a:ext>
            </a:extLst>
          </p:cNvPr>
          <p:cNvSpPr/>
          <p:nvPr/>
        </p:nvSpPr>
        <p:spPr>
          <a:xfrm>
            <a:off x="6934344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2" name="Oval 2741">
            <a:extLst>
              <a:ext uri="{FF2B5EF4-FFF2-40B4-BE49-F238E27FC236}">
                <a16:creationId xmlns:a16="http://schemas.microsoft.com/office/drawing/2014/main" id="{26BD801F-233D-5452-58C9-DFE8E37B4968}"/>
              </a:ext>
            </a:extLst>
          </p:cNvPr>
          <p:cNvSpPr/>
          <p:nvPr/>
        </p:nvSpPr>
        <p:spPr>
          <a:xfrm>
            <a:off x="8049647" y="535489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3" name="Oval 2742">
            <a:extLst>
              <a:ext uri="{FF2B5EF4-FFF2-40B4-BE49-F238E27FC236}">
                <a16:creationId xmlns:a16="http://schemas.microsoft.com/office/drawing/2014/main" id="{9036FEF6-DDF2-A0B0-0E3E-C66B4F7A3420}"/>
              </a:ext>
            </a:extLst>
          </p:cNvPr>
          <p:cNvSpPr/>
          <p:nvPr/>
        </p:nvSpPr>
        <p:spPr>
          <a:xfrm>
            <a:off x="8042944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4" name="Oval 2743">
            <a:extLst>
              <a:ext uri="{FF2B5EF4-FFF2-40B4-BE49-F238E27FC236}">
                <a16:creationId xmlns:a16="http://schemas.microsoft.com/office/drawing/2014/main" id="{5CAFEB61-5F9B-1C57-4143-CF1ADBCA99E4}"/>
              </a:ext>
            </a:extLst>
          </p:cNvPr>
          <p:cNvSpPr/>
          <p:nvPr/>
        </p:nvSpPr>
        <p:spPr>
          <a:xfrm>
            <a:off x="8049647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1" name="Oval 2750">
            <a:extLst>
              <a:ext uri="{FF2B5EF4-FFF2-40B4-BE49-F238E27FC236}">
                <a16:creationId xmlns:a16="http://schemas.microsoft.com/office/drawing/2014/main" id="{3440A45D-B9C1-5239-D2FE-7ED92EE72ADC}"/>
              </a:ext>
            </a:extLst>
          </p:cNvPr>
          <p:cNvSpPr/>
          <p:nvPr/>
        </p:nvSpPr>
        <p:spPr>
          <a:xfrm>
            <a:off x="968254" y="535140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2" name="Oval 2751">
            <a:extLst>
              <a:ext uri="{FF2B5EF4-FFF2-40B4-BE49-F238E27FC236}">
                <a16:creationId xmlns:a16="http://schemas.microsoft.com/office/drawing/2014/main" id="{82717A60-4B2D-1176-81DC-1CEC731A80A0}"/>
              </a:ext>
            </a:extLst>
          </p:cNvPr>
          <p:cNvSpPr/>
          <p:nvPr/>
        </p:nvSpPr>
        <p:spPr>
          <a:xfrm>
            <a:off x="2334106" y="535489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3" name="Oval 2752">
            <a:extLst>
              <a:ext uri="{FF2B5EF4-FFF2-40B4-BE49-F238E27FC236}">
                <a16:creationId xmlns:a16="http://schemas.microsoft.com/office/drawing/2014/main" id="{3B7BADA9-2F55-5F66-8FCA-9906B39AC001}"/>
              </a:ext>
            </a:extLst>
          </p:cNvPr>
          <p:cNvSpPr/>
          <p:nvPr/>
        </p:nvSpPr>
        <p:spPr>
          <a:xfrm>
            <a:off x="977195" y="553260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4" name="Oval 2753">
            <a:extLst>
              <a:ext uri="{FF2B5EF4-FFF2-40B4-BE49-F238E27FC236}">
                <a16:creationId xmlns:a16="http://schemas.microsoft.com/office/drawing/2014/main" id="{4AC33D2C-D907-84A9-8F85-852D1FDF0224}"/>
              </a:ext>
            </a:extLst>
          </p:cNvPr>
          <p:cNvSpPr/>
          <p:nvPr/>
        </p:nvSpPr>
        <p:spPr>
          <a:xfrm>
            <a:off x="983898" y="568786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5" name="Oval 2754">
            <a:extLst>
              <a:ext uri="{FF2B5EF4-FFF2-40B4-BE49-F238E27FC236}">
                <a16:creationId xmlns:a16="http://schemas.microsoft.com/office/drawing/2014/main" id="{FEAE104C-98FB-2E7F-5594-CD7F11825E0C}"/>
              </a:ext>
            </a:extLst>
          </p:cNvPr>
          <p:cNvSpPr/>
          <p:nvPr/>
        </p:nvSpPr>
        <p:spPr>
          <a:xfrm>
            <a:off x="2327403" y="553079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6" name="Oval 2755">
            <a:extLst>
              <a:ext uri="{FF2B5EF4-FFF2-40B4-BE49-F238E27FC236}">
                <a16:creationId xmlns:a16="http://schemas.microsoft.com/office/drawing/2014/main" id="{A3922683-3C5C-2CD2-E6B8-D19CD0BA72D2}"/>
              </a:ext>
            </a:extLst>
          </p:cNvPr>
          <p:cNvSpPr/>
          <p:nvPr/>
        </p:nvSpPr>
        <p:spPr>
          <a:xfrm>
            <a:off x="2334106" y="5686053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7" name="TextBox 2756">
            <a:extLst>
              <a:ext uri="{FF2B5EF4-FFF2-40B4-BE49-F238E27FC236}">
                <a16:creationId xmlns:a16="http://schemas.microsoft.com/office/drawing/2014/main" id="{75C2F6FB-8AB9-52E6-F4F7-055E7BD64BAA}"/>
              </a:ext>
            </a:extLst>
          </p:cNvPr>
          <p:cNvSpPr txBox="1"/>
          <p:nvPr/>
        </p:nvSpPr>
        <p:spPr>
          <a:xfrm>
            <a:off x="9578825" y="530138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2758" name="TextBox 2757">
            <a:extLst>
              <a:ext uri="{FF2B5EF4-FFF2-40B4-BE49-F238E27FC236}">
                <a16:creationId xmlns:a16="http://schemas.microsoft.com/office/drawing/2014/main" id="{78B611BD-99DC-6B87-789F-A5E957092957}"/>
              </a:ext>
            </a:extLst>
          </p:cNvPr>
          <p:cNvSpPr txBox="1"/>
          <p:nvPr/>
        </p:nvSpPr>
        <p:spPr>
          <a:xfrm>
            <a:off x="10971570" y="5309006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2759" name="TextBox 2758">
            <a:extLst>
              <a:ext uri="{FF2B5EF4-FFF2-40B4-BE49-F238E27FC236}">
                <a16:creationId xmlns:a16="http://schemas.microsoft.com/office/drawing/2014/main" id="{FB739EEB-9117-9DCD-580C-1F71D292354E}"/>
              </a:ext>
            </a:extLst>
          </p:cNvPr>
          <p:cNvSpPr txBox="1"/>
          <p:nvPr/>
        </p:nvSpPr>
        <p:spPr>
          <a:xfrm>
            <a:off x="9583013" y="569376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2760" name="TextBox 2759">
            <a:extLst>
              <a:ext uri="{FF2B5EF4-FFF2-40B4-BE49-F238E27FC236}">
                <a16:creationId xmlns:a16="http://schemas.microsoft.com/office/drawing/2014/main" id="{E5D7A708-4C62-FF28-2545-AC6A0E1F9CD2}"/>
              </a:ext>
            </a:extLst>
          </p:cNvPr>
          <p:cNvSpPr txBox="1"/>
          <p:nvPr/>
        </p:nvSpPr>
        <p:spPr>
          <a:xfrm>
            <a:off x="10966827" y="5686146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2761" name="TextBox 2760">
            <a:extLst>
              <a:ext uri="{FF2B5EF4-FFF2-40B4-BE49-F238E27FC236}">
                <a16:creationId xmlns:a16="http://schemas.microsoft.com/office/drawing/2014/main" id="{E62174D2-9BAA-D72A-259F-9A72CB57F2F4}"/>
              </a:ext>
            </a:extLst>
          </p:cNvPr>
          <p:cNvSpPr txBox="1"/>
          <p:nvPr/>
        </p:nvSpPr>
        <p:spPr>
          <a:xfrm>
            <a:off x="9981588" y="5301386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(252)</a:t>
            </a:r>
          </a:p>
        </p:txBody>
      </p:sp>
      <p:sp>
        <p:nvSpPr>
          <p:cNvPr id="2762" name="TextBox 2761">
            <a:extLst>
              <a:ext uri="{FF2B5EF4-FFF2-40B4-BE49-F238E27FC236}">
                <a16:creationId xmlns:a16="http://schemas.microsoft.com/office/drawing/2014/main" id="{7B612836-B6A0-0CA0-4D32-8F800576F06E}"/>
              </a:ext>
            </a:extLst>
          </p:cNvPr>
          <p:cNvSpPr txBox="1"/>
          <p:nvPr/>
        </p:nvSpPr>
        <p:spPr>
          <a:xfrm>
            <a:off x="11403058" y="5309006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(253)</a:t>
            </a:r>
          </a:p>
        </p:txBody>
      </p:sp>
      <p:sp>
        <p:nvSpPr>
          <p:cNvPr id="2763" name="TextBox 2762">
            <a:extLst>
              <a:ext uri="{FF2B5EF4-FFF2-40B4-BE49-F238E27FC236}">
                <a16:creationId xmlns:a16="http://schemas.microsoft.com/office/drawing/2014/main" id="{34048984-F221-0678-4329-3A4A5F598D21}"/>
              </a:ext>
            </a:extLst>
          </p:cNvPr>
          <p:cNvSpPr txBox="1"/>
          <p:nvPr/>
        </p:nvSpPr>
        <p:spPr>
          <a:xfrm>
            <a:off x="10002775" y="5694536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(254)</a:t>
            </a:r>
          </a:p>
        </p:txBody>
      </p:sp>
      <p:sp>
        <p:nvSpPr>
          <p:cNvPr id="2764" name="TextBox 2763">
            <a:extLst>
              <a:ext uri="{FF2B5EF4-FFF2-40B4-BE49-F238E27FC236}">
                <a16:creationId xmlns:a16="http://schemas.microsoft.com/office/drawing/2014/main" id="{24C87C5A-880B-5A36-31C0-797E6DD83403}"/>
              </a:ext>
            </a:extLst>
          </p:cNvPr>
          <p:cNvSpPr txBox="1"/>
          <p:nvPr/>
        </p:nvSpPr>
        <p:spPr>
          <a:xfrm>
            <a:off x="11350975" y="5686916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(255)</a:t>
            </a:r>
          </a:p>
        </p:txBody>
      </p:sp>
      <p:sp>
        <p:nvSpPr>
          <p:cNvPr id="2765" name="TextBox 2764">
            <a:extLst>
              <a:ext uri="{FF2B5EF4-FFF2-40B4-BE49-F238E27FC236}">
                <a16:creationId xmlns:a16="http://schemas.microsoft.com/office/drawing/2014/main" id="{4A891D24-EBB0-C30C-9073-2F7BF4811FC7}"/>
              </a:ext>
            </a:extLst>
          </p:cNvPr>
          <p:cNvSpPr txBox="1"/>
          <p:nvPr/>
        </p:nvSpPr>
        <p:spPr>
          <a:xfrm>
            <a:off x="9295237" y="531535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766" name="TextBox 2765">
            <a:extLst>
              <a:ext uri="{FF2B5EF4-FFF2-40B4-BE49-F238E27FC236}">
                <a16:creationId xmlns:a16="http://schemas.microsoft.com/office/drawing/2014/main" id="{C4354C07-DF34-CA24-8AE2-2351A2555DCC}"/>
              </a:ext>
            </a:extLst>
          </p:cNvPr>
          <p:cNvSpPr txBox="1"/>
          <p:nvPr/>
        </p:nvSpPr>
        <p:spPr>
          <a:xfrm>
            <a:off x="10674457" y="532297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767" name="TextBox 2766">
            <a:extLst>
              <a:ext uri="{FF2B5EF4-FFF2-40B4-BE49-F238E27FC236}">
                <a16:creationId xmlns:a16="http://schemas.microsoft.com/office/drawing/2014/main" id="{1DE5D46B-E8BB-582D-6D0F-3EE9DFE005C0}"/>
              </a:ext>
            </a:extLst>
          </p:cNvPr>
          <p:cNvSpPr txBox="1"/>
          <p:nvPr/>
        </p:nvSpPr>
        <p:spPr>
          <a:xfrm>
            <a:off x="9318097" y="568873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768" name="TextBox 2767">
            <a:extLst>
              <a:ext uri="{FF2B5EF4-FFF2-40B4-BE49-F238E27FC236}">
                <a16:creationId xmlns:a16="http://schemas.microsoft.com/office/drawing/2014/main" id="{7CC20486-B4D6-F671-D8FA-2B919873BE1E}"/>
              </a:ext>
            </a:extLst>
          </p:cNvPr>
          <p:cNvSpPr txBox="1"/>
          <p:nvPr/>
        </p:nvSpPr>
        <p:spPr>
          <a:xfrm>
            <a:off x="10689697" y="568873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21674-B583-BD70-6DBB-6C8CC5D41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3" grpId="0"/>
      <p:bldP spid="2077" grpId="0"/>
      <p:bldP spid="66" grpId="0"/>
      <p:bldP spid="67" grpId="0"/>
      <p:bldP spid="68" grpId="0"/>
      <p:bldP spid="69" grpId="0"/>
      <p:bldP spid="70" grpId="0"/>
      <p:bldP spid="71" grpId="0"/>
      <p:bldP spid="97" grpId="0"/>
      <p:bldP spid="98" grpId="0"/>
      <p:bldP spid="99" grpId="0"/>
      <p:bldP spid="100" grpId="0"/>
      <p:bldP spid="105" grpId="0"/>
      <p:bldP spid="106" grpId="0"/>
      <p:bldP spid="107" grpId="0"/>
      <p:bldP spid="108" grpId="0"/>
      <p:bldP spid="2497" grpId="0"/>
      <p:bldP spid="2498" grpId="0"/>
      <p:bldP spid="2499" grpId="0"/>
      <p:bldP spid="2500" grpId="0"/>
      <p:bldP spid="2502" grpId="0"/>
      <p:bldP spid="2503" grpId="0"/>
      <p:bldP spid="2504" grpId="0"/>
      <p:bldP spid="2505" grpId="0"/>
      <p:bldP spid="2050" grpId="0"/>
      <p:bldP spid="2051" grpId="0"/>
      <p:bldP spid="2053" grpId="0"/>
      <p:bldP spid="2054" grpId="0"/>
      <p:bldP spid="2055" grpId="0"/>
      <p:bldP spid="2056" grpId="0"/>
      <p:bldP spid="2057" grpId="0"/>
      <p:bldP spid="2058" grpId="0"/>
      <p:bldP spid="2062" grpId="0"/>
      <p:bldP spid="2063" grpId="0"/>
      <p:bldP spid="2064" grpId="0"/>
      <p:bldP spid="2065" grpId="0"/>
      <p:bldP spid="2066" grpId="0"/>
      <p:bldP spid="2067" grpId="0"/>
      <p:bldP spid="2068" grpId="0"/>
      <p:bldP spid="2069" grpId="0"/>
      <p:bldP spid="2070" grpId="0"/>
      <p:bldP spid="2071" grpId="0"/>
      <p:bldP spid="2072" grpId="0"/>
      <p:bldP spid="2073" grpId="0"/>
      <p:bldP spid="2074" grpId="0"/>
      <p:bldP spid="2075" grpId="0"/>
      <p:bldP spid="2076" grpId="0"/>
      <p:bldP spid="2078" grpId="0"/>
      <p:bldP spid="2079" grpId="0"/>
      <p:bldP spid="64" grpId="0"/>
      <p:bldP spid="65" grpId="0"/>
      <p:bldP spid="76" grpId="0"/>
      <p:bldP spid="78" grpId="0"/>
      <p:bldP spid="80" grpId="0"/>
      <p:bldP spid="82" grpId="0"/>
      <p:bldP spid="83" grpId="0"/>
      <p:bldP spid="84" grpId="0"/>
      <p:bldP spid="85" grpId="0"/>
      <p:bldP spid="86" grpId="0"/>
      <p:bldP spid="90" grpId="0"/>
      <p:bldP spid="91" grpId="0"/>
      <p:bldP spid="92" grpId="0"/>
      <p:bldP spid="93" grpId="0"/>
      <p:bldP spid="94" grpId="0"/>
      <p:bldP spid="2565" grpId="0"/>
      <p:bldP spid="2566" grpId="0"/>
      <p:bldP spid="2567" grpId="0"/>
      <p:bldP spid="2568" grpId="0"/>
      <p:bldP spid="2569" grpId="0"/>
      <p:bldP spid="2570" grpId="0"/>
      <p:bldP spid="2571" grpId="0"/>
      <p:bldP spid="2572" grpId="0"/>
      <p:bldP spid="2573" grpId="0"/>
      <p:bldP spid="2574" grpId="0"/>
      <p:bldP spid="2575" grpId="0"/>
      <p:bldP spid="2576" grpId="0"/>
      <p:bldP spid="2577" grpId="0"/>
      <p:bldP spid="2578" grpId="0"/>
      <p:bldP spid="2579" grpId="0"/>
      <p:bldP spid="2580" grpId="0"/>
      <p:bldP spid="2581" grpId="0"/>
      <p:bldP spid="2582" grpId="0"/>
      <p:bldP spid="2583" grpId="0"/>
      <p:bldP spid="2584" grpId="0"/>
      <p:bldP spid="2589" grpId="0"/>
      <p:bldP spid="2590" grpId="0"/>
      <p:bldP spid="2591" grpId="0"/>
      <p:bldP spid="2592" grpId="0"/>
      <p:bldP spid="2601" grpId="0"/>
      <p:bldP spid="2602" grpId="0"/>
      <p:bldP spid="2651" grpId="0"/>
      <p:bldP spid="2652" grpId="0"/>
      <p:bldP spid="2653" grpId="0"/>
      <p:bldP spid="2654" grpId="0"/>
      <p:bldP spid="2655" grpId="0"/>
      <p:bldP spid="2656" grpId="0"/>
      <p:bldP spid="2657" grpId="0"/>
      <p:bldP spid="2658" grpId="0"/>
      <p:bldP spid="2659" grpId="0"/>
      <p:bldP spid="2660" grpId="0"/>
      <p:bldP spid="2661" grpId="0"/>
      <p:bldP spid="2662" grpId="0"/>
      <p:bldP spid="2663" grpId="0" animBg="1"/>
      <p:bldP spid="2664" grpId="0" animBg="1"/>
      <p:bldP spid="2665" grpId="0" animBg="1"/>
      <p:bldP spid="2666" grpId="0" animBg="1"/>
      <p:bldP spid="2667" grpId="0" animBg="1"/>
      <p:bldP spid="2668" grpId="0" animBg="1"/>
      <p:bldP spid="2669" grpId="0" animBg="1"/>
      <p:bldP spid="2670" grpId="0" animBg="1"/>
      <p:bldP spid="2671" grpId="0" animBg="1"/>
      <p:bldP spid="2672" grpId="0" animBg="1"/>
      <p:bldP spid="2673" grpId="0" animBg="1"/>
      <p:bldP spid="2674" grpId="0" animBg="1"/>
      <p:bldP spid="2675" grpId="0" animBg="1"/>
      <p:bldP spid="2676" grpId="0" animBg="1"/>
      <p:bldP spid="2677" grpId="0" animBg="1"/>
      <p:bldP spid="2678" grpId="0" animBg="1"/>
      <p:bldP spid="2679" grpId="0" animBg="1"/>
      <p:bldP spid="2680" grpId="0" animBg="1"/>
      <p:bldP spid="2681" grpId="0" animBg="1"/>
      <p:bldP spid="2682" grpId="0" animBg="1"/>
      <p:bldP spid="2683" grpId="0" animBg="1"/>
      <p:bldP spid="2684" grpId="0" animBg="1"/>
      <p:bldP spid="2685" grpId="0" animBg="1"/>
      <p:bldP spid="2686" grpId="0" animBg="1"/>
      <p:bldP spid="2687" grpId="0" animBg="1"/>
      <p:bldP spid="2688" grpId="0" animBg="1"/>
      <p:bldP spid="2689" grpId="0" animBg="1"/>
      <p:bldP spid="2690" grpId="0" animBg="1"/>
      <p:bldP spid="2691" grpId="0" animBg="1"/>
      <p:bldP spid="2692" grpId="0" animBg="1"/>
      <p:bldP spid="2693" grpId="0" animBg="1"/>
      <p:bldP spid="2694" grpId="0" animBg="1"/>
      <p:bldP spid="2695" grpId="0" animBg="1"/>
      <p:bldP spid="2696" grpId="0" animBg="1"/>
      <p:bldP spid="2697" grpId="0" animBg="1"/>
      <p:bldP spid="2698" grpId="0" animBg="1"/>
      <p:bldP spid="2699" grpId="0" animBg="1"/>
      <p:bldP spid="2700" grpId="0" animBg="1"/>
      <p:bldP spid="2701" grpId="0" animBg="1"/>
      <p:bldP spid="2702" grpId="0" animBg="1"/>
      <p:bldP spid="2703" grpId="0" animBg="1"/>
      <p:bldP spid="2704" grpId="0" animBg="1"/>
      <p:bldP spid="2705" grpId="0" animBg="1"/>
      <p:bldP spid="2706" grpId="0" animBg="1"/>
      <p:bldP spid="2707" grpId="0" animBg="1"/>
      <p:bldP spid="2708" grpId="0" animBg="1"/>
      <p:bldP spid="2709" grpId="0" animBg="1"/>
      <p:bldP spid="2710" grpId="0" animBg="1"/>
      <p:bldP spid="2711" grpId="0" animBg="1"/>
      <p:bldP spid="2712" grpId="0" animBg="1"/>
      <p:bldP spid="2713" grpId="0" animBg="1"/>
      <p:bldP spid="2714" grpId="0" animBg="1"/>
      <p:bldP spid="2715" grpId="0" animBg="1"/>
      <p:bldP spid="2716" grpId="0" animBg="1"/>
      <p:bldP spid="2717" grpId="0" animBg="1"/>
      <p:bldP spid="2718" grpId="0" animBg="1"/>
      <p:bldP spid="2719" grpId="0" animBg="1"/>
      <p:bldP spid="2720" grpId="0" animBg="1"/>
      <p:bldP spid="2721" grpId="0" animBg="1"/>
      <p:bldP spid="2722" grpId="0" animBg="1"/>
      <p:bldP spid="2723" grpId="0" animBg="1"/>
      <p:bldP spid="2724" grpId="0" animBg="1"/>
      <p:bldP spid="2725" grpId="0" animBg="1"/>
      <p:bldP spid="2726" grpId="0" animBg="1"/>
      <p:bldP spid="2727" grpId="0" animBg="1"/>
      <p:bldP spid="2728" grpId="0" animBg="1"/>
      <p:bldP spid="2729" grpId="0" animBg="1"/>
      <p:bldP spid="2730" grpId="0" animBg="1"/>
      <p:bldP spid="2731" grpId="0" animBg="1"/>
      <p:bldP spid="2732" grpId="0" animBg="1"/>
      <p:bldP spid="2733" grpId="0" animBg="1"/>
      <p:bldP spid="2734" grpId="0" animBg="1"/>
      <p:bldP spid="2735" grpId="0" animBg="1"/>
      <p:bldP spid="2736" grpId="0" animBg="1"/>
      <p:bldP spid="2737" grpId="0" animBg="1"/>
      <p:bldP spid="2738" grpId="0" animBg="1"/>
      <p:bldP spid="2739" grpId="0" animBg="1"/>
      <p:bldP spid="2740" grpId="0" animBg="1"/>
      <p:bldP spid="2741" grpId="0" animBg="1"/>
      <p:bldP spid="2742" grpId="0" animBg="1"/>
      <p:bldP spid="2743" grpId="0" animBg="1"/>
      <p:bldP spid="2744" grpId="0" animBg="1"/>
      <p:bldP spid="2751" grpId="0" animBg="1"/>
      <p:bldP spid="2752" grpId="0" animBg="1"/>
      <p:bldP spid="2753" grpId="0" animBg="1"/>
      <p:bldP spid="2754" grpId="0" animBg="1"/>
      <p:bldP spid="2755" grpId="0" animBg="1"/>
      <p:bldP spid="2756" grpId="0" animBg="1"/>
      <p:bldP spid="2757" grpId="0"/>
      <p:bldP spid="2758" grpId="0"/>
      <p:bldP spid="2759" grpId="0"/>
      <p:bldP spid="2760" grpId="0"/>
      <p:bldP spid="2761" grpId="0"/>
      <p:bldP spid="2762" grpId="0"/>
      <p:bldP spid="2763" grpId="0"/>
      <p:bldP spid="2764" grpId="0"/>
      <p:bldP spid="2765" grpId="0"/>
      <p:bldP spid="2766" grpId="0"/>
      <p:bldP spid="2767" grpId="0"/>
      <p:bldP spid="27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6C0F2-B9CB-674F-E665-4DD19829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0EBF-0972-4811-3F60-E2A9BECDFDC0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Bits are Like Switches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A3D08-C193-3BFB-ECCA-19B57CD84EF4}"/>
              </a:ext>
            </a:extLst>
          </p:cNvPr>
          <p:cNvSpPr txBox="1"/>
          <p:nvPr/>
        </p:nvSpPr>
        <p:spPr>
          <a:xfrm>
            <a:off x="1455420" y="1115407"/>
            <a:ext cx="8061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 bits make a byte - like switchboard of 8 switches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Each switch can be OFF (0) or ON (1) =&gt; 2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 bits can take up to 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values of witch all 0s =&gt; zero value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 bits can represent between 0 to 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byte can represent between 0 to 255=(2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bytes (16 bits) can represent 0 to 65535=(2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Registers are very fast memory units inside the CPU / GPU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Modern processors may have 8, 16, 32, or 64 bits long registers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E4979B-C372-238B-A6F2-2E22A4F4C481}"/>
              </a:ext>
            </a:extLst>
          </p:cNvPr>
          <p:cNvGrpSpPr/>
          <p:nvPr/>
        </p:nvGrpSpPr>
        <p:grpSpPr>
          <a:xfrm>
            <a:off x="1798320" y="5013960"/>
            <a:ext cx="5768340" cy="830580"/>
            <a:chOff x="967740" y="4800600"/>
            <a:chExt cx="5768340" cy="8305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ADE56-5065-84F5-804A-3D6B604B1E9D}"/>
                </a:ext>
              </a:extLst>
            </p:cNvPr>
            <p:cNvSpPr/>
            <p:nvPr/>
          </p:nvSpPr>
          <p:spPr>
            <a:xfrm>
              <a:off x="967740" y="4800600"/>
              <a:ext cx="5768340" cy="8305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CFAFEB-EDD8-1268-1854-B7178593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491" y="4882469"/>
              <a:ext cx="2734762" cy="66652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E175E8-5295-3563-BDB5-3C025C86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900891" y="4882469"/>
              <a:ext cx="2734762" cy="66652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EED5C-8960-0332-D5D4-B544567EF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C66C4-12DF-D3D0-CE78-6737FDF3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7B7176-9D5B-5DF5-E9F8-C12C52618DAF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Digital Logic Gates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D44A1401-67B9-9E27-E4C8-B2541AB191C4}"/>
              </a:ext>
            </a:extLst>
          </p:cNvPr>
          <p:cNvSpPr/>
          <p:nvPr/>
        </p:nvSpPr>
        <p:spPr>
          <a:xfrm>
            <a:off x="2887980" y="961655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68521B-151E-E68B-F239-EC20CCF9ACF3}"/>
              </a:ext>
            </a:extLst>
          </p:cNvPr>
          <p:cNvCxnSpPr>
            <a:cxnSpLocks/>
          </p:cNvCxnSpPr>
          <p:nvPr/>
        </p:nvCxnSpPr>
        <p:spPr>
          <a:xfrm flipH="1">
            <a:off x="2093359" y="122835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C2F94-1FCC-C8C4-7EBC-D530C4C87CB2}"/>
              </a:ext>
            </a:extLst>
          </p:cNvPr>
          <p:cNvCxnSpPr>
            <a:cxnSpLocks/>
          </p:cNvCxnSpPr>
          <p:nvPr/>
        </p:nvCxnSpPr>
        <p:spPr>
          <a:xfrm flipH="1">
            <a:off x="2093359" y="181509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95EB83-1E75-07FD-1142-2FFA84E852B3}"/>
              </a:ext>
            </a:extLst>
          </p:cNvPr>
          <p:cNvCxnSpPr>
            <a:cxnSpLocks/>
          </p:cNvCxnSpPr>
          <p:nvPr/>
        </p:nvCxnSpPr>
        <p:spPr>
          <a:xfrm flipH="1">
            <a:off x="3916680" y="152553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420B0-0134-5168-FDA2-B28E481C87BE}"/>
              </a:ext>
            </a:extLst>
          </p:cNvPr>
          <p:cNvSpPr txBox="1"/>
          <p:nvPr/>
        </p:nvSpPr>
        <p:spPr>
          <a:xfrm>
            <a:off x="2019300" y="912661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00833-A5D8-8AE3-3877-F72316EAE824}"/>
              </a:ext>
            </a:extLst>
          </p:cNvPr>
          <p:cNvSpPr txBox="1"/>
          <p:nvPr/>
        </p:nvSpPr>
        <p:spPr>
          <a:xfrm>
            <a:off x="2019300" y="1502676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33C32-3FAB-EEFC-16ED-8E7C9587D04F}"/>
              </a:ext>
            </a:extLst>
          </p:cNvPr>
          <p:cNvSpPr txBox="1"/>
          <p:nvPr/>
        </p:nvSpPr>
        <p:spPr>
          <a:xfrm>
            <a:off x="3977640" y="1202221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C0750A-C305-C819-1B35-28F2B6B5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056" y="2182454"/>
            <a:ext cx="2105563" cy="124654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4E2354-463F-2D3B-8F01-4767F05858D7}"/>
              </a:ext>
            </a:extLst>
          </p:cNvPr>
          <p:cNvCxnSpPr>
            <a:cxnSpLocks/>
          </p:cNvCxnSpPr>
          <p:nvPr/>
        </p:nvCxnSpPr>
        <p:spPr>
          <a:xfrm flipH="1">
            <a:off x="6253879" y="122073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8EBF14-731D-3B9F-5C67-12365DB82B19}"/>
              </a:ext>
            </a:extLst>
          </p:cNvPr>
          <p:cNvCxnSpPr>
            <a:cxnSpLocks/>
          </p:cNvCxnSpPr>
          <p:nvPr/>
        </p:nvCxnSpPr>
        <p:spPr>
          <a:xfrm flipH="1">
            <a:off x="6253879" y="180747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E61FD6-4B8D-176A-A80F-C6A1ABA3F74C}"/>
              </a:ext>
            </a:extLst>
          </p:cNvPr>
          <p:cNvCxnSpPr>
            <a:cxnSpLocks/>
          </p:cNvCxnSpPr>
          <p:nvPr/>
        </p:nvCxnSpPr>
        <p:spPr>
          <a:xfrm flipH="1">
            <a:off x="8046720" y="151791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290DBC-2128-9123-09FD-975F3F3C4088}"/>
              </a:ext>
            </a:extLst>
          </p:cNvPr>
          <p:cNvSpPr txBox="1"/>
          <p:nvPr/>
        </p:nvSpPr>
        <p:spPr>
          <a:xfrm>
            <a:off x="6179820" y="905041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A1F6B-4087-6410-E78D-052678C5A756}"/>
              </a:ext>
            </a:extLst>
          </p:cNvPr>
          <p:cNvSpPr txBox="1"/>
          <p:nvPr/>
        </p:nvSpPr>
        <p:spPr>
          <a:xfrm>
            <a:off x="6179820" y="1495056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A29C0-1145-1292-6E74-8B8DD1A78D07}"/>
              </a:ext>
            </a:extLst>
          </p:cNvPr>
          <p:cNvSpPr txBox="1"/>
          <p:nvPr/>
        </p:nvSpPr>
        <p:spPr>
          <a:xfrm>
            <a:off x="8122920" y="1194601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33" name="Flowchart: Stored Data 32">
            <a:extLst>
              <a:ext uri="{FF2B5EF4-FFF2-40B4-BE49-F238E27FC236}">
                <a16:creationId xmlns:a16="http://schemas.microsoft.com/office/drawing/2014/main" id="{434D3859-F0BF-0849-4974-D9736707C0DD}"/>
              </a:ext>
            </a:extLst>
          </p:cNvPr>
          <p:cNvSpPr/>
          <p:nvPr/>
        </p:nvSpPr>
        <p:spPr>
          <a:xfrm flipH="1">
            <a:off x="6897516" y="961655"/>
            <a:ext cx="1156823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OR</a:t>
            </a: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F7A595D-D0ED-DF48-CBCB-7969E9A43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72706"/>
              </p:ext>
            </p:extLst>
          </p:nvPr>
        </p:nvGraphicFramePr>
        <p:xfrm>
          <a:off x="6457928" y="2177709"/>
          <a:ext cx="2145052" cy="12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547871" imgH="914400" progId="Excel.Sheet.12">
                  <p:embed/>
                </p:oleObj>
              </mc:Choice>
              <mc:Fallback>
                <p:oleObj name="Worksheet" r:id="rId4" imgW="1547871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7928" y="2177709"/>
                        <a:ext cx="2145052" cy="126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ACE9D1-0D3A-70A5-3CCF-9D8986815CEA}"/>
              </a:ext>
            </a:extLst>
          </p:cNvPr>
          <p:cNvCxnSpPr>
            <a:cxnSpLocks/>
          </p:cNvCxnSpPr>
          <p:nvPr/>
        </p:nvCxnSpPr>
        <p:spPr>
          <a:xfrm flipH="1">
            <a:off x="2108599" y="429076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744D30-2A81-2E3D-608A-55825CB84B50}"/>
              </a:ext>
            </a:extLst>
          </p:cNvPr>
          <p:cNvCxnSpPr>
            <a:cxnSpLocks/>
          </p:cNvCxnSpPr>
          <p:nvPr/>
        </p:nvCxnSpPr>
        <p:spPr>
          <a:xfrm flipH="1">
            <a:off x="2108599" y="487750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41C372-03FB-73ED-BF9B-8104B7FCB715}"/>
              </a:ext>
            </a:extLst>
          </p:cNvPr>
          <p:cNvCxnSpPr>
            <a:cxnSpLocks/>
          </p:cNvCxnSpPr>
          <p:nvPr/>
        </p:nvCxnSpPr>
        <p:spPr>
          <a:xfrm flipH="1">
            <a:off x="3901440" y="4587949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024A7E-82FF-84F5-F43E-BA50665A7F4E}"/>
              </a:ext>
            </a:extLst>
          </p:cNvPr>
          <p:cNvSpPr txBox="1"/>
          <p:nvPr/>
        </p:nvSpPr>
        <p:spPr>
          <a:xfrm>
            <a:off x="1973580" y="3975075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28B958-0A4C-74B5-0A3D-464435675491}"/>
              </a:ext>
            </a:extLst>
          </p:cNvPr>
          <p:cNvSpPr txBox="1"/>
          <p:nvPr/>
        </p:nvSpPr>
        <p:spPr>
          <a:xfrm>
            <a:off x="1988820" y="4565090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B2F74D-09D4-DD69-5220-CA794E94D7D3}"/>
              </a:ext>
            </a:extLst>
          </p:cNvPr>
          <p:cNvSpPr txBox="1"/>
          <p:nvPr/>
        </p:nvSpPr>
        <p:spPr>
          <a:xfrm>
            <a:off x="3977640" y="4264635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3" name="Flowchart: Stored Data 42">
            <a:extLst>
              <a:ext uri="{FF2B5EF4-FFF2-40B4-BE49-F238E27FC236}">
                <a16:creationId xmlns:a16="http://schemas.microsoft.com/office/drawing/2014/main" id="{5CA749F9-0D3A-6B28-D0C8-C0D5A8AF3109}"/>
              </a:ext>
            </a:extLst>
          </p:cNvPr>
          <p:cNvSpPr/>
          <p:nvPr/>
        </p:nvSpPr>
        <p:spPr>
          <a:xfrm flipH="1">
            <a:off x="2880356" y="4031689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35835989-4E51-2F23-AC69-582D1B856C10}"/>
              </a:ext>
            </a:extLst>
          </p:cNvPr>
          <p:cNvSpPr/>
          <p:nvPr/>
        </p:nvSpPr>
        <p:spPr>
          <a:xfrm rot="5400000">
            <a:off x="2230537" y="4377855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D4EB5976-2C15-889E-E1D1-475162A0C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481786"/>
              </p:ext>
            </p:extLst>
          </p:nvPr>
        </p:nvGraphicFramePr>
        <p:xfrm>
          <a:off x="2261630" y="5226958"/>
          <a:ext cx="2266152" cy="133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547871" imgH="914400" progId="Excel.Sheet.12">
                  <p:embed/>
                </p:oleObj>
              </mc:Choice>
              <mc:Fallback>
                <p:oleObj name="Worksheet" r:id="rId6" imgW="1547871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1630" y="5226958"/>
                        <a:ext cx="2266152" cy="133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32742F51-F438-9177-2DA3-D8C6337C9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29A585-78AE-519E-9CC4-3848221B1FE8}"/>
              </a:ext>
            </a:extLst>
          </p:cNvPr>
          <p:cNvCxnSpPr>
            <a:cxnSpLocks/>
          </p:cNvCxnSpPr>
          <p:nvPr/>
        </p:nvCxnSpPr>
        <p:spPr>
          <a:xfrm flipH="1">
            <a:off x="6326269" y="458794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7C99ED-612E-8147-6F08-4CBAA0FB32CE}"/>
              </a:ext>
            </a:extLst>
          </p:cNvPr>
          <p:cNvCxnSpPr>
            <a:cxnSpLocks/>
          </p:cNvCxnSpPr>
          <p:nvPr/>
        </p:nvCxnSpPr>
        <p:spPr>
          <a:xfrm flipH="1">
            <a:off x="8107680" y="4595569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6F09CE-E889-A2C0-54D7-0AC2A1A9A146}"/>
              </a:ext>
            </a:extLst>
          </p:cNvPr>
          <p:cNvSpPr txBox="1"/>
          <p:nvPr/>
        </p:nvSpPr>
        <p:spPr>
          <a:xfrm>
            <a:off x="6191250" y="4272255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62884-0BFF-0BB6-66F0-E408FF94DF2B}"/>
              </a:ext>
            </a:extLst>
          </p:cNvPr>
          <p:cNvSpPr txBox="1"/>
          <p:nvPr/>
        </p:nvSpPr>
        <p:spPr>
          <a:xfrm>
            <a:off x="8183880" y="4272255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46F960A-42D8-4EEB-FC4E-0FCBE9E5AF28}"/>
              </a:ext>
            </a:extLst>
          </p:cNvPr>
          <p:cNvSpPr/>
          <p:nvPr/>
        </p:nvSpPr>
        <p:spPr>
          <a:xfrm rot="5400000">
            <a:off x="6992308" y="4177427"/>
            <a:ext cx="1110603" cy="85344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69A928-ED02-ED61-0B3C-7EB10B8D4DC5}"/>
              </a:ext>
            </a:extLst>
          </p:cNvPr>
          <p:cNvSpPr txBox="1"/>
          <p:nvPr/>
        </p:nvSpPr>
        <p:spPr>
          <a:xfrm>
            <a:off x="7164335" y="44109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NOT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89F20A-0AEF-936D-D68F-798FA318A3BB}"/>
              </a:ext>
            </a:extLst>
          </p:cNvPr>
          <p:cNvSpPr/>
          <p:nvPr/>
        </p:nvSpPr>
        <p:spPr>
          <a:xfrm>
            <a:off x="7882034" y="4418523"/>
            <a:ext cx="381000" cy="369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30F7F94F-8CFF-80AD-9EA3-76D1E15CA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69316"/>
              </p:ext>
            </p:extLst>
          </p:nvPr>
        </p:nvGraphicFramePr>
        <p:xfrm>
          <a:off x="6457928" y="5221468"/>
          <a:ext cx="1513093" cy="80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033361" imgH="552581" progId="Excel.Sheet.12">
                  <p:embed/>
                </p:oleObj>
              </mc:Choice>
              <mc:Fallback>
                <p:oleObj name="Worksheet" r:id="rId9" imgW="1033361" imgH="5525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7928" y="5221468"/>
                        <a:ext cx="1513093" cy="808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2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6" grpId="0"/>
      <p:bldP spid="20" grpId="0"/>
      <p:bldP spid="28" grpId="0"/>
      <p:bldP spid="29" grpId="0"/>
      <p:bldP spid="30" grpId="0"/>
      <p:bldP spid="33" grpId="0" animBg="1"/>
      <p:bldP spid="40" grpId="0"/>
      <p:bldP spid="41" grpId="0"/>
      <p:bldP spid="42" grpId="0"/>
      <p:bldP spid="43" grpId="0" animBg="1"/>
      <p:bldP spid="45" grpId="0" animBg="1"/>
      <p:bldP spid="51" grpId="0"/>
      <p:bldP spid="53" grpId="0"/>
      <p:bldP spid="56" grpId="0" animBg="1"/>
      <p:bldP spid="57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7342-7418-1647-F659-19024FCF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025508-B23A-257D-0C8E-30263DEA9C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Adder Circuit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9CE910E-FA84-C847-4342-BA90DA297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23BEE0-BD18-C593-219F-2BD48E6C37ED}"/>
              </a:ext>
            </a:extLst>
          </p:cNvPr>
          <p:cNvCxnSpPr>
            <a:cxnSpLocks/>
          </p:cNvCxnSpPr>
          <p:nvPr/>
        </p:nvCxnSpPr>
        <p:spPr>
          <a:xfrm flipH="1">
            <a:off x="908237" y="2045505"/>
            <a:ext cx="16186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8A1292-1B74-F1D3-F05D-7FB5EC799932}"/>
              </a:ext>
            </a:extLst>
          </p:cNvPr>
          <p:cNvCxnSpPr>
            <a:cxnSpLocks/>
          </p:cNvCxnSpPr>
          <p:nvPr/>
        </p:nvCxnSpPr>
        <p:spPr>
          <a:xfrm flipH="1">
            <a:off x="908237" y="2632245"/>
            <a:ext cx="16186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E336F-BE66-BD64-BABD-B34CDD56BAA8}"/>
              </a:ext>
            </a:extLst>
          </p:cNvPr>
          <p:cNvCxnSpPr>
            <a:cxnSpLocks/>
          </p:cNvCxnSpPr>
          <p:nvPr/>
        </p:nvCxnSpPr>
        <p:spPr>
          <a:xfrm flipH="1">
            <a:off x="3499477" y="234268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C758CE-8F95-C6F3-2E38-304E568EC4D2}"/>
              </a:ext>
            </a:extLst>
          </p:cNvPr>
          <p:cNvSpPr txBox="1"/>
          <p:nvPr/>
        </p:nvSpPr>
        <p:spPr>
          <a:xfrm>
            <a:off x="773218" y="172981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46705-0D9A-A480-5FE2-68B561151C1C}"/>
              </a:ext>
            </a:extLst>
          </p:cNvPr>
          <p:cNvSpPr txBox="1"/>
          <p:nvPr/>
        </p:nvSpPr>
        <p:spPr>
          <a:xfrm>
            <a:off x="788458" y="2319826"/>
            <a:ext cx="411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EF9E4338-078E-D42A-5546-832E733CB9DA}"/>
              </a:ext>
            </a:extLst>
          </p:cNvPr>
          <p:cNvSpPr/>
          <p:nvPr/>
        </p:nvSpPr>
        <p:spPr>
          <a:xfrm flipH="1">
            <a:off x="2478393" y="1786425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4DF8C2C6-D8B3-03DB-5F3E-3719DDADA725}"/>
              </a:ext>
            </a:extLst>
          </p:cNvPr>
          <p:cNvSpPr/>
          <p:nvPr/>
        </p:nvSpPr>
        <p:spPr>
          <a:xfrm rot="5400000">
            <a:off x="1828571" y="2132591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BF47BD7-DF60-5183-E6B2-8F2445DEE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26461"/>
              </p:ext>
            </p:extLst>
          </p:nvPr>
        </p:nvGraphicFramePr>
        <p:xfrm>
          <a:off x="6989900" y="863897"/>
          <a:ext cx="4385358" cy="226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624457" imgH="1871761" progId="Excel.Sheet.12">
                  <p:embed/>
                </p:oleObj>
              </mc:Choice>
              <mc:Fallback>
                <p:oleObj name="Worksheet" r:id="rId4" imgW="3624457" imgH="1871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9900" y="863897"/>
                        <a:ext cx="4385358" cy="226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65D3D6-6B6B-9313-4225-65B48DBEA85F}"/>
              </a:ext>
            </a:extLst>
          </p:cNvPr>
          <p:cNvCxnSpPr>
            <a:cxnSpLocks/>
          </p:cNvCxnSpPr>
          <p:nvPr/>
        </p:nvCxnSpPr>
        <p:spPr>
          <a:xfrm flipH="1">
            <a:off x="5343521" y="275416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50D871AF-C92F-B0DD-7D0A-6F3CBD142962}"/>
              </a:ext>
            </a:extLst>
          </p:cNvPr>
          <p:cNvSpPr/>
          <p:nvPr/>
        </p:nvSpPr>
        <p:spPr>
          <a:xfrm flipH="1">
            <a:off x="4322437" y="2213145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A1B22EC0-5A5A-A80A-D766-8B781CBD4CDE}"/>
              </a:ext>
            </a:extLst>
          </p:cNvPr>
          <p:cNvSpPr/>
          <p:nvPr/>
        </p:nvSpPr>
        <p:spPr>
          <a:xfrm rot="5400000">
            <a:off x="3672618" y="2574551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66EC56-EA6B-94B5-3D8D-D887FD942A77}"/>
              </a:ext>
            </a:extLst>
          </p:cNvPr>
          <p:cNvCxnSpPr>
            <a:cxnSpLocks/>
          </p:cNvCxnSpPr>
          <p:nvPr/>
        </p:nvCxnSpPr>
        <p:spPr>
          <a:xfrm flipH="1">
            <a:off x="931093" y="3174593"/>
            <a:ext cx="339134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4E1C2D-26CD-5B8D-693F-6331F220A496}"/>
              </a:ext>
            </a:extLst>
          </p:cNvPr>
          <p:cNvSpPr txBox="1"/>
          <p:nvPr/>
        </p:nvSpPr>
        <p:spPr>
          <a:xfrm>
            <a:off x="806202" y="2862174"/>
            <a:ext cx="10287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Carry In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5D4B14-A3C5-8C90-67B0-1A41E081A504}"/>
              </a:ext>
            </a:extLst>
          </p:cNvPr>
          <p:cNvSpPr txBox="1"/>
          <p:nvPr/>
        </p:nvSpPr>
        <p:spPr>
          <a:xfrm>
            <a:off x="5621263" y="2462968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Sum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9" name="Flowchart: Delay 48">
            <a:extLst>
              <a:ext uri="{FF2B5EF4-FFF2-40B4-BE49-F238E27FC236}">
                <a16:creationId xmlns:a16="http://schemas.microsoft.com/office/drawing/2014/main" id="{8EFBA85F-381A-630B-EBEB-A7C36CDC44A9}"/>
              </a:ext>
            </a:extLst>
          </p:cNvPr>
          <p:cNvSpPr/>
          <p:nvPr/>
        </p:nvSpPr>
        <p:spPr>
          <a:xfrm>
            <a:off x="4003162" y="3826214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013CBA-7DB0-83AA-C3D8-5BE091A7C5DF}"/>
              </a:ext>
            </a:extLst>
          </p:cNvPr>
          <p:cNvCxnSpPr>
            <a:cxnSpLocks/>
          </p:cNvCxnSpPr>
          <p:nvPr/>
        </p:nvCxnSpPr>
        <p:spPr>
          <a:xfrm flipH="1">
            <a:off x="3761196" y="4092914"/>
            <a:ext cx="25319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9DE453-EE59-7A68-F857-28CC3F74040C}"/>
              </a:ext>
            </a:extLst>
          </p:cNvPr>
          <p:cNvCxnSpPr>
            <a:cxnSpLocks/>
          </p:cNvCxnSpPr>
          <p:nvPr/>
        </p:nvCxnSpPr>
        <p:spPr>
          <a:xfrm flipH="1">
            <a:off x="3418636" y="4679654"/>
            <a:ext cx="5845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3DF85A-0A96-8AF6-192C-3A155CAF1612}"/>
              </a:ext>
            </a:extLst>
          </p:cNvPr>
          <p:cNvCxnSpPr>
            <a:cxnSpLocks/>
          </p:cNvCxnSpPr>
          <p:nvPr/>
        </p:nvCxnSpPr>
        <p:spPr>
          <a:xfrm flipH="1">
            <a:off x="4990893" y="4390094"/>
            <a:ext cx="6183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9EBB13-B4CA-B7A1-C286-B50384FC8B62}"/>
              </a:ext>
            </a:extLst>
          </p:cNvPr>
          <p:cNvCxnSpPr>
            <a:cxnSpLocks/>
          </p:cNvCxnSpPr>
          <p:nvPr/>
        </p:nvCxnSpPr>
        <p:spPr>
          <a:xfrm flipH="1">
            <a:off x="3780483" y="3264061"/>
            <a:ext cx="16624" cy="8408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lock Arc 67">
            <a:extLst>
              <a:ext uri="{FF2B5EF4-FFF2-40B4-BE49-F238E27FC236}">
                <a16:creationId xmlns:a16="http://schemas.microsoft.com/office/drawing/2014/main" id="{69093C50-463D-DAF6-ED2A-F6D7BF2BACCF}"/>
              </a:ext>
            </a:extLst>
          </p:cNvPr>
          <p:cNvSpPr/>
          <p:nvPr/>
        </p:nvSpPr>
        <p:spPr>
          <a:xfrm rot="5400000">
            <a:off x="3662589" y="3038328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19AAD01-3C5B-DB4B-D940-D78C68E158D1}"/>
              </a:ext>
            </a:extLst>
          </p:cNvPr>
          <p:cNvCxnSpPr>
            <a:cxnSpLocks/>
          </p:cNvCxnSpPr>
          <p:nvPr/>
        </p:nvCxnSpPr>
        <p:spPr>
          <a:xfrm flipH="1">
            <a:off x="3797107" y="2319826"/>
            <a:ext cx="13050" cy="7851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4ABFEB-0648-5940-3AE0-52205973BC93}"/>
              </a:ext>
            </a:extLst>
          </p:cNvPr>
          <p:cNvCxnSpPr>
            <a:cxnSpLocks/>
          </p:cNvCxnSpPr>
          <p:nvPr/>
        </p:nvCxnSpPr>
        <p:spPr>
          <a:xfrm flipH="1">
            <a:off x="3427573" y="3174593"/>
            <a:ext cx="33048" cy="15178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lay 78">
            <a:extLst>
              <a:ext uri="{FF2B5EF4-FFF2-40B4-BE49-F238E27FC236}">
                <a16:creationId xmlns:a16="http://schemas.microsoft.com/office/drawing/2014/main" id="{498B710E-2F3A-B7CC-5CAC-ABC25EAEB3DD}"/>
              </a:ext>
            </a:extLst>
          </p:cNvPr>
          <p:cNvSpPr/>
          <p:nvPr/>
        </p:nvSpPr>
        <p:spPr>
          <a:xfrm>
            <a:off x="4012099" y="5145229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79EAAA-9ECF-69FE-819E-FF9F0C140563}"/>
              </a:ext>
            </a:extLst>
          </p:cNvPr>
          <p:cNvCxnSpPr>
            <a:cxnSpLocks/>
          </p:cNvCxnSpPr>
          <p:nvPr/>
        </p:nvCxnSpPr>
        <p:spPr>
          <a:xfrm flipH="1">
            <a:off x="2133122" y="5411929"/>
            <a:ext cx="189020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F7DFB1-C040-C0A2-8089-86B9F4A71D4F}"/>
              </a:ext>
            </a:extLst>
          </p:cNvPr>
          <p:cNvCxnSpPr>
            <a:cxnSpLocks/>
          </p:cNvCxnSpPr>
          <p:nvPr/>
        </p:nvCxnSpPr>
        <p:spPr>
          <a:xfrm flipH="1">
            <a:off x="1705118" y="5998669"/>
            <a:ext cx="23069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DDEB2B-3CC2-DAC2-BEB0-19D6200DD7B3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1749960" y="2026558"/>
            <a:ext cx="8312" cy="51847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lock Arc 82">
            <a:extLst>
              <a:ext uri="{FF2B5EF4-FFF2-40B4-BE49-F238E27FC236}">
                <a16:creationId xmlns:a16="http://schemas.microsoft.com/office/drawing/2014/main" id="{DA463BD7-C995-026D-4F99-F32AD182FB22}"/>
              </a:ext>
            </a:extLst>
          </p:cNvPr>
          <p:cNvSpPr/>
          <p:nvPr/>
        </p:nvSpPr>
        <p:spPr>
          <a:xfrm rot="5400000">
            <a:off x="1606691" y="3038328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05121B-3927-E98E-24BE-918921BF655B}"/>
              </a:ext>
            </a:extLst>
          </p:cNvPr>
          <p:cNvCxnSpPr>
            <a:cxnSpLocks/>
          </p:cNvCxnSpPr>
          <p:nvPr/>
        </p:nvCxnSpPr>
        <p:spPr>
          <a:xfrm flipH="1">
            <a:off x="2154102" y="2631363"/>
            <a:ext cx="13050" cy="4431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425257-B61B-3B56-AA44-EDDB9D610F46}"/>
              </a:ext>
            </a:extLst>
          </p:cNvPr>
          <p:cNvCxnSpPr>
            <a:cxnSpLocks/>
          </p:cNvCxnSpPr>
          <p:nvPr/>
        </p:nvCxnSpPr>
        <p:spPr>
          <a:xfrm flipH="1">
            <a:off x="2160627" y="3264061"/>
            <a:ext cx="5543" cy="21478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lock Arc 95">
            <a:extLst>
              <a:ext uri="{FF2B5EF4-FFF2-40B4-BE49-F238E27FC236}">
                <a16:creationId xmlns:a16="http://schemas.microsoft.com/office/drawing/2014/main" id="{177D7193-F343-7B9D-FC37-75A4C14FF177}"/>
              </a:ext>
            </a:extLst>
          </p:cNvPr>
          <p:cNvSpPr/>
          <p:nvPr/>
        </p:nvSpPr>
        <p:spPr>
          <a:xfrm rot="5400000">
            <a:off x="2018160" y="3040344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Block Arc 96">
            <a:extLst>
              <a:ext uri="{FF2B5EF4-FFF2-40B4-BE49-F238E27FC236}">
                <a16:creationId xmlns:a16="http://schemas.microsoft.com/office/drawing/2014/main" id="{52A664D2-D70B-68F5-3855-E0A92898ECCA}"/>
              </a:ext>
            </a:extLst>
          </p:cNvPr>
          <p:cNvSpPr/>
          <p:nvPr/>
        </p:nvSpPr>
        <p:spPr>
          <a:xfrm rot="5400000">
            <a:off x="1629435" y="2501515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96151B1-19A5-14B5-024A-1E91F7D5FAE6}"/>
              </a:ext>
            </a:extLst>
          </p:cNvPr>
          <p:cNvCxnSpPr>
            <a:cxnSpLocks/>
          </p:cNvCxnSpPr>
          <p:nvPr/>
        </p:nvCxnSpPr>
        <p:spPr>
          <a:xfrm flipH="1">
            <a:off x="1733928" y="3282540"/>
            <a:ext cx="4238" cy="27161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DE1FB89-DA53-25AB-12D3-46ED9DA9A66A}"/>
              </a:ext>
            </a:extLst>
          </p:cNvPr>
          <p:cNvCxnSpPr>
            <a:cxnSpLocks/>
          </p:cNvCxnSpPr>
          <p:nvPr/>
        </p:nvCxnSpPr>
        <p:spPr>
          <a:xfrm flipH="1">
            <a:off x="1754116" y="2758982"/>
            <a:ext cx="8312" cy="3219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C5D6905-8661-A96A-8284-72185119672B}"/>
              </a:ext>
            </a:extLst>
          </p:cNvPr>
          <p:cNvSpPr/>
          <p:nvPr/>
        </p:nvSpPr>
        <p:spPr>
          <a:xfrm>
            <a:off x="1626658" y="1947877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C1A83C4-DDB5-B6CF-2C01-D18FF0205CC6}"/>
              </a:ext>
            </a:extLst>
          </p:cNvPr>
          <p:cNvSpPr/>
          <p:nvPr/>
        </p:nvSpPr>
        <p:spPr>
          <a:xfrm>
            <a:off x="2017690" y="2550391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2D79041-8DB7-8B9E-B6C7-99C5B1FD1239}"/>
              </a:ext>
            </a:extLst>
          </p:cNvPr>
          <p:cNvSpPr/>
          <p:nvPr/>
        </p:nvSpPr>
        <p:spPr>
          <a:xfrm>
            <a:off x="3659812" y="2244006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871B296-7E76-B8DF-ABAF-70662ABD4DDC}"/>
              </a:ext>
            </a:extLst>
          </p:cNvPr>
          <p:cNvSpPr/>
          <p:nvPr/>
        </p:nvSpPr>
        <p:spPr>
          <a:xfrm>
            <a:off x="3315746" y="3076786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FCE594D-F2BE-99E9-7ACB-0351D1EB1D5E}"/>
              </a:ext>
            </a:extLst>
          </p:cNvPr>
          <p:cNvCxnSpPr>
            <a:cxnSpLocks/>
          </p:cNvCxnSpPr>
          <p:nvPr/>
        </p:nvCxnSpPr>
        <p:spPr>
          <a:xfrm flipH="1">
            <a:off x="4954937" y="5709109"/>
            <a:ext cx="3490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0C2004F-6065-DBEC-600E-68EC6FCE22DF}"/>
              </a:ext>
            </a:extLst>
          </p:cNvPr>
          <p:cNvCxnSpPr>
            <a:cxnSpLocks/>
          </p:cNvCxnSpPr>
          <p:nvPr/>
        </p:nvCxnSpPr>
        <p:spPr>
          <a:xfrm>
            <a:off x="5291861" y="4960798"/>
            <a:ext cx="0" cy="7655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C07EF1-2325-924F-5583-3CA272C25283}"/>
              </a:ext>
            </a:extLst>
          </p:cNvPr>
          <p:cNvCxnSpPr>
            <a:cxnSpLocks/>
          </p:cNvCxnSpPr>
          <p:nvPr/>
        </p:nvCxnSpPr>
        <p:spPr>
          <a:xfrm flipH="1">
            <a:off x="5272248" y="4960798"/>
            <a:ext cx="3490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E0DC4B-09CA-A295-F082-BE8C17AAF23F}"/>
              </a:ext>
            </a:extLst>
          </p:cNvPr>
          <p:cNvCxnSpPr>
            <a:cxnSpLocks/>
          </p:cNvCxnSpPr>
          <p:nvPr/>
        </p:nvCxnSpPr>
        <p:spPr>
          <a:xfrm flipH="1">
            <a:off x="6515100" y="4684811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9694DF0-802E-8CAF-1965-10E6471F2EF5}"/>
              </a:ext>
            </a:extLst>
          </p:cNvPr>
          <p:cNvSpPr txBox="1"/>
          <p:nvPr/>
        </p:nvSpPr>
        <p:spPr>
          <a:xfrm>
            <a:off x="6739977" y="4390094"/>
            <a:ext cx="738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Carry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23" name="Flowchart: Stored Data 122">
            <a:extLst>
              <a:ext uri="{FF2B5EF4-FFF2-40B4-BE49-F238E27FC236}">
                <a16:creationId xmlns:a16="http://schemas.microsoft.com/office/drawing/2014/main" id="{06FAA451-A7C5-487B-D002-C4C2550B66F3}"/>
              </a:ext>
            </a:extLst>
          </p:cNvPr>
          <p:cNvSpPr/>
          <p:nvPr/>
        </p:nvSpPr>
        <p:spPr>
          <a:xfrm flipH="1">
            <a:off x="5574194" y="4128551"/>
            <a:ext cx="1128246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D844D-DFAE-E75D-8E36-C7002E657AE7}"/>
              </a:ext>
            </a:extLst>
          </p:cNvPr>
          <p:cNvSpPr txBox="1"/>
          <p:nvPr/>
        </p:nvSpPr>
        <p:spPr>
          <a:xfrm>
            <a:off x="3639526" y="195027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67B1F-86A6-6E8A-78D4-41E78952DB77}"/>
              </a:ext>
            </a:extLst>
          </p:cNvPr>
          <p:cNvSpPr txBox="1"/>
          <p:nvPr/>
        </p:nvSpPr>
        <p:spPr>
          <a:xfrm>
            <a:off x="5031862" y="4029561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63FFA-4981-48B3-B34C-8C41B8C3D654}"/>
              </a:ext>
            </a:extLst>
          </p:cNvPr>
          <p:cNvSpPr txBox="1"/>
          <p:nvPr/>
        </p:nvSpPr>
        <p:spPr>
          <a:xfrm>
            <a:off x="5008881" y="483496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904DD-007B-3077-A373-E489FD4EECDD}"/>
              </a:ext>
            </a:extLst>
          </p:cNvPr>
          <p:cNvSpPr txBox="1"/>
          <p:nvPr/>
        </p:nvSpPr>
        <p:spPr>
          <a:xfrm>
            <a:off x="3555675" y="400706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C8E20-FA41-0CFB-F502-319800EAE09D}"/>
              </a:ext>
            </a:extLst>
          </p:cNvPr>
          <p:cNvSpPr txBox="1"/>
          <p:nvPr/>
        </p:nvSpPr>
        <p:spPr>
          <a:xfrm>
            <a:off x="3248351" y="5112900"/>
            <a:ext cx="411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8EF44C-F810-367E-8B05-D4D52A5283D4}"/>
              </a:ext>
            </a:extLst>
          </p:cNvPr>
          <p:cNvSpPr txBox="1"/>
          <p:nvPr/>
        </p:nvSpPr>
        <p:spPr>
          <a:xfrm>
            <a:off x="3259140" y="5713964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0438B82-6CFB-B499-2F17-E15F0D133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10341"/>
              </p:ext>
            </p:extLst>
          </p:nvPr>
        </p:nvGraphicFramePr>
        <p:xfrm>
          <a:off x="7626110" y="4029561"/>
          <a:ext cx="2266152" cy="133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547871" imgH="914400" progId="Excel.Sheet.12">
                  <p:embed/>
                </p:oleObj>
              </mc:Choice>
              <mc:Fallback>
                <p:oleObj name="Worksheet" r:id="rId6" imgW="1547871" imgH="914400" progId="Excel.Sheet.12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D4EB5976-2C15-889E-E1D1-475162A0CB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6110" y="4029561"/>
                        <a:ext cx="2266152" cy="133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12A852A-0549-7010-78D0-AC2E36DBA690}"/>
              </a:ext>
            </a:extLst>
          </p:cNvPr>
          <p:cNvSpPr txBox="1"/>
          <p:nvPr/>
        </p:nvSpPr>
        <p:spPr>
          <a:xfrm>
            <a:off x="8444052" y="3715280"/>
            <a:ext cx="738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XOR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907103-D7FC-A26F-32CB-16B6594B1A35}"/>
              </a:ext>
            </a:extLst>
          </p:cNvPr>
          <p:cNvSpPr txBox="1"/>
          <p:nvPr/>
        </p:nvSpPr>
        <p:spPr>
          <a:xfrm>
            <a:off x="11005994" y="3684470"/>
            <a:ext cx="738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AND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024936-9B24-C64C-03CE-BE11088D4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6437" y="4053834"/>
            <a:ext cx="2105563" cy="12465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CC6422-C22F-4340-8BB3-E79C36EC017D}"/>
              </a:ext>
            </a:extLst>
          </p:cNvPr>
          <p:cNvSpPr txBox="1"/>
          <p:nvPr/>
        </p:nvSpPr>
        <p:spPr>
          <a:xfrm>
            <a:off x="2969998" y="4647649"/>
            <a:ext cx="10287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Carry In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98A278F-FF67-3350-A50D-6A7A0A53080D}"/>
              </a:ext>
            </a:extLst>
          </p:cNvPr>
          <p:cNvSpPr/>
          <p:nvPr/>
        </p:nvSpPr>
        <p:spPr>
          <a:xfrm rot="5400000">
            <a:off x="4937538" y="4525271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4" grpId="0" animBg="1"/>
      <p:bldP spid="21" grpId="0" animBg="1"/>
      <p:bldP spid="22" grpId="0" animBg="1"/>
      <p:bldP spid="31" grpId="0"/>
      <p:bldP spid="44" grpId="0"/>
      <p:bldP spid="49" grpId="0" animBg="1"/>
      <p:bldP spid="68" grpId="0" animBg="1"/>
      <p:bldP spid="79" grpId="0" animBg="1"/>
      <p:bldP spid="83" grpId="0" animBg="1"/>
      <p:bldP spid="96" grpId="0" animBg="1"/>
      <p:bldP spid="97" grpId="0" animBg="1"/>
      <p:bldP spid="122" grpId="0"/>
      <p:bldP spid="123" grpId="0" animBg="1"/>
      <p:bldP spid="2" grpId="0"/>
      <p:bldP spid="10" grpId="0"/>
      <p:bldP spid="12" grpId="0"/>
      <p:bldP spid="13" grpId="0"/>
      <p:bldP spid="16" grpId="0"/>
      <p:bldP spid="17" grpId="0"/>
      <p:bldP spid="23" grpId="0"/>
      <p:bldP spid="25" grpId="0"/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C4941-C9C8-5270-FB31-661553F7E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4DCE5A-74BC-6464-2A2E-2C4B1963C030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E13E70C-8BFC-6E54-1103-7E0B14A68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E0373-D3C3-AF72-959B-D5008B11CEA6}"/>
              </a:ext>
            </a:extLst>
          </p:cNvPr>
          <p:cNvSpPr txBox="1"/>
          <p:nvPr/>
        </p:nvSpPr>
        <p:spPr>
          <a:xfrm>
            <a:off x="1455420" y="1115407"/>
            <a:ext cx="9364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bit is like a switch – Off or On, 0 or 1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Byte is like a switchboard of 8 bits (switches)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All numbers can be expressed by binary organization of bits (0’s and 1’s)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Mathematical &amp; logical calculations in CPUs and GPUs are done by digital circuits associated with registers</a:t>
            </a:r>
          </a:p>
        </p:txBody>
      </p:sp>
    </p:spTree>
    <p:extLst>
      <p:ext uri="{BB962C8B-B14F-4D97-AF65-F5344CB8AC3E}">
        <p14:creationId xmlns:p14="http://schemas.microsoft.com/office/powerpoint/2010/main" val="34425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985</Words>
  <Application>Microsoft Office PowerPoint</Application>
  <PresentationFormat>Widescreen</PresentationFormat>
  <Paragraphs>536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44</cp:revision>
  <dcterms:created xsi:type="dcterms:W3CDTF">2024-02-12T06:27:55Z</dcterms:created>
  <dcterms:modified xsi:type="dcterms:W3CDTF">2024-02-16T06:25:19Z</dcterms:modified>
</cp:coreProperties>
</file>