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AFAFA"/>
    <a:srgbClr val="7D36A8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630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095078"/>
            <a:ext cx="6606540" cy="445685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723804"/>
            <a:ext cx="5829300" cy="309075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81567"/>
            <a:ext cx="1675924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81567"/>
            <a:ext cx="4930616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70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55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191514"/>
            <a:ext cx="6703695" cy="532510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8567000"/>
            <a:ext cx="6703695" cy="28003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407833"/>
            <a:ext cx="330327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407833"/>
            <a:ext cx="330327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0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81570"/>
            <a:ext cx="670369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138171"/>
            <a:ext cx="3288089" cy="153796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676140"/>
            <a:ext cx="3288089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138171"/>
            <a:ext cx="3304282" cy="153796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676140"/>
            <a:ext cx="33042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1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0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53440"/>
            <a:ext cx="2506801" cy="29870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843196"/>
            <a:ext cx="3934778" cy="90974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840480"/>
            <a:ext cx="2506801" cy="711496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13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53440"/>
            <a:ext cx="2506801" cy="29870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843196"/>
            <a:ext cx="3934778" cy="90974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840480"/>
            <a:ext cx="2506801" cy="711496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9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81570"/>
            <a:ext cx="670369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407833"/>
            <a:ext cx="670369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865189"/>
            <a:ext cx="174879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3A7-5B07-4692-B4EC-83BC7F091EF4}" type="datetimeFigureOut">
              <a:rPr lang="en-AU" smtClean="0"/>
              <a:t>11/01/2024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865189"/>
            <a:ext cx="262318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865189"/>
            <a:ext cx="174879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53A5-BB98-4EE6-8CA4-40EE6745B4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1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79"/>
          <a:stretch/>
        </p:blipFill>
        <p:spPr>
          <a:xfrm rot="10800000" flipH="1">
            <a:off x="0" y="5274254"/>
            <a:ext cx="7772400" cy="511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7029"/>
            <a:ext cx="7772400" cy="71845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917" y="963587"/>
            <a:ext cx="7202564" cy="1494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AU" sz="5400" b="1" dirty="0" smtClean="0">
                <a:solidFill>
                  <a:srgbClr val="5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  <a:r>
              <a:rPr lang="en-AU" sz="4000" b="1" dirty="0" smtClean="0">
                <a:solidFill>
                  <a:srgbClr val="64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Y</a:t>
            </a:r>
            <a:r>
              <a:rPr lang="en-AU" sz="4000" b="1" dirty="0" smtClean="0">
                <a:solidFill>
                  <a:srgbClr val="6D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</a:t>
            </a:r>
            <a:r>
              <a:rPr lang="en-AU" sz="4000" b="1" dirty="0" smtClean="0">
                <a:solidFill>
                  <a:srgbClr val="77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</a:t>
            </a:r>
            <a:r>
              <a:rPr lang="en-AU" sz="4000" b="1" dirty="0" smtClean="0">
                <a:solidFill>
                  <a:srgbClr val="81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AU" sz="5400" b="1" dirty="0" smtClean="0">
                <a:solidFill>
                  <a:srgbClr val="8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</a:t>
            </a:r>
            <a:r>
              <a:rPr lang="en-AU" sz="4000" b="1" dirty="0" smtClean="0">
                <a:solidFill>
                  <a:srgbClr val="94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</a:t>
            </a:r>
            <a:r>
              <a:rPr lang="en-AU" sz="4000" b="1" dirty="0" smtClean="0">
                <a:solidFill>
                  <a:srgbClr val="9D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  <a:r>
              <a:rPr lang="en-AU" sz="4000" b="1" dirty="0" smtClean="0">
                <a:solidFill>
                  <a:srgbClr val="A7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</a:t>
            </a:r>
            <a:r>
              <a:rPr lang="en-AU" sz="4000" b="1" dirty="0" smtClean="0">
                <a:solidFill>
                  <a:srgbClr val="B1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K</a:t>
            </a:r>
            <a:r>
              <a:rPr lang="en-AU" sz="4000" b="1" dirty="0" smtClean="0">
                <a:solidFill>
                  <a:srgbClr val="B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AU" sz="5400" b="1" dirty="0" smtClean="0">
                <a:solidFill>
                  <a:srgbClr val="C4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</a:t>
            </a:r>
            <a:r>
              <a:rPr lang="en-AU" sz="5400" b="1" dirty="0" smtClean="0">
                <a:solidFill>
                  <a:srgbClr val="CE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0</a:t>
            </a:r>
            <a:r>
              <a:rPr lang="en-AU" sz="5400" b="1" dirty="0" smtClean="0">
                <a:solidFill>
                  <a:srgbClr val="D7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2</a:t>
            </a:r>
            <a:r>
              <a:rPr lang="en-AU" sz="5400" b="1" dirty="0" smtClean="0">
                <a:solidFill>
                  <a:srgbClr val="E1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4</a:t>
            </a:r>
            <a:endParaRPr lang="en-US" sz="4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408" y="1013279"/>
            <a:ext cx="1025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solidFill>
                  <a:schemeClr val="bg1"/>
                </a:solidFill>
                <a:latin typeface="French Script MT" panose="03020402040607040605" pitchFamily="66" charset="0"/>
              </a:rPr>
              <a:t>presents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71075" y="378129"/>
            <a:ext cx="2430251" cy="707886"/>
            <a:chOff x="2051808" y="378129"/>
            <a:chExt cx="243025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2557542" y="378129"/>
              <a:ext cx="1924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gradFill>
                    <a:gsLst>
                      <a:gs pos="100000">
                        <a:schemeClr val="accent2">
                          <a:lumMod val="40000"/>
                          <a:lumOff val="60000"/>
                        </a:schemeClr>
                      </a:gs>
                      <a:gs pos="48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</a:gradFill>
                  <a:latin typeface="Oxygen" panose="02000503000000000000" pitchFamily="2" charset="0"/>
                </a:rPr>
                <a:t>nodiam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08" y="411668"/>
              <a:ext cx="564367" cy="59579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14086" y="5540874"/>
            <a:ext cx="2712720" cy="864400"/>
            <a:chOff x="2621280" y="5617029"/>
            <a:chExt cx="2712720" cy="864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716661" y="5617029"/>
              <a:ext cx="2310360" cy="864400"/>
              <a:chOff x="3050923" y="5832246"/>
              <a:chExt cx="2370340" cy="8644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0923" y="5832246"/>
                <a:ext cx="864400" cy="86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187639" y="6128660"/>
                <a:ext cx="2233624" cy="307777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Oxygen" panose="02000503000000000000" pitchFamily="2" charset="0"/>
                  </a:rPr>
                  <a:t>  </a:t>
                </a:r>
                <a:r>
                  <a:rPr lang="en-US" sz="14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     St. Xavier’s School</a:t>
                </a:r>
                <a:endParaRPr lang="en-AU" sz="1400" b="1" dirty="0"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2621280" y="5770644"/>
              <a:ext cx="2712720" cy="569196"/>
            </a:xfrm>
            <a:prstGeom prst="roundRect">
              <a:avLst/>
            </a:prstGeom>
            <a:noFill/>
            <a:ln>
              <a:solidFill>
                <a:srgbClr val="7D36A8"/>
              </a:solidFill>
            </a:ln>
            <a:effectLst>
              <a:glow rad="241300">
                <a:srgbClr val="7030A0">
                  <a:alpha val="4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94382" y="4438295"/>
            <a:ext cx="2752128" cy="1161267"/>
            <a:chOff x="2566632" y="4343697"/>
            <a:chExt cx="2752128" cy="1161267"/>
          </a:xfrm>
        </p:grpSpPr>
        <p:sp>
          <p:nvSpPr>
            <p:cNvPr id="21" name="TextBox 20"/>
            <p:cNvSpPr txBox="1"/>
            <p:nvPr/>
          </p:nvSpPr>
          <p:spPr>
            <a:xfrm>
              <a:off x="2930376" y="4770443"/>
              <a:ext cx="2177104" cy="307777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Oxygen" panose="02000503000000000000" pitchFamily="2" charset="0"/>
                </a:rPr>
                <a:t>  </a:t>
              </a:r>
              <a:r>
                <a:rPr lang="en-US" sz="14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    12</a:t>
              </a:r>
              <a:r>
                <a:rPr lang="en-US" sz="1400" b="1" baseline="30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th</a:t>
              </a:r>
              <a:r>
                <a:rPr lang="en-US" sz="1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Jan, 12:00 pm</a:t>
              </a:r>
              <a:endParaRPr lang="en-AU" sz="1400" b="1" dirty="0">
                <a:latin typeface="Oxygen" panose="02000503000000000000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06040" y="4627644"/>
              <a:ext cx="2712720" cy="569196"/>
            </a:xfrm>
            <a:prstGeom prst="roundRect">
              <a:avLst/>
            </a:prstGeom>
            <a:noFill/>
            <a:ln>
              <a:solidFill>
                <a:srgbClr val="7D36A8"/>
              </a:solidFill>
            </a:ln>
            <a:effectLst>
              <a:glow rad="241300">
                <a:srgbClr val="7030A0">
                  <a:alpha val="4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632" y="4343697"/>
              <a:ext cx="1161267" cy="116126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15" y="2859982"/>
            <a:ext cx="989371" cy="989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9700" y="403820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xygen" panose="02000503000000000000" pitchFamily="2" charset="0"/>
              </a:rPr>
              <a:t>Scan the QR code to book your FREE slot now!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8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French Script MT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41</cp:revision>
  <dcterms:created xsi:type="dcterms:W3CDTF">2024-01-10T10:47:23Z</dcterms:created>
  <dcterms:modified xsi:type="dcterms:W3CDTF">2024-01-11T11:47:24Z</dcterms:modified>
</cp:coreProperties>
</file>