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984F-78D3-70F0-6072-6984E695D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52213-3D08-EB16-CAED-A448B6DD8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03C2-3DBF-6A5F-B729-ED51CF4F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4ABC-A8B2-EDE0-DB55-7D1A1593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5865-97B9-298F-C3A8-5EBA9ECB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3D00-9A85-372D-874F-DAB78334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7FF27-84CF-1A8A-1DBF-A0512B3ED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2D4B-FF5B-85E9-62D9-34DF8AD5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767A-DE8C-9482-30A8-EE4CF0A3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D97B-B9F2-A050-7728-741A7AD9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7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87905-FEDF-8ED6-1E70-D07940EAB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6744B-16E4-DD6B-50E6-1CA159507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395D-17C5-71E8-974E-1959E77A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B474-EB8D-0157-5D2F-BC48668D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DBEC-3CFC-DA89-C357-8CEC7EFE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9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C0C3-8612-66A7-5E78-36DF9F18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744D-2036-543B-1C2F-85E450F4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E8DF-011F-54AC-DF9F-6963C95C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DBF31-F5AA-41D0-9E51-02A5A325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C094-2965-4588-28D2-9786A86E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6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6675-759B-DDF0-7FE8-0EC55786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395D1-5C48-B727-0716-38822E1D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8D2D-5120-ABE0-079A-052F8469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42A0-9B5D-6CCD-DD5C-BE81AC99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DD6AB-8FF2-7AAF-06A4-736DB0F2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8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69C2-BB63-5597-E2DC-E16F65B4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4C61-5C76-043C-6886-538D2ED16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B041E-256D-752E-17DF-F732BBAD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3359-B90B-251C-9D2F-97B1CED2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3E895-5C0A-F352-746E-56DF4173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D654-439A-D6B3-06F8-D59464E4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3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4B7-EE3F-FDAE-E7BD-9AE5A8BA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C00B-6993-6597-3C01-FF52ED29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DB439-FF02-38EA-C993-6833706E5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B6B82-37B1-62A4-DC5A-4BDF60FF5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79C8A-FC05-A5D2-248E-9DA3838B1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4BBBF-2766-055C-A352-DCC3558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BE318-DDBB-B955-CCAE-17A4B4EB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C1F60-4B2D-3C88-A21B-E68732ED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7DB6-0187-1BAD-43EA-9C6A96A7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9B27A-D96B-69C8-9144-EA5D2131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A0427-D6C7-8DDC-9797-3C0E8977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D65A5-53DC-72EA-FC0E-1D333F75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6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67AEF-79E0-4C69-66E1-3E2C9953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CE0E6-D9AA-A22A-2DDB-FDEEFB67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109A-948F-57EF-479E-C314C46D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56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720E-09F0-1BAD-8C0A-C46EE768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6AAB-E41D-0003-FD36-BEC88B73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0666A-D3B0-C1BC-0EB0-499B99D4B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16256-9C67-4BBA-93A5-7A780F22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3DF2C-0D8A-93ED-D035-19740E41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CAE29-6064-9B36-29B3-2E92350B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2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7808-B68C-8146-05E7-5A522D7E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EB7E2-BB67-5F61-8923-B1E583C82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8373A-D44B-1E46-6596-6440802FF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CAA2B-992F-2E85-BC8A-85A054E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93627-D063-ACFF-F3C5-6AA9C76B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44702-F51F-5478-865B-8CC048C5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1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540D6-A27A-0484-1F88-A493FA68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24A5-15D9-1F59-AB9A-6D17164B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05BA-2090-F70D-B97C-6C24A73AB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2286-A5EA-4AC4-B7FC-0C9119C592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D8B9-EBC6-F30D-EFAC-C65D63AAC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B874-A1FB-5905-62A2-C1FF15226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C96C8-66B7-45BE-B4AF-DF4499CA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1419124" y="1248697"/>
            <a:ext cx="643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1</cp:revision>
  <dcterms:created xsi:type="dcterms:W3CDTF">2024-02-20T07:50:52Z</dcterms:created>
  <dcterms:modified xsi:type="dcterms:W3CDTF">2024-02-20T07:51:30Z</dcterms:modified>
</cp:coreProperties>
</file>