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9</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10</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6" y="186787"/>
            <a:ext cx="4188542" cy="580130"/>
          </a:xfrm>
        </p:spPr>
        <p:txBody>
          <a:bodyPr>
            <a:normAutofit/>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1040</Words>
  <Application>Microsoft Office PowerPoint</Application>
  <PresentationFormat>Widescreen</PresentationFormat>
  <Paragraphs>215</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Calibri Light</vt:lpstr>
      <vt:lpstr>inter-regular</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Restful API</vt:lpstr>
      <vt:lpstr> API Method</vt:lpstr>
      <vt:lpstr> API Method</vt:lpstr>
      <vt:lpstr> API Method</vt:lpstr>
      <vt:lpstr> Testing API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78</cp:revision>
  <dcterms:created xsi:type="dcterms:W3CDTF">2024-02-19T05:26:56Z</dcterms:created>
  <dcterms:modified xsi:type="dcterms:W3CDTF">2024-02-20T07:33:01Z</dcterms:modified>
</cp:coreProperties>
</file>