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FFFFFF"/>
    <a:srgbClr val="203C64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E7CF8-B232-C2A9-1D7F-9F17EBF9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0"/>
            <a:ext cx="9601200" cy="6858000"/>
          </a:xfrm>
          <a:prstGeom prst="rect">
            <a:avLst/>
          </a:prstGeom>
          <a:solidFill>
            <a:srgbClr val="57C7E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860843" y="1668780"/>
            <a:ext cx="4237437" cy="5189220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245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8</cp:revision>
  <dcterms:created xsi:type="dcterms:W3CDTF">2024-02-01T11:49:50Z</dcterms:created>
  <dcterms:modified xsi:type="dcterms:W3CDTF">2024-02-07T05:29:58Z</dcterms:modified>
</cp:coreProperties>
</file>