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61"/>
    <a:srgbClr val="FFFFFF"/>
    <a:srgbClr val="203C64"/>
    <a:srgbClr val="57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BE0275B-0988-B1FF-9230-3730E8FB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E7CF8-B232-C2A9-1D7F-9F17EBF9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0" y="0"/>
            <a:ext cx="9601200" cy="6858000"/>
          </a:xfrm>
          <a:prstGeom prst="rect">
            <a:avLst/>
          </a:prstGeom>
          <a:solidFill>
            <a:srgbClr val="57C7E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860843" y="1383147"/>
            <a:ext cx="4356707" cy="5474853"/>
            <a:chOff x="4860843" y="1383147"/>
            <a:chExt cx="4356707" cy="54748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4655E-DCDD-7437-3F45-CA2C5695A5B0}"/>
              </a:ext>
            </a:extLst>
          </p:cNvPr>
          <p:cNvGrpSpPr/>
          <p:nvPr/>
        </p:nvGrpSpPr>
        <p:grpSpPr>
          <a:xfrm>
            <a:off x="1512" y="3787533"/>
            <a:ext cx="3833922" cy="1108453"/>
            <a:chOff x="1512" y="3787533"/>
            <a:chExt cx="3833922" cy="110845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616B6B-3206-8E33-1B41-66C9F3ED2844}"/>
                </a:ext>
              </a:extLst>
            </p:cNvPr>
            <p:cNvSpPr/>
            <p:nvPr/>
          </p:nvSpPr>
          <p:spPr>
            <a:xfrm>
              <a:off x="1512" y="3792850"/>
              <a:ext cx="1146289" cy="566230"/>
            </a:xfrm>
            <a:prstGeom prst="rect">
              <a:avLst/>
            </a:prstGeom>
            <a:solidFill>
              <a:srgbClr val="023C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91FA76-6105-C678-11E9-A58B9E050ABD}"/>
                </a:ext>
              </a:extLst>
            </p:cNvPr>
            <p:cNvSpPr/>
            <p:nvPr/>
          </p:nvSpPr>
          <p:spPr>
            <a:xfrm>
              <a:off x="6830" y="4417152"/>
              <a:ext cx="782931" cy="4785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372A32-ED39-25EA-93AA-594761DDF756}"/>
                </a:ext>
              </a:extLst>
            </p:cNvPr>
            <p:cNvSpPr/>
            <p:nvPr/>
          </p:nvSpPr>
          <p:spPr>
            <a:xfrm>
              <a:off x="3188384" y="4417152"/>
              <a:ext cx="647050" cy="4785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EAFF8BA-B705-794A-ABB9-F8FC1CD0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000"/>
            <a:stretch>
              <a:fillRect/>
            </a:stretch>
          </p:blipFill>
          <p:spPr>
            <a:xfrm>
              <a:off x="433146" y="4417468"/>
              <a:ext cx="3322167" cy="478518"/>
            </a:xfrm>
            <a:custGeom>
              <a:avLst/>
              <a:gdLst>
                <a:gd name="connsiteX0" fmla="*/ 0 w 4421804"/>
                <a:gd name="connsiteY0" fmla="*/ 0 h 636908"/>
                <a:gd name="connsiteX1" fmla="*/ 4421804 w 4421804"/>
                <a:gd name="connsiteY1" fmla="*/ 0 h 636908"/>
                <a:gd name="connsiteX2" fmla="*/ 4421804 w 4421804"/>
                <a:gd name="connsiteY2" fmla="*/ 636908 h 636908"/>
                <a:gd name="connsiteX3" fmla="*/ 0 w 4421804"/>
                <a:gd name="connsiteY3" fmla="*/ 636908 h 63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804" h="636908">
                  <a:moveTo>
                    <a:pt x="0" y="0"/>
                  </a:moveTo>
                  <a:lnTo>
                    <a:pt x="4421804" y="0"/>
                  </a:lnTo>
                  <a:lnTo>
                    <a:pt x="4421804" y="636908"/>
                  </a:lnTo>
                  <a:lnTo>
                    <a:pt x="0" y="636908"/>
                  </a:lnTo>
                  <a:close/>
                </a:path>
              </a:pathLst>
            </a:custGeom>
            <a:solidFill>
              <a:srgbClr val="023C61"/>
            </a:solidFill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0AD4926-8567-FE1C-6A76-F4B8196FFE19}"/>
                </a:ext>
              </a:extLst>
            </p:cNvPr>
            <p:cNvSpPr/>
            <p:nvPr/>
          </p:nvSpPr>
          <p:spPr>
            <a:xfrm>
              <a:off x="1850068" y="3787533"/>
              <a:ext cx="1476976" cy="566230"/>
            </a:xfrm>
            <a:prstGeom prst="roundRect">
              <a:avLst>
                <a:gd name="adj" fmla="val 26927"/>
              </a:avLst>
            </a:prstGeom>
            <a:solidFill>
              <a:srgbClr val="023C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30CB5C-C9BC-2689-D2C7-3E4859B6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5"/>
            <a:stretch>
              <a:fillRect/>
            </a:stretch>
          </p:blipFill>
          <p:spPr>
            <a:xfrm>
              <a:off x="739071" y="3787849"/>
              <a:ext cx="2490898" cy="566230"/>
            </a:xfrm>
            <a:custGeom>
              <a:avLst/>
              <a:gdLst>
                <a:gd name="connsiteX0" fmla="*/ 0 w 4412779"/>
                <a:gd name="connsiteY0" fmla="*/ 0 h 1003111"/>
                <a:gd name="connsiteX1" fmla="*/ 4412779 w 4412779"/>
                <a:gd name="connsiteY1" fmla="*/ 0 h 1003111"/>
                <a:gd name="connsiteX2" fmla="*/ 4412779 w 4412779"/>
                <a:gd name="connsiteY2" fmla="*/ 1003111 h 1003111"/>
                <a:gd name="connsiteX3" fmla="*/ 0 w 4412779"/>
                <a:gd name="connsiteY3" fmla="*/ 1003111 h 100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779" h="1003111">
                  <a:moveTo>
                    <a:pt x="0" y="0"/>
                  </a:moveTo>
                  <a:lnTo>
                    <a:pt x="4412779" y="0"/>
                  </a:lnTo>
                  <a:lnTo>
                    <a:pt x="4412779" y="1003111"/>
                  </a:lnTo>
                  <a:lnTo>
                    <a:pt x="0" y="1003111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237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5</cp:revision>
  <dcterms:created xsi:type="dcterms:W3CDTF">2024-02-01T11:49:50Z</dcterms:created>
  <dcterms:modified xsi:type="dcterms:W3CDTF">2024-02-02T03:22:29Z</dcterms:modified>
</cp:coreProperties>
</file>