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19-02-2024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19-02-2024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10000"/>
          </a:bodyPr>
          <a:lstStyle/>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8013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6" y="186787"/>
            <a:ext cx="4188542" cy="580130"/>
          </a:xfrm>
        </p:spPr>
        <p:txBody>
          <a:bodyPr>
            <a:normAutofit/>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602</Words>
  <Application>Microsoft Office PowerPoint</Application>
  <PresentationFormat>Widescreen</PresentationFormat>
  <Paragraphs>136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Calibri Light</vt:lpstr>
      <vt:lpstr>inter-regular</vt:lpstr>
      <vt:lpstr>Oxygen</vt:lpstr>
      <vt:lpstr>Office Theme</vt:lpstr>
      <vt:lpstr>PowerPoint Presentation</vt:lpstr>
      <vt:lpstr>    Spring Framework</vt:lpstr>
      <vt:lpstr>  </vt:lpstr>
      <vt:lpstr>  </vt:lpstr>
      <vt:lpstr>    Spring Boot</vt:lpstr>
      <vt:lpstr>    Spring Boot Features</vt:lpstr>
      <vt:lpstr>    Spring Boot Initializr</vt:lpstr>
      <vt:lpstr>    Restful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49</cp:revision>
  <dcterms:created xsi:type="dcterms:W3CDTF">2024-02-19T05:26:56Z</dcterms:created>
  <dcterms:modified xsi:type="dcterms:W3CDTF">2024-02-19T11:14:09Z</dcterms:modified>
</cp:coreProperties>
</file>