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0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96484"/>
            <a:ext cx="5440680" cy="318346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802717"/>
            <a:ext cx="4800600" cy="220768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5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86834"/>
            <a:ext cx="138017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86834"/>
            <a:ext cx="406050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1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279653"/>
            <a:ext cx="5520690" cy="380364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6119286"/>
            <a:ext cx="5520690" cy="20002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434167"/>
            <a:ext cx="27203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434167"/>
            <a:ext cx="27203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4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6836"/>
            <a:ext cx="552069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241551"/>
            <a:ext cx="2707838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340100"/>
            <a:ext cx="270783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241551"/>
            <a:ext cx="2721174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340100"/>
            <a:ext cx="272117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6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316569"/>
            <a:ext cx="3240405" cy="649816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4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316569"/>
            <a:ext cx="3240405" cy="649816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6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86836"/>
            <a:ext cx="55206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434167"/>
            <a:ext cx="55206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13AA8-29ED-426C-94B6-CC1E5074C98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8475136"/>
            <a:ext cx="21602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4D95-2E64-4AD6-95CC-7B86C7042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hyperlink" Target="mailto:anirban@anodiam.com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1B7FFA-2532-C1EE-1C21-2FDB24C2F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0" y="200546"/>
            <a:ext cx="2634810" cy="8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EC218-7251-50A8-E97C-A8D380973EFD}"/>
              </a:ext>
            </a:extLst>
          </p:cNvPr>
          <p:cNvSpPr txBox="1"/>
          <p:nvPr/>
        </p:nvSpPr>
        <p:spPr>
          <a:xfrm>
            <a:off x="128591" y="2911770"/>
            <a:ext cx="3287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Download the “Anodiam” app now!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1318FC0C-697E-A4A7-9959-76F6F061A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9162" y="5628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0968E-01CD-F26F-3B78-FEDBDD032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3" y="2402324"/>
            <a:ext cx="1504938" cy="627058"/>
          </a:xfrm>
          <a:prstGeom prst="rect">
            <a:avLst/>
          </a:prstGeom>
        </p:spPr>
      </p:pic>
      <p:sp>
        <p:nvSpPr>
          <p:cNvPr id="10" name="AutoShape 6">
            <a:extLst>
              <a:ext uri="{FF2B5EF4-FFF2-40B4-BE49-F238E27FC236}">
                <a16:creationId xmlns:a16="http://schemas.microsoft.com/office/drawing/2014/main" id="{08B62385-CE0C-9E79-30D1-BA728C928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1562" y="57806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YouTube">
            <a:extLst>
              <a:ext uri="{FF2B5EF4-FFF2-40B4-BE49-F238E27FC236}">
                <a16:creationId xmlns:a16="http://schemas.microsoft.com/office/drawing/2014/main" id="{09B174C1-FD9F-471A-1364-8517DAF3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396" y="8629656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10D8FB-DD14-ED8F-3663-7285F6D36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247" y="8699446"/>
            <a:ext cx="284384" cy="284384"/>
          </a:xfrm>
          <a:prstGeom prst="rect">
            <a:avLst/>
          </a:prstGeom>
        </p:spPr>
      </p:pic>
      <p:pic>
        <p:nvPicPr>
          <p:cNvPr id="1036" name="Picture 12" descr="LinkedIn">
            <a:extLst>
              <a:ext uri="{FF2B5EF4-FFF2-40B4-BE49-F238E27FC236}">
                <a16:creationId xmlns:a16="http://schemas.microsoft.com/office/drawing/2014/main" id="{B8728633-2A06-8D51-9CB4-DD25478D0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863" y="8641263"/>
            <a:ext cx="400751" cy="4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stagram">
            <a:extLst>
              <a:ext uri="{FF2B5EF4-FFF2-40B4-BE49-F238E27FC236}">
                <a16:creationId xmlns:a16="http://schemas.microsoft.com/office/drawing/2014/main" id="{5B65458A-DA92-EF42-2471-59EB84116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286" y="8659479"/>
            <a:ext cx="364319" cy="3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acebook">
            <a:extLst>
              <a:ext uri="{FF2B5EF4-FFF2-40B4-BE49-F238E27FC236}">
                <a16:creationId xmlns:a16="http://schemas.microsoft.com/office/drawing/2014/main" id="{B4A5D98E-C1D2-6716-5F84-4EE2F8A6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973" y="8633786"/>
            <a:ext cx="396751" cy="3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454AE3-F3EA-647E-7691-F4A099F3977E}"/>
              </a:ext>
            </a:extLst>
          </p:cNvPr>
          <p:cNvSpPr txBox="1"/>
          <p:nvPr/>
        </p:nvSpPr>
        <p:spPr>
          <a:xfrm>
            <a:off x="180964" y="7688996"/>
            <a:ext cx="3139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  <a:latin typeface="Oxygen" panose="02000503000000000000" pitchFamily="2" charset="0"/>
              </a:rPr>
              <a:t>https://www.anodiam.com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899F6-61B9-3E5F-D67E-11AD26FC8758}"/>
              </a:ext>
            </a:extLst>
          </p:cNvPr>
          <p:cNvSpPr txBox="1"/>
          <p:nvPr/>
        </p:nvSpPr>
        <p:spPr>
          <a:xfrm>
            <a:off x="180964" y="7365831"/>
            <a:ext cx="3838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  <a:latin typeface="Oxygen" panose="02000503000000000000" pitchFamily="2" charset="0"/>
              </a:rPr>
              <a:t>https://sites.google.com/view/anodiam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D0E7CDB8-793D-8E2C-6369-7D35A165B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40" y="8034944"/>
            <a:ext cx="253833" cy="2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22CFE3-2EFE-7D26-730F-B712DDA0804C}"/>
              </a:ext>
            </a:extLst>
          </p:cNvPr>
          <p:cNvSpPr txBox="1"/>
          <p:nvPr/>
        </p:nvSpPr>
        <p:spPr>
          <a:xfrm>
            <a:off x="555536" y="8070680"/>
            <a:ext cx="2526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latin typeface="Oxygen" panose="02000503000000000000" pitchFamily="2" charset="0"/>
              </a:rPr>
              <a:t>N-1/25 Patuli Kolkata 700094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60518D-238A-76F3-AF24-538B464A60B9}"/>
              </a:ext>
            </a:extLst>
          </p:cNvPr>
          <p:cNvSpPr txBox="1"/>
          <p:nvPr/>
        </p:nvSpPr>
        <p:spPr>
          <a:xfrm>
            <a:off x="555536" y="8379996"/>
            <a:ext cx="2667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i="0" u="sng" strike="noStrike" dirty="0">
                <a:solidFill>
                  <a:srgbClr val="000000"/>
                </a:solidFill>
                <a:effectLst/>
                <a:latin typeface="Oxygen" panose="02000503000000000000" pitchFamily="2" charset="0"/>
                <a:hlinkClick r:id="rId10"/>
              </a:rPr>
              <a:t>anirban@anodiam.com</a:t>
            </a:r>
            <a:endParaRPr lang="en-US" sz="1200" b="0" i="0" dirty="0">
              <a:solidFill>
                <a:srgbClr val="212121"/>
              </a:solidFill>
              <a:effectLst/>
              <a:latin typeface="Lato" panose="020F0502020204030204" pitchFamily="34" charset="0"/>
            </a:endParaRPr>
          </a:p>
        </p:txBody>
      </p:sp>
      <p:pic>
        <p:nvPicPr>
          <p:cNvPr id="1046" name="Picture 22" descr="Mail Icon PNG Image | Mail icon, Email icon, Icon set design">
            <a:extLst>
              <a:ext uri="{FF2B5EF4-FFF2-40B4-BE49-F238E27FC236}">
                <a16:creationId xmlns:a16="http://schemas.microsoft.com/office/drawing/2014/main" id="{F567ED39-0FD3-4DD0-977B-ED5C96662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9" y="8394933"/>
            <a:ext cx="262573" cy="24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9D7A9-447C-35E7-A464-E466D80650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5233" y="8688993"/>
            <a:ext cx="343363" cy="3231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32E583-8E63-F67E-D5BA-476D86FF8088}"/>
              </a:ext>
            </a:extLst>
          </p:cNvPr>
          <p:cNvSpPr txBox="1"/>
          <p:nvPr/>
        </p:nvSpPr>
        <p:spPr>
          <a:xfrm>
            <a:off x="578596" y="8712075"/>
            <a:ext cx="1563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8C53"/>
                </a:solidFill>
                <a:latin typeface="Oxygen" panose="02000503000000000000" pitchFamily="2" charset="0"/>
              </a:rPr>
              <a:t>9073 700094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2427AD-B0C8-CFB2-C695-AC02473C8830}"/>
              </a:ext>
            </a:extLst>
          </p:cNvPr>
          <p:cNvSpPr txBox="1"/>
          <p:nvPr/>
        </p:nvSpPr>
        <p:spPr>
          <a:xfrm>
            <a:off x="4428286" y="8411994"/>
            <a:ext cx="1211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t"/>
            <a:r>
              <a:rPr lang="en-US" sz="1200" b="1" dirty="0">
                <a:solidFill>
                  <a:srgbClr val="FF8C53"/>
                </a:solidFill>
                <a:latin typeface="Oxygen" panose="02000503000000000000" pitchFamily="2" charset="0"/>
              </a:rPr>
              <a:t>Follow us on:</a:t>
            </a:r>
          </a:p>
        </p:txBody>
      </p:sp>
      <p:sp>
        <p:nvSpPr>
          <p:cNvPr id="27" name="Star: 32 Points 26">
            <a:extLst>
              <a:ext uri="{FF2B5EF4-FFF2-40B4-BE49-F238E27FC236}">
                <a16:creationId xmlns:a16="http://schemas.microsoft.com/office/drawing/2014/main" id="{631945A5-6F47-E15C-3CBB-5C3343CEFB28}"/>
              </a:ext>
            </a:extLst>
          </p:cNvPr>
          <p:cNvSpPr/>
          <p:nvPr/>
        </p:nvSpPr>
        <p:spPr>
          <a:xfrm rot="20125490">
            <a:off x="39688" y="1342104"/>
            <a:ext cx="1077816" cy="511002"/>
          </a:xfrm>
          <a:prstGeom prst="star32">
            <a:avLst>
              <a:gd name="adj" fmla="val 43344"/>
            </a:avLst>
          </a:prstGeom>
          <a:solidFill>
            <a:srgbClr val="0070C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Free</a:t>
            </a:r>
            <a:endParaRPr lang="en-US" b="1" cap="small" dirty="0">
              <a:latin typeface="Oxygen" panose="02000503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7421B6-C86F-2FCE-3179-2B91C6DADB45}"/>
              </a:ext>
            </a:extLst>
          </p:cNvPr>
          <p:cNvSpPr txBox="1"/>
          <p:nvPr/>
        </p:nvSpPr>
        <p:spPr>
          <a:xfrm>
            <a:off x="-17756" y="1601175"/>
            <a:ext cx="299675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AI/ML Data Science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Courses</a:t>
            </a:r>
            <a:r>
              <a:rPr lang="en-US" sz="1400" b="1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for 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Job Seekers, Professionals &amp; 3rd 4</a:t>
            </a:r>
            <a:r>
              <a:rPr lang="en-US" sz="1000" b="1" baseline="30000" dirty="0">
                <a:solidFill>
                  <a:schemeClr val="bg1"/>
                </a:solidFill>
                <a:latin typeface="Oxygen" panose="02000503000000000000" pitchFamily="2" charset="0"/>
              </a:rPr>
              <a:t>th</a:t>
            </a:r>
            <a:r>
              <a:rPr lang="en-US" sz="1000" b="1" dirty="0">
                <a:solidFill>
                  <a:schemeClr val="bg1"/>
                </a:solidFill>
                <a:latin typeface="Oxygen" panose="02000503000000000000" pitchFamily="2" charset="0"/>
              </a:rPr>
              <a:t> Year Students </a:t>
            </a:r>
          </a:p>
          <a:p>
            <a:pPr algn="ctr"/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Hurry! Very Limited Seats!!!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17EA9-F9FD-41B2-DD57-00F637C57701}"/>
              </a:ext>
            </a:extLst>
          </p:cNvPr>
          <p:cNvSpPr txBox="1"/>
          <p:nvPr/>
        </p:nvSpPr>
        <p:spPr>
          <a:xfrm>
            <a:off x="537012" y="1021061"/>
            <a:ext cx="26348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>
                <a:solidFill>
                  <a:srgbClr val="FF8C52"/>
                </a:solidFill>
                <a:latin typeface="Oxygen" panose="02000503000000000000" pitchFamily="2" charset="0"/>
              </a:rPr>
              <a:t>Education that enlightens! </a:t>
            </a:r>
          </a:p>
        </p:txBody>
      </p:sp>
    </p:spTree>
    <p:extLst>
      <p:ext uri="{BB962C8B-B14F-4D97-AF65-F5344CB8AC3E}">
        <p14:creationId xmlns:p14="http://schemas.microsoft.com/office/powerpoint/2010/main" val="177941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</TotalTime>
  <Words>69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2</cp:revision>
  <dcterms:created xsi:type="dcterms:W3CDTF">2024-03-04T06:56:28Z</dcterms:created>
  <dcterms:modified xsi:type="dcterms:W3CDTF">2024-03-04T08:12:30Z</dcterms:modified>
</cp:coreProperties>
</file>