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C966-701D-CCF5-AA19-13C4F4A4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F6ED-EA82-12BC-565E-1CE91199F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A626-1CB6-7BA0-AF9B-6945F99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BBD8-5097-D352-F016-55791DA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331F-96A8-D97C-D736-DC99F96C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786F-676B-2FA7-C203-1C9FD2C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A3051-142A-5288-2AF3-F3EF741A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CBF7-AC68-DA5B-A237-CB899226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48DA-189D-B711-92C8-65FB0CBB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E988-A33F-A848-6D15-79C60B59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90F2F-E0F0-A149-556E-516173B8F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996D-0E0C-7B3A-E00A-18C374FE8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614C-329B-C278-BACA-4D5087D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5F54-94E3-37F2-D92F-944B690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59BC-7C4E-FA63-48CE-E42F402D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6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C93C-5298-9D70-561E-E791007B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93A6-EEAE-0BDF-32A7-70E0157E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391A-D822-437C-1475-B07DFF35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E0D6-D0AE-929D-8AE8-7B943535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7E6E-DF51-9D7C-6F25-9007648D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3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107F-6103-7404-1D47-15E9FF01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1928-8FD1-C89C-76DD-4AC602A4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EA59-51BB-B625-431C-67DF49C2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C178-DB61-8A39-EC3D-8A590649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4C09-F916-013D-2DC4-5469B3D1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80DE-B3B3-536F-C25D-64EAF99F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19D4-AAF4-2D4C-A983-75566A1C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8077-9AC3-5EBF-5314-CFE86429E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BD9E-25B0-F940-062A-6F46B90E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FC4A-6866-AEB1-CC8B-F357723F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70C7-C916-C2C8-B76D-5DBE2DE2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E630-7427-3D90-F4AA-805F690F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0FC55-32B8-BCB6-D4A0-0A37ED20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79D91-D630-2454-1B9F-AD78768E1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AE82A-3195-552E-1261-1878B52D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5024A-B12F-5B94-A54F-A94EB9957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8C9A0-2F45-32A2-4F55-F732D655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9D1B3-16EA-FBA5-755E-2ABBA8B3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16016-981B-7FCB-50B2-E238FD6F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5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BC43-5641-68AF-E717-A8981A8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6D6B8-2A1D-4C14-186D-4E68EE62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57C9-6A8A-A617-1EC4-9B865D9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C659-6473-9506-3196-4F8801B2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87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477B3-D441-19C6-CF58-B9C253C2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5B9C4-7CFC-08D3-D876-756CAFDA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E5D4-DABC-BD68-B7D0-77D9CFA7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4A40-4132-A2FD-2944-EBCBA80F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F464-CB7D-36B7-71B9-AE9A4118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0CD86-7DA8-44AF-87DB-F940726F3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D465-A869-5850-1C5A-29F15254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A7888-8DDF-9E3B-C975-0E1F4869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6194-A10B-52A4-A0C7-BD8CF047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21A-F8B7-B0B9-54CD-45142892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D44A-2378-141D-BA52-A89054D9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47DFD-935A-8E71-D75D-3224AAB2C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DCA5-9584-C0AB-21F5-D3DD694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DD37-161D-C76F-3255-8040B9B5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7B281-AA10-82FC-538D-A5A776A9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5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DE675-34CF-91AE-B77B-C564F64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CEB2-62FD-7211-68EA-D3AFD164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696A-96EC-5567-DEDD-F25B8C6E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01CE-6B8E-BD21-AE3B-A378E0A38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F9CE-4630-3EDE-DC5B-B34B9D699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8" y="1435510"/>
            <a:ext cx="6436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Introduction of MySQL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User Management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IN" i="0">
                <a:solidFill>
                  <a:srgbClr val="111111"/>
                </a:solidFill>
                <a:effectLst/>
                <a:latin typeface="-apple-system"/>
              </a:rPr>
              <a:t>Database handling</a:t>
            </a:r>
            <a:endParaRPr lang="en-IN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IN" i="0" dirty="0">
                <a:solidFill>
                  <a:srgbClr val="111111"/>
                </a:solidFill>
                <a:effectLst/>
                <a:latin typeface="-apple-system"/>
              </a:rPr>
              <a:t>Tables ,Keys, Views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 ,Queries &amp; Indexes</a:t>
            </a:r>
          </a:p>
          <a:p>
            <a:pPr marL="342900" indent="-342900">
              <a:buFontTx/>
              <a:buAutoNum type="arabicPeriod"/>
            </a:pPr>
            <a:endParaRPr lang="en-IN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DML Statements, Joins &amp; Aggregate functions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MySQL Procedures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MySQL Triggers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MySQL Backup &amp; Restore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1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2176208" y="1435510"/>
            <a:ext cx="643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IN" dirty="0"/>
              <a:t>MySQL is relational database management system.</a:t>
            </a:r>
          </a:p>
          <a:p>
            <a:r>
              <a:rPr lang="en-IN" dirty="0"/>
              <a:t>It is free and open source</a:t>
            </a:r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149</cp:revision>
  <dcterms:created xsi:type="dcterms:W3CDTF">2024-02-19T05:26:56Z</dcterms:created>
  <dcterms:modified xsi:type="dcterms:W3CDTF">2024-02-21T09:18:58Z</dcterms:modified>
</cp:coreProperties>
</file>