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74" r:id="rId2"/>
    <p:sldId id="348" r:id="rId3"/>
    <p:sldId id="335" r:id="rId4"/>
    <p:sldId id="339" r:id="rId5"/>
    <p:sldId id="336" r:id="rId6"/>
    <p:sldId id="343" r:id="rId7"/>
    <p:sldId id="341" r:id="rId8"/>
    <p:sldId id="327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0000FF"/>
    <a:srgbClr val="006600"/>
    <a:srgbClr val="CC00CC"/>
    <a:srgbClr val="FF3300"/>
    <a:srgbClr val="9933FF"/>
    <a:srgbClr val="6600CC"/>
    <a:srgbClr val="FFFF9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72" autoAdjust="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15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017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gif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532447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OUR ENVIRONMENT</a:t>
            </a:r>
          </a:p>
        </p:txBody>
      </p:sp>
      <p:sp>
        <p:nvSpPr>
          <p:cNvPr id="5" name="Title 7"/>
          <p:cNvSpPr txBox="1">
            <a:spLocks/>
          </p:cNvSpPr>
          <p:nvPr/>
        </p:nvSpPr>
        <p:spPr bwMode="auto">
          <a:xfrm>
            <a:off x="685800" y="31654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Introduction, Addition of waste to the environment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67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33400" y="438150"/>
            <a:ext cx="6720695" cy="4343400"/>
            <a:chOff x="653935" y="438150"/>
            <a:chExt cx="6720695" cy="4343400"/>
          </a:xfrm>
        </p:grpSpPr>
        <p:pic>
          <p:nvPicPr>
            <p:cNvPr id="5" name="Picture 4" descr="http://7428.net/wp-content/uploads/2013/07/Hand-Holding-Brush-Nature-Background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2" t="3333" r="7435" b="6667"/>
            <a:stretch/>
          </p:blipFill>
          <p:spPr bwMode="auto">
            <a:xfrm>
              <a:off x="653935" y="438150"/>
              <a:ext cx="6720695" cy="434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208310" y="1868925"/>
              <a:ext cx="5108817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Bookman Old Style" panose="02050604050505020204" pitchFamily="18" charset="0"/>
                </a:rPr>
                <a:t>Dear students let us begin  another interesting lesson from our syllabus ....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060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09" y="2534557"/>
            <a:ext cx="2430263" cy="2382611"/>
          </a:xfrm>
          <a:prstGeom prst="rect">
            <a:avLst/>
          </a:prstGeom>
        </p:spPr>
      </p:pic>
      <p:sp>
        <p:nvSpPr>
          <p:cNvPr id="11" name="Round Same Side Corner Rectangle 10"/>
          <p:cNvSpPr/>
          <p:nvPr/>
        </p:nvSpPr>
        <p:spPr>
          <a:xfrm rot="5400000">
            <a:off x="2442749" y="-1134811"/>
            <a:ext cx="423926" cy="3529776"/>
          </a:xfrm>
          <a:prstGeom prst="round2SameRect">
            <a:avLst>
              <a:gd name="adj1" fmla="val 30417"/>
              <a:gd name="adj2" fmla="val 0"/>
            </a:avLst>
          </a:prstGeom>
          <a:gradFill>
            <a:gsLst>
              <a:gs pos="16000">
                <a:schemeClr val="bg1"/>
              </a:gs>
              <a:gs pos="100000">
                <a:srgbClr val="FFCCFF"/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37448" y="430022"/>
            <a:ext cx="29145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Bookman Old Style" panose="02050604050505020204" pitchFamily="18" charset="0"/>
              </a:rPr>
              <a:t>OUR ENVIRONMENT</a:t>
            </a:r>
          </a:p>
        </p:txBody>
      </p:sp>
      <p:pic>
        <p:nvPicPr>
          <p:cNvPr id="13" name="Picture 6" descr="http://1.bp.blogspot.com/_DWnA3dcFRQY/THqL3XUrZkI/AAAAAAAAAK4/WWZMrpYhOik/s1600/globepers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1636" y="257111"/>
            <a:ext cx="559448" cy="74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33" y="3125561"/>
            <a:ext cx="2438400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748" y="3125561"/>
            <a:ext cx="1843852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Up Ribbon 9"/>
          <p:cNvSpPr/>
          <p:nvPr/>
        </p:nvSpPr>
        <p:spPr>
          <a:xfrm>
            <a:off x="570424" y="908911"/>
            <a:ext cx="7582976" cy="1928500"/>
          </a:xfrm>
          <a:prstGeom prst="ribbon2">
            <a:avLst>
              <a:gd name="adj1" fmla="val 14410"/>
              <a:gd name="adj2" fmla="val 732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ookman Old Style" panose="02050604050505020204" pitchFamily="18" charset="0"/>
              </a:rPr>
              <a:t>We have heard the word ‘</a:t>
            </a:r>
            <a:r>
              <a:rPr lang="en-US" sz="2000" i="1" dirty="0">
                <a:solidFill>
                  <a:srgbClr val="6600CC"/>
                </a:solidFill>
                <a:latin typeface="Bookman Old Style" panose="02050604050505020204" pitchFamily="18" charset="0"/>
              </a:rPr>
              <a:t>environment</a:t>
            </a:r>
            <a:r>
              <a:rPr lang="en-US" sz="2000" dirty="0">
                <a:latin typeface="Bookman Old Style" panose="02050604050505020204" pitchFamily="18" charset="0"/>
              </a:rPr>
              <a:t>’ often </a:t>
            </a:r>
            <a:r>
              <a:rPr lang="en-US" sz="2000" dirty="0" smtClean="0">
                <a:latin typeface="Bookman Old Style" panose="02050604050505020204" pitchFamily="18" charset="0"/>
              </a:rPr>
              <a:t>being used </a:t>
            </a:r>
            <a:r>
              <a:rPr lang="en-US" sz="2000" dirty="0">
                <a:latin typeface="Bookman Old Style" panose="02050604050505020204" pitchFamily="18" charset="0"/>
              </a:rPr>
              <a:t>on the</a:t>
            </a:r>
          </a:p>
          <a:p>
            <a:pPr algn="ctr"/>
            <a:r>
              <a:rPr lang="en-US" sz="2000" i="1" dirty="0">
                <a:solidFill>
                  <a:srgbClr val="6600CC"/>
                </a:solidFill>
                <a:latin typeface="Bookman Old Style" panose="02050604050505020204" pitchFamily="18" charset="0"/>
              </a:rPr>
              <a:t>television</a:t>
            </a:r>
            <a:r>
              <a:rPr lang="en-US" sz="2000" dirty="0">
                <a:latin typeface="Bookman Old Style" panose="02050604050505020204" pitchFamily="18" charset="0"/>
              </a:rPr>
              <a:t>, in </a:t>
            </a:r>
            <a:r>
              <a:rPr lang="en-US" sz="2000" i="1" dirty="0">
                <a:solidFill>
                  <a:srgbClr val="6600CC"/>
                </a:solidFill>
                <a:latin typeface="Bookman Old Style" panose="02050604050505020204" pitchFamily="18" charset="0"/>
              </a:rPr>
              <a:t>newspapers</a:t>
            </a:r>
            <a:r>
              <a:rPr lang="en-US" sz="2000" dirty="0">
                <a:latin typeface="Bookman Old Style" panose="02050604050505020204" pitchFamily="18" charset="0"/>
              </a:rPr>
              <a:t> and by people around us.</a:t>
            </a:r>
          </a:p>
        </p:txBody>
      </p:sp>
    </p:spTree>
    <p:extLst>
      <p:ext uri="{BB962C8B-B14F-4D97-AF65-F5344CB8AC3E}">
        <p14:creationId xmlns:p14="http://schemas.microsoft.com/office/powerpoint/2010/main" val="305711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5" y="1352550"/>
            <a:ext cx="4278780" cy="2852519"/>
          </a:xfrm>
          <a:prstGeom prst="roundRect">
            <a:avLst>
              <a:gd name="adj" fmla="val 6667"/>
            </a:avLst>
          </a:prstGeom>
        </p:spPr>
      </p:pic>
      <p:sp>
        <p:nvSpPr>
          <p:cNvPr id="4" name="Oval Callout 3"/>
          <p:cNvSpPr/>
          <p:nvPr/>
        </p:nvSpPr>
        <p:spPr>
          <a:xfrm>
            <a:off x="4419600" y="1195848"/>
            <a:ext cx="4267200" cy="1861006"/>
          </a:xfrm>
          <a:prstGeom prst="wedgeEllipseCallout">
            <a:avLst>
              <a:gd name="adj1" fmla="val -60011"/>
              <a:gd name="adj2" fmla="val 90577"/>
            </a:avLst>
          </a:prstGeom>
          <a:gradFill>
            <a:gsLst>
              <a:gs pos="12000">
                <a:schemeClr val="bg1"/>
              </a:gs>
              <a:gs pos="100000">
                <a:schemeClr val="accent3">
                  <a:lumMod val="75000"/>
                </a:schemeClr>
              </a:gs>
            </a:gsLst>
          </a:gradFill>
          <a:ln>
            <a:solidFill>
              <a:srgbClr val="6600CC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6600CC"/>
                </a:solidFill>
                <a:latin typeface="Bookman Old Style" panose="02050604050505020204" pitchFamily="18" charset="0"/>
              </a:rPr>
              <a:t>In our daily activities, we generate a lot of material that are </a:t>
            </a:r>
            <a:r>
              <a:rPr lang="en-US" b="1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thrown away</a:t>
            </a:r>
            <a:r>
              <a:rPr lang="en-US" b="1" dirty="0">
                <a:solidFill>
                  <a:srgbClr val="6600CC"/>
                </a:solidFill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11" name="Round Same Side Corner Rectangle 10"/>
          <p:cNvSpPr/>
          <p:nvPr/>
        </p:nvSpPr>
        <p:spPr>
          <a:xfrm rot="5400000">
            <a:off x="2873294" y="-1645858"/>
            <a:ext cx="858236" cy="4825176"/>
          </a:xfrm>
          <a:prstGeom prst="round2SameRect">
            <a:avLst>
              <a:gd name="adj1" fmla="val 28409"/>
              <a:gd name="adj2" fmla="val 0"/>
            </a:avLst>
          </a:prstGeom>
          <a:gradFill>
            <a:gsLst>
              <a:gs pos="16000">
                <a:schemeClr val="bg1"/>
              </a:gs>
              <a:gs pos="100000">
                <a:srgbClr val="FFCCFF"/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99184" y="412787"/>
            <a:ext cx="47444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Bookman Old Style" panose="02050604050505020204" pitchFamily="18" charset="0"/>
              </a:rPr>
              <a:t>What happens when we add our waste to the environment?</a:t>
            </a:r>
            <a:endParaRPr lang="en-US" sz="2000" b="1" dirty="0">
              <a:latin typeface="Bookman Old Style" panose="02050604050505020204" pitchFamily="18" charset="0"/>
            </a:endParaRPr>
          </a:p>
        </p:txBody>
      </p:sp>
      <p:pic>
        <p:nvPicPr>
          <p:cNvPr id="13" name="Picture 6" descr="http://1.bp.blogspot.com/_DWnA3dcFRQY/THqL3XUrZkI/AAAAAAAAAK4/WWZMrpYhOik/s1600/globepers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1636" y="393764"/>
            <a:ext cx="559448" cy="74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rizontal Scroll 8"/>
          <p:cNvSpPr/>
          <p:nvPr/>
        </p:nvSpPr>
        <p:spPr>
          <a:xfrm>
            <a:off x="469198" y="114581"/>
            <a:ext cx="6705600" cy="1143139"/>
          </a:xfrm>
          <a:prstGeom prst="horizontalScroll">
            <a:avLst>
              <a:gd name="adj" fmla="val 17570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66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We have seen  that the food </a:t>
            </a:r>
            <a:r>
              <a:rPr lang="en-US" i="1" dirty="0">
                <a:solidFill>
                  <a:srgbClr val="6600CC"/>
                </a:solidFill>
                <a:latin typeface="Bookman Old Style" panose="02050604050505020204" pitchFamily="18" charset="0"/>
              </a:rPr>
              <a:t>we eat is digested by various enzymes </a:t>
            </a:r>
            <a:r>
              <a:rPr lang="en-US" dirty="0">
                <a:latin typeface="Bookman Old Style" panose="02050604050505020204" pitchFamily="18" charset="0"/>
              </a:rPr>
              <a:t>in our body.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8"/>
          <a:stretch/>
        </p:blipFill>
        <p:spPr>
          <a:xfrm>
            <a:off x="1324864" y="2185532"/>
            <a:ext cx="3853048" cy="2367418"/>
          </a:xfrm>
          <a:prstGeom prst="roundRect">
            <a:avLst>
              <a:gd name="adj" fmla="val 27631"/>
            </a:avLst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D2D0D3"/>
              </a:clrFrom>
              <a:clrTo>
                <a:srgbClr val="D2D0D3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89" b="89984" l="9987" r="899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5" y="2185532"/>
            <a:ext cx="1284949" cy="1073592"/>
          </a:xfrm>
          <a:prstGeom prst="rect">
            <a:avLst/>
          </a:prstGeom>
        </p:spPr>
      </p:pic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5410200" y="3763898"/>
            <a:ext cx="19812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7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Carbohydrates</a:t>
            </a:r>
            <a:endParaRPr lang="en-US" sz="17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Left Arrow 17"/>
          <p:cNvSpPr/>
          <p:nvPr/>
        </p:nvSpPr>
        <p:spPr>
          <a:xfrm>
            <a:off x="4593070" y="3788469"/>
            <a:ext cx="817130" cy="304800"/>
          </a:xfrm>
          <a:prstGeom prst="leftArrow">
            <a:avLst/>
          </a:prstGeom>
          <a:ln w="31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5715000" y="2545356"/>
            <a:ext cx="11430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7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Proteins</a:t>
            </a:r>
            <a:endParaRPr lang="en-US" sz="17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Left Arrow 19"/>
          <p:cNvSpPr/>
          <p:nvPr/>
        </p:nvSpPr>
        <p:spPr>
          <a:xfrm>
            <a:off x="4897870" y="2569927"/>
            <a:ext cx="817130" cy="304800"/>
          </a:xfrm>
          <a:prstGeom prst="leftArrow">
            <a:avLst/>
          </a:prstGeom>
          <a:ln w="31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520754" y="3290698"/>
            <a:ext cx="721208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7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Fats</a:t>
            </a:r>
            <a:endParaRPr lang="en-US" sz="17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Left Arrow 21"/>
          <p:cNvSpPr/>
          <p:nvPr/>
        </p:nvSpPr>
        <p:spPr>
          <a:xfrm rot="5400000">
            <a:off x="677076" y="2923202"/>
            <a:ext cx="408565" cy="304800"/>
          </a:xfrm>
          <a:prstGeom prst="leftArrow">
            <a:avLst/>
          </a:prstGeom>
          <a:ln w="31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orizontal Scroll 11"/>
          <p:cNvSpPr/>
          <p:nvPr/>
        </p:nvSpPr>
        <p:spPr>
          <a:xfrm>
            <a:off x="549783" y="828973"/>
            <a:ext cx="6705600" cy="1414463"/>
          </a:xfrm>
          <a:prstGeom prst="horizontalScroll">
            <a:avLst>
              <a:gd name="adj" fmla="val 17570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66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Enzymes are </a:t>
            </a:r>
            <a:r>
              <a:rPr lang="en-US" i="1" dirty="0">
                <a:solidFill>
                  <a:srgbClr val="6600CC"/>
                </a:solidFill>
                <a:latin typeface="Bookman Old Style" panose="02050604050505020204" pitchFamily="18" charset="0"/>
              </a:rPr>
              <a:t>specific in their action</a:t>
            </a:r>
            <a:r>
              <a:rPr lang="en-US" dirty="0">
                <a:latin typeface="Bookman Old Style" panose="02050604050505020204" pitchFamily="18" charset="0"/>
              </a:rPr>
              <a:t>, specific enzymes are needed for the </a:t>
            </a:r>
            <a:r>
              <a:rPr lang="en-US" i="1" dirty="0">
                <a:solidFill>
                  <a:srgbClr val="6600CC"/>
                </a:solidFill>
                <a:latin typeface="Bookman Old Style" panose="02050604050505020204" pitchFamily="18" charset="0"/>
              </a:rPr>
              <a:t>break-down</a:t>
            </a:r>
            <a:r>
              <a:rPr lang="en-US" dirty="0">
                <a:latin typeface="Bookman Old Style" panose="02050604050505020204" pitchFamily="18" charset="0"/>
              </a:rPr>
              <a:t> of a particular substance. </a:t>
            </a:r>
          </a:p>
        </p:txBody>
      </p:sp>
    </p:spTree>
    <p:extLst>
      <p:ext uri="{BB962C8B-B14F-4D97-AF65-F5344CB8AC3E}">
        <p14:creationId xmlns:p14="http://schemas.microsoft.com/office/powerpoint/2010/main" val="255379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77736" y="438150"/>
            <a:ext cx="6366974" cy="4114800"/>
            <a:chOff x="653936" y="438150"/>
            <a:chExt cx="6366974" cy="4114800"/>
          </a:xfrm>
        </p:grpSpPr>
        <p:pic>
          <p:nvPicPr>
            <p:cNvPr id="5" name="Picture 4" descr="http://7428.net/wp-content/uploads/2013/07/Hand-Holding-Brush-Nature-Background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2" t="3333" r="7435" b="6667"/>
            <a:stretch/>
          </p:blipFill>
          <p:spPr bwMode="auto">
            <a:xfrm>
              <a:off x="653936" y="438150"/>
              <a:ext cx="6366974" cy="411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291983" y="1744434"/>
              <a:ext cx="4800600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C00000"/>
                  </a:solidFill>
                  <a:latin typeface="Bookman Old Style" panose="02050604050505020204" pitchFamily="18" charset="0"/>
                </a:rPr>
                <a:t>Let us understand this concept with the help of three examples </a:t>
              </a:r>
              <a:endParaRPr lang="en-US" sz="2800" b="1" dirty="0">
                <a:solidFill>
                  <a:srgbClr val="C00000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970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533400" y="514350"/>
            <a:ext cx="6288290" cy="4108451"/>
          </a:xfrm>
          <a:prstGeom prst="roundRect">
            <a:avLst>
              <a:gd name="adj" fmla="val 5544"/>
            </a:avLst>
          </a:prstGeom>
          <a:solidFill>
            <a:schemeClr val="bg1">
              <a:lumMod val="95000"/>
              <a:alpha val="88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Freeform 31"/>
          <p:cNvSpPr/>
          <p:nvPr/>
        </p:nvSpPr>
        <p:spPr>
          <a:xfrm>
            <a:off x="5773093" y="1404512"/>
            <a:ext cx="842962" cy="352425"/>
          </a:xfrm>
          <a:custGeom>
            <a:avLst/>
            <a:gdLst>
              <a:gd name="connsiteX0" fmla="*/ 842962 w 842962"/>
              <a:gd name="connsiteY0" fmla="*/ 221457 h 352425"/>
              <a:gd name="connsiteX1" fmla="*/ 790575 w 842962"/>
              <a:gd name="connsiteY1" fmla="*/ 207169 h 352425"/>
              <a:gd name="connsiteX2" fmla="*/ 702469 w 842962"/>
              <a:gd name="connsiteY2" fmla="*/ 214313 h 352425"/>
              <a:gd name="connsiteX3" fmla="*/ 676275 w 842962"/>
              <a:gd name="connsiteY3" fmla="*/ 250032 h 352425"/>
              <a:gd name="connsiteX4" fmla="*/ 661987 w 842962"/>
              <a:gd name="connsiteY4" fmla="*/ 269082 h 352425"/>
              <a:gd name="connsiteX5" fmla="*/ 650081 w 842962"/>
              <a:gd name="connsiteY5" fmla="*/ 283369 h 352425"/>
              <a:gd name="connsiteX6" fmla="*/ 642937 w 842962"/>
              <a:gd name="connsiteY6" fmla="*/ 304800 h 352425"/>
              <a:gd name="connsiteX7" fmla="*/ 635794 w 842962"/>
              <a:gd name="connsiteY7" fmla="*/ 321469 h 352425"/>
              <a:gd name="connsiteX8" fmla="*/ 621506 w 842962"/>
              <a:gd name="connsiteY8" fmla="*/ 338138 h 352425"/>
              <a:gd name="connsiteX9" fmla="*/ 607219 w 842962"/>
              <a:gd name="connsiteY9" fmla="*/ 340519 h 352425"/>
              <a:gd name="connsiteX10" fmla="*/ 588169 w 842962"/>
              <a:gd name="connsiteY10" fmla="*/ 342900 h 352425"/>
              <a:gd name="connsiteX11" fmla="*/ 573881 w 842962"/>
              <a:gd name="connsiteY11" fmla="*/ 338138 h 352425"/>
              <a:gd name="connsiteX12" fmla="*/ 566737 w 842962"/>
              <a:gd name="connsiteY12" fmla="*/ 323850 h 352425"/>
              <a:gd name="connsiteX13" fmla="*/ 566737 w 842962"/>
              <a:gd name="connsiteY13" fmla="*/ 323850 h 352425"/>
              <a:gd name="connsiteX14" fmla="*/ 550069 w 842962"/>
              <a:gd name="connsiteY14" fmla="*/ 309563 h 352425"/>
              <a:gd name="connsiteX15" fmla="*/ 521494 w 842962"/>
              <a:gd name="connsiteY15" fmla="*/ 309563 h 352425"/>
              <a:gd name="connsiteX16" fmla="*/ 500062 w 842962"/>
              <a:gd name="connsiteY16" fmla="*/ 321469 h 352425"/>
              <a:gd name="connsiteX17" fmla="*/ 490537 w 842962"/>
              <a:gd name="connsiteY17" fmla="*/ 338138 h 352425"/>
              <a:gd name="connsiteX18" fmla="*/ 483394 w 842962"/>
              <a:gd name="connsiteY18" fmla="*/ 350044 h 352425"/>
              <a:gd name="connsiteX19" fmla="*/ 478631 w 842962"/>
              <a:gd name="connsiteY19" fmla="*/ 352425 h 352425"/>
              <a:gd name="connsiteX20" fmla="*/ 459581 w 842962"/>
              <a:gd name="connsiteY20" fmla="*/ 352425 h 352425"/>
              <a:gd name="connsiteX21" fmla="*/ 450056 w 842962"/>
              <a:gd name="connsiteY21" fmla="*/ 352425 h 352425"/>
              <a:gd name="connsiteX22" fmla="*/ 457200 w 842962"/>
              <a:gd name="connsiteY22" fmla="*/ 338138 h 352425"/>
              <a:gd name="connsiteX23" fmla="*/ 447675 w 842962"/>
              <a:gd name="connsiteY23" fmla="*/ 326232 h 352425"/>
              <a:gd name="connsiteX24" fmla="*/ 426244 w 842962"/>
              <a:gd name="connsiteY24" fmla="*/ 321469 h 352425"/>
              <a:gd name="connsiteX25" fmla="*/ 390525 w 842962"/>
              <a:gd name="connsiteY25" fmla="*/ 304800 h 352425"/>
              <a:gd name="connsiteX26" fmla="*/ 373856 w 842962"/>
              <a:gd name="connsiteY26" fmla="*/ 290513 h 352425"/>
              <a:gd name="connsiteX27" fmla="*/ 364331 w 842962"/>
              <a:gd name="connsiteY27" fmla="*/ 261938 h 352425"/>
              <a:gd name="connsiteX28" fmla="*/ 352425 w 842962"/>
              <a:gd name="connsiteY28" fmla="*/ 245269 h 352425"/>
              <a:gd name="connsiteX29" fmla="*/ 340519 w 842962"/>
              <a:gd name="connsiteY29" fmla="*/ 242888 h 352425"/>
              <a:gd name="connsiteX30" fmla="*/ 311944 w 842962"/>
              <a:gd name="connsiteY30" fmla="*/ 233363 h 352425"/>
              <a:gd name="connsiteX31" fmla="*/ 285750 w 842962"/>
              <a:gd name="connsiteY31" fmla="*/ 230982 h 352425"/>
              <a:gd name="connsiteX32" fmla="*/ 254794 w 842962"/>
              <a:gd name="connsiteY32" fmla="*/ 228600 h 352425"/>
              <a:gd name="connsiteX33" fmla="*/ 221456 w 842962"/>
              <a:gd name="connsiteY33" fmla="*/ 230982 h 352425"/>
              <a:gd name="connsiteX34" fmla="*/ 190500 w 842962"/>
              <a:gd name="connsiteY34" fmla="*/ 235744 h 352425"/>
              <a:gd name="connsiteX35" fmla="*/ 142875 w 842962"/>
              <a:gd name="connsiteY35" fmla="*/ 252413 h 352425"/>
              <a:gd name="connsiteX36" fmla="*/ 121444 w 842962"/>
              <a:gd name="connsiteY36" fmla="*/ 276225 h 352425"/>
              <a:gd name="connsiteX37" fmla="*/ 111919 w 842962"/>
              <a:gd name="connsiteY37" fmla="*/ 290513 h 352425"/>
              <a:gd name="connsiteX38" fmla="*/ 80962 w 842962"/>
              <a:gd name="connsiteY38" fmla="*/ 321469 h 352425"/>
              <a:gd name="connsiteX39" fmla="*/ 73819 w 842962"/>
              <a:gd name="connsiteY39" fmla="*/ 335757 h 352425"/>
              <a:gd name="connsiteX40" fmla="*/ 69056 w 842962"/>
              <a:gd name="connsiteY40" fmla="*/ 340519 h 352425"/>
              <a:gd name="connsiteX41" fmla="*/ 0 w 842962"/>
              <a:gd name="connsiteY41" fmla="*/ 264319 h 352425"/>
              <a:gd name="connsiteX42" fmla="*/ 7144 w 842962"/>
              <a:gd name="connsiteY42" fmla="*/ 240507 h 352425"/>
              <a:gd name="connsiteX43" fmla="*/ 14287 w 842962"/>
              <a:gd name="connsiteY43" fmla="*/ 230982 h 352425"/>
              <a:gd name="connsiteX44" fmla="*/ 21431 w 842962"/>
              <a:gd name="connsiteY44" fmla="*/ 228600 h 352425"/>
              <a:gd name="connsiteX45" fmla="*/ 30956 w 842962"/>
              <a:gd name="connsiteY45" fmla="*/ 216694 h 352425"/>
              <a:gd name="connsiteX46" fmla="*/ 33337 w 842962"/>
              <a:gd name="connsiteY46" fmla="*/ 204788 h 352425"/>
              <a:gd name="connsiteX47" fmla="*/ 40481 w 842962"/>
              <a:gd name="connsiteY47" fmla="*/ 192882 h 352425"/>
              <a:gd name="connsiteX48" fmla="*/ 45244 w 842962"/>
              <a:gd name="connsiteY48" fmla="*/ 185738 h 352425"/>
              <a:gd name="connsiteX49" fmla="*/ 52387 w 842962"/>
              <a:gd name="connsiteY49" fmla="*/ 169069 h 352425"/>
              <a:gd name="connsiteX50" fmla="*/ 57150 w 842962"/>
              <a:gd name="connsiteY50" fmla="*/ 164307 h 352425"/>
              <a:gd name="connsiteX51" fmla="*/ 130969 w 842962"/>
              <a:gd name="connsiteY51" fmla="*/ 159544 h 352425"/>
              <a:gd name="connsiteX52" fmla="*/ 204787 w 842962"/>
              <a:gd name="connsiteY52" fmla="*/ 154782 h 352425"/>
              <a:gd name="connsiteX53" fmla="*/ 271462 w 842962"/>
              <a:gd name="connsiteY53" fmla="*/ 147638 h 352425"/>
              <a:gd name="connsiteX54" fmla="*/ 333375 w 842962"/>
              <a:gd name="connsiteY54" fmla="*/ 138113 h 352425"/>
              <a:gd name="connsiteX55" fmla="*/ 383381 w 842962"/>
              <a:gd name="connsiteY55" fmla="*/ 123825 h 352425"/>
              <a:gd name="connsiteX56" fmla="*/ 407194 w 842962"/>
              <a:gd name="connsiteY56" fmla="*/ 104775 h 352425"/>
              <a:gd name="connsiteX57" fmla="*/ 426244 w 842962"/>
              <a:gd name="connsiteY57" fmla="*/ 64294 h 352425"/>
              <a:gd name="connsiteX58" fmla="*/ 328612 w 842962"/>
              <a:gd name="connsiteY58" fmla="*/ 0 h 352425"/>
              <a:gd name="connsiteX59" fmla="*/ 469106 w 842962"/>
              <a:gd name="connsiteY59" fmla="*/ 21432 h 352425"/>
              <a:gd name="connsiteX60" fmla="*/ 602456 w 842962"/>
              <a:gd name="connsiteY60" fmla="*/ 61913 h 352425"/>
              <a:gd name="connsiteX61" fmla="*/ 681037 w 842962"/>
              <a:gd name="connsiteY61" fmla="*/ 95250 h 352425"/>
              <a:gd name="connsiteX62" fmla="*/ 762000 w 842962"/>
              <a:gd name="connsiteY62" fmla="*/ 138113 h 352425"/>
              <a:gd name="connsiteX63" fmla="*/ 842962 w 842962"/>
              <a:gd name="connsiteY63" fmla="*/ 221457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42962" h="352425">
                <a:moveTo>
                  <a:pt x="842962" y="221457"/>
                </a:moveTo>
                <a:lnTo>
                  <a:pt x="790575" y="207169"/>
                </a:lnTo>
                <a:lnTo>
                  <a:pt x="702469" y="214313"/>
                </a:lnTo>
                <a:lnTo>
                  <a:pt x="676275" y="250032"/>
                </a:lnTo>
                <a:lnTo>
                  <a:pt x="661987" y="269082"/>
                </a:lnTo>
                <a:lnTo>
                  <a:pt x="650081" y="283369"/>
                </a:lnTo>
                <a:lnTo>
                  <a:pt x="642937" y="304800"/>
                </a:lnTo>
                <a:lnTo>
                  <a:pt x="635794" y="321469"/>
                </a:lnTo>
                <a:lnTo>
                  <a:pt x="621506" y="338138"/>
                </a:lnTo>
                <a:lnTo>
                  <a:pt x="607219" y="340519"/>
                </a:lnTo>
                <a:lnTo>
                  <a:pt x="588169" y="342900"/>
                </a:lnTo>
                <a:lnTo>
                  <a:pt x="573881" y="338138"/>
                </a:lnTo>
                <a:lnTo>
                  <a:pt x="566737" y="323850"/>
                </a:lnTo>
                <a:lnTo>
                  <a:pt x="566737" y="323850"/>
                </a:lnTo>
                <a:lnTo>
                  <a:pt x="550069" y="309563"/>
                </a:lnTo>
                <a:lnTo>
                  <a:pt x="521494" y="309563"/>
                </a:lnTo>
                <a:lnTo>
                  <a:pt x="500062" y="321469"/>
                </a:lnTo>
                <a:lnTo>
                  <a:pt x="490537" y="338138"/>
                </a:lnTo>
                <a:lnTo>
                  <a:pt x="483394" y="350044"/>
                </a:lnTo>
                <a:lnTo>
                  <a:pt x="478631" y="352425"/>
                </a:lnTo>
                <a:lnTo>
                  <a:pt x="459581" y="352425"/>
                </a:lnTo>
                <a:lnTo>
                  <a:pt x="450056" y="352425"/>
                </a:lnTo>
                <a:lnTo>
                  <a:pt x="457200" y="338138"/>
                </a:lnTo>
                <a:lnTo>
                  <a:pt x="447675" y="326232"/>
                </a:lnTo>
                <a:lnTo>
                  <a:pt x="426244" y="321469"/>
                </a:lnTo>
                <a:lnTo>
                  <a:pt x="390525" y="304800"/>
                </a:lnTo>
                <a:lnTo>
                  <a:pt x="373856" y="290513"/>
                </a:lnTo>
                <a:lnTo>
                  <a:pt x="364331" y="261938"/>
                </a:lnTo>
                <a:lnTo>
                  <a:pt x="352425" y="245269"/>
                </a:lnTo>
                <a:lnTo>
                  <a:pt x="340519" y="242888"/>
                </a:lnTo>
                <a:lnTo>
                  <a:pt x="311944" y="233363"/>
                </a:lnTo>
                <a:lnTo>
                  <a:pt x="285750" y="230982"/>
                </a:lnTo>
                <a:lnTo>
                  <a:pt x="254794" y="228600"/>
                </a:lnTo>
                <a:lnTo>
                  <a:pt x="221456" y="230982"/>
                </a:lnTo>
                <a:lnTo>
                  <a:pt x="190500" y="235744"/>
                </a:lnTo>
                <a:lnTo>
                  <a:pt x="142875" y="252413"/>
                </a:lnTo>
                <a:lnTo>
                  <a:pt x="121444" y="276225"/>
                </a:lnTo>
                <a:lnTo>
                  <a:pt x="111919" y="290513"/>
                </a:lnTo>
                <a:lnTo>
                  <a:pt x="80962" y="321469"/>
                </a:lnTo>
                <a:lnTo>
                  <a:pt x="73819" y="335757"/>
                </a:lnTo>
                <a:lnTo>
                  <a:pt x="69056" y="340519"/>
                </a:lnTo>
                <a:lnTo>
                  <a:pt x="0" y="264319"/>
                </a:lnTo>
                <a:lnTo>
                  <a:pt x="7144" y="240507"/>
                </a:lnTo>
                <a:lnTo>
                  <a:pt x="14287" y="230982"/>
                </a:lnTo>
                <a:lnTo>
                  <a:pt x="21431" y="228600"/>
                </a:lnTo>
                <a:lnTo>
                  <a:pt x="30956" y="216694"/>
                </a:lnTo>
                <a:lnTo>
                  <a:pt x="33337" y="204788"/>
                </a:lnTo>
                <a:lnTo>
                  <a:pt x="40481" y="192882"/>
                </a:lnTo>
                <a:lnTo>
                  <a:pt x="45244" y="185738"/>
                </a:lnTo>
                <a:lnTo>
                  <a:pt x="52387" y="169069"/>
                </a:lnTo>
                <a:lnTo>
                  <a:pt x="57150" y="164307"/>
                </a:lnTo>
                <a:lnTo>
                  <a:pt x="130969" y="159544"/>
                </a:lnTo>
                <a:lnTo>
                  <a:pt x="204787" y="154782"/>
                </a:lnTo>
                <a:lnTo>
                  <a:pt x="271462" y="147638"/>
                </a:lnTo>
                <a:lnTo>
                  <a:pt x="333375" y="138113"/>
                </a:lnTo>
                <a:lnTo>
                  <a:pt x="383381" y="123825"/>
                </a:lnTo>
                <a:lnTo>
                  <a:pt x="407194" y="104775"/>
                </a:lnTo>
                <a:lnTo>
                  <a:pt x="426244" y="64294"/>
                </a:lnTo>
                <a:lnTo>
                  <a:pt x="328612" y="0"/>
                </a:lnTo>
                <a:lnTo>
                  <a:pt x="469106" y="21432"/>
                </a:lnTo>
                <a:lnTo>
                  <a:pt x="602456" y="61913"/>
                </a:lnTo>
                <a:lnTo>
                  <a:pt x="681037" y="95250"/>
                </a:lnTo>
                <a:lnTo>
                  <a:pt x="762000" y="138113"/>
                </a:lnTo>
                <a:lnTo>
                  <a:pt x="842962" y="221457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Pie 2058"/>
          <p:cNvSpPr/>
          <p:nvPr/>
        </p:nvSpPr>
        <p:spPr>
          <a:xfrm>
            <a:off x="4307090" y="1400265"/>
            <a:ext cx="1116348" cy="714620"/>
          </a:xfrm>
          <a:custGeom>
            <a:avLst/>
            <a:gdLst>
              <a:gd name="connsiteX0" fmla="*/ 533400 w 533400"/>
              <a:gd name="connsiteY0" fmla="*/ 173832 h 347663"/>
              <a:gd name="connsiteX1" fmla="*/ 266700 w 533400"/>
              <a:gd name="connsiteY1" fmla="*/ 347664 h 347663"/>
              <a:gd name="connsiteX2" fmla="*/ 0 w 533400"/>
              <a:gd name="connsiteY2" fmla="*/ 173832 h 347663"/>
              <a:gd name="connsiteX3" fmla="*/ 266700 w 533400"/>
              <a:gd name="connsiteY3" fmla="*/ 0 h 347663"/>
              <a:gd name="connsiteX4" fmla="*/ 266700 w 533400"/>
              <a:gd name="connsiteY4" fmla="*/ 173832 h 347663"/>
              <a:gd name="connsiteX5" fmla="*/ 533400 w 533400"/>
              <a:gd name="connsiteY5" fmla="*/ 173832 h 347663"/>
              <a:gd name="connsiteX0" fmla="*/ 533400 w 533400"/>
              <a:gd name="connsiteY0" fmla="*/ 173832 h 347664"/>
              <a:gd name="connsiteX1" fmla="*/ 266700 w 533400"/>
              <a:gd name="connsiteY1" fmla="*/ 347664 h 347664"/>
              <a:gd name="connsiteX2" fmla="*/ 0 w 533400"/>
              <a:gd name="connsiteY2" fmla="*/ 173832 h 347664"/>
              <a:gd name="connsiteX3" fmla="*/ 266700 w 533400"/>
              <a:gd name="connsiteY3" fmla="*/ 0 h 347664"/>
              <a:gd name="connsiteX4" fmla="*/ 171450 w 533400"/>
              <a:gd name="connsiteY4" fmla="*/ 214313 h 347664"/>
              <a:gd name="connsiteX5" fmla="*/ 533400 w 533400"/>
              <a:gd name="connsiteY5" fmla="*/ 173832 h 347664"/>
              <a:gd name="connsiteX0" fmla="*/ 533896 w 533896"/>
              <a:gd name="connsiteY0" fmla="*/ 130970 h 304802"/>
              <a:gd name="connsiteX1" fmla="*/ 267196 w 533896"/>
              <a:gd name="connsiteY1" fmla="*/ 304802 h 304802"/>
              <a:gd name="connsiteX2" fmla="*/ 496 w 533896"/>
              <a:gd name="connsiteY2" fmla="*/ 130970 h 304802"/>
              <a:gd name="connsiteX3" fmla="*/ 324346 w 533896"/>
              <a:gd name="connsiteY3" fmla="*/ 0 h 304802"/>
              <a:gd name="connsiteX4" fmla="*/ 171946 w 533896"/>
              <a:gd name="connsiteY4" fmla="*/ 171451 h 304802"/>
              <a:gd name="connsiteX5" fmla="*/ 533896 w 533896"/>
              <a:gd name="connsiteY5" fmla="*/ 130970 h 304802"/>
              <a:gd name="connsiteX0" fmla="*/ 533896 w 533896"/>
              <a:gd name="connsiteY0" fmla="*/ 159765 h 333597"/>
              <a:gd name="connsiteX1" fmla="*/ 267196 w 533896"/>
              <a:gd name="connsiteY1" fmla="*/ 333597 h 333597"/>
              <a:gd name="connsiteX2" fmla="*/ 496 w 533896"/>
              <a:gd name="connsiteY2" fmla="*/ 159765 h 333597"/>
              <a:gd name="connsiteX3" fmla="*/ 324346 w 533896"/>
              <a:gd name="connsiteY3" fmla="*/ 28795 h 333597"/>
              <a:gd name="connsiteX4" fmla="*/ 171946 w 533896"/>
              <a:gd name="connsiteY4" fmla="*/ 200246 h 333597"/>
              <a:gd name="connsiteX5" fmla="*/ 533896 w 533896"/>
              <a:gd name="connsiteY5" fmla="*/ 159765 h 333597"/>
              <a:gd name="connsiteX0" fmla="*/ 534151 w 534151"/>
              <a:gd name="connsiteY0" fmla="*/ 162146 h 335978"/>
              <a:gd name="connsiteX1" fmla="*/ 267451 w 534151"/>
              <a:gd name="connsiteY1" fmla="*/ 335978 h 335978"/>
              <a:gd name="connsiteX2" fmla="*/ 751 w 534151"/>
              <a:gd name="connsiteY2" fmla="*/ 162146 h 335978"/>
              <a:gd name="connsiteX3" fmla="*/ 324601 w 534151"/>
              <a:gd name="connsiteY3" fmla="*/ 31176 h 335978"/>
              <a:gd name="connsiteX4" fmla="*/ 172201 w 534151"/>
              <a:gd name="connsiteY4" fmla="*/ 202627 h 335978"/>
              <a:gd name="connsiteX5" fmla="*/ 534151 w 534151"/>
              <a:gd name="connsiteY5" fmla="*/ 162146 h 335978"/>
              <a:gd name="connsiteX0" fmla="*/ 534151 w 534151"/>
              <a:gd name="connsiteY0" fmla="*/ 130970 h 304802"/>
              <a:gd name="connsiteX1" fmla="*/ 267451 w 534151"/>
              <a:gd name="connsiteY1" fmla="*/ 304802 h 304802"/>
              <a:gd name="connsiteX2" fmla="*/ 751 w 534151"/>
              <a:gd name="connsiteY2" fmla="*/ 130970 h 304802"/>
              <a:gd name="connsiteX3" fmla="*/ 324601 w 534151"/>
              <a:gd name="connsiteY3" fmla="*/ 0 h 304802"/>
              <a:gd name="connsiteX4" fmla="*/ 288883 w 534151"/>
              <a:gd name="connsiteY4" fmla="*/ 40483 h 304802"/>
              <a:gd name="connsiteX5" fmla="*/ 172201 w 534151"/>
              <a:gd name="connsiteY5" fmla="*/ 171451 h 304802"/>
              <a:gd name="connsiteX6" fmla="*/ 534151 w 534151"/>
              <a:gd name="connsiteY6" fmla="*/ 130970 h 304802"/>
              <a:gd name="connsiteX0" fmla="*/ 534151 w 534151"/>
              <a:gd name="connsiteY0" fmla="*/ 164737 h 338569"/>
              <a:gd name="connsiteX1" fmla="*/ 267451 w 534151"/>
              <a:gd name="connsiteY1" fmla="*/ 338569 h 338569"/>
              <a:gd name="connsiteX2" fmla="*/ 751 w 534151"/>
              <a:gd name="connsiteY2" fmla="*/ 164737 h 338569"/>
              <a:gd name="connsiteX3" fmla="*/ 324601 w 534151"/>
              <a:gd name="connsiteY3" fmla="*/ 33767 h 338569"/>
              <a:gd name="connsiteX4" fmla="*/ 288883 w 534151"/>
              <a:gd name="connsiteY4" fmla="*/ 74250 h 338569"/>
              <a:gd name="connsiteX5" fmla="*/ 172201 w 534151"/>
              <a:gd name="connsiteY5" fmla="*/ 205218 h 338569"/>
              <a:gd name="connsiteX6" fmla="*/ 534151 w 534151"/>
              <a:gd name="connsiteY6" fmla="*/ 164737 h 338569"/>
              <a:gd name="connsiteX0" fmla="*/ 534241 w 534241"/>
              <a:gd name="connsiteY0" fmla="*/ 170365 h 344197"/>
              <a:gd name="connsiteX1" fmla="*/ 267541 w 534241"/>
              <a:gd name="connsiteY1" fmla="*/ 344197 h 344197"/>
              <a:gd name="connsiteX2" fmla="*/ 841 w 534241"/>
              <a:gd name="connsiteY2" fmla="*/ 170365 h 344197"/>
              <a:gd name="connsiteX3" fmla="*/ 324691 w 534241"/>
              <a:gd name="connsiteY3" fmla="*/ 39395 h 344197"/>
              <a:gd name="connsiteX4" fmla="*/ 288973 w 534241"/>
              <a:gd name="connsiteY4" fmla="*/ 79878 h 344197"/>
              <a:gd name="connsiteX5" fmla="*/ 172291 w 534241"/>
              <a:gd name="connsiteY5" fmla="*/ 210846 h 344197"/>
              <a:gd name="connsiteX6" fmla="*/ 534241 w 534241"/>
              <a:gd name="connsiteY6" fmla="*/ 170365 h 344197"/>
              <a:gd name="connsiteX0" fmla="*/ 533566 w 533566"/>
              <a:gd name="connsiteY0" fmla="*/ 167880 h 341712"/>
              <a:gd name="connsiteX1" fmla="*/ 266866 w 533566"/>
              <a:gd name="connsiteY1" fmla="*/ 341712 h 341712"/>
              <a:gd name="connsiteX2" fmla="*/ 166 w 533566"/>
              <a:gd name="connsiteY2" fmla="*/ 167880 h 341712"/>
              <a:gd name="connsiteX3" fmla="*/ 324016 w 533566"/>
              <a:gd name="connsiteY3" fmla="*/ 36910 h 341712"/>
              <a:gd name="connsiteX4" fmla="*/ 288298 w 533566"/>
              <a:gd name="connsiteY4" fmla="*/ 77393 h 341712"/>
              <a:gd name="connsiteX5" fmla="*/ 171616 w 533566"/>
              <a:gd name="connsiteY5" fmla="*/ 208361 h 341712"/>
              <a:gd name="connsiteX6" fmla="*/ 533566 w 533566"/>
              <a:gd name="connsiteY6" fmla="*/ 167880 h 341712"/>
              <a:gd name="connsiteX0" fmla="*/ 533566 w 533566"/>
              <a:gd name="connsiteY0" fmla="*/ 167880 h 341712"/>
              <a:gd name="connsiteX1" fmla="*/ 266866 w 533566"/>
              <a:gd name="connsiteY1" fmla="*/ 341712 h 341712"/>
              <a:gd name="connsiteX2" fmla="*/ 166 w 533566"/>
              <a:gd name="connsiteY2" fmla="*/ 167880 h 341712"/>
              <a:gd name="connsiteX3" fmla="*/ 324016 w 533566"/>
              <a:gd name="connsiteY3" fmla="*/ 36910 h 341712"/>
              <a:gd name="connsiteX4" fmla="*/ 214479 w 533566"/>
              <a:gd name="connsiteY4" fmla="*/ 70249 h 341712"/>
              <a:gd name="connsiteX5" fmla="*/ 171616 w 533566"/>
              <a:gd name="connsiteY5" fmla="*/ 208361 h 341712"/>
              <a:gd name="connsiteX6" fmla="*/ 533566 w 533566"/>
              <a:gd name="connsiteY6" fmla="*/ 167880 h 341712"/>
              <a:gd name="connsiteX0" fmla="*/ 533566 w 533566"/>
              <a:gd name="connsiteY0" fmla="*/ 167880 h 341712"/>
              <a:gd name="connsiteX1" fmla="*/ 266866 w 533566"/>
              <a:gd name="connsiteY1" fmla="*/ 341712 h 341712"/>
              <a:gd name="connsiteX2" fmla="*/ 166 w 533566"/>
              <a:gd name="connsiteY2" fmla="*/ 167880 h 341712"/>
              <a:gd name="connsiteX3" fmla="*/ 324016 w 533566"/>
              <a:gd name="connsiteY3" fmla="*/ 36910 h 341712"/>
              <a:gd name="connsiteX4" fmla="*/ 143041 w 533566"/>
              <a:gd name="connsiteY4" fmla="*/ 98824 h 341712"/>
              <a:gd name="connsiteX5" fmla="*/ 171616 w 533566"/>
              <a:gd name="connsiteY5" fmla="*/ 208361 h 341712"/>
              <a:gd name="connsiteX6" fmla="*/ 533566 w 533566"/>
              <a:gd name="connsiteY6" fmla="*/ 167880 h 341712"/>
              <a:gd name="connsiteX0" fmla="*/ 533566 w 533566"/>
              <a:gd name="connsiteY0" fmla="*/ 167880 h 341712"/>
              <a:gd name="connsiteX1" fmla="*/ 266866 w 533566"/>
              <a:gd name="connsiteY1" fmla="*/ 341712 h 341712"/>
              <a:gd name="connsiteX2" fmla="*/ 166 w 533566"/>
              <a:gd name="connsiteY2" fmla="*/ 167880 h 341712"/>
              <a:gd name="connsiteX3" fmla="*/ 324016 w 533566"/>
              <a:gd name="connsiteY3" fmla="*/ 36910 h 341712"/>
              <a:gd name="connsiteX4" fmla="*/ 159709 w 533566"/>
              <a:gd name="connsiteY4" fmla="*/ 44056 h 341712"/>
              <a:gd name="connsiteX5" fmla="*/ 171616 w 533566"/>
              <a:gd name="connsiteY5" fmla="*/ 208361 h 341712"/>
              <a:gd name="connsiteX6" fmla="*/ 533566 w 533566"/>
              <a:gd name="connsiteY6" fmla="*/ 167880 h 341712"/>
              <a:gd name="connsiteX0" fmla="*/ 533566 w 533566"/>
              <a:gd name="connsiteY0" fmla="*/ 167880 h 341712"/>
              <a:gd name="connsiteX1" fmla="*/ 266866 w 533566"/>
              <a:gd name="connsiteY1" fmla="*/ 341712 h 341712"/>
              <a:gd name="connsiteX2" fmla="*/ 166 w 533566"/>
              <a:gd name="connsiteY2" fmla="*/ 167880 h 341712"/>
              <a:gd name="connsiteX3" fmla="*/ 324016 w 533566"/>
              <a:gd name="connsiteY3" fmla="*/ 36910 h 341712"/>
              <a:gd name="connsiteX4" fmla="*/ 95415 w 533566"/>
              <a:gd name="connsiteY4" fmla="*/ 82156 h 341712"/>
              <a:gd name="connsiteX5" fmla="*/ 171616 w 533566"/>
              <a:gd name="connsiteY5" fmla="*/ 208361 h 341712"/>
              <a:gd name="connsiteX6" fmla="*/ 533566 w 533566"/>
              <a:gd name="connsiteY6" fmla="*/ 167880 h 341712"/>
              <a:gd name="connsiteX0" fmla="*/ 533566 w 533566"/>
              <a:gd name="connsiteY0" fmla="*/ 167880 h 341712"/>
              <a:gd name="connsiteX1" fmla="*/ 266866 w 533566"/>
              <a:gd name="connsiteY1" fmla="*/ 341712 h 341712"/>
              <a:gd name="connsiteX2" fmla="*/ 166 w 533566"/>
              <a:gd name="connsiteY2" fmla="*/ 167880 h 341712"/>
              <a:gd name="connsiteX3" fmla="*/ 324016 w 533566"/>
              <a:gd name="connsiteY3" fmla="*/ 36910 h 341712"/>
              <a:gd name="connsiteX4" fmla="*/ 143040 w 533566"/>
              <a:gd name="connsiteY4" fmla="*/ 82156 h 341712"/>
              <a:gd name="connsiteX5" fmla="*/ 171616 w 533566"/>
              <a:gd name="connsiteY5" fmla="*/ 208361 h 341712"/>
              <a:gd name="connsiteX6" fmla="*/ 533566 w 533566"/>
              <a:gd name="connsiteY6" fmla="*/ 167880 h 341712"/>
              <a:gd name="connsiteX0" fmla="*/ 533566 w 533566"/>
              <a:gd name="connsiteY0" fmla="*/ 167880 h 341712"/>
              <a:gd name="connsiteX1" fmla="*/ 266866 w 533566"/>
              <a:gd name="connsiteY1" fmla="*/ 341712 h 341712"/>
              <a:gd name="connsiteX2" fmla="*/ 166 w 533566"/>
              <a:gd name="connsiteY2" fmla="*/ 167880 h 341712"/>
              <a:gd name="connsiteX3" fmla="*/ 324016 w 533566"/>
              <a:gd name="connsiteY3" fmla="*/ 36910 h 341712"/>
              <a:gd name="connsiteX4" fmla="*/ 143040 w 533566"/>
              <a:gd name="connsiteY4" fmla="*/ 82156 h 341712"/>
              <a:gd name="connsiteX5" fmla="*/ 171616 w 533566"/>
              <a:gd name="connsiteY5" fmla="*/ 208361 h 341712"/>
              <a:gd name="connsiteX6" fmla="*/ 533566 w 533566"/>
              <a:gd name="connsiteY6" fmla="*/ 167880 h 341712"/>
              <a:gd name="connsiteX0" fmla="*/ 533566 w 533566"/>
              <a:gd name="connsiteY0" fmla="*/ 167880 h 341712"/>
              <a:gd name="connsiteX1" fmla="*/ 266866 w 533566"/>
              <a:gd name="connsiteY1" fmla="*/ 341712 h 341712"/>
              <a:gd name="connsiteX2" fmla="*/ 166 w 533566"/>
              <a:gd name="connsiteY2" fmla="*/ 167880 h 341712"/>
              <a:gd name="connsiteX3" fmla="*/ 324016 w 533566"/>
              <a:gd name="connsiteY3" fmla="*/ 36910 h 341712"/>
              <a:gd name="connsiteX4" fmla="*/ 143040 w 533566"/>
              <a:gd name="connsiteY4" fmla="*/ 82156 h 341712"/>
              <a:gd name="connsiteX5" fmla="*/ 171616 w 533566"/>
              <a:gd name="connsiteY5" fmla="*/ 208361 h 341712"/>
              <a:gd name="connsiteX6" fmla="*/ 533566 w 533566"/>
              <a:gd name="connsiteY6" fmla="*/ 167880 h 341712"/>
              <a:gd name="connsiteX0" fmla="*/ 533566 w 533566"/>
              <a:gd name="connsiteY0" fmla="*/ 167880 h 341712"/>
              <a:gd name="connsiteX1" fmla="*/ 266866 w 533566"/>
              <a:gd name="connsiteY1" fmla="*/ 341712 h 341712"/>
              <a:gd name="connsiteX2" fmla="*/ 166 w 533566"/>
              <a:gd name="connsiteY2" fmla="*/ 167880 h 341712"/>
              <a:gd name="connsiteX3" fmla="*/ 324016 w 533566"/>
              <a:gd name="connsiteY3" fmla="*/ 36910 h 341712"/>
              <a:gd name="connsiteX4" fmla="*/ 143040 w 533566"/>
              <a:gd name="connsiteY4" fmla="*/ 82156 h 341712"/>
              <a:gd name="connsiteX5" fmla="*/ 76366 w 533566"/>
              <a:gd name="connsiteY5" fmla="*/ 132162 h 341712"/>
              <a:gd name="connsiteX6" fmla="*/ 171616 w 533566"/>
              <a:gd name="connsiteY6" fmla="*/ 208361 h 341712"/>
              <a:gd name="connsiteX7" fmla="*/ 533566 w 533566"/>
              <a:gd name="connsiteY7" fmla="*/ 167880 h 341712"/>
              <a:gd name="connsiteX0" fmla="*/ 533566 w 533566"/>
              <a:gd name="connsiteY0" fmla="*/ 167880 h 341712"/>
              <a:gd name="connsiteX1" fmla="*/ 266866 w 533566"/>
              <a:gd name="connsiteY1" fmla="*/ 341712 h 341712"/>
              <a:gd name="connsiteX2" fmla="*/ 166 w 533566"/>
              <a:gd name="connsiteY2" fmla="*/ 167880 h 341712"/>
              <a:gd name="connsiteX3" fmla="*/ 324016 w 533566"/>
              <a:gd name="connsiteY3" fmla="*/ 36910 h 341712"/>
              <a:gd name="connsiteX4" fmla="*/ 143040 w 533566"/>
              <a:gd name="connsiteY4" fmla="*/ 82156 h 341712"/>
              <a:gd name="connsiteX5" fmla="*/ 119229 w 533566"/>
              <a:gd name="connsiteY5" fmla="*/ 132162 h 341712"/>
              <a:gd name="connsiteX6" fmla="*/ 171616 w 533566"/>
              <a:gd name="connsiteY6" fmla="*/ 208361 h 341712"/>
              <a:gd name="connsiteX7" fmla="*/ 533566 w 533566"/>
              <a:gd name="connsiteY7" fmla="*/ 167880 h 341712"/>
              <a:gd name="connsiteX0" fmla="*/ 533566 w 533566"/>
              <a:gd name="connsiteY0" fmla="*/ 167880 h 341712"/>
              <a:gd name="connsiteX1" fmla="*/ 266866 w 533566"/>
              <a:gd name="connsiteY1" fmla="*/ 341712 h 341712"/>
              <a:gd name="connsiteX2" fmla="*/ 166 w 533566"/>
              <a:gd name="connsiteY2" fmla="*/ 167880 h 341712"/>
              <a:gd name="connsiteX3" fmla="*/ 324016 w 533566"/>
              <a:gd name="connsiteY3" fmla="*/ 36910 h 341712"/>
              <a:gd name="connsiteX4" fmla="*/ 143040 w 533566"/>
              <a:gd name="connsiteY4" fmla="*/ 82156 h 341712"/>
              <a:gd name="connsiteX5" fmla="*/ 119229 w 533566"/>
              <a:gd name="connsiteY5" fmla="*/ 132162 h 341712"/>
              <a:gd name="connsiteX6" fmla="*/ 154947 w 533566"/>
              <a:gd name="connsiteY6" fmla="*/ 170262 h 341712"/>
              <a:gd name="connsiteX7" fmla="*/ 171616 w 533566"/>
              <a:gd name="connsiteY7" fmla="*/ 208361 h 341712"/>
              <a:gd name="connsiteX8" fmla="*/ 533566 w 533566"/>
              <a:gd name="connsiteY8" fmla="*/ 167880 h 341712"/>
              <a:gd name="connsiteX0" fmla="*/ 533566 w 533566"/>
              <a:gd name="connsiteY0" fmla="*/ 167880 h 341712"/>
              <a:gd name="connsiteX1" fmla="*/ 266866 w 533566"/>
              <a:gd name="connsiteY1" fmla="*/ 341712 h 341712"/>
              <a:gd name="connsiteX2" fmla="*/ 166 w 533566"/>
              <a:gd name="connsiteY2" fmla="*/ 167880 h 341712"/>
              <a:gd name="connsiteX3" fmla="*/ 324016 w 533566"/>
              <a:gd name="connsiteY3" fmla="*/ 36910 h 341712"/>
              <a:gd name="connsiteX4" fmla="*/ 143040 w 533566"/>
              <a:gd name="connsiteY4" fmla="*/ 82156 h 341712"/>
              <a:gd name="connsiteX5" fmla="*/ 119229 w 533566"/>
              <a:gd name="connsiteY5" fmla="*/ 132162 h 341712"/>
              <a:gd name="connsiteX6" fmla="*/ 154947 w 533566"/>
              <a:gd name="connsiteY6" fmla="*/ 170262 h 341712"/>
              <a:gd name="connsiteX7" fmla="*/ 190666 w 533566"/>
              <a:gd name="connsiteY7" fmla="*/ 127399 h 341712"/>
              <a:gd name="connsiteX8" fmla="*/ 533566 w 533566"/>
              <a:gd name="connsiteY8" fmla="*/ 167880 h 341712"/>
              <a:gd name="connsiteX0" fmla="*/ 533566 w 533674"/>
              <a:gd name="connsiteY0" fmla="*/ 167880 h 341712"/>
              <a:gd name="connsiteX1" fmla="*/ 266866 w 533674"/>
              <a:gd name="connsiteY1" fmla="*/ 341712 h 341712"/>
              <a:gd name="connsiteX2" fmla="*/ 166 w 533674"/>
              <a:gd name="connsiteY2" fmla="*/ 167880 h 341712"/>
              <a:gd name="connsiteX3" fmla="*/ 324016 w 533674"/>
              <a:gd name="connsiteY3" fmla="*/ 36910 h 341712"/>
              <a:gd name="connsiteX4" fmla="*/ 143040 w 533674"/>
              <a:gd name="connsiteY4" fmla="*/ 82156 h 341712"/>
              <a:gd name="connsiteX5" fmla="*/ 119229 w 533674"/>
              <a:gd name="connsiteY5" fmla="*/ 132162 h 341712"/>
              <a:gd name="connsiteX6" fmla="*/ 154947 w 533674"/>
              <a:gd name="connsiteY6" fmla="*/ 170262 h 341712"/>
              <a:gd name="connsiteX7" fmla="*/ 190666 w 533674"/>
              <a:gd name="connsiteY7" fmla="*/ 127399 h 341712"/>
              <a:gd name="connsiteX8" fmla="*/ 271629 w 533674"/>
              <a:gd name="connsiteY8" fmla="*/ 120255 h 341712"/>
              <a:gd name="connsiteX9" fmla="*/ 533566 w 533674"/>
              <a:gd name="connsiteY9" fmla="*/ 167880 h 341712"/>
              <a:gd name="connsiteX0" fmla="*/ 533566 w 534510"/>
              <a:gd name="connsiteY0" fmla="*/ 167880 h 341712"/>
              <a:gd name="connsiteX1" fmla="*/ 266866 w 534510"/>
              <a:gd name="connsiteY1" fmla="*/ 341712 h 341712"/>
              <a:gd name="connsiteX2" fmla="*/ 166 w 534510"/>
              <a:gd name="connsiteY2" fmla="*/ 167880 h 341712"/>
              <a:gd name="connsiteX3" fmla="*/ 324016 w 534510"/>
              <a:gd name="connsiteY3" fmla="*/ 36910 h 341712"/>
              <a:gd name="connsiteX4" fmla="*/ 143040 w 534510"/>
              <a:gd name="connsiteY4" fmla="*/ 82156 h 341712"/>
              <a:gd name="connsiteX5" fmla="*/ 119229 w 534510"/>
              <a:gd name="connsiteY5" fmla="*/ 132162 h 341712"/>
              <a:gd name="connsiteX6" fmla="*/ 154947 w 534510"/>
              <a:gd name="connsiteY6" fmla="*/ 170262 h 341712"/>
              <a:gd name="connsiteX7" fmla="*/ 190666 w 534510"/>
              <a:gd name="connsiteY7" fmla="*/ 127399 h 341712"/>
              <a:gd name="connsiteX8" fmla="*/ 271629 w 534510"/>
              <a:gd name="connsiteY8" fmla="*/ 120255 h 341712"/>
              <a:gd name="connsiteX9" fmla="*/ 307347 w 534510"/>
              <a:gd name="connsiteY9" fmla="*/ 239318 h 341712"/>
              <a:gd name="connsiteX10" fmla="*/ 533566 w 534510"/>
              <a:gd name="connsiteY10" fmla="*/ 167880 h 341712"/>
              <a:gd name="connsiteX0" fmla="*/ 533566 w 534630"/>
              <a:gd name="connsiteY0" fmla="*/ 167880 h 341712"/>
              <a:gd name="connsiteX1" fmla="*/ 266866 w 534630"/>
              <a:gd name="connsiteY1" fmla="*/ 341712 h 341712"/>
              <a:gd name="connsiteX2" fmla="*/ 166 w 534630"/>
              <a:gd name="connsiteY2" fmla="*/ 167880 h 341712"/>
              <a:gd name="connsiteX3" fmla="*/ 324016 w 534630"/>
              <a:gd name="connsiteY3" fmla="*/ 36910 h 341712"/>
              <a:gd name="connsiteX4" fmla="*/ 143040 w 534630"/>
              <a:gd name="connsiteY4" fmla="*/ 82156 h 341712"/>
              <a:gd name="connsiteX5" fmla="*/ 119229 w 534630"/>
              <a:gd name="connsiteY5" fmla="*/ 132162 h 341712"/>
              <a:gd name="connsiteX6" fmla="*/ 154947 w 534630"/>
              <a:gd name="connsiteY6" fmla="*/ 170262 h 341712"/>
              <a:gd name="connsiteX7" fmla="*/ 190666 w 534630"/>
              <a:gd name="connsiteY7" fmla="*/ 127399 h 341712"/>
              <a:gd name="connsiteX8" fmla="*/ 271629 w 534630"/>
              <a:gd name="connsiteY8" fmla="*/ 120255 h 341712"/>
              <a:gd name="connsiteX9" fmla="*/ 331160 w 534630"/>
              <a:gd name="connsiteY9" fmla="*/ 163118 h 341712"/>
              <a:gd name="connsiteX10" fmla="*/ 533566 w 534630"/>
              <a:gd name="connsiteY10" fmla="*/ 167880 h 341712"/>
              <a:gd name="connsiteX0" fmla="*/ 533566 w 535967"/>
              <a:gd name="connsiteY0" fmla="*/ 167880 h 341712"/>
              <a:gd name="connsiteX1" fmla="*/ 266866 w 535967"/>
              <a:gd name="connsiteY1" fmla="*/ 341712 h 341712"/>
              <a:gd name="connsiteX2" fmla="*/ 166 w 535967"/>
              <a:gd name="connsiteY2" fmla="*/ 167880 h 341712"/>
              <a:gd name="connsiteX3" fmla="*/ 324016 w 535967"/>
              <a:gd name="connsiteY3" fmla="*/ 36910 h 341712"/>
              <a:gd name="connsiteX4" fmla="*/ 143040 w 535967"/>
              <a:gd name="connsiteY4" fmla="*/ 82156 h 341712"/>
              <a:gd name="connsiteX5" fmla="*/ 119229 w 535967"/>
              <a:gd name="connsiteY5" fmla="*/ 132162 h 341712"/>
              <a:gd name="connsiteX6" fmla="*/ 154947 w 535967"/>
              <a:gd name="connsiteY6" fmla="*/ 170262 h 341712"/>
              <a:gd name="connsiteX7" fmla="*/ 190666 w 535967"/>
              <a:gd name="connsiteY7" fmla="*/ 127399 h 341712"/>
              <a:gd name="connsiteX8" fmla="*/ 271629 w 535967"/>
              <a:gd name="connsiteY8" fmla="*/ 120255 h 341712"/>
              <a:gd name="connsiteX9" fmla="*/ 331160 w 535967"/>
              <a:gd name="connsiteY9" fmla="*/ 163118 h 341712"/>
              <a:gd name="connsiteX10" fmla="*/ 383547 w 535967"/>
              <a:gd name="connsiteY10" fmla="*/ 239318 h 341712"/>
              <a:gd name="connsiteX11" fmla="*/ 533566 w 535967"/>
              <a:gd name="connsiteY11" fmla="*/ 167880 h 341712"/>
              <a:gd name="connsiteX0" fmla="*/ 533566 w 535517"/>
              <a:gd name="connsiteY0" fmla="*/ 167880 h 341712"/>
              <a:gd name="connsiteX1" fmla="*/ 266866 w 535517"/>
              <a:gd name="connsiteY1" fmla="*/ 341712 h 341712"/>
              <a:gd name="connsiteX2" fmla="*/ 166 w 535517"/>
              <a:gd name="connsiteY2" fmla="*/ 167880 h 341712"/>
              <a:gd name="connsiteX3" fmla="*/ 324016 w 535517"/>
              <a:gd name="connsiteY3" fmla="*/ 36910 h 341712"/>
              <a:gd name="connsiteX4" fmla="*/ 143040 w 535517"/>
              <a:gd name="connsiteY4" fmla="*/ 82156 h 341712"/>
              <a:gd name="connsiteX5" fmla="*/ 119229 w 535517"/>
              <a:gd name="connsiteY5" fmla="*/ 132162 h 341712"/>
              <a:gd name="connsiteX6" fmla="*/ 154947 w 535517"/>
              <a:gd name="connsiteY6" fmla="*/ 170262 h 341712"/>
              <a:gd name="connsiteX7" fmla="*/ 190666 w 535517"/>
              <a:gd name="connsiteY7" fmla="*/ 127399 h 341712"/>
              <a:gd name="connsiteX8" fmla="*/ 271629 w 535517"/>
              <a:gd name="connsiteY8" fmla="*/ 120255 h 341712"/>
              <a:gd name="connsiteX9" fmla="*/ 331160 w 535517"/>
              <a:gd name="connsiteY9" fmla="*/ 163118 h 341712"/>
              <a:gd name="connsiteX10" fmla="*/ 347829 w 535517"/>
              <a:gd name="connsiteY10" fmla="*/ 177405 h 341712"/>
              <a:gd name="connsiteX11" fmla="*/ 533566 w 535517"/>
              <a:gd name="connsiteY11" fmla="*/ 167880 h 341712"/>
              <a:gd name="connsiteX0" fmla="*/ 533566 w 535784"/>
              <a:gd name="connsiteY0" fmla="*/ 167880 h 341712"/>
              <a:gd name="connsiteX1" fmla="*/ 266866 w 535784"/>
              <a:gd name="connsiteY1" fmla="*/ 341712 h 341712"/>
              <a:gd name="connsiteX2" fmla="*/ 166 w 535784"/>
              <a:gd name="connsiteY2" fmla="*/ 167880 h 341712"/>
              <a:gd name="connsiteX3" fmla="*/ 324016 w 535784"/>
              <a:gd name="connsiteY3" fmla="*/ 36910 h 341712"/>
              <a:gd name="connsiteX4" fmla="*/ 143040 w 535784"/>
              <a:gd name="connsiteY4" fmla="*/ 82156 h 341712"/>
              <a:gd name="connsiteX5" fmla="*/ 119229 w 535784"/>
              <a:gd name="connsiteY5" fmla="*/ 132162 h 341712"/>
              <a:gd name="connsiteX6" fmla="*/ 154947 w 535784"/>
              <a:gd name="connsiteY6" fmla="*/ 170262 h 341712"/>
              <a:gd name="connsiteX7" fmla="*/ 190666 w 535784"/>
              <a:gd name="connsiteY7" fmla="*/ 127399 h 341712"/>
              <a:gd name="connsiteX8" fmla="*/ 271629 w 535784"/>
              <a:gd name="connsiteY8" fmla="*/ 120255 h 341712"/>
              <a:gd name="connsiteX9" fmla="*/ 331160 w 535784"/>
              <a:gd name="connsiteY9" fmla="*/ 163118 h 341712"/>
              <a:gd name="connsiteX10" fmla="*/ 347829 w 535784"/>
              <a:gd name="connsiteY10" fmla="*/ 177405 h 341712"/>
              <a:gd name="connsiteX11" fmla="*/ 378785 w 535784"/>
              <a:gd name="connsiteY11" fmla="*/ 155974 h 341712"/>
              <a:gd name="connsiteX12" fmla="*/ 533566 w 535784"/>
              <a:gd name="connsiteY12" fmla="*/ 167880 h 341712"/>
              <a:gd name="connsiteX0" fmla="*/ 533566 w 537934"/>
              <a:gd name="connsiteY0" fmla="*/ 167880 h 341712"/>
              <a:gd name="connsiteX1" fmla="*/ 266866 w 537934"/>
              <a:gd name="connsiteY1" fmla="*/ 341712 h 341712"/>
              <a:gd name="connsiteX2" fmla="*/ 166 w 537934"/>
              <a:gd name="connsiteY2" fmla="*/ 167880 h 341712"/>
              <a:gd name="connsiteX3" fmla="*/ 324016 w 537934"/>
              <a:gd name="connsiteY3" fmla="*/ 36910 h 341712"/>
              <a:gd name="connsiteX4" fmla="*/ 143040 w 537934"/>
              <a:gd name="connsiteY4" fmla="*/ 82156 h 341712"/>
              <a:gd name="connsiteX5" fmla="*/ 119229 w 537934"/>
              <a:gd name="connsiteY5" fmla="*/ 132162 h 341712"/>
              <a:gd name="connsiteX6" fmla="*/ 154947 w 537934"/>
              <a:gd name="connsiteY6" fmla="*/ 170262 h 341712"/>
              <a:gd name="connsiteX7" fmla="*/ 190666 w 537934"/>
              <a:gd name="connsiteY7" fmla="*/ 127399 h 341712"/>
              <a:gd name="connsiteX8" fmla="*/ 271629 w 537934"/>
              <a:gd name="connsiteY8" fmla="*/ 120255 h 341712"/>
              <a:gd name="connsiteX9" fmla="*/ 331160 w 537934"/>
              <a:gd name="connsiteY9" fmla="*/ 163118 h 341712"/>
              <a:gd name="connsiteX10" fmla="*/ 347829 w 537934"/>
              <a:gd name="connsiteY10" fmla="*/ 177405 h 341712"/>
              <a:gd name="connsiteX11" fmla="*/ 378785 w 537934"/>
              <a:gd name="connsiteY11" fmla="*/ 155974 h 341712"/>
              <a:gd name="connsiteX12" fmla="*/ 409740 w 537934"/>
              <a:gd name="connsiteY12" fmla="*/ 172643 h 341712"/>
              <a:gd name="connsiteX13" fmla="*/ 533566 w 537934"/>
              <a:gd name="connsiteY13" fmla="*/ 167880 h 341712"/>
              <a:gd name="connsiteX0" fmla="*/ 533566 w 541152"/>
              <a:gd name="connsiteY0" fmla="*/ 167880 h 341712"/>
              <a:gd name="connsiteX1" fmla="*/ 266866 w 541152"/>
              <a:gd name="connsiteY1" fmla="*/ 341712 h 341712"/>
              <a:gd name="connsiteX2" fmla="*/ 166 w 541152"/>
              <a:gd name="connsiteY2" fmla="*/ 167880 h 341712"/>
              <a:gd name="connsiteX3" fmla="*/ 324016 w 541152"/>
              <a:gd name="connsiteY3" fmla="*/ 36910 h 341712"/>
              <a:gd name="connsiteX4" fmla="*/ 143040 w 541152"/>
              <a:gd name="connsiteY4" fmla="*/ 82156 h 341712"/>
              <a:gd name="connsiteX5" fmla="*/ 119229 w 541152"/>
              <a:gd name="connsiteY5" fmla="*/ 132162 h 341712"/>
              <a:gd name="connsiteX6" fmla="*/ 154947 w 541152"/>
              <a:gd name="connsiteY6" fmla="*/ 170262 h 341712"/>
              <a:gd name="connsiteX7" fmla="*/ 190666 w 541152"/>
              <a:gd name="connsiteY7" fmla="*/ 127399 h 341712"/>
              <a:gd name="connsiteX8" fmla="*/ 271629 w 541152"/>
              <a:gd name="connsiteY8" fmla="*/ 120255 h 341712"/>
              <a:gd name="connsiteX9" fmla="*/ 331160 w 541152"/>
              <a:gd name="connsiteY9" fmla="*/ 163118 h 341712"/>
              <a:gd name="connsiteX10" fmla="*/ 347829 w 541152"/>
              <a:gd name="connsiteY10" fmla="*/ 177405 h 341712"/>
              <a:gd name="connsiteX11" fmla="*/ 378785 w 541152"/>
              <a:gd name="connsiteY11" fmla="*/ 155974 h 341712"/>
              <a:gd name="connsiteX12" fmla="*/ 409740 w 541152"/>
              <a:gd name="connsiteY12" fmla="*/ 172643 h 341712"/>
              <a:gd name="connsiteX13" fmla="*/ 462128 w 541152"/>
              <a:gd name="connsiteY13" fmla="*/ 110730 h 341712"/>
              <a:gd name="connsiteX14" fmla="*/ 533566 w 541152"/>
              <a:gd name="connsiteY14" fmla="*/ 167880 h 341712"/>
              <a:gd name="connsiteX0" fmla="*/ 533566 w 533810"/>
              <a:gd name="connsiteY0" fmla="*/ 167880 h 341712"/>
              <a:gd name="connsiteX1" fmla="*/ 266866 w 533810"/>
              <a:gd name="connsiteY1" fmla="*/ 341712 h 341712"/>
              <a:gd name="connsiteX2" fmla="*/ 166 w 533810"/>
              <a:gd name="connsiteY2" fmla="*/ 167880 h 341712"/>
              <a:gd name="connsiteX3" fmla="*/ 324016 w 533810"/>
              <a:gd name="connsiteY3" fmla="*/ 36910 h 341712"/>
              <a:gd name="connsiteX4" fmla="*/ 143040 w 533810"/>
              <a:gd name="connsiteY4" fmla="*/ 82156 h 341712"/>
              <a:gd name="connsiteX5" fmla="*/ 119229 w 533810"/>
              <a:gd name="connsiteY5" fmla="*/ 132162 h 341712"/>
              <a:gd name="connsiteX6" fmla="*/ 154947 w 533810"/>
              <a:gd name="connsiteY6" fmla="*/ 170262 h 341712"/>
              <a:gd name="connsiteX7" fmla="*/ 190666 w 533810"/>
              <a:gd name="connsiteY7" fmla="*/ 127399 h 341712"/>
              <a:gd name="connsiteX8" fmla="*/ 271629 w 533810"/>
              <a:gd name="connsiteY8" fmla="*/ 120255 h 341712"/>
              <a:gd name="connsiteX9" fmla="*/ 331160 w 533810"/>
              <a:gd name="connsiteY9" fmla="*/ 163118 h 341712"/>
              <a:gd name="connsiteX10" fmla="*/ 347829 w 533810"/>
              <a:gd name="connsiteY10" fmla="*/ 177405 h 341712"/>
              <a:gd name="connsiteX11" fmla="*/ 378785 w 533810"/>
              <a:gd name="connsiteY11" fmla="*/ 155974 h 341712"/>
              <a:gd name="connsiteX12" fmla="*/ 409740 w 533810"/>
              <a:gd name="connsiteY12" fmla="*/ 172643 h 341712"/>
              <a:gd name="connsiteX13" fmla="*/ 462128 w 533810"/>
              <a:gd name="connsiteY13" fmla="*/ 110730 h 341712"/>
              <a:gd name="connsiteX14" fmla="*/ 533566 w 533810"/>
              <a:gd name="connsiteY14" fmla="*/ 167880 h 341712"/>
              <a:gd name="connsiteX0" fmla="*/ 533566 w 533810"/>
              <a:gd name="connsiteY0" fmla="*/ 167880 h 341712"/>
              <a:gd name="connsiteX1" fmla="*/ 266866 w 533810"/>
              <a:gd name="connsiteY1" fmla="*/ 341712 h 341712"/>
              <a:gd name="connsiteX2" fmla="*/ 166 w 533810"/>
              <a:gd name="connsiteY2" fmla="*/ 167880 h 341712"/>
              <a:gd name="connsiteX3" fmla="*/ 324016 w 533810"/>
              <a:gd name="connsiteY3" fmla="*/ 36910 h 341712"/>
              <a:gd name="connsiteX4" fmla="*/ 143040 w 533810"/>
              <a:gd name="connsiteY4" fmla="*/ 82156 h 341712"/>
              <a:gd name="connsiteX5" fmla="*/ 119229 w 533810"/>
              <a:gd name="connsiteY5" fmla="*/ 132162 h 341712"/>
              <a:gd name="connsiteX6" fmla="*/ 154947 w 533810"/>
              <a:gd name="connsiteY6" fmla="*/ 170262 h 341712"/>
              <a:gd name="connsiteX7" fmla="*/ 190666 w 533810"/>
              <a:gd name="connsiteY7" fmla="*/ 127399 h 341712"/>
              <a:gd name="connsiteX8" fmla="*/ 271629 w 533810"/>
              <a:gd name="connsiteY8" fmla="*/ 120255 h 341712"/>
              <a:gd name="connsiteX9" fmla="*/ 331160 w 533810"/>
              <a:gd name="connsiteY9" fmla="*/ 163118 h 341712"/>
              <a:gd name="connsiteX10" fmla="*/ 347829 w 533810"/>
              <a:gd name="connsiteY10" fmla="*/ 177405 h 341712"/>
              <a:gd name="connsiteX11" fmla="*/ 378785 w 533810"/>
              <a:gd name="connsiteY11" fmla="*/ 155974 h 341712"/>
              <a:gd name="connsiteX12" fmla="*/ 409740 w 533810"/>
              <a:gd name="connsiteY12" fmla="*/ 172643 h 341712"/>
              <a:gd name="connsiteX13" fmla="*/ 462128 w 533810"/>
              <a:gd name="connsiteY13" fmla="*/ 110730 h 341712"/>
              <a:gd name="connsiteX14" fmla="*/ 533566 w 533810"/>
              <a:gd name="connsiteY14" fmla="*/ 167880 h 341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3810" h="341712">
                <a:moveTo>
                  <a:pt x="533566" y="167880"/>
                </a:moveTo>
                <a:cubicBezTo>
                  <a:pt x="519279" y="268648"/>
                  <a:pt x="414160" y="341712"/>
                  <a:pt x="266866" y="341712"/>
                </a:cubicBezTo>
                <a:cubicBezTo>
                  <a:pt x="119572" y="341712"/>
                  <a:pt x="7310" y="263924"/>
                  <a:pt x="166" y="167880"/>
                </a:cubicBezTo>
                <a:cubicBezTo>
                  <a:pt x="-6978" y="71836"/>
                  <a:pt x="218844" y="-67071"/>
                  <a:pt x="324016" y="36910"/>
                </a:cubicBezTo>
                <a:cubicBezTo>
                  <a:pt x="320841" y="61517"/>
                  <a:pt x="312902" y="74218"/>
                  <a:pt x="143040" y="82156"/>
                </a:cubicBezTo>
                <a:cubicBezTo>
                  <a:pt x="146215" y="99618"/>
                  <a:pt x="116054" y="114700"/>
                  <a:pt x="119229" y="132162"/>
                </a:cubicBezTo>
                <a:cubicBezTo>
                  <a:pt x="130341" y="146449"/>
                  <a:pt x="143835" y="155975"/>
                  <a:pt x="154947" y="170262"/>
                </a:cubicBezTo>
                <a:lnTo>
                  <a:pt x="190666" y="127399"/>
                </a:lnTo>
                <a:cubicBezTo>
                  <a:pt x="214875" y="121843"/>
                  <a:pt x="214479" y="113508"/>
                  <a:pt x="271629" y="120255"/>
                </a:cubicBezTo>
                <a:cubicBezTo>
                  <a:pt x="300601" y="119461"/>
                  <a:pt x="287504" y="155181"/>
                  <a:pt x="331160" y="163118"/>
                </a:cubicBezTo>
                <a:cubicBezTo>
                  <a:pt x="352591" y="169865"/>
                  <a:pt x="314095" y="176611"/>
                  <a:pt x="347829" y="177405"/>
                </a:cubicBezTo>
                <a:cubicBezTo>
                  <a:pt x="358941" y="178199"/>
                  <a:pt x="347829" y="157561"/>
                  <a:pt x="378785" y="155974"/>
                </a:cubicBezTo>
                <a:cubicBezTo>
                  <a:pt x="394660" y="152005"/>
                  <a:pt x="383943" y="170659"/>
                  <a:pt x="409740" y="172643"/>
                </a:cubicBezTo>
                <a:cubicBezTo>
                  <a:pt x="424027" y="174230"/>
                  <a:pt x="441490" y="111524"/>
                  <a:pt x="462128" y="110730"/>
                </a:cubicBezTo>
                <a:cubicBezTo>
                  <a:pt x="482766" y="109936"/>
                  <a:pt x="537931" y="88505"/>
                  <a:pt x="533566" y="167880"/>
                </a:cubicBez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259523" y="1098307"/>
            <a:ext cx="681037" cy="340519"/>
          </a:xfrm>
          <a:custGeom>
            <a:avLst/>
            <a:gdLst>
              <a:gd name="connsiteX0" fmla="*/ 842962 w 842962"/>
              <a:gd name="connsiteY0" fmla="*/ 221457 h 352425"/>
              <a:gd name="connsiteX1" fmla="*/ 790575 w 842962"/>
              <a:gd name="connsiteY1" fmla="*/ 207169 h 352425"/>
              <a:gd name="connsiteX2" fmla="*/ 702469 w 842962"/>
              <a:gd name="connsiteY2" fmla="*/ 214313 h 352425"/>
              <a:gd name="connsiteX3" fmla="*/ 676275 w 842962"/>
              <a:gd name="connsiteY3" fmla="*/ 250032 h 352425"/>
              <a:gd name="connsiteX4" fmla="*/ 661987 w 842962"/>
              <a:gd name="connsiteY4" fmla="*/ 269082 h 352425"/>
              <a:gd name="connsiteX5" fmla="*/ 650081 w 842962"/>
              <a:gd name="connsiteY5" fmla="*/ 283369 h 352425"/>
              <a:gd name="connsiteX6" fmla="*/ 642937 w 842962"/>
              <a:gd name="connsiteY6" fmla="*/ 304800 h 352425"/>
              <a:gd name="connsiteX7" fmla="*/ 635794 w 842962"/>
              <a:gd name="connsiteY7" fmla="*/ 321469 h 352425"/>
              <a:gd name="connsiteX8" fmla="*/ 621506 w 842962"/>
              <a:gd name="connsiteY8" fmla="*/ 338138 h 352425"/>
              <a:gd name="connsiteX9" fmla="*/ 607219 w 842962"/>
              <a:gd name="connsiteY9" fmla="*/ 340519 h 352425"/>
              <a:gd name="connsiteX10" fmla="*/ 588169 w 842962"/>
              <a:gd name="connsiteY10" fmla="*/ 342900 h 352425"/>
              <a:gd name="connsiteX11" fmla="*/ 573881 w 842962"/>
              <a:gd name="connsiteY11" fmla="*/ 338138 h 352425"/>
              <a:gd name="connsiteX12" fmla="*/ 566737 w 842962"/>
              <a:gd name="connsiteY12" fmla="*/ 323850 h 352425"/>
              <a:gd name="connsiteX13" fmla="*/ 566737 w 842962"/>
              <a:gd name="connsiteY13" fmla="*/ 323850 h 352425"/>
              <a:gd name="connsiteX14" fmla="*/ 550069 w 842962"/>
              <a:gd name="connsiteY14" fmla="*/ 309563 h 352425"/>
              <a:gd name="connsiteX15" fmla="*/ 521494 w 842962"/>
              <a:gd name="connsiteY15" fmla="*/ 309563 h 352425"/>
              <a:gd name="connsiteX16" fmla="*/ 500062 w 842962"/>
              <a:gd name="connsiteY16" fmla="*/ 321469 h 352425"/>
              <a:gd name="connsiteX17" fmla="*/ 490537 w 842962"/>
              <a:gd name="connsiteY17" fmla="*/ 338138 h 352425"/>
              <a:gd name="connsiteX18" fmla="*/ 483394 w 842962"/>
              <a:gd name="connsiteY18" fmla="*/ 350044 h 352425"/>
              <a:gd name="connsiteX19" fmla="*/ 478631 w 842962"/>
              <a:gd name="connsiteY19" fmla="*/ 352425 h 352425"/>
              <a:gd name="connsiteX20" fmla="*/ 459581 w 842962"/>
              <a:gd name="connsiteY20" fmla="*/ 352425 h 352425"/>
              <a:gd name="connsiteX21" fmla="*/ 450056 w 842962"/>
              <a:gd name="connsiteY21" fmla="*/ 352425 h 352425"/>
              <a:gd name="connsiteX22" fmla="*/ 457200 w 842962"/>
              <a:gd name="connsiteY22" fmla="*/ 338138 h 352425"/>
              <a:gd name="connsiteX23" fmla="*/ 447675 w 842962"/>
              <a:gd name="connsiteY23" fmla="*/ 326232 h 352425"/>
              <a:gd name="connsiteX24" fmla="*/ 426244 w 842962"/>
              <a:gd name="connsiteY24" fmla="*/ 321469 h 352425"/>
              <a:gd name="connsiteX25" fmla="*/ 390525 w 842962"/>
              <a:gd name="connsiteY25" fmla="*/ 304800 h 352425"/>
              <a:gd name="connsiteX26" fmla="*/ 373856 w 842962"/>
              <a:gd name="connsiteY26" fmla="*/ 290513 h 352425"/>
              <a:gd name="connsiteX27" fmla="*/ 364331 w 842962"/>
              <a:gd name="connsiteY27" fmla="*/ 261938 h 352425"/>
              <a:gd name="connsiteX28" fmla="*/ 352425 w 842962"/>
              <a:gd name="connsiteY28" fmla="*/ 245269 h 352425"/>
              <a:gd name="connsiteX29" fmla="*/ 340519 w 842962"/>
              <a:gd name="connsiteY29" fmla="*/ 242888 h 352425"/>
              <a:gd name="connsiteX30" fmla="*/ 311944 w 842962"/>
              <a:gd name="connsiteY30" fmla="*/ 233363 h 352425"/>
              <a:gd name="connsiteX31" fmla="*/ 285750 w 842962"/>
              <a:gd name="connsiteY31" fmla="*/ 230982 h 352425"/>
              <a:gd name="connsiteX32" fmla="*/ 254794 w 842962"/>
              <a:gd name="connsiteY32" fmla="*/ 228600 h 352425"/>
              <a:gd name="connsiteX33" fmla="*/ 221456 w 842962"/>
              <a:gd name="connsiteY33" fmla="*/ 230982 h 352425"/>
              <a:gd name="connsiteX34" fmla="*/ 190500 w 842962"/>
              <a:gd name="connsiteY34" fmla="*/ 235744 h 352425"/>
              <a:gd name="connsiteX35" fmla="*/ 142875 w 842962"/>
              <a:gd name="connsiteY35" fmla="*/ 252413 h 352425"/>
              <a:gd name="connsiteX36" fmla="*/ 121444 w 842962"/>
              <a:gd name="connsiteY36" fmla="*/ 276225 h 352425"/>
              <a:gd name="connsiteX37" fmla="*/ 111919 w 842962"/>
              <a:gd name="connsiteY37" fmla="*/ 290513 h 352425"/>
              <a:gd name="connsiteX38" fmla="*/ 80962 w 842962"/>
              <a:gd name="connsiteY38" fmla="*/ 321469 h 352425"/>
              <a:gd name="connsiteX39" fmla="*/ 73819 w 842962"/>
              <a:gd name="connsiteY39" fmla="*/ 335757 h 352425"/>
              <a:gd name="connsiteX40" fmla="*/ 69056 w 842962"/>
              <a:gd name="connsiteY40" fmla="*/ 340519 h 352425"/>
              <a:gd name="connsiteX41" fmla="*/ 0 w 842962"/>
              <a:gd name="connsiteY41" fmla="*/ 264319 h 352425"/>
              <a:gd name="connsiteX42" fmla="*/ 7144 w 842962"/>
              <a:gd name="connsiteY42" fmla="*/ 240507 h 352425"/>
              <a:gd name="connsiteX43" fmla="*/ 14287 w 842962"/>
              <a:gd name="connsiteY43" fmla="*/ 230982 h 352425"/>
              <a:gd name="connsiteX44" fmla="*/ 21431 w 842962"/>
              <a:gd name="connsiteY44" fmla="*/ 228600 h 352425"/>
              <a:gd name="connsiteX45" fmla="*/ 30956 w 842962"/>
              <a:gd name="connsiteY45" fmla="*/ 216694 h 352425"/>
              <a:gd name="connsiteX46" fmla="*/ 33337 w 842962"/>
              <a:gd name="connsiteY46" fmla="*/ 204788 h 352425"/>
              <a:gd name="connsiteX47" fmla="*/ 40481 w 842962"/>
              <a:gd name="connsiteY47" fmla="*/ 192882 h 352425"/>
              <a:gd name="connsiteX48" fmla="*/ 45244 w 842962"/>
              <a:gd name="connsiteY48" fmla="*/ 185738 h 352425"/>
              <a:gd name="connsiteX49" fmla="*/ 52387 w 842962"/>
              <a:gd name="connsiteY49" fmla="*/ 169069 h 352425"/>
              <a:gd name="connsiteX50" fmla="*/ 57150 w 842962"/>
              <a:gd name="connsiteY50" fmla="*/ 164307 h 352425"/>
              <a:gd name="connsiteX51" fmla="*/ 130969 w 842962"/>
              <a:gd name="connsiteY51" fmla="*/ 159544 h 352425"/>
              <a:gd name="connsiteX52" fmla="*/ 204787 w 842962"/>
              <a:gd name="connsiteY52" fmla="*/ 154782 h 352425"/>
              <a:gd name="connsiteX53" fmla="*/ 271462 w 842962"/>
              <a:gd name="connsiteY53" fmla="*/ 147638 h 352425"/>
              <a:gd name="connsiteX54" fmla="*/ 333375 w 842962"/>
              <a:gd name="connsiteY54" fmla="*/ 138113 h 352425"/>
              <a:gd name="connsiteX55" fmla="*/ 383381 w 842962"/>
              <a:gd name="connsiteY55" fmla="*/ 123825 h 352425"/>
              <a:gd name="connsiteX56" fmla="*/ 407194 w 842962"/>
              <a:gd name="connsiteY56" fmla="*/ 104775 h 352425"/>
              <a:gd name="connsiteX57" fmla="*/ 426244 w 842962"/>
              <a:gd name="connsiteY57" fmla="*/ 64294 h 352425"/>
              <a:gd name="connsiteX58" fmla="*/ 328612 w 842962"/>
              <a:gd name="connsiteY58" fmla="*/ 0 h 352425"/>
              <a:gd name="connsiteX59" fmla="*/ 469106 w 842962"/>
              <a:gd name="connsiteY59" fmla="*/ 21432 h 352425"/>
              <a:gd name="connsiteX60" fmla="*/ 602456 w 842962"/>
              <a:gd name="connsiteY60" fmla="*/ 61913 h 352425"/>
              <a:gd name="connsiteX61" fmla="*/ 681037 w 842962"/>
              <a:gd name="connsiteY61" fmla="*/ 95250 h 352425"/>
              <a:gd name="connsiteX62" fmla="*/ 762000 w 842962"/>
              <a:gd name="connsiteY62" fmla="*/ 138113 h 352425"/>
              <a:gd name="connsiteX63" fmla="*/ 842962 w 842962"/>
              <a:gd name="connsiteY63" fmla="*/ 221457 h 352425"/>
              <a:gd name="connsiteX0" fmla="*/ 842962 w 842962"/>
              <a:gd name="connsiteY0" fmla="*/ 221457 h 352425"/>
              <a:gd name="connsiteX1" fmla="*/ 790575 w 842962"/>
              <a:gd name="connsiteY1" fmla="*/ 207169 h 352425"/>
              <a:gd name="connsiteX2" fmla="*/ 702469 w 842962"/>
              <a:gd name="connsiteY2" fmla="*/ 214313 h 352425"/>
              <a:gd name="connsiteX3" fmla="*/ 676275 w 842962"/>
              <a:gd name="connsiteY3" fmla="*/ 250032 h 352425"/>
              <a:gd name="connsiteX4" fmla="*/ 661987 w 842962"/>
              <a:gd name="connsiteY4" fmla="*/ 269082 h 352425"/>
              <a:gd name="connsiteX5" fmla="*/ 650081 w 842962"/>
              <a:gd name="connsiteY5" fmla="*/ 283369 h 352425"/>
              <a:gd name="connsiteX6" fmla="*/ 642937 w 842962"/>
              <a:gd name="connsiteY6" fmla="*/ 304800 h 352425"/>
              <a:gd name="connsiteX7" fmla="*/ 635794 w 842962"/>
              <a:gd name="connsiteY7" fmla="*/ 321469 h 352425"/>
              <a:gd name="connsiteX8" fmla="*/ 621506 w 842962"/>
              <a:gd name="connsiteY8" fmla="*/ 338138 h 352425"/>
              <a:gd name="connsiteX9" fmla="*/ 607219 w 842962"/>
              <a:gd name="connsiteY9" fmla="*/ 340519 h 352425"/>
              <a:gd name="connsiteX10" fmla="*/ 588169 w 842962"/>
              <a:gd name="connsiteY10" fmla="*/ 342900 h 352425"/>
              <a:gd name="connsiteX11" fmla="*/ 573881 w 842962"/>
              <a:gd name="connsiteY11" fmla="*/ 338138 h 352425"/>
              <a:gd name="connsiteX12" fmla="*/ 566737 w 842962"/>
              <a:gd name="connsiteY12" fmla="*/ 323850 h 352425"/>
              <a:gd name="connsiteX13" fmla="*/ 566737 w 842962"/>
              <a:gd name="connsiteY13" fmla="*/ 323850 h 352425"/>
              <a:gd name="connsiteX14" fmla="*/ 550069 w 842962"/>
              <a:gd name="connsiteY14" fmla="*/ 309563 h 352425"/>
              <a:gd name="connsiteX15" fmla="*/ 521494 w 842962"/>
              <a:gd name="connsiteY15" fmla="*/ 309563 h 352425"/>
              <a:gd name="connsiteX16" fmla="*/ 500062 w 842962"/>
              <a:gd name="connsiteY16" fmla="*/ 321469 h 352425"/>
              <a:gd name="connsiteX17" fmla="*/ 490537 w 842962"/>
              <a:gd name="connsiteY17" fmla="*/ 338138 h 352425"/>
              <a:gd name="connsiteX18" fmla="*/ 483394 w 842962"/>
              <a:gd name="connsiteY18" fmla="*/ 350044 h 352425"/>
              <a:gd name="connsiteX19" fmla="*/ 478631 w 842962"/>
              <a:gd name="connsiteY19" fmla="*/ 352425 h 352425"/>
              <a:gd name="connsiteX20" fmla="*/ 459581 w 842962"/>
              <a:gd name="connsiteY20" fmla="*/ 352425 h 352425"/>
              <a:gd name="connsiteX21" fmla="*/ 450056 w 842962"/>
              <a:gd name="connsiteY21" fmla="*/ 352425 h 352425"/>
              <a:gd name="connsiteX22" fmla="*/ 457200 w 842962"/>
              <a:gd name="connsiteY22" fmla="*/ 338138 h 352425"/>
              <a:gd name="connsiteX23" fmla="*/ 447675 w 842962"/>
              <a:gd name="connsiteY23" fmla="*/ 326232 h 352425"/>
              <a:gd name="connsiteX24" fmla="*/ 390525 w 842962"/>
              <a:gd name="connsiteY24" fmla="*/ 304800 h 352425"/>
              <a:gd name="connsiteX25" fmla="*/ 373856 w 842962"/>
              <a:gd name="connsiteY25" fmla="*/ 290513 h 352425"/>
              <a:gd name="connsiteX26" fmla="*/ 364331 w 842962"/>
              <a:gd name="connsiteY26" fmla="*/ 261938 h 352425"/>
              <a:gd name="connsiteX27" fmla="*/ 352425 w 842962"/>
              <a:gd name="connsiteY27" fmla="*/ 245269 h 352425"/>
              <a:gd name="connsiteX28" fmla="*/ 340519 w 842962"/>
              <a:gd name="connsiteY28" fmla="*/ 242888 h 352425"/>
              <a:gd name="connsiteX29" fmla="*/ 311944 w 842962"/>
              <a:gd name="connsiteY29" fmla="*/ 233363 h 352425"/>
              <a:gd name="connsiteX30" fmla="*/ 285750 w 842962"/>
              <a:gd name="connsiteY30" fmla="*/ 230982 h 352425"/>
              <a:gd name="connsiteX31" fmla="*/ 254794 w 842962"/>
              <a:gd name="connsiteY31" fmla="*/ 228600 h 352425"/>
              <a:gd name="connsiteX32" fmla="*/ 221456 w 842962"/>
              <a:gd name="connsiteY32" fmla="*/ 230982 h 352425"/>
              <a:gd name="connsiteX33" fmla="*/ 190500 w 842962"/>
              <a:gd name="connsiteY33" fmla="*/ 235744 h 352425"/>
              <a:gd name="connsiteX34" fmla="*/ 142875 w 842962"/>
              <a:gd name="connsiteY34" fmla="*/ 252413 h 352425"/>
              <a:gd name="connsiteX35" fmla="*/ 121444 w 842962"/>
              <a:gd name="connsiteY35" fmla="*/ 276225 h 352425"/>
              <a:gd name="connsiteX36" fmla="*/ 111919 w 842962"/>
              <a:gd name="connsiteY36" fmla="*/ 290513 h 352425"/>
              <a:gd name="connsiteX37" fmla="*/ 80962 w 842962"/>
              <a:gd name="connsiteY37" fmla="*/ 321469 h 352425"/>
              <a:gd name="connsiteX38" fmla="*/ 73819 w 842962"/>
              <a:gd name="connsiteY38" fmla="*/ 335757 h 352425"/>
              <a:gd name="connsiteX39" fmla="*/ 69056 w 842962"/>
              <a:gd name="connsiteY39" fmla="*/ 340519 h 352425"/>
              <a:gd name="connsiteX40" fmla="*/ 0 w 842962"/>
              <a:gd name="connsiteY40" fmla="*/ 264319 h 352425"/>
              <a:gd name="connsiteX41" fmla="*/ 7144 w 842962"/>
              <a:gd name="connsiteY41" fmla="*/ 240507 h 352425"/>
              <a:gd name="connsiteX42" fmla="*/ 14287 w 842962"/>
              <a:gd name="connsiteY42" fmla="*/ 230982 h 352425"/>
              <a:gd name="connsiteX43" fmla="*/ 21431 w 842962"/>
              <a:gd name="connsiteY43" fmla="*/ 228600 h 352425"/>
              <a:gd name="connsiteX44" fmla="*/ 30956 w 842962"/>
              <a:gd name="connsiteY44" fmla="*/ 216694 h 352425"/>
              <a:gd name="connsiteX45" fmla="*/ 33337 w 842962"/>
              <a:gd name="connsiteY45" fmla="*/ 204788 h 352425"/>
              <a:gd name="connsiteX46" fmla="*/ 40481 w 842962"/>
              <a:gd name="connsiteY46" fmla="*/ 192882 h 352425"/>
              <a:gd name="connsiteX47" fmla="*/ 45244 w 842962"/>
              <a:gd name="connsiteY47" fmla="*/ 185738 h 352425"/>
              <a:gd name="connsiteX48" fmla="*/ 52387 w 842962"/>
              <a:gd name="connsiteY48" fmla="*/ 169069 h 352425"/>
              <a:gd name="connsiteX49" fmla="*/ 57150 w 842962"/>
              <a:gd name="connsiteY49" fmla="*/ 164307 h 352425"/>
              <a:gd name="connsiteX50" fmla="*/ 130969 w 842962"/>
              <a:gd name="connsiteY50" fmla="*/ 159544 h 352425"/>
              <a:gd name="connsiteX51" fmla="*/ 204787 w 842962"/>
              <a:gd name="connsiteY51" fmla="*/ 154782 h 352425"/>
              <a:gd name="connsiteX52" fmla="*/ 271462 w 842962"/>
              <a:gd name="connsiteY52" fmla="*/ 147638 h 352425"/>
              <a:gd name="connsiteX53" fmla="*/ 333375 w 842962"/>
              <a:gd name="connsiteY53" fmla="*/ 138113 h 352425"/>
              <a:gd name="connsiteX54" fmla="*/ 383381 w 842962"/>
              <a:gd name="connsiteY54" fmla="*/ 123825 h 352425"/>
              <a:gd name="connsiteX55" fmla="*/ 407194 w 842962"/>
              <a:gd name="connsiteY55" fmla="*/ 104775 h 352425"/>
              <a:gd name="connsiteX56" fmla="*/ 426244 w 842962"/>
              <a:gd name="connsiteY56" fmla="*/ 64294 h 352425"/>
              <a:gd name="connsiteX57" fmla="*/ 328612 w 842962"/>
              <a:gd name="connsiteY57" fmla="*/ 0 h 352425"/>
              <a:gd name="connsiteX58" fmla="*/ 469106 w 842962"/>
              <a:gd name="connsiteY58" fmla="*/ 21432 h 352425"/>
              <a:gd name="connsiteX59" fmla="*/ 602456 w 842962"/>
              <a:gd name="connsiteY59" fmla="*/ 61913 h 352425"/>
              <a:gd name="connsiteX60" fmla="*/ 681037 w 842962"/>
              <a:gd name="connsiteY60" fmla="*/ 95250 h 352425"/>
              <a:gd name="connsiteX61" fmla="*/ 762000 w 842962"/>
              <a:gd name="connsiteY61" fmla="*/ 138113 h 352425"/>
              <a:gd name="connsiteX62" fmla="*/ 842962 w 842962"/>
              <a:gd name="connsiteY62" fmla="*/ 221457 h 352425"/>
              <a:gd name="connsiteX0" fmla="*/ 842962 w 842962"/>
              <a:gd name="connsiteY0" fmla="*/ 221457 h 352425"/>
              <a:gd name="connsiteX1" fmla="*/ 790575 w 842962"/>
              <a:gd name="connsiteY1" fmla="*/ 207169 h 352425"/>
              <a:gd name="connsiteX2" fmla="*/ 702469 w 842962"/>
              <a:gd name="connsiteY2" fmla="*/ 214313 h 352425"/>
              <a:gd name="connsiteX3" fmla="*/ 676275 w 842962"/>
              <a:gd name="connsiteY3" fmla="*/ 250032 h 352425"/>
              <a:gd name="connsiteX4" fmla="*/ 661987 w 842962"/>
              <a:gd name="connsiteY4" fmla="*/ 269082 h 352425"/>
              <a:gd name="connsiteX5" fmla="*/ 650081 w 842962"/>
              <a:gd name="connsiteY5" fmla="*/ 283369 h 352425"/>
              <a:gd name="connsiteX6" fmla="*/ 642937 w 842962"/>
              <a:gd name="connsiteY6" fmla="*/ 304800 h 352425"/>
              <a:gd name="connsiteX7" fmla="*/ 635794 w 842962"/>
              <a:gd name="connsiteY7" fmla="*/ 321469 h 352425"/>
              <a:gd name="connsiteX8" fmla="*/ 621506 w 842962"/>
              <a:gd name="connsiteY8" fmla="*/ 338138 h 352425"/>
              <a:gd name="connsiteX9" fmla="*/ 607219 w 842962"/>
              <a:gd name="connsiteY9" fmla="*/ 340519 h 352425"/>
              <a:gd name="connsiteX10" fmla="*/ 588169 w 842962"/>
              <a:gd name="connsiteY10" fmla="*/ 342900 h 352425"/>
              <a:gd name="connsiteX11" fmla="*/ 573881 w 842962"/>
              <a:gd name="connsiteY11" fmla="*/ 338138 h 352425"/>
              <a:gd name="connsiteX12" fmla="*/ 566737 w 842962"/>
              <a:gd name="connsiteY12" fmla="*/ 323850 h 352425"/>
              <a:gd name="connsiteX13" fmla="*/ 566737 w 842962"/>
              <a:gd name="connsiteY13" fmla="*/ 323850 h 352425"/>
              <a:gd name="connsiteX14" fmla="*/ 550069 w 842962"/>
              <a:gd name="connsiteY14" fmla="*/ 309563 h 352425"/>
              <a:gd name="connsiteX15" fmla="*/ 521494 w 842962"/>
              <a:gd name="connsiteY15" fmla="*/ 309563 h 352425"/>
              <a:gd name="connsiteX16" fmla="*/ 500062 w 842962"/>
              <a:gd name="connsiteY16" fmla="*/ 321469 h 352425"/>
              <a:gd name="connsiteX17" fmla="*/ 490537 w 842962"/>
              <a:gd name="connsiteY17" fmla="*/ 338138 h 352425"/>
              <a:gd name="connsiteX18" fmla="*/ 483394 w 842962"/>
              <a:gd name="connsiteY18" fmla="*/ 350044 h 352425"/>
              <a:gd name="connsiteX19" fmla="*/ 478631 w 842962"/>
              <a:gd name="connsiteY19" fmla="*/ 352425 h 352425"/>
              <a:gd name="connsiteX20" fmla="*/ 459581 w 842962"/>
              <a:gd name="connsiteY20" fmla="*/ 352425 h 352425"/>
              <a:gd name="connsiteX21" fmla="*/ 450056 w 842962"/>
              <a:gd name="connsiteY21" fmla="*/ 352425 h 352425"/>
              <a:gd name="connsiteX22" fmla="*/ 457200 w 842962"/>
              <a:gd name="connsiteY22" fmla="*/ 338138 h 352425"/>
              <a:gd name="connsiteX23" fmla="*/ 390525 w 842962"/>
              <a:gd name="connsiteY23" fmla="*/ 304800 h 352425"/>
              <a:gd name="connsiteX24" fmla="*/ 373856 w 842962"/>
              <a:gd name="connsiteY24" fmla="*/ 290513 h 352425"/>
              <a:gd name="connsiteX25" fmla="*/ 364331 w 842962"/>
              <a:gd name="connsiteY25" fmla="*/ 261938 h 352425"/>
              <a:gd name="connsiteX26" fmla="*/ 352425 w 842962"/>
              <a:gd name="connsiteY26" fmla="*/ 245269 h 352425"/>
              <a:gd name="connsiteX27" fmla="*/ 340519 w 842962"/>
              <a:gd name="connsiteY27" fmla="*/ 242888 h 352425"/>
              <a:gd name="connsiteX28" fmla="*/ 311944 w 842962"/>
              <a:gd name="connsiteY28" fmla="*/ 233363 h 352425"/>
              <a:gd name="connsiteX29" fmla="*/ 285750 w 842962"/>
              <a:gd name="connsiteY29" fmla="*/ 230982 h 352425"/>
              <a:gd name="connsiteX30" fmla="*/ 254794 w 842962"/>
              <a:gd name="connsiteY30" fmla="*/ 228600 h 352425"/>
              <a:gd name="connsiteX31" fmla="*/ 221456 w 842962"/>
              <a:gd name="connsiteY31" fmla="*/ 230982 h 352425"/>
              <a:gd name="connsiteX32" fmla="*/ 190500 w 842962"/>
              <a:gd name="connsiteY32" fmla="*/ 235744 h 352425"/>
              <a:gd name="connsiteX33" fmla="*/ 142875 w 842962"/>
              <a:gd name="connsiteY33" fmla="*/ 252413 h 352425"/>
              <a:gd name="connsiteX34" fmla="*/ 121444 w 842962"/>
              <a:gd name="connsiteY34" fmla="*/ 276225 h 352425"/>
              <a:gd name="connsiteX35" fmla="*/ 111919 w 842962"/>
              <a:gd name="connsiteY35" fmla="*/ 290513 h 352425"/>
              <a:gd name="connsiteX36" fmla="*/ 80962 w 842962"/>
              <a:gd name="connsiteY36" fmla="*/ 321469 h 352425"/>
              <a:gd name="connsiteX37" fmla="*/ 73819 w 842962"/>
              <a:gd name="connsiteY37" fmla="*/ 335757 h 352425"/>
              <a:gd name="connsiteX38" fmla="*/ 69056 w 842962"/>
              <a:gd name="connsiteY38" fmla="*/ 340519 h 352425"/>
              <a:gd name="connsiteX39" fmla="*/ 0 w 842962"/>
              <a:gd name="connsiteY39" fmla="*/ 264319 h 352425"/>
              <a:gd name="connsiteX40" fmla="*/ 7144 w 842962"/>
              <a:gd name="connsiteY40" fmla="*/ 240507 h 352425"/>
              <a:gd name="connsiteX41" fmla="*/ 14287 w 842962"/>
              <a:gd name="connsiteY41" fmla="*/ 230982 h 352425"/>
              <a:gd name="connsiteX42" fmla="*/ 21431 w 842962"/>
              <a:gd name="connsiteY42" fmla="*/ 228600 h 352425"/>
              <a:gd name="connsiteX43" fmla="*/ 30956 w 842962"/>
              <a:gd name="connsiteY43" fmla="*/ 216694 h 352425"/>
              <a:gd name="connsiteX44" fmla="*/ 33337 w 842962"/>
              <a:gd name="connsiteY44" fmla="*/ 204788 h 352425"/>
              <a:gd name="connsiteX45" fmla="*/ 40481 w 842962"/>
              <a:gd name="connsiteY45" fmla="*/ 192882 h 352425"/>
              <a:gd name="connsiteX46" fmla="*/ 45244 w 842962"/>
              <a:gd name="connsiteY46" fmla="*/ 185738 h 352425"/>
              <a:gd name="connsiteX47" fmla="*/ 52387 w 842962"/>
              <a:gd name="connsiteY47" fmla="*/ 169069 h 352425"/>
              <a:gd name="connsiteX48" fmla="*/ 57150 w 842962"/>
              <a:gd name="connsiteY48" fmla="*/ 164307 h 352425"/>
              <a:gd name="connsiteX49" fmla="*/ 130969 w 842962"/>
              <a:gd name="connsiteY49" fmla="*/ 159544 h 352425"/>
              <a:gd name="connsiteX50" fmla="*/ 204787 w 842962"/>
              <a:gd name="connsiteY50" fmla="*/ 154782 h 352425"/>
              <a:gd name="connsiteX51" fmla="*/ 271462 w 842962"/>
              <a:gd name="connsiteY51" fmla="*/ 147638 h 352425"/>
              <a:gd name="connsiteX52" fmla="*/ 333375 w 842962"/>
              <a:gd name="connsiteY52" fmla="*/ 138113 h 352425"/>
              <a:gd name="connsiteX53" fmla="*/ 383381 w 842962"/>
              <a:gd name="connsiteY53" fmla="*/ 123825 h 352425"/>
              <a:gd name="connsiteX54" fmla="*/ 407194 w 842962"/>
              <a:gd name="connsiteY54" fmla="*/ 104775 h 352425"/>
              <a:gd name="connsiteX55" fmla="*/ 426244 w 842962"/>
              <a:gd name="connsiteY55" fmla="*/ 64294 h 352425"/>
              <a:gd name="connsiteX56" fmla="*/ 328612 w 842962"/>
              <a:gd name="connsiteY56" fmla="*/ 0 h 352425"/>
              <a:gd name="connsiteX57" fmla="*/ 469106 w 842962"/>
              <a:gd name="connsiteY57" fmla="*/ 21432 h 352425"/>
              <a:gd name="connsiteX58" fmla="*/ 602456 w 842962"/>
              <a:gd name="connsiteY58" fmla="*/ 61913 h 352425"/>
              <a:gd name="connsiteX59" fmla="*/ 681037 w 842962"/>
              <a:gd name="connsiteY59" fmla="*/ 95250 h 352425"/>
              <a:gd name="connsiteX60" fmla="*/ 762000 w 842962"/>
              <a:gd name="connsiteY60" fmla="*/ 138113 h 352425"/>
              <a:gd name="connsiteX61" fmla="*/ 842962 w 842962"/>
              <a:gd name="connsiteY61" fmla="*/ 221457 h 352425"/>
              <a:gd name="connsiteX0" fmla="*/ 842962 w 842962"/>
              <a:gd name="connsiteY0" fmla="*/ 221457 h 352425"/>
              <a:gd name="connsiteX1" fmla="*/ 790575 w 842962"/>
              <a:gd name="connsiteY1" fmla="*/ 207169 h 352425"/>
              <a:gd name="connsiteX2" fmla="*/ 702469 w 842962"/>
              <a:gd name="connsiteY2" fmla="*/ 214313 h 352425"/>
              <a:gd name="connsiteX3" fmla="*/ 676275 w 842962"/>
              <a:gd name="connsiteY3" fmla="*/ 250032 h 352425"/>
              <a:gd name="connsiteX4" fmla="*/ 661987 w 842962"/>
              <a:gd name="connsiteY4" fmla="*/ 269082 h 352425"/>
              <a:gd name="connsiteX5" fmla="*/ 650081 w 842962"/>
              <a:gd name="connsiteY5" fmla="*/ 283369 h 352425"/>
              <a:gd name="connsiteX6" fmla="*/ 642937 w 842962"/>
              <a:gd name="connsiteY6" fmla="*/ 304800 h 352425"/>
              <a:gd name="connsiteX7" fmla="*/ 635794 w 842962"/>
              <a:gd name="connsiteY7" fmla="*/ 321469 h 352425"/>
              <a:gd name="connsiteX8" fmla="*/ 621506 w 842962"/>
              <a:gd name="connsiteY8" fmla="*/ 338138 h 352425"/>
              <a:gd name="connsiteX9" fmla="*/ 607219 w 842962"/>
              <a:gd name="connsiteY9" fmla="*/ 340519 h 352425"/>
              <a:gd name="connsiteX10" fmla="*/ 588169 w 842962"/>
              <a:gd name="connsiteY10" fmla="*/ 342900 h 352425"/>
              <a:gd name="connsiteX11" fmla="*/ 573881 w 842962"/>
              <a:gd name="connsiteY11" fmla="*/ 338138 h 352425"/>
              <a:gd name="connsiteX12" fmla="*/ 566737 w 842962"/>
              <a:gd name="connsiteY12" fmla="*/ 323850 h 352425"/>
              <a:gd name="connsiteX13" fmla="*/ 566737 w 842962"/>
              <a:gd name="connsiteY13" fmla="*/ 323850 h 352425"/>
              <a:gd name="connsiteX14" fmla="*/ 550069 w 842962"/>
              <a:gd name="connsiteY14" fmla="*/ 309563 h 352425"/>
              <a:gd name="connsiteX15" fmla="*/ 521494 w 842962"/>
              <a:gd name="connsiteY15" fmla="*/ 309563 h 352425"/>
              <a:gd name="connsiteX16" fmla="*/ 500062 w 842962"/>
              <a:gd name="connsiteY16" fmla="*/ 321469 h 352425"/>
              <a:gd name="connsiteX17" fmla="*/ 490537 w 842962"/>
              <a:gd name="connsiteY17" fmla="*/ 338138 h 352425"/>
              <a:gd name="connsiteX18" fmla="*/ 483394 w 842962"/>
              <a:gd name="connsiteY18" fmla="*/ 350044 h 352425"/>
              <a:gd name="connsiteX19" fmla="*/ 478631 w 842962"/>
              <a:gd name="connsiteY19" fmla="*/ 352425 h 352425"/>
              <a:gd name="connsiteX20" fmla="*/ 459581 w 842962"/>
              <a:gd name="connsiteY20" fmla="*/ 352425 h 352425"/>
              <a:gd name="connsiteX21" fmla="*/ 450056 w 842962"/>
              <a:gd name="connsiteY21" fmla="*/ 352425 h 352425"/>
              <a:gd name="connsiteX22" fmla="*/ 390525 w 842962"/>
              <a:gd name="connsiteY22" fmla="*/ 304800 h 352425"/>
              <a:gd name="connsiteX23" fmla="*/ 373856 w 842962"/>
              <a:gd name="connsiteY23" fmla="*/ 290513 h 352425"/>
              <a:gd name="connsiteX24" fmla="*/ 364331 w 842962"/>
              <a:gd name="connsiteY24" fmla="*/ 261938 h 352425"/>
              <a:gd name="connsiteX25" fmla="*/ 352425 w 842962"/>
              <a:gd name="connsiteY25" fmla="*/ 245269 h 352425"/>
              <a:gd name="connsiteX26" fmla="*/ 340519 w 842962"/>
              <a:gd name="connsiteY26" fmla="*/ 242888 h 352425"/>
              <a:gd name="connsiteX27" fmla="*/ 311944 w 842962"/>
              <a:gd name="connsiteY27" fmla="*/ 233363 h 352425"/>
              <a:gd name="connsiteX28" fmla="*/ 285750 w 842962"/>
              <a:gd name="connsiteY28" fmla="*/ 230982 h 352425"/>
              <a:gd name="connsiteX29" fmla="*/ 254794 w 842962"/>
              <a:gd name="connsiteY29" fmla="*/ 228600 h 352425"/>
              <a:gd name="connsiteX30" fmla="*/ 221456 w 842962"/>
              <a:gd name="connsiteY30" fmla="*/ 230982 h 352425"/>
              <a:gd name="connsiteX31" fmla="*/ 190500 w 842962"/>
              <a:gd name="connsiteY31" fmla="*/ 235744 h 352425"/>
              <a:gd name="connsiteX32" fmla="*/ 142875 w 842962"/>
              <a:gd name="connsiteY32" fmla="*/ 252413 h 352425"/>
              <a:gd name="connsiteX33" fmla="*/ 121444 w 842962"/>
              <a:gd name="connsiteY33" fmla="*/ 276225 h 352425"/>
              <a:gd name="connsiteX34" fmla="*/ 111919 w 842962"/>
              <a:gd name="connsiteY34" fmla="*/ 290513 h 352425"/>
              <a:gd name="connsiteX35" fmla="*/ 80962 w 842962"/>
              <a:gd name="connsiteY35" fmla="*/ 321469 h 352425"/>
              <a:gd name="connsiteX36" fmla="*/ 73819 w 842962"/>
              <a:gd name="connsiteY36" fmla="*/ 335757 h 352425"/>
              <a:gd name="connsiteX37" fmla="*/ 69056 w 842962"/>
              <a:gd name="connsiteY37" fmla="*/ 340519 h 352425"/>
              <a:gd name="connsiteX38" fmla="*/ 0 w 842962"/>
              <a:gd name="connsiteY38" fmla="*/ 264319 h 352425"/>
              <a:gd name="connsiteX39" fmla="*/ 7144 w 842962"/>
              <a:gd name="connsiteY39" fmla="*/ 240507 h 352425"/>
              <a:gd name="connsiteX40" fmla="*/ 14287 w 842962"/>
              <a:gd name="connsiteY40" fmla="*/ 230982 h 352425"/>
              <a:gd name="connsiteX41" fmla="*/ 21431 w 842962"/>
              <a:gd name="connsiteY41" fmla="*/ 228600 h 352425"/>
              <a:gd name="connsiteX42" fmla="*/ 30956 w 842962"/>
              <a:gd name="connsiteY42" fmla="*/ 216694 h 352425"/>
              <a:gd name="connsiteX43" fmla="*/ 33337 w 842962"/>
              <a:gd name="connsiteY43" fmla="*/ 204788 h 352425"/>
              <a:gd name="connsiteX44" fmla="*/ 40481 w 842962"/>
              <a:gd name="connsiteY44" fmla="*/ 192882 h 352425"/>
              <a:gd name="connsiteX45" fmla="*/ 45244 w 842962"/>
              <a:gd name="connsiteY45" fmla="*/ 185738 h 352425"/>
              <a:gd name="connsiteX46" fmla="*/ 52387 w 842962"/>
              <a:gd name="connsiteY46" fmla="*/ 169069 h 352425"/>
              <a:gd name="connsiteX47" fmla="*/ 57150 w 842962"/>
              <a:gd name="connsiteY47" fmla="*/ 164307 h 352425"/>
              <a:gd name="connsiteX48" fmla="*/ 130969 w 842962"/>
              <a:gd name="connsiteY48" fmla="*/ 159544 h 352425"/>
              <a:gd name="connsiteX49" fmla="*/ 204787 w 842962"/>
              <a:gd name="connsiteY49" fmla="*/ 154782 h 352425"/>
              <a:gd name="connsiteX50" fmla="*/ 271462 w 842962"/>
              <a:gd name="connsiteY50" fmla="*/ 147638 h 352425"/>
              <a:gd name="connsiteX51" fmla="*/ 333375 w 842962"/>
              <a:gd name="connsiteY51" fmla="*/ 138113 h 352425"/>
              <a:gd name="connsiteX52" fmla="*/ 383381 w 842962"/>
              <a:gd name="connsiteY52" fmla="*/ 123825 h 352425"/>
              <a:gd name="connsiteX53" fmla="*/ 407194 w 842962"/>
              <a:gd name="connsiteY53" fmla="*/ 104775 h 352425"/>
              <a:gd name="connsiteX54" fmla="*/ 426244 w 842962"/>
              <a:gd name="connsiteY54" fmla="*/ 64294 h 352425"/>
              <a:gd name="connsiteX55" fmla="*/ 328612 w 842962"/>
              <a:gd name="connsiteY55" fmla="*/ 0 h 352425"/>
              <a:gd name="connsiteX56" fmla="*/ 469106 w 842962"/>
              <a:gd name="connsiteY56" fmla="*/ 21432 h 352425"/>
              <a:gd name="connsiteX57" fmla="*/ 602456 w 842962"/>
              <a:gd name="connsiteY57" fmla="*/ 61913 h 352425"/>
              <a:gd name="connsiteX58" fmla="*/ 681037 w 842962"/>
              <a:gd name="connsiteY58" fmla="*/ 95250 h 352425"/>
              <a:gd name="connsiteX59" fmla="*/ 762000 w 842962"/>
              <a:gd name="connsiteY59" fmla="*/ 138113 h 352425"/>
              <a:gd name="connsiteX60" fmla="*/ 842962 w 842962"/>
              <a:gd name="connsiteY60" fmla="*/ 221457 h 352425"/>
              <a:gd name="connsiteX0" fmla="*/ 842962 w 842962"/>
              <a:gd name="connsiteY0" fmla="*/ 221457 h 352425"/>
              <a:gd name="connsiteX1" fmla="*/ 790575 w 842962"/>
              <a:gd name="connsiteY1" fmla="*/ 207169 h 352425"/>
              <a:gd name="connsiteX2" fmla="*/ 702469 w 842962"/>
              <a:gd name="connsiteY2" fmla="*/ 214313 h 352425"/>
              <a:gd name="connsiteX3" fmla="*/ 676275 w 842962"/>
              <a:gd name="connsiteY3" fmla="*/ 250032 h 352425"/>
              <a:gd name="connsiteX4" fmla="*/ 661987 w 842962"/>
              <a:gd name="connsiteY4" fmla="*/ 269082 h 352425"/>
              <a:gd name="connsiteX5" fmla="*/ 650081 w 842962"/>
              <a:gd name="connsiteY5" fmla="*/ 283369 h 352425"/>
              <a:gd name="connsiteX6" fmla="*/ 642937 w 842962"/>
              <a:gd name="connsiteY6" fmla="*/ 304800 h 352425"/>
              <a:gd name="connsiteX7" fmla="*/ 635794 w 842962"/>
              <a:gd name="connsiteY7" fmla="*/ 321469 h 352425"/>
              <a:gd name="connsiteX8" fmla="*/ 621506 w 842962"/>
              <a:gd name="connsiteY8" fmla="*/ 338138 h 352425"/>
              <a:gd name="connsiteX9" fmla="*/ 607219 w 842962"/>
              <a:gd name="connsiteY9" fmla="*/ 340519 h 352425"/>
              <a:gd name="connsiteX10" fmla="*/ 588169 w 842962"/>
              <a:gd name="connsiteY10" fmla="*/ 342900 h 352425"/>
              <a:gd name="connsiteX11" fmla="*/ 573881 w 842962"/>
              <a:gd name="connsiteY11" fmla="*/ 338138 h 352425"/>
              <a:gd name="connsiteX12" fmla="*/ 566737 w 842962"/>
              <a:gd name="connsiteY12" fmla="*/ 323850 h 352425"/>
              <a:gd name="connsiteX13" fmla="*/ 566737 w 842962"/>
              <a:gd name="connsiteY13" fmla="*/ 323850 h 352425"/>
              <a:gd name="connsiteX14" fmla="*/ 550069 w 842962"/>
              <a:gd name="connsiteY14" fmla="*/ 309563 h 352425"/>
              <a:gd name="connsiteX15" fmla="*/ 521494 w 842962"/>
              <a:gd name="connsiteY15" fmla="*/ 309563 h 352425"/>
              <a:gd name="connsiteX16" fmla="*/ 500062 w 842962"/>
              <a:gd name="connsiteY16" fmla="*/ 321469 h 352425"/>
              <a:gd name="connsiteX17" fmla="*/ 490537 w 842962"/>
              <a:gd name="connsiteY17" fmla="*/ 338138 h 352425"/>
              <a:gd name="connsiteX18" fmla="*/ 483394 w 842962"/>
              <a:gd name="connsiteY18" fmla="*/ 350044 h 352425"/>
              <a:gd name="connsiteX19" fmla="*/ 478631 w 842962"/>
              <a:gd name="connsiteY19" fmla="*/ 352425 h 352425"/>
              <a:gd name="connsiteX20" fmla="*/ 459581 w 842962"/>
              <a:gd name="connsiteY20" fmla="*/ 352425 h 352425"/>
              <a:gd name="connsiteX21" fmla="*/ 390525 w 842962"/>
              <a:gd name="connsiteY21" fmla="*/ 304800 h 352425"/>
              <a:gd name="connsiteX22" fmla="*/ 373856 w 842962"/>
              <a:gd name="connsiteY22" fmla="*/ 290513 h 352425"/>
              <a:gd name="connsiteX23" fmla="*/ 364331 w 842962"/>
              <a:gd name="connsiteY23" fmla="*/ 261938 h 352425"/>
              <a:gd name="connsiteX24" fmla="*/ 352425 w 842962"/>
              <a:gd name="connsiteY24" fmla="*/ 245269 h 352425"/>
              <a:gd name="connsiteX25" fmla="*/ 340519 w 842962"/>
              <a:gd name="connsiteY25" fmla="*/ 242888 h 352425"/>
              <a:gd name="connsiteX26" fmla="*/ 311944 w 842962"/>
              <a:gd name="connsiteY26" fmla="*/ 233363 h 352425"/>
              <a:gd name="connsiteX27" fmla="*/ 285750 w 842962"/>
              <a:gd name="connsiteY27" fmla="*/ 230982 h 352425"/>
              <a:gd name="connsiteX28" fmla="*/ 254794 w 842962"/>
              <a:gd name="connsiteY28" fmla="*/ 228600 h 352425"/>
              <a:gd name="connsiteX29" fmla="*/ 221456 w 842962"/>
              <a:gd name="connsiteY29" fmla="*/ 230982 h 352425"/>
              <a:gd name="connsiteX30" fmla="*/ 190500 w 842962"/>
              <a:gd name="connsiteY30" fmla="*/ 235744 h 352425"/>
              <a:gd name="connsiteX31" fmla="*/ 142875 w 842962"/>
              <a:gd name="connsiteY31" fmla="*/ 252413 h 352425"/>
              <a:gd name="connsiteX32" fmla="*/ 121444 w 842962"/>
              <a:gd name="connsiteY32" fmla="*/ 276225 h 352425"/>
              <a:gd name="connsiteX33" fmla="*/ 111919 w 842962"/>
              <a:gd name="connsiteY33" fmla="*/ 290513 h 352425"/>
              <a:gd name="connsiteX34" fmla="*/ 80962 w 842962"/>
              <a:gd name="connsiteY34" fmla="*/ 321469 h 352425"/>
              <a:gd name="connsiteX35" fmla="*/ 73819 w 842962"/>
              <a:gd name="connsiteY35" fmla="*/ 335757 h 352425"/>
              <a:gd name="connsiteX36" fmla="*/ 69056 w 842962"/>
              <a:gd name="connsiteY36" fmla="*/ 340519 h 352425"/>
              <a:gd name="connsiteX37" fmla="*/ 0 w 842962"/>
              <a:gd name="connsiteY37" fmla="*/ 264319 h 352425"/>
              <a:gd name="connsiteX38" fmla="*/ 7144 w 842962"/>
              <a:gd name="connsiteY38" fmla="*/ 240507 h 352425"/>
              <a:gd name="connsiteX39" fmla="*/ 14287 w 842962"/>
              <a:gd name="connsiteY39" fmla="*/ 230982 h 352425"/>
              <a:gd name="connsiteX40" fmla="*/ 21431 w 842962"/>
              <a:gd name="connsiteY40" fmla="*/ 228600 h 352425"/>
              <a:gd name="connsiteX41" fmla="*/ 30956 w 842962"/>
              <a:gd name="connsiteY41" fmla="*/ 216694 h 352425"/>
              <a:gd name="connsiteX42" fmla="*/ 33337 w 842962"/>
              <a:gd name="connsiteY42" fmla="*/ 204788 h 352425"/>
              <a:gd name="connsiteX43" fmla="*/ 40481 w 842962"/>
              <a:gd name="connsiteY43" fmla="*/ 192882 h 352425"/>
              <a:gd name="connsiteX44" fmla="*/ 45244 w 842962"/>
              <a:gd name="connsiteY44" fmla="*/ 185738 h 352425"/>
              <a:gd name="connsiteX45" fmla="*/ 52387 w 842962"/>
              <a:gd name="connsiteY45" fmla="*/ 169069 h 352425"/>
              <a:gd name="connsiteX46" fmla="*/ 57150 w 842962"/>
              <a:gd name="connsiteY46" fmla="*/ 164307 h 352425"/>
              <a:gd name="connsiteX47" fmla="*/ 130969 w 842962"/>
              <a:gd name="connsiteY47" fmla="*/ 159544 h 352425"/>
              <a:gd name="connsiteX48" fmla="*/ 204787 w 842962"/>
              <a:gd name="connsiteY48" fmla="*/ 154782 h 352425"/>
              <a:gd name="connsiteX49" fmla="*/ 271462 w 842962"/>
              <a:gd name="connsiteY49" fmla="*/ 147638 h 352425"/>
              <a:gd name="connsiteX50" fmla="*/ 333375 w 842962"/>
              <a:gd name="connsiteY50" fmla="*/ 138113 h 352425"/>
              <a:gd name="connsiteX51" fmla="*/ 383381 w 842962"/>
              <a:gd name="connsiteY51" fmla="*/ 123825 h 352425"/>
              <a:gd name="connsiteX52" fmla="*/ 407194 w 842962"/>
              <a:gd name="connsiteY52" fmla="*/ 104775 h 352425"/>
              <a:gd name="connsiteX53" fmla="*/ 426244 w 842962"/>
              <a:gd name="connsiteY53" fmla="*/ 64294 h 352425"/>
              <a:gd name="connsiteX54" fmla="*/ 328612 w 842962"/>
              <a:gd name="connsiteY54" fmla="*/ 0 h 352425"/>
              <a:gd name="connsiteX55" fmla="*/ 469106 w 842962"/>
              <a:gd name="connsiteY55" fmla="*/ 21432 h 352425"/>
              <a:gd name="connsiteX56" fmla="*/ 602456 w 842962"/>
              <a:gd name="connsiteY56" fmla="*/ 61913 h 352425"/>
              <a:gd name="connsiteX57" fmla="*/ 681037 w 842962"/>
              <a:gd name="connsiteY57" fmla="*/ 95250 h 352425"/>
              <a:gd name="connsiteX58" fmla="*/ 762000 w 842962"/>
              <a:gd name="connsiteY58" fmla="*/ 138113 h 352425"/>
              <a:gd name="connsiteX59" fmla="*/ 842962 w 842962"/>
              <a:gd name="connsiteY59" fmla="*/ 221457 h 352425"/>
              <a:gd name="connsiteX0" fmla="*/ 842962 w 842962"/>
              <a:gd name="connsiteY0" fmla="*/ 221457 h 352425"/>
              <a:gd name="connsiteX1" fmla="*/ 790575 w 842962"/>
              <a:gd name="connsiteY1" fmla="*/ 207169 h 352425"/>
              <a:gd name="connsiteX2" fmla="*/ 702469 w 842962"/>
              <a:gd name="connsiteY2" fmla="*/ 214313 h 352425"/>
              <a:gd name="connsiteX3" fmla="*/ 676275 w 842962"/>
              <a:gd name="connsiteY3" fmla="*/ 250032 h 352425"/>
              <a:gd name="connsiteX4" fmla="*/ 661987 w 842962"/>
              <a:gd name="connsiteY4" fmla="*/ 269082 h 352425"/>
              <a:gd name="connsiteX5" fmla="*/ 650081 w 842962"/>
              <a:gd name="connsiteY5" fmla="*/ 283369 h 352425"/>
              <a:gd name="connsiteX6" fmla="*/ 642937 w 842962"/>
              <a:gd name="connsiteY6" fmla="*/ 304800 h 352425"/>
              <a:gd name="connsiteX7" fmla="*/ 635794 w 842962"/>
              <a:gd name="connsiteY7" fmla="*/ 321469 h 352425"/>
              <a:gd name="connsiteX8" fmla="*/ 621506 w 842962"/>
              <a:gd name="connsiteY8" fmla="*/ 338138 h 352425"/>
              <a:gd name="connsiteX9" fmla="*/ 607219 w 842962"/>
              <a:gd name="connsiteY9" fmla="*/ 340519 h 352425"/>
              <a:gd name="connsiteX10" fmla="*/ 588169 w 842962"/>
              <a:gd name="connsiteY10" fmla="*/ 342900 h 352425"/>
              <a:gd name="connsiteX11" fmla="*/ 573881 w 842962"/>
              <a:gd name="connsiteY11" fmla="*/ 338138 h 352425"/>
              <a:gd name="connsiteX12" fmla="*/ 566737 w 842962"/>
              <a:gd name="connsiteY12" fmla="*/ 323850 h 352425"/>
              <a:gd name="connsiteX13" fmla="*/ 566737 w 842962"/>
              <a:gd name="connsiteY13" fmla="*/ 323850 h 352425"/>
              <a:gd name="connsiteX14" fmla="*/ 550069 w 842962"/>
              <a:gd name="connsiteY14" fmla="*/ 309563 h 352425"/>
              <a:gd name="connsiteX15" fmla="*/ 521494 w 842962"/>
              <a:gd name="connsiteY15" fmla="*/ 309563 h 352425"/>
              <a:gd name="connsiteX16" fmla="*/ 500062 w 842962"/>
              <a:gd name="connsiteY16" fmla="*/ 321469 h 352425"/>
              <a:gd name="connsiteX17" fmla="*/ 490537 w 842962"/>
              <a:gd name="connsiteY17" fmla="*/ 338138 h 352425"/>
              <a:gd name="connsiteX18" fmla="*/ 483394 w 842962"/>
              <a:gd name="connsiteY18" fmla="*/ 350044 h 352425"/>
              <a:gd name="connsiteX19" fmla="*/ 478631 w 842962"/>
              <a:gd name="connsiteY19" fmla="*/ 352425 h 352425"/>
              <a:gd name="connsiteX20" fmla="*/ 390525 w 842962"/>
              <a:gd name="connsiteY20" fmla="*/ 304800 h 352425"/>
              <a:gd name="connsiteX21" fmla="*/ 373856 w 842962"/>
              <a:gd name="connsiteY21" fmla="*/ 290513 h 352425"/>
              <a:gd name="connsiteX22" fmla="*/ 364331 w 842962"/>
              <a:gd name="connsiteY22" fmla="*/ 261938 h 352425"/>
              <a:gd name="connsiteX23" fmla="*/ 352425 w 842962"/>
              <a:gd name="connsiteY23" fmla="*/ 245269 h 352425"/>
              <a:gd name="connsiteX24" fmla="*/ 340519 w 842962"/>
              <a:gd name="connsiteY24" fmla="*/ 242888 h 352425"/>
              <a:gd name="connsiteX25" fmla="*/ 311944 w 842962"/>
              <a:gd name="connsiteY25" fmla="*/ 233363 h 352425"/>
              <a:gd name="connsiteX26" fmla="*/ 285750 w 842962"/>
              <a:gd name="connsiteY26" fmla="*/ 230982 h 352425"/>
              <a:gd name="connsiteX27" fmla="*/ 254794 w 842962"/>
              <a:gd name="connsiteY27" fmla="*/ 228600 h 352425"/>
              <a:gd name="connsiteX28" fmla="*/ 221456 w 842962"/>
              <a:gd name="connsiteY28" fmla="*/ 230982 h 352425"/>
              <a:gd name="connsiteX29" fmla="*/ 190500 w 842962"/>
              <a:gd name="connsiteY29" fmla="*/ 235744 h 352425"/>
              <a:gd name="connsiteX30" fmla="*/ 142875 w 842962"/>
              <a:gd name="connsiteY30" fmla="*/ 252413 h 352425"/>
              <a:gd name="connsiteX31" fmla="*/ 121444 w 842962"/>
              <a:gd name="connsiteY31" fmla="*/ 276225 h 352425"/>
              <a:gd name="connsiteX32" fmla="*/ 111919 w 842962"/>
              <a:gd name="connsiteY32" fmla="*/ 290513 h 352425"/>
              <a:gd name="connsiteX33" fmla="*/ 80962 w 842962"/>
              <a:gd name="connsiteY33" fmla="*/ 321469 h 352425"/>
              <a:gd name="connsiteX34" fmla="*/ 73819 w 842962"/>
              <a:gd name="connsiteY34" fmla="*/ 335757 h 352425"/>
              <a:gd name="connsiteX35" fmla="*/ 69056 w 842962"/>
              <a:gd name="connsiteY35" fmla="*/ 340519 h 352425"/>
              <a:gd name="connsiteX36" fmla="*/ 0 w 842962"/>
              <a:gd name="connsiteY36" fmla="*/ 264319 h 352425"/>
              <a:gd name="connsiteX37" fmla="*/ 7144 w 842962"/>
              <a:gd name="connsiteY37" fmla="*/ 240507 h 352425"/>
              <a:gd name="connsiteX38" fmla="*/ 14287 w 842962"/>
              <a:gd name="connsiteY38" fmla="*/ 230982 h 352425"/>
              <a:gd name="connsiteX39" fmla="*/ 21431 w 842962"/>
              <a:gd name="connsiteY39" fmla="*/ 228600 h 352425"/>
              <a:gd name="connsiteX40" fmla="*/ 30956 w 842962"/>
              <a:gd name="connsiteY40" fmla="*/ 216694 h 352425"/>
              <a:gd name="connsiteX41" fmla="*/ 33337 w 842962"/>
              <a:gd name="connsiteY41" fmla="*/ 204788 h 352425"/>
              <a:gd name="connsiteX42" fmla="*/ 40481 w 842962"/>
              <a:gd name="connsiteY42" fmla="*/ 192882 h 352425"/>
              <a:gd name="connsiteX43" fmla="*/ 45244 w 842962"/>
              <a:gd name="connsiteY43" fmla="*/ 185738 h 352425"/>
              <a:gd name="connsiteX44" fmla="*/ 52387 w 842962"/>
              <a:gd name="connsiteY44" fmla="*/ 169069 h 352425"/>
              <a:gd name="connsiteX45" fmla="*/ 57150 w 842962"/>
              <a:gd name="connsiteY45" fmla="*/ 164307 h 352425"/>
              <a:gd name="connsiteX46" fmla="*/ 130969 w 842962"/>
              <a:gd name="connsiteY46" fmla="*/ 159544 h 352425"/>
              <a:gd name="connsiteX47" fmla="*/ 204787 w 842962"/>
              <a:gd name="connsiteY47" fmla="*/ 154782 h 352425"/>
              <a:gd name="connsiteX48" fmla="*/ 271462 w 842962"/>
              <a:gd name="connsiteY48" fmla="*/ 147638 h 352425"/>
              <a:gd name="connsiteX49" fmla="*/ 333375 w 842962"/>
              <a:gd name="connsiteY49" fmla="*/ 138113 h 352425"/>
              <a:gd name="connsiteX50" fmla="*/ 383381 w 842962"/>
              <a:gd name="connsiteY50" fmla="*/ 123825 h 352425"/>
              <a:gd name="connsiteX51" fmla="*/ 407194 w 842962"/>
              <a:gd name="connsiteY51" fmla="*/ 104775 h 352425"/>
              <a:gd name="connsiteX52" fmla="*/ 426244 w 842962"/>
              <a:gd name="connsiteY52" fmla="*/ 64294 h 352425"/>
              <a:gd name="connsiteX53" fmla="*/ 328612 w 842962"/>
              <a:gd name="connsiteY53" fmla="*/ 0 h 352425"/>
              <a:gd name="connsiteX54" fmla="*/ 469106 w 842962"/>
              <a:gd name="connsiteY54" fmla="*/ 21432 h 352425"/>
              <a:gd name="connsiteX55" fmla="*/ 602456 w 842962"/>
              <a:gd name="connsiteY55" fmla="*/ 61913 h 352425"/>
              <a:gd name="connsiteX56" fmla="*/ 681037 w 842962"/>
              <a:gd name="connsiteY56" fmla="*/ 95250 h 352425"/>
              <a:gd name="connsiteX57" fmla="*/ 762000 w 842962"/>
              <a:gd name="connsiteY57" fmla="*/ 138113 h 352425"/>
              <a:gd name="connsiteX58" fmla="*/ 842962 w 842962"/>
              <a:gd name="connsiteY58" fmla="*/ 221457 h 352425"/>
              <a:gd name="connsiteX0" fmla="*/ 842962 w 842962"/>
              <a:gd name="connsiteY0" fmla="*/ 221457 h 350044"/>
              <a:gd name="connsiteX1" fmla="*/ 790575 w 842962"/>
              <a:gd name="connsiteY1" fmla="*/ 207169 h 350044"/>
              <a:gd name="connsiteX2" fmla="*/ 702469 w 842962"/>
              <a:gd name="connsiteY2" fmla="*/ 214313 h 350044"/>
              <a:gd name="connsiteX3" fmla="*/ 676275 w 842962"/>
              <a:gd name="connsiteY3" fmla="*/ 250032 h 350044"/>
              <a:gd name="connsiteX4" fmla="*/ 661987 w 842962"/>
              <a:gd name="connsiteY4" fmla="*/ 269082 h 350044"/>
              <a:gd name="connsiteX5" fmla="*/ 650081 w 842962"/>
              <a:gd name="connsiteY5" fmla="*/ 283369 h 350044"/>
              <a:gd name="connsiteX6" fmla="*/ 642937 w 842962"/>
              <a:gd name="connsiteY6" fmla="*/ 304800 h 350044"/>
              <a:gd name="connsiteX7" fmla="*/ 635794 w 842962"/>
              <a:gd name="connsiteY7" fmla="*/ 321469 h 350044"/>
              <a:gd name="connsiteX8" fmla="*/ 621506 w 842962"/>
              <a:gd name="connsiteY8" fmla="*/ 338138 h 350044"/>
              <a:gd name="connsiteX9" fmla="*/ 607219 w 842962"/>
              <a:gd name="connsiteY9" fmla="*/ 340519 h 350044"/>
              <a:gd name="connsiteX10" fmla="*/ 588169 w 842962"/>
              <a:gd name="connsiteY10" fmla="*/ 342900 h 350044"/>
              <a:gd name="connsiteX11" fmla="*/ 573881 w 842962"/>
              <a:gd name="connsiteY11" fmla="*/ 338138 h 350044"/>
              <a:gd name="connsiteX12" fmla="*/ 566737 w 842962"/>
              <a:gd name="connsiteY12" fmla="*/ 323850 h 350044"/>
              <a:gd name="connsiteX13" fmla="*/ 566737 w 842962"/>
              <a:gd name="connsiteY13" fmla="*/ 323850 h 350044"/>
              <a:gd name="connsiteX14" fmla="*/ 550069 w 842962"/>
              <a:gd name="connsiteY14" fmla="*/ 309563 h 350044"/>
              <a:gd name="connsiteX15" fmla="*/ 521494 w 842962"/>
              <a:gd name="connsiteY15" fmla="*/ 309563 h 350044"/>
              <a:gd name="connsiteX16" fmla="*/ 500062 w 842962"/>
              <a:gd name="connsiteY16" fmla="*/ 321469 h 350044"/>
              <a:gd name="connsiteX17" fmla="*/ 490537 w 842962"/>
              <a:gd name="connsiteY17" fmla="*/ 338138 h 350044"/>
              <a:gd name="connsiteX18" fmla="*/ 483394 w 842962"/>
              <a:gd name="connsiteY18" fmla="*/ 350044 h 350044"/>
              <a:gd name="connsiteX19" fmla="*/ 390525 w 842962"/>
              <a:gd name="connsiteY19" fmla="*/ 304800 h 350044"/>
              <a:gd name="connsiteX20" fmla="*/ 373856 w 842962"/>
              <a:gd name="connsiteY20" fmla="*/ 290513 h 350044"/>
              <a:gd name="connsiteX21" fmla="*/ 364331 w 842962"/>
              <a:gd name="connsiteY21" fmla="*/ 261938 h 350044"/>
              <a:gd name="connsiteX22" fmla="*/ 352425 w 842962"/>
              <a:gd name="connsiteY22" fmla="*/ 245269 h 350044"/>
              <a:gd name="connsiteX23" fmla="*/ 340519 w 842962"/>
              <a:gd name="connsiteY23" fmla="*/ 242888 h 350044"/>
              <a:gd name="connsiteX24" fmla="*/ 311944 w 842962"/>
              <a:gd name="connsiteY24" fmla="*/ 233363 h 350044"/>
              <a:gd name="connsiteX25" fmla="*/ 285750 w 842962"/>
              <a:gd name="connsiteY25" fmla="*/ 230982 h 350044"/>
              <a:gd name="connsiteX26" fmla="*/ 254794 w 842962"/>
              <a:gd name="connsiteY26" fmla="*/ 228600 h 350044"/>
              <a:gd name="connsiteX27" fmla="*/ 221456 w 842962"/>
              <a:gd name="connsiteY27" fmla="*/ 230982 h 350044"/>
              <a:gd name="connsiteX28" fmla="*/ 190500 w 842962"/>
              <a:gd name="connsiteY28" fmla="*/ 235744 h 350044"/>
              <a:gd name="connsiteX29" fmla="*/ 142875 w 842962"/>
              <a:gd name="connsiteY29" fmla="*/ 252413 h 350044"/>
              <a:gd name="connsiteX30" fmla="*/ 121444 w 842962"/>
              <a:gd name="connsiteY30" fmla="*/ 276225 h 350044"/>
              <a:gd name="connsiteX31" fmla="*/ 111919 w 842962"/>
              <a:gd name="connsiteY31" fmla="*/ 290513 h 350044"/>
              <a:gd name="connsiteX32" fmla="*/ 80962 w 842962"/>
              <a:gd name="connsiteY32" fmla="*/ 321469 h 350044"/>
              <a:gd name="connsiteX33" fmla="*/ 73819 w 842962"/>
              <a:gd name="connsiteY33" fmla="*/ 335757 h 350044"/>
              <a:gd name="connsiteX34" fmla="*/ 69056 w 842962"/>
              <a:gd name="connsiteY34" fmla="*/ 340519 h 350044"/>
              <a:gd name="connsiteX35" fmla="*/ 0 w 842962"/>
              <a:gd name="connsiteY35" fmla="*/ 264319 h 350044"/>
              <a:gd name="connsiteX36" fmla="*/ 7144 w 842962"/>
              <a:gd name="connsiteY36" fmla="*/ 240507 h 350044"/>
              <a:gd name="connsiteX37" fmla="*/ 14287 w 842962"/>
              <a:gd name="connsiteY37" fmla="*/ 230982 h 350044"/>
              <a:gd name="connsiteX38" fmla="*/ 21431 w 842962"/>
              <a:gd name="connsiteY38" fmla="*/ 228600 h 350044"/>
              <a:gd name="connsiteX39" fmla="*/ 30956 w 842962"/>
              <a:gd name="connsiteY39" fmla="*/ 216694 h 350044"/>
              <a:gd name="connsiteX40" fmla="*/ 33337 w 842962"/>
              <a:gd name="connsiteY40" fmla="*/ 204788 h 350044"/>
              <a:gd name="connsiteX41" fmla="*/ 40481 w 842962"/>
              <a:gd name="connsiteY41" fmla="*/ 192882 h 350044"/>
              <a:gd name="connsiteX42" fmla="*/ 45244 w 842962"/>
              <a:gd name="connsiteY42" fmla="*/ 185738 h 350044"/>
              <a:gd name="connsiteX43" fmla="*/ 52387 w 842962"/>
              <a:gd name="connsiteY43" fmla="*/ 169069 h 350044"/>
              <a:gd name="connsiteX44" fmla="*/ 57150 w 842962"/>
              <a:gd name="connsiteY44" fmla="*/ 164307 h 350044"/>
              <a:gd name="connsiteX45" fmla="*/ 130969 w 842962"/>
              <a:gd name="connsiteY45" fmla="*/ 159544 h 350044"/>
              <a:gd name="connsiteX46" fmla="*/ 204787 w 842962"/>
              <a:gd name="connsiteY46" fmla="*/ 154782 h 350044"/>
              <a:gd name="connsiteX47" fmla="*/ 271462 w 842962"/>
              <a:gd name="connsiteY47" fmla="*/ 147638 h 350044"/>
              <a:gd name="connsiteX48" fmla="*/ 333375 w 842962"/>
              <a:gd name="connsiteY48" fmla="*/ 138113 h 350044"/>
              <a:gd name="connsiteX49" fmla="*/ 383381 w 842962"/>
              <a:gd name="connsiteY49" fmla="*/ 123825 h 350044"/>
              <a:gd name="connsiteX50" fmla="*/ 407194 w 842962"/>
              <a:gd name="connsiteY50" fmla="*/ 104775 h 350044"/>
              <a:gd name="connsiteX51" fmla="*/ 426244 w 842962"/>
              <a:gd name="connsiteY51" fmla="*/ 64294 h 350044"/>
              <a:gd name="connsiteX52" fmla="*/ 328612 w 842962"/>
              <a:gd name="connsiteY52" fmla="*/ 0 h 350044"/>
              <a:gd name="connsiteX53" fmla="*/ 469106 w 842962"/>
              <a:gd name="connsiteY53" fmla="*/ 21432 h 350044"/>
              <a:gd name="connsiteX54" fmla="*/ 602456 w 842962"/>
              <a:gd name="connsiteY54" fmla="*/ 61913 h 350044"/>
              <a:gd name="connsiteX55" fmla="*/ 681037 w 842962"/>
              <a:gd name="connsiteY55" fmla="*/ 95250 h 350044"/>
              <a:gd name="connsiteX56" fmla="*/ 762000 w 842962"/>
              <a:gd name="connsiteY56" fmla="*/ 138113 h 350044"/>
              <a:gd name="connsiteX57" fmla="*/ 842962 w 842962"/>
              <a:gd name="connsiteY57" fmla="*/ 221457 h 350044"/>
              <a:gd name="connsiteX0" fmla="*/ 842962 w 842962"/>
              <a:gd name="connsiteY0" fmla="*/ 221457 h 342900"/>
              <a:gd name="connsiteX1" fmla="*/ 790575 w 842962"/>
              <a:gd name="connsiteY1" fmla="*/ 207169 h 342900"/>
              <a:gd name="connsiteX2" fmla="*/ 702469 w 842962"/>
              <a:gd name="connsiteY2" fmla="*/ 214313 h 342900"/>
              <a:gd name="connsiteX3" fmla="*/ 676275 w 842962"/>
              <a:gd name="connsiteY3" fmla="*/ 250032 h 342900"/>
              <a:gd name="connsiteX4" fmla="*/ 661987 w 842962"/>
              <a:gd name="connsiteY4" fmla="*/ 269082 h 342900"/>
              <a:gd name="connsiteX5" fmla="*/ 650081 w 842962"/>
              <a:gd name="connsiteY5" fmla="*/ 283369 h 342900"/>
              <a:gd name="connsiteX6" fmla="*/ 642937 w 842962"/>
              <a:gd name="connsiteY6" fmla="*/ 304800 h 342900"/>
              <a:gd name="connsiteX7" fmla="*/ 635794 w 842962"/>
              <a:gd name="connsiteY7" fmla="*/ 321469 h 342900"/>
              <a:gd name="connsiteX8" fmla="*/ 621506 w 842962"/>
              <a:gd name="connsiteY8" fmla="*/ 338138 h 342900"/>
              <a:gd name="connsiteX9" fmla="*/ 607219 w 842962"/>
              <a:gd name="connsiteY9" fmla="*/ 340519 h 342900"/>
              <a:gd name="connsiteX10" fmla="*/ 588169 w 842962"/>
              <a:gd name="connsiteY10" fmla="*/ 342900 h 342900"/>
              <a:gd name="connsiteX11" fmla="*/ 573881 w 842962"/>
              <a:gd name="connsiteY11" fmla="*/ 338138 h 342900"/>
              <a:gd name="connsiteX12" fmla="*/ 566737 w 842962"/>
              <a:gd name="connsiteY12" fmla="*/ 323850 h 342900"/>
              <a:gd name="connsiteX13" fmla="*/ 566737 w 842962"/>
              <a:gd name="connsiteY13" fmla="*/ 323850 h 342900"/>
              <a:gd name="connsiteX14" fmla="*/ 550069 w 842962"/>
              <a:gd name="connsiteY14" fmla="*/ 309563 h 342900"/>
              <a:gd name="connsiteX15" fmla="*/ 521494 w 842962"/>
              <a:gd name="connsiteY15" fmla="*/ 309563 h 342900"/>
              <a:gd name="connsiteX16" fmla="*/ 500062 w 842962"/>
              <a:gd name="connsiteY16" fmla="*/ 321469 h 342900"/>
              <a:gd name="connsiteX17" fmla="*/ 490537 w 842962"/>
              <a:gd name="connsiteY17" fmla="*/ 338138 h 342900"/>
              <a:gd name="connsiteX18" fmla="*/ 390525 w 842962"/>
              <a:gd name="connsiteY18" fmla="*/ 304800 h 342900"/>
              <a:gd name="connsiteX19" fmla="*/ 373856 w 842962"/>
              <a:gd name="connsiteY19" fmla="*/ 290513 h 342900"/>
              <a:gd name="connsiteX20" fmla="*/ 364331 w 842962"/>
              <a:gd name="connsiteY20" fmla="*/ 261938 h 342900"/>
              <a:gd name="connsiteX21" fmla="*/ 352425 w 842962"/>
              <a:gd name="connsiteY21" fmla="*/ 245269 h 342900"/>
              <a:gd name="connsiteX22" fmla="*/ 340519 w 842962"/>
              <a:gd name="connsiteY22" fmla="*/ 242888 h 342900"/>
              <a:gd name="connsiteX23" fmla="*/ 311944 w 842962"/>
              <a:gd name="connsiteY23" fmla="*/ 233363 h 342900"/>
              <a:gd name="connsiteX24" fmla="*/ 285750 w 842962"/>
              <a:gd name="connsiteY24" fmla="*/ 230982 h 342900"/>
              <a:gd name="connsiteX25" fmla="*/ 254794 w 842962"/>
              <a:gd name="connsiteY25" fmla="*/ 228600 h 342900"/>
              <a:gd name="connsiteX26" fmla="*/ 221456 w 842962"/>
              <a:gd name="connsiteY26" fmla="*/ 230982 h 342900"/>
              <a:gd name="connsiteX27" fmla="*/ 190500 w 842962"/>
              <a:gd name="connsiteY27" fmla="*/ 235744 h 342900"/>
              <a:gd name="connsiteX28" fmla="*/ 142875 w 842962"/>
              <a:gd name="connsiteY28" fmla="*/ 252413 h 342900"/>
              <a:gd name="connsiteX29" fmla="*/ 121444 w 842962"/>
              <a:gd name="connsiteY29" fmla="*/ 276225 h 342900"/>
              <a:gd name="connsiteX30" fmla="*/ 111919 w 842962"/>
              <a:gd name="connsiteY30" fmla="*/ 290513 h 342900"/>
              <a:gd name="connsiteX31" fmla="*/ 80962 w 842962"/>
              <a:gd name="connsiteY31" fmla="*/ 321469 h 342900"/>
              <a:gd name="connsiteX32" fmla="*/ 73819 w 842962"/>
              <a:gd name="connsiteY32" fmla="*/ 335757 h 342900"/>
              <a:gd name="connsiteX33" fmla="*/ 69056 w 842962"/>
              <a:gd name="connsiteY33" fmla="*/ 340519 h 342900"/>
              <a:gd name="connsiteX34" fmla="*/ 0 w 842962"/>
              <a:gd name="connsiteY34" fmla="*/ 264319 h 342900"/>
              <a:gd name="connsiteX35" fmla="*/ 7144 w 842962"/>
              <a:gd name="connsiteY35" fmla="*/ 240507 h 342900"/>
              <a:gd name="connsiteX36" fmla="*/ 14287 w 842962"/>
              <a:gd name="connsiteY36" fmla="*/ 230982 h 342900"/>
              <a:gd name="connsiteX37" fmla="*/ 21431 w 842962"/>
              <a:gd name="connsiteY37" fmla="*/ 228600 h 342900"/>
              <a:gd name="connsiteX38" fmla="*/ 30956 w 842962"/>
              <a:gd name="connsiteY38" fmla="*/ 216694 h 342900"/>
              <a:gd name="connsiteX39" fmla="*/ 33337 w 842962"/>
              <a:gd name="connsiteY39" fmla="*/ 204788 h 342900"/>
              <a:gd name="connsiteX40" fmla="*/ 40481 w 842962"/>
              <a:gd name="connsiteY40" fmla="*/ 192882 h 342900"/>
              <a:gd name="connsiteX41" fmla="*/ 45244 w 842962"/>
              <a:gd name="connsiteY41" fmla="*/ 185738 h 342900"/>
              <a:gd name="connsiteX42" fmla="*/ 52387 w 842962"/>
              <a:gd name="connsiteY42" fmla="*/ 169069 h 342900"/>
              <a:gd name="connsiteX43" fmla="*/ 57150 w 842962"/>
              <a:gd name="connsiteY43" fmla="*/ 164307 h 342900"/>
              <a:gd name="connsiteX44" fmla="*/ 130969 w 842962"/>
              <a:gd name="connsiteY44" fmla="*/ 159544 h 342900"/>
              <a:gd name="connsiteX45" fmla="*/ 204787 w 842962"/>
              <a:gd name="connsiteY45" fmla="*/ 154782 h 342900"/>
              <a:gd name="connsiteX46" fmla="*/ 271462 w 842962"/>
              <a:gd name="connsiteY46" fmla="*/ 147638 h 342900"/>
              <a:gd name="connsiteX47" fmla="*/ 333375 w 842962"/>
              <a:gd name="connsiteY47" fmla="*/ 138113 h 342900"/>
              <a:gd name="connsiteX48" fmla="*/ 383381 w 842962"/>
              <a:gd name="connsiteY48" fmla="*/ 123825 h 342900"/>
              <a:gd name="connsiteX49" fmla="*/ 407194 w 842962"/>
              <a:gd name="connsiteY49" fmla="*/ 104775 h 342900"/>
              <a:gd name="connsiteX50" fmla="*/ 426244 w 842962"/>
              <a:gd name="connsiteY50" fmla="*/ 64294 h 342900"/>
              <a:gd name="connsiteX51" fmla="*/ 328612 w 842962"/>
              <a:gd name="connsiteY51" fmla="*/ 0 h 342900"/>
              <a:gd name="connsiteX52" fmla="*/ 469106 w 842962"/>
              <a:gd name="connsiteY52" fmla="*/ 21432 h 342900"/>
              <a:gd name="connsiteX53" fmla="*/ 602456 w 842962"/>
              <a:gd name="connsiteY53" fmla="*/ 61913 h 342900"/>
              <a:gd name="connsiteX54" fmla="*/ 681037 w 842962"/>
              <a:gd name="connsiteY54" fmla="*/ 95250 h 342900"/>
              <a:gd name="connsiteX55" fmla="*/ 762000 w 842962"/>
              <a:gd name="connsiteY55" fmla="*/ 138113 h 342900"/>
              <a:gd name="connsiteX56" fmla="*/ 842962 w 842962"/>
              <a:gd name="connsiteY56" fmla="*/ 221457 h 342900"/>
              <a:gd name="connsiteX0" fmla="*/ 842962 w 842962"/>
              <a:gd name="connsiteY0" fmla="*/ 221457 h 342900"/>
              <a:gd name="connsiteX1" fmla="*/ 790575 w 842962"/>
              <a:gd name="connsiteY1" fmla="*/ 207169 h 342900"/>
              <a:gd name="connsiteX2" fmla="*/ 702469 w 842962"/>
              <a:gd name="connsiteY2" fmla="*/ 214313 h 342900"/>
              <a:gd name="connsiteX3" fmla="*/ 676275 w 842962"/>
              <a:gd name="connsiteY3" fmla="*/ 250032 h 342900"/>
              <a:gd name="connsiteX4" fmla="*/ 661987 w 842962"/>
              <a:gd name="connsiteY4" fmla="*/ 269082 h 342900"/>
              <a:gd name="connsiteX5" fmla="*/ 650081 w 842962"/>
              <a:gd name="connsiteY5" fmla="*/ 283369 h 342900"/>
              <a:gd name="connsiteX6" fmla="*/ 642937 w 842962"/>
              <a:gd name="connsiteY6" fmla="*/ 304800 h 342900"/>
              <a:gd name="connsiteX7" fmla="*/ 635794 w 842962"/>
              <a:gd name="connsiteY7" fmla="*/ 321469 h 342900"/>
              <a:gd name="connsiteX8" fmla="*/ 621506 w 842962"/>
              <a:gd name="connsiteY8" fmla="*/ 338138 h 342900"/>
              <a:gd name="connsiteX9" fmla="*/ 607219 w 842962"/>
              <a:gd name="connsiteY9" fmla="*/ 340519 h 342900"/>
              <a:gd name="connsiteX10" fmla="*/ 588169 w 842962"/>
              <a:gd name="connsiteY10" fmla="*/ 342900 h 342900"/>
              <a:gd name="connsiteX11" fmla="*/ 573881 w 842962"/>
              <a:gd name="connsiteY11" fmla="*/ 338138 h 342900"/>
              <a:gd name="connsiteX12" fmla="*/ 566737 w 842962"/>
              <a:gd name="connsiteY12" fmla="*/ 323850 h 342900"/>
              <a:gd name="connsiteX13" fmla="*/ 566737 w 842962"/>
              <a:gd name="connsiteY13" fmla="*/ 323850 h 342900"/>
              <a:gd name="connsiteX14" fmla="*/ 550069 w 842962"/>
              <a:gd name="connsiteY14" fmla="*/ 309563 h 342900"/>
              <a:gd name="connsiteX15" fmla="*/ 521494 w 842962"/>
              <a:gd name="connsiteY15" fmla="*/ 309563 h 342900"/>
              <a:gd name="connsiteX16" fmla="*/ 500062 w 842962"/>
              <a:gd name="connsiteY16" fmla="*/ 321469 h 342900"/>
              <a:gd name="connsiteX17" fmla="*/ 390525 w 842962"/>
              <a:gd name="connsiteY17" fmla="*/ 304800 h 342900"/>
              <a:gd name="connsiteX18" fmla="*/ 373856 w 842962"/>
              <a:gd name="connsiteY18" fmla="*/ 290513 h 342900"/>
              <a:gd name="connsiteX19" fmla="*/ 364331 w 842962"/>
              <a:gd name="connsiteY19" fmla="*/ 261938 h 342900"/>
              <a:gd name="connsiteX20" fmla="*/ 352425 w 842962"/>
              <a:gd name="connsiteY20" fmla="*/ 245269 h 342900"/>
              <a:gd name="connsiteX21" fmla="*/ 340519 w 842962"/>
              <a:gd name="connsiteY21" fmla="*/ 242888 h 342900"/>
              <a:gd name="connsiteX22" fmla="*/ 311944 w 842962"/>
              <a:gd name="connsiteY22" fmla="*/ 233363 h 342900"/>
              <a:gd name="connsiteX23" fmla="*/ 285750 w 842962"/>
              <a:gd name="connsiteY23" fmla="*/ 230982 h 342900"/>
              <a:gd name="connsiteX24" fmla="*/ 254794 w 842962"/>
              <a:gd name="connsiteY24" fmla="*/ 228600 h 342900"/>
              <a:gd name="connsiteX25" fmla="*/ 221456 w 842962"/>
              <a:gd name="connsiteY25" fmla="*/ 230982 h 342900"/>
              <a:gd name="connsiteX26" fmla="*/ 190500 w 842962"/>
              <a:gd name="connsiteY26" fmla="*/ 235744 h 342900"/>
              <a:gd name="connsiteX27" fmla="*/ 142875 w 842962"/>
              <a:gd name="connsiteY27" fmla="*/ 252413 h 342900"/>
              <a:gd name="connsiteX28" fmla="*/ 121444 w 842962"/>
              <a:gd name="connsiteY28" fmla="*/ 276225 h 342900"/>
              <a:gd name="connsiteX29" fmla="*/ 111919 w 842962"/>
              <a:gd name="connsiteY29" fmla="*/ 290513 h 342900"/>
              <a:gd name="connsiteX30" fmla="*/ 80962 w 842962"/>
              <a:gd name="connsiteY30" fmla="*/ 321469 h 342900"/>
              <a:gd name="connsiteX31" fmla="*/ 73819 w 842962"/>
              <a:gd name="connsiteY31" fmla="*/ 335757 h 342900"/>
              <a:gd name="connsiteX32" fmla="*/ 69056 w 842962"/>
              <a:gd name="connsiteY32" fmla="*/ 340519 h 342900"/>
              <a:gd name="connsiteX33" fmla="*/ 0 w 842962"/>
              <a:gd name="connsiteY33" fmla="*/ 264319 h 342900"/>
              <a:gd name="connsiteX34" fmla="*/ 7144 w 842962"/>
              <a:gd name="connsiteY34" fmla="*/ 240507 h 342900"/>
              <a:gd name="connsiteX35" fmla="*/ 14287 w 842962"/>
              <a:gd name="connsiteY35" fmla="*/ 230982 h 342900"/>
              <a:gd name="connsiteX36" fmla="*/ 21431 w 842962"/>
              <a:gd name="connsiteY36" fmla="*/ 228600 h 342900"/>
              <a:gd name="connsiteX37" fmla="*/ 30956 w 842962"/>
              <a:gd name="connsiteY37" fmla="*/ 216694 h 342900"/>
              <a:gd name="connsiteX38" fmla="*/ 33337 w 842962"/>
              <a:gd name="connsiteY38" fmla="*/ 204788 h 342900"/>
              <a:gd name="connsiteX39" fmla="*/ 40481 w 842962"/>
              <a:gd name="connsiteY39" fmla="*/ 192882 h 342900"/>
              <a:gd name="connsiteX40" fmla="*/ 45244 w 842962"/>
              <a:gd name="connsiteY40" fmla="*/ 185738 h 342900"/>
              <a:gd name="connsiteX41" fmla="*/ 52387 w 842962"/>
              <a:gd name="connsiteY41" fmla="*/ 169069 h 342900"/>
              <a:gd name="connsiteX42" fmla="*/ 57150 w 842962"/>
              <a:gd name="connsiteY42" fmla="*/ 164307 h 342900"/>
              <a:gd name="connsiteX43" fmla="*/ 130969 w 842962"/>
              <a:gd name="connsiteY43" fmla="*/ 159544 h 342900"/>
              <a:gd name="connsiteX44" fmla="*/ 204787 w 842962"/>
              <a:gd name="connsiteY44" fmla="*/ 154782 h 342900"/>
              <a:gd name="connsiteX45" fmla="*/ 271462 w 842962"/>
              <a:gd name="connsiteY45" fmla="*/ 147638 h 342900"/>
              <a:gd name="connsiteX46" fmla="*/ 333375 w 842962"/>
              <a:gd name="connsiteY46" fmla="*/ 138113 h 342900"/>
              <a:gd name="connsiteX47" fmla="*/ 383381 w 842962"/>
              <a:gd name="connsiteY47" fmla="*/ 123825 h 342900"/>
              <a:gd name="connsiteX48" fmla="*/ 407194 w 842962"/>
              <a:gd name="connsiteY48" fmla="*/ 104775 h 342900"/>
              <a:gd name="connsiteX49" fmla="*/ 426244 w 842962"/>
              <a:gd name="connsiteY49" fmla="*/ 64294 h 342900"/>
              <a:gd name="connsiteX50" fmla="*/ 328612 w 842962"/>
              <a:gd name="connsiteY50" fmla="*/ 0 h 342900"/>
              <a:gd name="connsiteX51" fmla="*/ 469106 w 842962"/>
              <a:gd name="connsiteY51" fmla="*/ 21432 h 342900"/>
              <a:gd name="connsiteX52" fmla="*/ 602456 w 842962"/>
              <a:gd name="connsiteY52" fmla="*/ 61913 h 342900"/>
              <a:gd name="connsiteX53" fmla="*/ 681037 w 842962"/>
              <a:gd name="connsiteY53" fmla="*/ 95250 h 342900"/>
              <a:gd name="connsiteX54" fmla="*/ 762000 w 842962"/>
              <a:gd name="connsiteY54" fmla="*/ 138113 h 342900"/>
              <a:gd name="connsiteX55" fmla="*/ 842962 w 842962"/>
              <a:gd name="connsiteY55" fmla="*/ 221457 h 342900"/>
              <a:gd name="connsiteX0" fmla="*/ 842962 w 842962"/>
              <a:gd name="connsiteY0" fmla="*/ 221457 h 342900"/>
              <a:gd name="connsiteX1" fmla="*/ 790575 w 842962"/>
              <a:gd name="connsiteY1" fmla="*/ 207169 h 342900"/>
              <a:gd name="connsiteX2" fmla="*/ 702469 w 842962"/>
              <a:gd name="connsiteY2" fmla="*/ 214313 h 342900"/>
              <a:gd name="connsiteX3" fmla="*/ 676275 w 842962"/>
              <a:gd name="connsiteY3" fmla="*/ 250032 h 342900"/>
              <a:gd name="connsiteX4" fmla="*/ 661987 w 842962"/>
              <a:gd name="connsiteY4" fmla="*/ 269082 h 342900"/>
              <a:gd name="connsiteX5" fmla="*/ 650081 w 842962"/>
              <a:gd name="connsiteY5" fmla="*/ 283369 h 342900"/>
              <a:gd name="connsiteX6" fmla="*/ 642937 w 842962"/>
              <a:gd name="connsiteY6" fmla="*/ 304800 h 342900"/>
              <a:gd name="connsiteX7" fmla="*/ 635794 w 842962"/>
              <a:gd name="connsiteY7" fmla="*/ 321469 h 342900"/>
              <a:gd name="connsiteX8" fmla="*/ 621506 w 842962"/>
              <a:gd name="connsiteY8" fmla="*/ 338138 h 342900"/>
              <a:gd name="connsiteX9" fmla="*/ 607219 w 842962"/>
              <a:gd name="connsiteY9" fmla="*/ 340519 h 342900"/>
              <a:gd name="connsiteX10" fmla="*/ 588169 w 842962"/>
              <a:gd name="connsiteY10" fmla="*/ 342900 h 342900"/>
              <a:gd name="connsiteX11" fmla="*/ 573881 w 842962"/>
              <a:gd name="connsiteY11" fmla="*/ 338138 h 342900"/>
              <a:gd name="connsiteX12" fmla="*/ 566737 w 842962"/>
              <a:gd name="connsiteY12" fmla="*/ 323850 h 342900"/>
              <a:gd name="connsiteX13" fmla="*/ 566737 w 842962"/>
              <a:gd name="connsiteY13" fmla="*/ 323850 h 342900"/>
              <a:gd name="connsiteX14" fmla="*/ 550069 w 842962"/>
              <a:gd name="connsiteY14" fmla="*/ 309563 h 342900"/>
              <a:gd name="connsiteX15" fmla="*/ 521494 w 842962"/>
              <a:gd name="connsiteY15" fmla="*/ 309563 h 342900"/>
              <a:gd name="connsiteX16" fmla="*/ 390525 w 842962"/>
              <a:gd name="connsiteY16" fmla="*/ 304800 h 342900"/>
              <a:gd name="connsiteX17" fmla="*/ 373856 w 842962"/>
              <a:gd name="connsiteY17" fmla="*/ 290513 h 342900"/>
              <a:gd name="connsiteX18" fmla="*/ 364331 w 842962"/>
              <a:gd name="connsiteY18" fmla="*/ 261938 h 342900"/>
              <a:gd name="connsiteX19" fmla="*/ 352425 w 842962"/>
              <a:gd name="connsiteY19" fmla="*/ 245269 h 342900"/>
              <a:gd name="connsiteX20" fmla="*/ 340519 w 842962"/>
              <a:gd name="connsiteY20" fmla="*/ 242888 h 342900"/>
              <a:gd name="connsiteX21" fmla="*/ 311944 w 842962"/>
              <a:gd name="connsiteY21" fmla="*/ 233363 h 342900"/>
              <a:gd name="connsiteX22" fmla="*/ 285750 w 842962"/>
              <a:gd name="connsiteY22" fmla="*/ 230982 h 342900"/>
              <a:gd name="connsiteX23" fmla="*/ 254794 w 842962"/>
              <a:gd name="connsiteY23" fmla="*/ 228600 h 342900"/>
              <a:gd name="connsiteX24" fmla="*/ 221456 w 842962"/>
              <a:gd name="connsiteY24" fmla="*/ 230982 h 342900"/>
              <a:gd name="connsiteX25" fmla="*/ 190500 w 842962"/>
              <a:gd name="connsiteY25" fmla="*/ 235744 h 342900"/>
              <a:gd name="connsiteX26" fmla="*/ 142875 w 842962"/>
              <a:gd name="connsiteY26" fmla="*/ 252413 h 342900"/>
              <a:gd name="connsiteX27" fmla="*/ 121444 w 842962"/>
              <a:gd name="connsiteY27" fmla="*/ 276225 h 342900"/>
              <a:gd name="connsiteX28" fmla="*/ 111919 w 842962"/>
              <a:gd name="connsiteY28" fmla="*/ 290513 h 342900"/>
              <a:gd name="connsiteX29" fmla="*/ 80962 w 842962"/>
              <a:gd name="connsiteY29" fmla="*/ 321469 h 342900"/>
              <a:gd name="connsiteX30" fmla="*/ 73819 w 842962"/>
              <a:gd name="connsiteY30" fmla="*/ 335757 h 342900"/>
              <a:gd name="connsiteX31" fmla="*/ 69056 w 842962"/>
              <a:gd name="connsiteY31" fmla="*/ 340519 h 342900"/>
              <a:gd name="connsiteX32" fmla="*/ 0 w 842962"/>
              <a:gd name="connsiteY32" fmla="*/ 264319 h 342900"/>
              <a:gd name="connsiteX33" fmla="*/ 7144 w 842962"/>
              <a:gd name="connsiteY33" fmla="*/ 240507 h 342900"/>
              <a:gd name="connsiteX34" fmla="*/ 14287 w 842962"/>
              <a:gd name="connsiteY34" fmla="*/ 230982 h 342900"/>
              <a:gd name="connsiteX35" fmla="*/ 21431 w 842962"/>
              <a:gd name="connsiteY35" fmla="*/ 228600 h 342900"/>
              <a:gd name="connsiteX36" fmla="*/ 30956 w 842962"/>
              <a:gd name="connsiteY36" fmla="*/ 216694 h 342900"/>
              <a:gd name="connsiteX37" fmla="*/ 33337 w 842962"/>
              <a:gd name="connsiteY37" fmla="*/ 204788 h 342900"/>
              <a:gd name="connsiteX38" fmla="*/ 40481 w 842962"/>
              <a:gd name="connsiteY38" fmla="*/ 192882 h 342900"/>
              <a:gd name="connsiteX39" fmla="*/ 45244 w 842962"/>
              <a:gd name="connsiteY39" fmla="*/ 185738 h 342900"/>
              <a:gd name="connsiteX40" fmla="*/ 52387 w 842962"/>
              <a:gd name="connsiteY40" fmla="*/ 169069 h 342900"/>
              <a:gd name="connsiteX41" fmla="*/ 57150 w 842962"/>
              <a:gd name="connsiteY41" fmla="*/ 164307 h 342900"/>
              <a:gd name="connsiteX42" fmla="*/ 130969 w 842962"/>
              <a:gd name="connsiteY42" fmla="*/ 159544 h 342900"/>
              <a:gd name="connsiteX43" fmla="*/ 204787 w 842962"/>
              <a:gd name="connsiteY43" fmla="*/ 154782 h 342900"/>
              <a:gd name="connsiteX44" fmla="*/ 271462 w 842962"/>
              <a:gd name="connsiteY44" fmla="*/ 147638 h 342900"/>
              <a:gd name="connsiteX45" fmla="*/ 333375 w 842962"/>
              <a:gd name="connsiteY45" fmla="*/ 138113 h 342900"/>
              <a:gd name="connsiteX46" fmla="*/ 383381 w 842962"/>
              <a:gd name="connsiteY46" fmla="*/ 123825 h 342900"/>
              <a:gd name="connsiteX47" fmla="*/ 407194 w 842962"/>
              <a:gd name="connsiteY47" fmla="*/ 104775 h 342900"/>
              <a:gd name="connsiteX48" fmla="*/ 426244 w 842962"/>
              <a:gd name="connsiteY48" fmla="*/ 64294 h 342900"/>
              <a:gd name="connsiteX49" fmla="*/ 328612 w 842962"/>
              <a:gd name="connsiteY49" fmla="*/ 0 h 342900"/>
              <a:gd name="connsiteX50" fmla="*/ 469106 w 842962"/>
              <a:gd name="connsiteY50" fmla="*/ 21432 h 342900"/>
              <a:gd name="connsiteX51" fmla="*/ 602456 w 842962"/>
              <a:gd name="connsiteY51" fmla="*/ 61913 h 342900"/>
              <a:gd name="connsiteX52" fmla="*/ 681037 w 842962"/>
              <a:gd name="connsiteY52" fmla="*/ 95250 h 342900"/>
              <a:gd name="connsiteX53" fmla="*/ 762000 w 842962"/>
              <a:gd name="connsiteY53" fmla="*/ 138113 h 342900"/>
              <a:gd name="connsiteX54" fmla="*/ 842962 w 842962"/>
              <a:gd name="connsiteY54" fmla="*/ 221457 h 342900"/>
              <a:gd name="connsiteX0" fmla="*/ 842962 w 842962"/>
              <a:gd name="connsiteY0" fmla="*/ 221457 h 342900"/>
              <a:gd name="connsiteX1" fmla="*/ 790575 w 842962"/>
              <a:gd name="connsiteY1" fmla="*/ 207169 h 342900"/>
              <a:gd name="connsiteX2" fmla="*/ 702469 w 842962"/>
              <a:gd name="connsiteY2" fmla="*/ 214313 h 342900"/>
              <a:gd name="connsiteX3" fmla="*/ 676275 w 842962"/>
              <a:gd name="connsiteY3" fmla="*/ 250032 h 342900"/>
              <a:gd name="connsiteX4" fmla="*/ 661987 w 842962"/>
              <a:gd name="connsiteY4" fmla="*/ 269082 h 342900"/>
              <a:gd name="connsiteX5" fmla="*/ 650081 w 842962"/>
              <a:gd name="connsiteY5" fmla="*/ 283369 h 342900"/>
              <a:gd name="connsiteX6" fmla="*/ 642937 w 842962"/>
              <a:gd name="connsiteY6" fmla="*/ 304800 h 342900"/>
              <a:gd name="connsiteX7" fmla="*/ 635794 w 842962"/>
              <a:gd name="connsiteY7" fmla="*/ 321469 h 342900"/>
              <a:gd name="connsiteX8" fmla="*/ 621506 w 842962"/>
              <a:gd name="connsiteY8" fmla="*/ 338138 h 342900"/>
              <a:gd name="connsiteX9" fmla="*/ 607219 w 842962"/>
              <a:gd name="connsiteY9" fmla="*/ 340519 h 342900"/>
              <a:gd name="connsiteX10" fmla="*/ 588169 w 842962"/>
              <a:gd name="connsiteY10" fmla="*/ 342900 h 342900"/>
              <a:gd name="connsiteX11" fmla="*/ 573881 w 842962"/>
              <a:gd name="connsiteY11" fmla="*/ 338138 h 342900"/>
              <a:gd name="connsiteX12" fmla="*/ 566737 w 842962"/>
              <a:gd name="connsiteY12" fmla="*/ 323850 h 342900"/>
              <a:gd name="connsiteX13" fmla="*/ 566737 w 842962"/>
              <a:gd name="connsiteY13" fmla="*/ 323850 h 342900"/>
              <a:gd name="connsiteX14" fmla="*/ 550069 w 842962"/>
              <a:gd name="connsiteY14" fmla="*/ 309563 h 342900"/>
              <a:gd name="connsiteX15" fmla="*/ 390525 w 842962"/>
              <a:gd name="connsiteY15" fmla="*/ 304800 h 342900"/>
              <a:gd name="connsiteX16" fmla="*/ 373856 w 842962"/>
              <a:gd name="connsiteY16" fmla="*/ 290513 h 342900"/>
              <a:gd name="connsiteX17" fmla="*/ 364331 w 842962"/>
              <a:gd name="connsiteY17" fmla="*/ 261938 h 342900"/>
              <a:gd name="connsiteX18" fmla="*/ 352425 w 842962"/>
              <a:gd name="connsiteY18" fmla="*/ 245269 h 342900"/>
              <a:gd name="connsiteX19" fmla="*/ 340519 w 842962"/>
              <a:gd name="connsiteY19" fmla="*/ 242888 h 342900"/>
              <a:gd name="connsiteX20" fmla="*/ 311944 w 842962"/>
              <a:gd name="connsiteY20" fmla="*/ 233363 h 342900"/>
              <a:gd name="connsiteX21" fmla="*/ 285750 w 842962"/>
              <a:gd name="connsiteY21" fmla="*/ 230982 h 342900"/>
              <a:gd name="connsiteX22" fmla="*/ 254794 w 842962"/>
              <a:gd name="connsiteY22" fmla="*/ 228600 h 342900"/>
              <a:gd name="connsiteX23" fmla="*/ 221456 w 842962"/>
              <a:gd name="connsiteY23" fmla="*/ 230982 h 342900"/>
              <a:gd name="connsiteX24" fmla="*/ 190500 w 842962"/>
              <a:gd name="connsiteY24" fmla="*/ 235744 h 342900"/>
              <a:gd name="connsiteX25" fmla="*/ 142875 w 842962"/>
              <a:gd name="connsiteY25" fmla="*/ 252413 h 342900"/>
              <a:gd name="connsiteX26" fmla="*/ 121444 w 842962"/>
              <a:gd name="connsiteY26" fmla="*/ 276225 h 342900"/>
              <a:gd name="connsiteX27" fmla="*/ 111919 w 842962"/>
              <a:gd name="connsiteY27" fmla="*/ 290513 h 342900"/>
              <a:gd name="connsiteX28" fmla="*/ 80962 w 842962"/>
              <a:gd name="connsiteY28" fmla="*/ 321469 h 342900"/>
              <a:gd name="connsiteX29" fmla="*/ 73819 w 842962"/>
              <a:gd name="connsiteY29" fmla="*/ 335757 h 342900"/>
              <a:gd name="connsiteX30" fmla="*/ 69056 w 842962"/>
              <a:gd name="connsiteY30" fmla="*/ 340519 h 342900"/>
              <a:gd name="connsiteX31" fmla="*/ 0 w 842962"/>
              <a:gd name="connsiteY31" fmla="*/ 264319 h 342900"/>
              <a:gd name="connsiteX32" fmla="*/ 7144 w 842962"/>
              <a:gd name="connsiteY32" fmla="*/ 240507 h 342900"/>
              <a:gd name="connsiteX33" fmla="*/ 14287 w 842962"/>
              <a:gd name="connsiteY33" fmla="*/ 230982 h 342900"/>
              <a:gd name="connsiteX34" fmla="*/ 21431 w 842962"/>
              <a:gd name="connsiteY34" fmla="*/ 228600 h 342900"/>
              <a:gd name="connsiteX35" fmla="*/ 30956 w 842962"/>
              <a:gd name="connsiteY35" fmla="*/ 216694 h 342900"/>
              <a:gd name="connsiteX36" fmla="*/ 33337 w 842962"/>
              <a:gd name="connsiteY36" fmla="*/ 204788 h 342900"/>
              <a:gd name="connsiteX37" fmla="*/ 40481 w 842962"/>
              <a:gd name="connsiteY37" fmla="*/ 192882 h 342900"/>
              <a:gd name="connsiteX38" fmla="*/ 45244 w 842962"/>
              <a:gd name="connsiteY38" fmla="*/ 185738 h 342900"/>
              <a:gd name="connsiteX39" fmla="*/ 52387 w 842962"/>
              <a:gd name="connsiteY39" fmla="*/ 169069 h 342900"/>
              <a:gd name="connsiteX40" fmla="*/ 57150 w 842962"/>
              <a:gd name="connsiteY40" fmla="*/ 164307 h 342900"/>
              <a:gd name="connsiteX41" fmla="*/ 130969 w 842962"/>
              <a:gd name="connsiteY41" fmla="*/ 159544 h 342900"/>
              <a:gd name="connsiteX42" fmla="*/ 204787 w 842962"/>
              <a:gd name="connsiteY42" fmla="*/ 154782 h 342900"/>
              <a:gd name="connsiteX43" fmla="*/ 271462 w 842962"/>
              <a:gd name="connsiteY43" fmla="*/ 147638 h 342900"/>
              <a:gd name="connsiteX44" fmla="*/ 333375 w 842962"/>
              <a:gd name="connsiteY44" fmla="*/ 138113 h 342900"/>
              <a:gd name="connsiteX45" fmla="*/ 383381 w 842962"/>
              <a:gd name="connsiteY45" fmla="*/ 123825 h 342900"/>
              <a:gd name="connsiteX46" fmla="*/ 407194 w 842962"/>
              <a:gd name="connsiteY46" fmla="*/ 104775 h 342900"/>
              <a:gd name="connsiteX47" fmla="*/ 426244 w 842962"/>
              <a:gd name="connsiteY47" fmla="*/ 64294 h 342900"/>
              <a:gd name="connsiteX48" fmla="*/ 328612 w 842962"/>
              <a:gd name="connsiteY48" fmla="*/ 0 h 342900"/>
              <a:gd name="connsiteX49" fmla="*/ 469106 w 842962"/>
              <a:gd name="connsiteY49" fmla="*/ 21432 h 342900"/>
              <a:gd name="connsiteX50" fmla="*/ 602456 w 842962"/>
              <a:gd name="connsiteY50" fmla="*/ 61913 h 342900"/>
              <a:gd name="connsiteX51" fmla="*/ 681037 w 842962"/>
              <a:gd name="connsiteY51" fmla="*/ 95250 h 342900"/>
              <a:gd name="connsiteX52" fmla="*/ 762000 w 842962"/>
              <a:gd name="connsiteY52" fmla="*/ 138113 h 342900"/>
              <a:gd name="connsiteX53" fmla="*/ 842962 w 842962"/>
              <a:gd name="connsiteY53" fmla="*/ 221457 h 342900"/>
              <a:gd name="connsiteX0" fmla="*/ 842962 w 842962"/>
              <a:gd name="connsiteY0" fmla="*/ 221457 h 342900"/>
              <a:gd name="connsiteX1" fmla="*/ 790575 w 842962"/>
              <a:gd name="connsiteY1" fmla="*/ 207169 h 342900"/>
              <a:gd name="connsiteX2" fmla="*/ 702469 w 842962"/>
              <a:gd name="connsiteY2" fmla="*/ 214313 h 342900"/>
              <a:gd name="connsiteX3" fmla="*/ 676275 w 842962"/>
              <a:gd name="connsiteY3" fmla="*/ 250032 h 342900"/>
              <a:gd name="connsiteX4" fmla="*/ 661987 w 842962"/>
              <a:gd name="connsiteY4" fmla="*/ 269082 h 342900"/>
              <a:gd name="connsiteX5" fmla="*/ 650081 w 842962"/>
              <a:gd name="connsiteY5" fmla="*/ 283369 h 342900"/>
              <a:gd name="connsiteX6" fmla="*/ 642937 w 842962"/>
              <a:gd name="connsiteY6" fmla="*/ 304800 h 342900"/>
              <a:gd name="connsiteX7" fmla="*/ 635794 w 842962"/>
              <a:gd name="connsiteY7" fmla="*/ 321469 h 342900"/>
              <a:gd name="connsiteX8" fmla="*/ 621506 w 842962"/>
              <a:gd name="connsiteY8" fmla="*/ 338138 h 342900"/>
              <a:gd name="connsiteX9" fmla="*/ 607219 w 842962"/>
              <a:gd name="connsiteY9" fmla="*/ 340519 h 342900"/>
              <a:gd name="connsiteX10" fmla="*/ 588169 w 842962"/>
              <a:gd name="connsiteY10" fmla="*/ 342900 h 342900"/>
              <a:gd name="connsiteX11" fmla="*/ 573881 w 842962"/>
              <a:gd name="connsiteY11" fmla="*/ 338138 h 342900"/>
              <a:gd name="connsiteX12" fmla="*/ 566737 w 842962"/>
              <a:gd name="connsiteY12" fmla="*/ 323850 h 342900"/>
              <a:gd name="connsiteX13" fmla="*/ 566737 w 842962"/>
              <a:gd name="connsiteY13" fmla="*/ 323850 h 342900"/>
              <a:gd name="connsiteX14" fmla="*/ 390525 w 842962"/>
              <a:gd name="connsiteY14" fmla="*/ 304800 h 342900"/>
              <a:gd name="connsiteX15" fmla="*/ 373856 w 842962"/>
              <a:gd name="connsiteY15" fmla="*/ 290513 h 342900"/>
              <a:gd name="connsiteX16" fmla="*/ 364331 w 842962"/>
              <a:gd name="connsiteY16" fmla="*/ 261938 h 342900"/>
              <a:gd name="connsiteX17" fmla="*/ 352425 w 842962"/>
              <a:gd name="connsiteY17" fmla="*/ 245269 h 342900"/>
              <a:gd name="connsiteX18" fmla="*/ 340519 w 842962"/>
              <a:gd name="connsiteY18" fmla="*/ 242888 h 342900"/>
              <a:gd name="connsiteX19" fmla="*/ 311944 w 842962"/>
              <a:gd name="connsiteY19" fmla="*/ 233363 h 342900"/>
              <a:gd name="connsiteX20" fmla="*/ 285750 w 842962"/>
              <a:gd name="connsiteY20" fmla="*/ 230982 h 342900"/>
              <a:gd name="connsiteX21" fmla="*/ 254794 w 842962"/>
              <a:gd name="connsiteY21" fmla="*/ 228600 h 342900"/>
              <a:gd name="connsiteX22" fmla="*/ 221456 w 842962"/>
              <a:gd name="connsiteY22" fmla="*/ 230982 h 342900"/>
              <a:gd name="connsiteX23" fmla="*/ 190500 w 842962"/>
              <a:gd name="connsiteY23" fmla="*/ 235744 h 342900"/>
              <a:gd name="connsiteX24" fmla="*/ 142875 w 842962"/>
              <a:gd name="connsiteY24" fmla="*/ 252413 h 342900"/>
              <a:gd name="connsiteX25" fmla="*/ 121444 w 842962"/>
              <a:gd name="connsiteY25" fmla="*/ 276225 h 342900"/>
              <a:gd name="connsiteX26" fmla="*/ 111919 w 842962"/>
              <a:gd name="connsiteY26" fmla="*/ 290513 h 342900"/>
              <a:gd name="connsiteX27" fmla="*/ 80962 w 842962"/>
              <a:gd name="connsiteY27" fmla="*/ 321469 h 342900"/>
              <a:gd name="connsiteX28" fmla="*/ 73819 w 842962"/>
              <a:gd name="connsiteY28" fmla="*/ 335757 h 342900"/>
              <a:gd name="connsiteX29" fmla="*/ 69056 w 842962"/>
              <a:gd name="connsiteY29" fmla="*/ 340519 h 342900"/>
              <a:gd name="connsiteX30" fmla="*/ 0 w 842962"/>
              <a:gd name="connsiteY30" fmla="*/ 264319 h 342900"/>
              <a:gd name="connsiteX31" fmla="*/ 7144 w 842962"/>
              <a:gd name="connsiteY31" fmla="*/ 240507 h 342900"/>
              <a:gd name="connsiteX32" fmla="*/ 14287 w 842962"/>
              <a:gd name="connsiteY32" fmla="*/ 230982 h 342900"/>
              <a:gd name="connsiteX33" fmla="*/ 21431 w 842962"/>
              <a:gd name="connsiteY33" fmla="*/ 228600 h 342900"/>
              <a:gd name="connsiteX34" fmla="*/ 30956 w 842962"/>
              <a:gd name="connsiteY34" fmla="*/ 216694 h 342900"/>
              <a:gd name="connsiteX35" fmla="*/ 33337 w 842962"/>
              <a:gd name="connsiteY35" fmla="*/ 204788 h 342900"/>
              <a:gd name="connsiteX36" fmla="*/ 40481 w 842962"/>
              <a:gd name="connsiteY36" fmla="*/ 192882 h 342900"/>
              <a:gd name="connsiteX37" fmla="*/ 45244 w 842962"/>
              <a:gd name="connsiteY37" fmla="*/ 185738 h 342900"/>
              <a:gd name="connsiteX38" fmla="*/ 52387 w 842962"/>
              <a:gd name="connsiteY38" fmla="*/ 169069 h 342900"/>
              <a:gd name="connsiteX39" fmla="*/ 57150 w 842962"/>
              <a:gd name="connsiteY39" fmla="*/ 164307 h 342900"/>
              <a:gd name="connsiteX40" fmla="*/ 130969 w 842962"/>
              <a:gd name="connsiteY40" fmla="*/ 159544 h 342900"/>
              <a:gd name="connsiteX41" fmla="*/ 204787 w 842962"/>
              <a:gd name="connsiteY41" fmla="*/ 154782 h 342900"/>
              <a:gd name="connsiteX42" fmla="*/ 271462 w 842962"/>
              <a:gd name="connsiteY42" fmla="*/ 147638 h 342900"/>
              <a:gd name="connsiteX43" fmla="*/ 333375 w 842962"/>
              <a:gd name="connsiteY43" fmla="*/ 138113 h 342900"/>
              <a:gd name="connsiteX44" fmla="*/ 383381 w 842962"/>
              <a:gd name="connsiteY44" fmla="*/ 123825 h 342900"/>
              <a:gd name="connsiteX45" fmla="*/ 407194 w 842962"/>
              <a:gd name="connsiteY45" fmla="*/ 104775 h 342900"/>
              <a:gd name="connsiteX46" fmla="*/ 426244 w 842962"/>
              <a:gd name="connsiteY46" fmla="*/ 64294 h 342900"/>
              <a:gd name="connsiteX47" fmla="*/ 328612 w 842962"/>
              <a:gd name="connsiteY47" fmla="*/ 0 h 342900"/>
              <a:gd name="connsiteX48" fmla="*/ 469106 w 842962"/>
              <a:gd name="connsiteY48" fmla="*/ 21432 h 342900"/>
              <a:gd name="connsiteX49" fmla="*/ 602456 w 842962"/>
              <a:gd name="connsiteY49" fmla="*/ 61913 h 342900"/>
              <a:gd name="connsiteX50" fmla="*/ 681037 w 842962"/>
              <a:gd name="connsiteY50" fmla="*/ 95250 h 342900"/>
              <a:gd name="connsiteX51" fmla="*/ 762000 w 842962"/>
              <a:gd name="connsiteY51" fmla="*/ 138113 h 342900"/>
              <a:gd name="connsiteX52" fmla="*/ 842962 w 842962"/>
              <a:gd name="connsiteY52" fmla="*/ 221457 h 342900"/>
              <a:gd name="connsiteX0" fmla="*/ 842962 w 842962"/>
              <a:gd name="connsiteY0" fmla="*/ 221457 h 342900"/>
              <a:gd name="connsiteX1" fmla="*/ 790575 w 842962"/>
              <a:gd name="connsiteY1" fmla="*/ 207169 h 342900"/>
              <a:gd name="connsiteX2" fmla="*/ 702469 w 842962"/>
              <a:gd name="connsiteY2" fmla="*/ 214313 h 342900"/>
              <a:gd name="connsiteX3" fmla="*/ 676275 w 842962"/>
              <a:gd name="connsiteY3" fmla="*/ 250032 h 342900"/>
              <a:gd name="connsiteX4" fmla="*/ 661987 w 842962"/>
              <a:gd name="connsiteY4" fmla="*/ 269082 h 342900"/>
              <a:gd name="connsiteX5" fmla="*/ 650081 w 842962"/>
              <a:gd name="connsiteY5" fmla="*/ 283369 h 342900"/>
              <a:gd name="connsiteX6" fmla="*/ 642937 w 842962"/>
              <a:gd name="connsiteY6" fmla="*/ 304800 h 342900"/>
              <a:gd name="connsiteX7" fmla="*/ 635794 w 842962"/>
              <a:gd name="connsiteY7" fmla="*/ 321469 h 342900"/>
              <a:gd name="connsiteX8" fmla="*/ 621506 w 842962"/>
              <a:gd name="connsiteY8" fmla="*/ 338138 h 342900"/>
              <a:gd name="connsiteX9" fmla="*/ 607219 w 842962"/>
              <a:gd name="connsiteY9" fmla="*/ 340519 h 342900"/>
              <a:gd name="connsiteX10" fmla="*/ 588169 w 842962"/>
              <a:gd name="connsiteY10" fmla="*/ 342900 h 342900"/>
              <a:gd name="connsiteX11" fmla="*/ 573881 w 842962"/>
              <a:gd name="connsiteY11" fmla="*/ 338138 h 342900"/>
              <a:gd name="connsiteX12" fmla="*/ 566737 w 842962"/>
              <a:gd name="connsiteY12" fmla="*/ 323850 h 342900"/>
              <a:gd name="connsiteX13" fmla="*/ 390525 w 842962"/>
              <a:gd name="connsiteY13" fmla="*/ 304800 h 342900"/>
              <a:gd name="connsiteX14" fmla="*/ 373856 w 842962"/>
              <a:gd name="connsiteY14" fmla="*/ 290513 h 342900"/>
              <a:gd name="connsiteX15" fmla="*/ 364331 w 842962"/>
              <a:gd name="connsiteY15" fmla="*/ 261938 h 342900"/>
              <a:gd name="connsiteX16" fmla="*/ 352425 w 842962"/>
              <a:gd name="connsiteY16" fmla="*/ 245269 h 342900"/>
              <a:gd name="connsiteX17" fmla="*/ 340519 w 842962"/>
              <a:gd name="connsiteY17" fmla="*/ 242888 h 342900"/>
              <a:gd name="connsiteX18" fmla="*/ 311944 w 842962"/>
              <a:gd name="connsiteY18" fmla="*/ 233363 h 342900"/>
              <a:gd name="connsiteX19" fmla="*/ 285750 w 842962"/>
              <a:gd name="connsiteY19" fmla="*/ 230982 h 342900"/>
              <a:gd name="connsiteX20" fmla="*/ 254794 w 842962"/>
              <a:gd name="connsiteY20" fmla="*/ 228600 h 342900"/>
              <a:gd name="connsiteX21" fmla="*/ 221456 w 842962"/>
              <a:gd name="connsiteY21" fmla="*/ 230982 h 342900"/>
              <a:gd name="connsiteX22" fmla="*/ 190500 w 842962"/>
              <a:gd name="connsiteY22" fmla="*/ 235744 h 342900"/>
              <a:gd name="connsiteX23" fmla="*/ 142875 w 842962"/>
              <a:gd name="connsiteY23" fmla="*/ 252413 h 342900"/>
              <a:gd name="connsiteX24" fmla="*/ 121444 w 842962"/>
              <a:gd name="connsiteY24" fmla="*/ 276225 h 342900"/>
              <a:gd name="connsiteX25" fmla="*/ 111919 w 842962"/>
              <a:gd name="connsiteY25" fmla="*/ 290513 h 342900"/>
              <a:gd name="connsiteX26" fmla="*/ 80962 w 842962"/>
              <a:gd name="connsiteY26" fmla="*/ 321469 h 342900"/>
              <a:gd name="connsiteX27" fmla="*/ 73819 w 842962"/>
              <a:gd name="connsiteY27" fmla="*/ 335757 h 342900"/>
              <a:gd name="connsiteX28" fmla="*/ 69056 w 842962"/>
              <a:gd name="connsiteY28" fmla="*/ 340519 h 342900"/>
              <a:gd name="connsiteX29" fmla="*/ 0 w 842962"/>
              <a:gd name="connsiteY29" fmla="*/ 264319 h 342900"/>
              <a:gd name="connsiteX30" fmla="*/ 7144 w 842962"/>
              <a:gd name="connsiteY30" fmla="*/ 240507 h 342900"/>
              <a:gd name="connsiteX31" fmla="*/ 14287 w 842962"/>
              <a:gd name="connsiteY31" fmla="*/ 230982 h 342900"/>
              <a:gd name="connsiteX32" fmla="*/ 21431 w 842962"/>
              <a:gd name="connsiteY32" fmla="*/ 228600 h 342900"/>
              <a:gd name="connsiteX33" fmla="*/ 30956 w 842962"/>
              <a:gd name="connsiteY33" fmla="*/ 216694 h 342900"/>
              <a:gd name="connsiteX34" fmla="*/ 33337 w 842962"/>
              <a:gd name="connsiteY34" fmla="*/ 204788 h 342900"/>
              <a:gd name="connsiteX35" fmla="*/ 40481 w 842962"/>
              <a:gd name="connsiteY35" fmla="*/ 192882 h 342900"/>
              <a:gd name="connsiteX36" fmla="*/ 45244 w 842962"/>
              <a:gd name="connsiteY36" fmla="*/ 185738 h 342900"/>
              <a:gd name="connsiteX37" fmla="*/ 52387 w 842962"/>
              <a:gd name="connsiteY37" fmla="*/ 169069 h 342900"/>
              <a:gd name="connsiteX38" fmla="*/ 57150 w 842962"/>
              <a:gd name="connsiteY38" fmla="*/ 164307 h 342900"/>
              <a:gd name="connsiteX39" fmla="*/ 130969 w 842962"/>
              <a:gd name="connsiteY39" fmla="*/ 159544 h 342900"/>
              <a:gd name="connsiteX40" fmla="*/ 204787 w 842962"/>
              <a:gd name="connsiteY40" fmla="*/ 154782 h 342900"/>
              <a:gd name="connsiteX41" fmla="*/ 271462 w 842962"/>
              <a:gd name="connsiteY41" fmla="*/ 147638 h 342900"/>
              <a:gd name="connsiteX42" fmla="*/ 333375 w 842962"/>
              <a:gd name="connsiteY42" fmla="*/ 138113 h 342900"/>
              <a:gd name="connsiteX43" fmla="*/ 383381 w 842962"/>
              <a:gd name="connsiteY43" fmla="*/ 123825 h 342900"/>
              <a:gd name="connsiteX44" fmla="*/ 407194 w 842962"/>
              <a:gd name="connsiteY44" fmla="*/ 104775 h 342900"/>
              <a:gd name="connsiteX45" fmla="*/ 426244 w 842962"/>
              <a:gd name="connsiteY45" fmla="*/ 64294 h 342900"/>
              <a:gd name="connsiteX46" fmla="*/ 328612 w 842962"/>
              <a:gd name="connsiteY46" fmla="*/ 0 h 342900"/>
              <a:gd name="connsiteX47" fmla="*/ 469106 w 842962"/>
              <a:gd name="connsiteY47" fmla="*/ 21432 h 342900"/>
              <a:gd name="connsiteX48" fmla="*/ 602456 w 842962"/>
              <a:gd name="connsiteY48" fmla="*/ 61913 h 342900"/>
              <a:gd name="connsiteX49" fmla="*/ 681037 w 842962"/>
              <a:gd name="connsiteY49" fmla="*/ 95250 h 342900"/>
              <a:gd name="connsiteX50" fmla="*/ 762000 w 842962"/>
              <a:gd name="connsiteY50" fmla="*/ 138113 h 342900"/>
              <a:gd name="connsiteX51" fmla="*/ 842962 w 842962"/>
              <a:gd name="connsiteY51" fmla="*/ 221457 h 342900"/>
              <a:gd name="connsiteX0" fmla="*/ 842962 w 842962"/>
              <a:gd name="connsiteY0" fmla="*/ 221457 h 342900"/>
              <a:gd name="connsiteX1" fmla="*/ 790575 w 842962"/>
              <a:gd name="connsiteY1" fmla="*/ 207169 h 342900"/>
              <a:gd name="connsiteX2" fmla="*/ 702469 w 842962"/>
              <a:gd name="connsiteY2" fmla="*/ 214313 h 342900"/>
              <a:gd name="connsiteX3" fmla="*/ 676275 w 842962"/>
              <a:gd name="connsiteY3" fmla="*/ 250032 h 342900"/>
              <a:gd name="connsiteX4" fmla="*/ 661987 w 842962"/>
              <a:gd name="connsiteY4" fmla="*/ 269082 h 342900"/>
              <a:gd name="connsiteX5" fmla="*/ 650081 w 842962"/>
              <a:gd name="connsiteY5" fmla="*/ 283369 h 342900"/>
              <a:gd name="connsiteX6" fmla="*/ 642937 w 842962"/>
              <a:gd name="connsiteY6" fmla="*/ 304800 h 342900"/>
              <a:gd name="connsiteX7" fmla="*/ 635794 w 842962"/>
              <a:gd name="connsiteY7" fmla="*/ 321469 h 342900"/>
              <a:gd name="connsiteX8" fmla="*/ 621506 w 842962"/>
              <a:gd name="connsiteY8" fmla="*/ 338138 h 342900"/>
              <a:gd name="connsiteX9" fmla="*/ 607219 w 842962"/>
              <a:gd name="connsiteY9" fmla="*/ 340519 h 342900"/>
              <a:gd name="connsiteX10" fmla="*/ 588169 w 842962"/>
              <a:gd name="connsiteY10" fmla="*/ 342900 h 342900"/>
              <a:gd name="connsiteX11" fmla="*/ 573881 w 842962"/>
              <a:gd name="connsiteY11" fmla="*/ 338138 h 342900"/>
              <a:gd name="connsiteX12" fmla="*/ 390525 w 842962"/>
              <a:gd name="connsiteY12" fmla="*/ 304800 h 342900"/>
              <a:gd name="connsiteX13" fmla="*/ 373856 w 842962"/>
              <a:gd name="connsiteY13" fmla="*/ 290513 h 342900"/>
              <a:gd name="connsiteX14" fmla="*/ 364331 w 842962"/>
              <a:gd name="connsiteY14" fmla="*/ 261938 h 342900"/>
              <a:gd name="connsiteX15" fmla="*/ 352425 w 842962"/>
              <a:gd name="connsiteY15" fmla="*/ 245269 h 342900"/>
              <a:gd name="connsiteX16" fmla="*/ 340519 w 842962"/>
              <a:gd name="connsiteY16" fmla="*/ 242888 h 342900"/>
              <a:gd name="connsiteX17" fmla="*/ 311944 w 842962"/>
              <a:gd name="connsiteY17" fmla="*/ 233363 h 342900"/>
              <a:gd name="connsiteX18" fmla="*/ 285750 w 842962"/>
              <a:gd name="connsiteY18" fmla="*/ 230982 h 342900"/>
              <a:gd name="connsiteX19" fmla="*/ 254794 w 842962"/>
              <a:gd name="connsiteY19" fmla="*/ 228600 h 342900"/>
              <a:gd name="connsiteX20" fmla="*/ 221456 w 842962"/>
              <a:gd name="connsiteY20" fmla="*/ 230982 h 342900"/>
              <a:gd name="connsiteX21" fmla="*/ 190500 w 842962"/>
              <a:gd name="connsiteY21" fmla="*/ 235744 h 342900"/>
              <a:gd name="connsiteX22" fmla="*/ 142875 w 842962"/>
              <a:gd name="connsiteY22" fmla="*/ 252413 h 342900"/>
              <a:gd name="connsiteX23" fmla="*/ 121444 w 842962"/>
              <a:gd name="connsiteY23" fmla="*/ 276225 h 342900"/>
              <a:gd name="connsiteX24" fmla="*/ 111919 w 842962"/>
              <a:gd name="connsiteY24" fmla="*/ 290513 h 342900"/>
              <a:gd name="connsiteX25" fmla="*/ 80962 w 842962"/>
              <a:gd name="connsiteY25" fmla="*/ 321469 h 342900"/>
              <a:gd name="connsiteX26" fmla="*/ 73819 w 842962"/>
              <a:gd name="connsiteY26" fmla="*/ 335757 h 342900"/>
              <a:gd name="connsiteX27" fmla="*/ 69056 w 842962"/>
              <a:gd name="connsiteY27" fmla="*/ 340519 h 342900"/>
              <a:gd name="connsiteX28" fmla="*/ 0 w 842962"/>
              <a:gd name="connsiteY28" fmla="*/ 264319 h 342900"/>
              <a:gd name="connsiteX29" fmla="*/ 7144 w 842962"/>
              <a:gd name="connsiteY29" fmla="*/ 240507 h 342900"/>
              <a:gd name="connsiteX30" fmla="*/ 14287 w 842962"/>
              <a:gd name="connsiteY30" fmla="*/ 230982 h 342900"/>
              <a:gd name="connsiteX31" fmla="*/ 21431 w 842962"/>
              <a:gd name="connsiteY31" fmla="*/ 228600 h 342900"/>
              <a:gd name="connsiteX32" fmla="*/ 30956 w 842962"/>
              <a:gd name="connsiteY32" fmla="*/ 216694 h 342900"/>
              <a:gd name="connsiteX33" fmla="*/ 33337 w 842962"/>
              <a:gd name="connsiteY33" fmla="*/ 204788 h 342900"/>
              <a:gd name="connsiteX34" fmla="*/ 40481 w 842962"/>
              <a:gd name="connsiteY34" fmla="*/ 192882 h 342900"/>
              <a:gd name="connsiteX35" fmla="*/ 45244 w 842962"/>
              <a:gd name="connsiteY35" fmla="*/ 185738 h 342900"/>
              <a:gd name="connsiteX36" fmla="*/ 52387 w 842962"/>
              <a:gd name="connsiteY36" fmla="*/ 169069 h 342900"/>
              <a:gd name="connsiteX37" fmla="*/ 57150 w 842962"/>
              <a:gd name="connsiteY37" fmla="*/ 164307 h 342900"/>
              <a:gd name="connsiteX38" fmla="*/ 130969 w 842962"/>
              <a:gd name="connsiteY38" fmla="*/ 159544 h 342900"/>
              <a:gd name="connsiteX39" fmla="*/ 204787 w 842962"/>
              <a:gd name="connsiteY39" fmla="*/ 154782 h 342900"/>
              <a:gd name="connsiteX40" fmla="*/ 271462 w 842962"/>
              <a:gd name="connsiteY40" fmla="*/ 147638 h 342900"/>
              <a:gd name="connsiteX41" fmla="*/ 333375 w 842962"/>
              <a:gd name="connsiteY41" fmla="*/ 138113 h 342900"/>
              <a:gd name="connsiteX42" fmla="*/ 383381 w 842962"/>
              <a:gd name="connsiteY42" fmla="*/ 123825 h 342900"/>
              <a:gd name="connsiteX43" fmla="*/ 407194 w 842962"/>
              <a:gd name="connsiteY43" fmla="*/ 104775 h 342900"/>
              <a:gd name="connsiteX44" fmla="*/ 426244 w 842962"/>
              <a:gd name="connsiteY44" fmla="*/ 64294 h 342900"/>
              <a:gd name="connsiteX45" fmla="*/ 328612 w 842962"/>
              <a:gd name="connsiteY45" fmla="*/ 0 h 342900"/>
              <a:gd name="connsiteX46" fmla="*/ 469106 w 842962"/>
              <a:gd name="connsiteY46" fmla="*/ 21432 h 342900"/>
              <a:gd name="connsiteX47" fmla="*/ 602456 w 842962"/>
              <a:gd name="connsiteY47" fmla="*/ 61913 h 342900"/>
              <a:gd name="connsiteX48" fmla="*/ 681037 w 842962"/>
              <a:gd name="connsiteY48" fmla="*/ 95250 h 342900"/>
              <a:gd name="connsiteX49" fmla="*/ 762000 w 842962"/>
              <a:gd name="connsiteY49" fmla="*/ 138113 h 342900"/>
              <a:gd name="connsiteX50" fmla="*/ 842962 w 842962"/>
              <a:gd name="connsiteY50" fmla="*/ 221457 h 342900"/>
              <a:gd name="connsiteX0" fmla="*/ 842962 w 842962"/>
              <a:gd name="connsiteY0" fmla="*/ 221457 h 342900"/>
              <a:gd name="connsiteX1" fmla="*/ 790575 w 842962"/>
              <a:gd name="connsiteY1" fmla="*/ 207169 h 342900"/>
              <a:gd name="connsiteX2" fmla="*/ 702469 w 842962"/>
              <a:gd name="connsiteY2" fmla="*/ 214313 h 342900"/>
              <a:gd name="connsiteX3" fmla="*/ 676275 w 842962"/>
              <a:gd name="connsiteY3" fmla="*/ 250032 h 342900"/>
              <a:gd name="connsiteX4" fmla="*/ 661987 w 842962"/>
              <a:gd name="connsiteY4" fmla="*/ 269082 h 342900"/>
              <a:gd name="connsiteX5" fmla="*/ 650081 w 842962"/>
              <a:gd name="connsiteY5" fmla="*/ 283369 h 342900"/>
              <a:gd name="connsiteX6" fmla="*/ 642937 w 842962"/>
              <a:gd name="connsiteY6" fmla="*/ 304800 h 342900"/>
              <a:gd name="connsiteX7" fmla="*/ 635794 w 842962"/>
              <a:gd name="connsiteY7" fmla="*/ 321469 h 342900"/>
              <a:gd name="connsiteX8" fmla="*/ 621506 w 842962"/>
              <a:gd name="connsiteY8" fmla="*/ 338138 h 342900"/>
              <a:gd name="connsiteX9" fmla="*/ 607219 w 842962"/>
              <a:gd name="connsiteY9" fmla="*/ 340519 h 342900"/>
              <a:gd name="connsiteX10" fmla="*/ 588169 w 842962"/>
              <a:gd name="connsiteY10" fmla="*/ 342900 h 342900"/>
              <a:gd name="connsiteX11" fmla="*/ 390525 w 842962"/>
              <a:gd name="connsiteY11" fmla="*/ 304800 h 342900"/>
              <a:gd name="connsiteX12" fmla="*/ 373856 w 842962"/>
              <a:gd name="connsiteY12" fmla="*/ 290513 h 342900"/>
              <a:gd name="connsiteX13" fmla="*/ 364331 w 842962"/>
              <a:gd name="connsiteY13" fmla="*/ 261938 h 342900"/>
              <a:gd name="connsiteX14" fmla="*/ 352425 w 842962"/>
              <a:gd name="connsiteY14" fmla="*/ 245269 h 342900"/>
              <a:gd name="connsiteX15" fmla="*/ 340519 w 842962"/>
              <a:gd name="connsiteY15" fmla="*/ 242888 h 342900"/>
              <a:gd name="connsiteX16" fmla="*/ 311944 w 842962"/>
              <a:gd name="connsiteY16" fmla="*/ 233363 h 342900"/>
              <a:gd name="connsiteX17" fmla="*/ 285750 w 842962"/>
              <a:gd name="connsiteY17" fmla="*/ 230982 h 342900"/>
              <a:gd name="connsiteX18" fmla="*/ 254794 w 842962"/>
              <a:gd name="connsiteY18" fmla="*/ 228600 h 342900"/>
              <a:gd name="connsiteX19" fmla="*/ 221456 w 842962"/>
              <a:gd name="connsiteY19" fmla="*/ 230982 h 342900"/>
              <a:gd name="connsiteX20" fmla="*/ 190500 w 842962"/>
              <a:gd name="connsiteY20" fmla="*/ 235744 h 342900"/>
              <a:gd name="connsiteX21" fmla="*/ 142875 w 842962"/>
              <a:gd name="connsiteY21" fmla="*/ 252413 h 342900"/>
              <a:gd name="connsiteX22" fmla="*/ 121444 w 842962"/>
              <a:gd name="connsiteY22" fmla="*/ 276225 h 342900"/>
              <a:gd name="connsiteX23" fmla="*/ 111919 w 842962"/>
              <a:gd name="connsiteY23" fmla="*/ 290513 h 342900"/>
              <a:gd name="connsiteX24" fmla="*/ 80962 w 842962"/>
              <a:gd name="connsiteY24" fmla="*/ 321469 h 342900"/>
              <a:gd name="connsiteX25" fmla="*/ 73819 w 842962"/>
              <a:gd name="connsiteY25" fmla="*/ 335757 h 342900"/>
              <a:gd name="connsiteX26" fmla="*/ 69056 w 842962"/>
              <a:gd name="connsiteY26" fmla="*/ 340519 h 342900"/>
              <a:gd name="connsiteX27" fmla="*/ 0 w 842962"/>
              <a:gd name="connsiteY27" fmla="*/ 264319 h 342900"/>
              <a:gd name="connsiteX28" fmla="*/ 7144 w 842962"/>
              <a:gd name="connsiteY28" fmla="*/ 240507 h 342900"/>
              <a:gd name="connsiteX29" fmla="*/ 14287 w 842962"/>
              <a:gd name="connsiteY29" fmla="*/ 230982 h 342900"/>
              <a:gd name="connsiteX30" fmla="*/ 21431 w 842962"/>
              <a:gd name="connsiteY30" fmla="*/ 228600 h 342900"/>
              <a:gd name="connsiteX31" fmla="*/ 30956 w 842962"/>
              <a:gd name="connsiteY31" fmla="*/ 216694 h 342900"/>
              <a:gd name="connsiteX32" fmla="*/ 33337 w 842962"/>
              <a:gd name="connsiteY32" fmla="*/ 204788 h 342900"/>
              <a:gd name="connsiteX33" fmla="*/ 40481 w 842962"/>
              <a:gd name="connsiteY33" fmla="*/ 192882 h 342900"/>
              <a:gd name="connsiteX34" fmla="*/ 45244 w 842962"/>
              <a:gd name="connsiteY34" fmla="*/ 185738 h 342900"/>
              <a:gd name="connsiteX35" fmla="*/ 52387 w 842962"/>
              <a:gd name="connsiteY35" fmla="*/ 169069 h 342900"/>
              <a:gd name="connsiteX36" fmla="*/ 57150 w 842962"/>
              <a:gd name="connsiteY36" fmla="*/ 164307 h 342900"/>
              <a:gd name="connsiteX37" fmla="*/ 130969 w 842962"/>
              <a:gd name="connsiteY37" fmla="*/ 159544 h 342900"/>
              <a:gd name="connsiteX38" fmla="*/ 204787 w 842962"/>
              <a:gd name="connsiteY38" fmla="*/ 154782 h 342900"/>
              <a:gd name="connsiteX39" fmla="*/ 271462 w 842962"/>
              <a:gd name="connsiteY39" fmla="*/ 147638 h 342900"/>
              <a:gd name="connsiteX40" fmla="*/ 333375 w 842962"/>
              <a:gd name="connsiteY40" fmla="*/ 138113 h 342900"/>
              <a:gd name="connsiteX41" fmla="*/ 383381 w 842962"/>
              <a:gd name="connsiteY41" fmla="*/ 123825 h 342900"/>
              <a:gd name="connsiteX42" fmla="*/ 407194 w 842962"/>
              <a:gd name="connsiteY42" fmla="*/ 104775 h 342900"/>
              <a:gd name="connsiteX43" fmla="*/ 426244 w 842962"/>
              <a:gd name="connsiteY43" fmla="*/ 64294 h 342900"/>
              <a:gd name="connsiteX44" fmla="*/ 328612 w 842962"/>
              <a:gd name="connsiteY44" fmla="*/ 0 h 342900"/>
              <a:gd name="connsiteX45" fmla="*/ 469106 w 842962"/>
              <a:gd name="connsiteY45" fmla="*/ 21432 h 342900"/>
              <a:gd name="connsiteX46" fmla="*/ 602456 w 842962"/>
              <a:gd name="connsiteY46" fmla="*/ 61913 h 342900"/>
              <a:gd name="connsiteX47" fmla="*/ 681037 w 842962"/>
              <a:gd name="connsiteY47" fmla="*/ 95250 h 342900"/>
              <a:gd name="connsiteX48" fmla="*/ 762000 w 842962"/>
              <a:gd name="connsiteY48" fmla="*/ 138113 h 342900"/>
              <a:gd name="connsiteX49" fmla="*/ 842962 w 842962"/>
              <a:gd name="connsiteY49" fmla="*/ 221457 h 342900"/>
              <a:gd name="connsiteX0" fmla="*/ 842962 w 842962"/>
              <a:gd name="connsiteY0" fmla="*/ 221457 h 340519"/>
              <a:gd name="connsiteX1" fmla="*/ 790575 w 842962"/>
              <a:gd name="connsiteY1" fmla="*/ 207169 h 340519"/>
              <a:gd name="connsiteX2" fmla="*/ 702469 w 842962"/>
              <a:gd name="connsiteY2" fmla="*/ 214313 h 340519"/>
              <a:gd name="connsiteX3" fmla="*/ 676275 w 842962"/>
              <a:gd name="connsiteY3" fmla="*/ 250032 h 340519"/>
              <a:gd name="connsiteX4" fmla="*/ 661987 w 842962"/>
              <a:gd name="connsiteY4" fmla="*/ 269082 h 340519"/>
              <a:gd name="connsiteX5" fmla="*/ 650081 w 842962"/>
              <a:gd name="connsiteY5" fmla="*/ 283369 h 340519"/>
              <a:gd name="connsiteX6" fmla="*/ 642937 w 842962"/>
              <a:gd name="connsiteY6" fmla="*/ 304800 h 340519"/>
              <a:gd name="connsiteX7" fmla="*/ 635794 w 842962"/>
              <a:gd name="connsiteY7" fmla="*/ 321469 h 340519"/>
              <a:gd name="connsiteX8" fmla="*/ 621506 w 842962"/>
              <a:gd name="connsiteY8" fmla="*/ 338138 h 340519"/>
              <a:gd name="connsiteX9" fmla="*/ 607219 w 842962"/>
              <a:gd name="connsiteY9" fmla="*/ 340519 h 340519"/>
              <a:gd name="connsiteX10" fmla="*/ 390525 w 842962"/>
              <a:gd name="connsiteY10" fmla="*/ 304800 h 340519"/>
              <a:gd name="connsiteX11" fmla="*/ 373856 w 842962"/>
              <a:gd name="connsiteY11" fmla="*/ 290513 h 340519"/>
              <a:gd name="connsiteX12" fmla="*/ 364331 w 842962"/>
              <a:gd name="connsiteY12" fmla="*/ 261938 h 340519"/>
              <a:gd name="connsiteX13" fmla="*/ 352425 w 842962"/>
              <a:gd name="connsiteY13" fmla="*/ 245269 h 340519"/>
              <a:gd name="connsiteX14" fmla="*/ 340519 w 842962"/>
              <a:gd name="connsiteY14" fmla="*/ 242888 h 340519"/>
              <a:gd name="connsiteX15" fmla="*/ 311944 w 842962"/>
              <a:gd name="connsiteY15" fmla="*/ 233363 h 340519"/>
              <a:gd name="connsiteX16" fmla="*/ 285750 w 842962"/>
              <a:gd name="connsiteY16" fmla="*/ 230982 h 340519"/>
              <a:gd name="connsiteX17" fmla="*/ 254794 w 842962"/>
              <a:gd name="connsiteY17" fmla="*/ 228600 h 340519"/>
              <a:gd name="connsiteX18" fmla="*/ 221456 w 842962"/>
              <a:gd name="connsiteY18" fmla="*/ 230982 h 340519"/>
              <a:gd name="connsiteX19" fmla="*/ 190500 w 842962"/>
              <a:gd name="connsiteY19" fmla="*/ 235744 h 340519"/>
              <a:gd name="connsiteX20" fmla="*/ 142875 w 842962"/>
              <a:gd name="connsiteY20" fmla="*/ 252413 h 340519"/>
              <a:gd name="connsiteX21" fmla="*/ 121444 w 842962"/>
              <a:gd name="connsiteY21" fmla="*/ 276225 h 340519"/>
              <a:gd name="connsiteX22" fmla="*/ 111919 w 842962"/>
              <a:gd name="connsiteY22" fmla="*/ 290513 h 340519"/>
              <a:gd name="connsiteX23" fmla="*/ 80962 w 842962"/>
              <a:gd name="connsiteY23" fmla="*/ 321469 h 340519"/>
              <a:gd name="connsiteX24" fmla="*/ 73819 w 842962"/>
              <a:gd name="connsiteY24" fmla="*/ 335757 h 340519"/>
              <a:gd name="connsiteX25" fmla="*/ 69056 w 842962"/>
              <a:gd name="connsiteY25" fmla="*/ 340519 h 340519"/>
              <a:gd name="connsiteX26" fmla="*/ 0 w 842962"/>
              <a:gd name="connsiteY26" fmla="*/ 264319 h 340519"/>
              <a:gd name="connsiteX27" fmla="*/ 7144 w 842962"/>
              <a:gd name="connsiteY27" fmla="*/ 240507 h 340519"/>
              <a:gd name="connsiteX28" fmla="*/ 14287 w 842962"/>
              <a:gd name="connsiteY28" fmla="*/ 230982 h 340519"/>
              <a:gd name="connsiteX29" fmla="*/ 21431 w 842962"/>
              <a:gd name="connsiteY29" fmla="*/ 228600 h 340519"/>
              <a:gd name="connsiteX30" fmla="*/ 30956 w 842962"/>
              <a:gd name="connsiteY30" fmla="*/ 216694 h 340519"/>
              <a:gd name="connsiteX31" fmla="*/ 33337 w 842962"/>
              <a:gd name="connsiteY31" fmla="*/ 204788 h 340519"/>
              <a:gd name="connsiteX32" fmla="*/ 40481 w 842962"/>
              <a:gd name="connsiteY32" fmla="*/ 192882 h 340519"/>
              <a:gd name="connsiteX33" fmla="*/ 45244 w 842962"/>
              <a:gd name="connsiteY33" fmla="*/ 185738 h 340519"/>
              <a:gd name="connsiteX34" fmla="*/ 52387 w 842962"/>
              <a:gd name="connsiteY34" fmla="*/ 169069 h 340519"/>
              <a:gd name="connsiteX35" fmla="*/ 57150 w 842962"/>
              <a:gd name="connsiteY35" fmla="*/ 164307 h 340519"/>
              <a:gd name="connsiteX36" fmla="*/ 130969 w 842962"/>
              <a:gd name="connsiteY36" fmla="*/ 159544 h 340519"/>
              <a:gd name="connsiteX37" fmla="*/ 204787 w 842962"/>
              <a:gd name="connsiteY37" fmla="*/ 154782 h 340519"/>
              <a:gd name="connsiteX38" fmla="*/ 271462 w 842962"/>
              <a:gd name="connsiteY38" fmla="*/ 147638 h 340519"/>
              <a:gd name="connsiteX39" fmla="*/ 333375 w 842962"/>
              <a:gd name="connsiteY39" fmla="*/ 138113 h 340519"/>
              <a:gd name="connsiteX40" fmla="*/ 383381 w 842962"/>
              <a:gd name="connsiteY40" fmla="*/ 123825 h 340519"/>
              <a:gd name="connsiteX41" fmla="*/ 407194 w 842962"/>
              <a:gd name="connsiteY41" fmla="*/ 104775 h 340519"/>
              <a:gd name="connsiteX42" fmla="*/ 426244 w 842962"/>
              <a:gd name="connsiteY42" fmla="*/ 64294 h 340519"/>
              <a:gd name="connsiteX43" fmla="*/ 328612 w 842962"/>
              <a:gd name="connsiteY43" fmla="*/ 0 h 340519"/>
              <a:gd name="connsiteX44" fmla="*/ 469106 w 842962"/>
              <a:gd name="connsiteY44" fmla="*/ 21432 h 340519"/>
              <a:gd name="connsiteX45" fmla="*/ 602456 w 842962"/>
              <a:gd name="connsiteY45" fmla="*/ 61913 h 340519"/>
              <a:gd name="connsiteX46" fmla="*/ 681037 w 842962"/>
              <a:gd name="connsiteY46" fmla="*/ 95250 h 340519"/>
              <a:gd name="connsiteX47" fmla="*/ 762000 w 842962"/>
              <a:gd name="connsiteY47" fmla="*/ 138113 h 340519"/>
              <a:gd name="connsiteX48" fmla="*/ 842962 w 842962"/>
              <a:gd name="connsiteY48" fmla="*/ 221457 h 340519"/>
              <a:gd name="connsiteX0" fmla="*/ 842962 w 842962"/>
              <a:gd name="connsiteY0" fmla="*/ 221457 h 340519"/>
              <a:gd name="connsiteX1" fmla="*/ 790575 w 842962"/>
              <a:gd name="connsiteY1" fmla="*/ 207169 h 340519"/>
              <a:gd name="connsiteX2" fmla="*/ 702469 w 842962"/>
              <a:gd name="connsiteY2" fmla="*/ 214313 h 340519"/>
              <a:gd name="connsiteX3" fmla="*/ 676275 w 842962"/>
              <a:gd name="connsiteY3" fmla="*/ 250032 h 340519"/>
              <a:gd name="connsiteX4" fmla="*/ 661987 w 842962"/>
              <a:gd name="connsiteY4" fmla="*/ 269082 h 340519"/>
              <a:gd name="connsiteX5" fmla="*/ 650081 w 842962"/>
              <a:gd name="connsiteY5" fmla="*/ 283369 h 340519"/>
              <a:gd name="connsiteX6" fmla="*/ 642937 w 842962"/>
              <a:gd name="connsiteY6" fmla="*/ 304800 h 340519"/>
              <a:gd name="connsiteX7" fmla="*/ 635794 w 842962"/>
              <a:gd name="connsiteY7" fmla="*/ 321469 h 340519"/>
              <a:gd name="connsiteX8" fmla="*/ 621506 w 842962"/>
              <a:gd name="connsiteY8" fmla="*/ 338138 h 340519"/>
              <a:gd name="connsiteX9" fmla="*/ 390525 w 842962"/>
              <a:gd name="connsiteY9" fmla="*/ 304800 h 340519"/>
              <a:gd name="connsiteX10" fmla="*/ 373856 w 842962"/>
              <a:gd name="connsiteY10" fmla="*/ 290513 h 340519"/>
              <a:gd name="connsiteX11" fmla="*/ 364331 w 842962"/>
              <a:gd name="connsiteY11" fmla="*/ 261938 h 340519"/>
              <a:gd name="connsiteX12" fmla="*/ 352425 w 842962"/>
              <a:gd name="connsiteY12" fmla="*/ 245269 h 340519"/>
              <a:gd name="connsiteX13" fmla="*/ 340519 w 842962"/>
              <a:gd name="connsiteY13" fmla="*/ 242888 h 340519"/>
              <a:gd name="connsiteX14" fmla="*/ 311944 w 842962"/>
              <a:gd name="connsiteY14" fmla="*/ 233363 h 340519"/>
              <a:gd name="connsiteX15" fmla="*/ 285750 w 842962"/>
              <a:gd name="connsiteY15" fmla="*/ 230982 h 340519"/>
              <a:gd name="connsiteX16" fmla="*/ 254794 w 842962"/>
              <a:gd name="connsiteY16" fmla="*/ 228600 h 340519"/>
              <a:gd name="connsiteX17" fmla="*/ 221456 w 842962"/>
              <a:gd name="connsiteY17" fmla="*/ 230982 h 340519"/>
              <a:gd name="connsiteX18" fmla="*/ 190500 w 842962"/>
              <a:gd name="connsiteY18" fmla="*/ 235744 h 340519"/>
              <a:gd name="connsiteX19" fmla="*/ 142875 w 842962"/>
              <a:gd name="connsiteY19" fmla="*/ 252413 h 340519"/>
              <a:gd name="connsiteX20" fmla="*/ 121444 w 842962"/>
              <a:gd name="connsiteY20" fmla="*/ 276225 h 340519"/>
              <a:gd name="connsiteX21" fmla="*/ 111919 w 842962"/>
              <a:gd name="connsiteY21" fmla="*/ 290513 h 340519"/>
              <a:gd name="connsiteX22" fmla="*/ 80962 w 842962"/>
              <a:gd name="connsiteY22" fmla="*/ 321469 h 340519"/>
              <a:gd name="connsiteX23" fmla="*/ 73819 w 842962"/>
              <a:gd name="connsiteY23" fmla="*/ 335757 h 340519"/>
              <a:gd name="connsiteX24" fmla="*/ 69056 w 842962"/>
              <a:gd name="connsiteY24" fmla="*/ 340519 h 340519"/>
              <a:gd name="connsiteX25" fmla="*/ 0 w 842962"/>
              <a:gd name="connsiteY25" fmla="*/ 264319 h 340519"/>
              <a:gd name="connsiteX26" fmla="*/ 7144 w 842962"/>
              <a:gd name="connsiteY26" fmla="*/ 240507 h 340519"/>
              <a:gd name="connsiteX27" fmla="*/ 14287 w 842962"/>
              <a:gd name="connsiteY27" fmla="*/ 230982 h 340519"/>
              <a:gd name="connsiteX28" fmla="*/ 21431 w 842962"/>
              <a:gd name="connsiteY28" fmla="*/ 228600 h 340519"/>
              <a:gd name="connsiteX29" fmla="*/ 30956 w 842962"/>
              <a:gd name="connsiteY29" fmla="*/ 216694 h 340519"/>
              <a:gd name="connsiteX30" fmla="*/ 33337 w 842962"/>
              <a:gd name="connsiteY30" fmla="*/ 204788 h 340519"/>
              <a:gd name="connsiteX31" fmla="*/ 40481 w 842962"/>
              <a:gd name="connsiteY31" fmla="*/ 192882 h 340519"/>
              <a:gd name="connsiteX32" fmla="*/ 45244 w 842962"/>
              <a:gd name="connsiteY32" fmla="*/ 185738 h 340519"/>
              <a:gd name="connsiteX33" fmla="*/ 52387 w 842962"/>
              <a:gd name="connsiteY33" fmla="*/ 169069 h 340519"/>
              <a:gd name="connsiteX34" fmla="*/ 57150 w 842962"/>
              <a:gd name="connsiteY34" fmla="*/ 164307 h 340519"/>
              <a:gd name="connsiteX35" fmla="*/ 130969 w 842962"/>
              <a:gd name="connsiteY35" fmla="*/ 159544 h 340519"/>
              <a:gd name="connsiteX36" fmla="*/ 204787 w 842962"/>
              <a:gd name="connsiteY36" fmla="*/ 154782 h 340519"/>
              <a:gd name="connsiteX37" fmla="*/ 271462 w 842962"/>
              <a:gd name="connsiteY37" fmla="*/ 147638 h 340519"/>
              <a:gd name="connsiteX38" fmla="*/ 333375 w 842962"/>
              <a:gd name="connsiteY38" fmla="*/ 138113 h 340519"/>
              <a:gd name="connsiteX39" fmla="*/ 383381 w 842962"/>
              <a:gd name="connsiteY39" fmla="*/ 123825 h 340519"/>
              <a:gd name="connsiteX40" fmla="*/ 407194 w 842962"/>
              <a:gd name="connsiteY40" fmla="*/ 104775 h 340519"/>
              <a:gd name="connsiteX41" fmla="*/ 426244 w 842962"/>
              <a:gd name="connsiteY41" fmla="*/ 64294 h 340519"/>
              <a:gd name="connsiteX42" fmla="*/ 328612 w 842962"/>
              <a:gd name="connsiteY42" fmla="*/ 0 h 340519"/>
              <a:gd name="connsiteX43" fmla="*/ 469106 w 842962"/>
              <a:gd name="connsiteY43" fmla="*/ 21432 h 340519"/>
              <a:gd name="connsiteX44" fmla="*/ 602456 w 842962"/>
              <a:gd name="connsiteY44" fmla="*/ 61913 h 340519"/>
              <a:gd name="connsiteX45" fmla="*/ 681037 w 842962"/>
              <a:gd name="connsiteY45" fmla="*/ 95250 h 340519"/>
              <a:gd name="connsiteX46" fmla="*/ 762000 w 842962"/>
              <a:gd name="connsiteY46" fmla="*/ 138113 h 340519"/>
              <a:gd name="connsiteX47" fmla="*/ 842962 w 842962"/>
              <a:gd name="connsiteY47" fmla="*/ 221457 h 340519"/>
              <a:gd name="connsiteX0" fmla="*/ 842962 w 842962"/>
              <a:gd name="connsiteY0" fmla="*/ 221457 h 340519"/>
              <a:gd name="connsiteX1" fmla="*/ 790575 w 842962"/>
              <a:gd name="connsiteY1" fmla="*/ 207169 h 340519"/>
              <a:gd name="connsiteX2" fmla="*/ 702469 w 842962"/>
              <a:gd name="connsiteY2" fmla="*/ 214313 h 340519"/>
              <a:gd name="connsiteX3" fmla="*/ 676275 w 842962"/>
              <a:gd name="connsiteY3" fmla="*/ 250032 h 340519"/>
              <a:gd name="connsiteX4" fmla="*/ 661987 w 842962"/>
              <a:gd name="connsiteY4" fmla="*/ 269082 h 340519"/>
              <a:gd name="connsiteX5" fmla="*/ 650081 w 842962"/>
              <a:gd name="connsiteY5" fmla="*/ 283369 h 340519"/>
              <a:gd name="connsiteX6" fmla="*/ 642937 w 842962"/>
              <a:gd name="connsiteY6" fmla="*/ 304800 h 340519"/>
              <a:gd name="connsiteX7" fmla="*/ 635794 w 842962"/>
              <a:gd name="connsiteY7" fmla="*/ 321469 h 340519"/>
              <a:gd name="connsiteX8" fmla="*/ 390525 w 842962"/>
              <a:gd name="connsiteY8" fmla="*/ 304800 h 340519"/>
              <a:gd name="connsiteX9" fmla="*/ 373856 w 842962"/>
              <a:gd name="connsiteY9" fmla="*/ 290513 h 340519"/>
              <a:gd name="connsiteX10" fmla="*/ 364331 w 842962"/>
              <a:gd name="connsiteY10" fmla="*/ 261938 h 340519"/>
              <a:gd name="connsiteX11" fmla="*/ 352425 w 842962"/>
              <a:gd name="connsiteY11" fmla="*/ 245269 h 340519"/>
              <a:gd name="connsiteX12" fmla="*/ 340519 w 842962"/>
              <a:gd name="connsiteY12" fmla="*/ 242888 h 340519"/>
              <a:gd name="connsiteX13" fmla="*/ 311944 w 842962"/>
              <a:gd name="connsiteY13" fmla="*/ 233363 h 340519"/>
              <a:gd name="connsiteX14" fmla="*/ 285750 w 842962"/>
              <a:gd name="connsiteY14" fmla="*/ 230982 h 340519"/>
              <a:gd name="connsiteX15" fmla="*/ 254794 w 842962"/>
              <a:gd name="connsiteY15" fmla="*/ 228600 h 340519"/>
              <a:gd name="connsiteX16" fmla="*/ 221456 w 842962"/>
              <a:gd name="connsiteY16" fmla="*/ 230982 h 340519"/>
              <a:gd name="connsiteX17" fmla="*/ 190500 w 842962"/>
              <a:gd name="connsiteY17" fmla="*/ 235744 h 340519"/>
              <a:gd name="connsiteX18" fmla="*/ 142875 w 842962"/>
              <a:gd name="connsiteY18" fmla="*/ 252413 h 340519"/>
              <a:gd name="connsiteX19" fmla="*/ 121444 w 842962"/>
              <a:gd name="connsiteY19" fmla="*/ 276225 h 340519"/>
              <a:gd name="connsiteX20" fmla="*/ 111919 w 842962"/>
              <a:gd name="connsiteY20" fmla="*/ 290513 h 340519"/>
              <a:gd name="connsiteX21" fmla="*/ 80962 w 842962"/>
              <a:gd name="connsiteY21" fmla="*/ 321469 h 340519"/>
              <a:gd name="connsiteX22" fmla="*/ 73819 w 842962"/>
              <a:gd name="connsiteY22" fmla="*/ 335757 h 340519"/>
              <a:gd name="connsiteX23" fmla="*/ 69056 w 842962"/>
              <a:gd name="connsiteY23" fmla="*/ 340519 h 340519"/>
              <a:gd name="connsiteX24" fmla="*/ 0 w 842962"/>
              <a:gd name="connsiteY24" fmla="*/ 264319 h 340519"/>
              <a:gd name="connsiteX25" fmla="*/ 7144 w 842962"/>
              <a:gd name="connsiteY25" fmla="*/ 240507 h 340519"/>
              <a:gd name="connsiteX26" fmla="*/ 14287 w 842962"/>
              <a:gd name="connsiteY26" fmla="*/ 230982 h 340519"/>
              <a:gd name="connsiteX27" fmla="*/ 21431 w 842962"/>
              <a:gd name="connsiteY27" fmla="*/ 228600 h 340519"/>
              <a:gd name="connsiteX28" fmla="*/ 30956 w 842962"/>
              <a:gd name="connsiteY28" fmla="*/ 216694 h 340519"/>
              <a:gd name="connsiteX29" fmla="*/ 33337 w 842962"/>
              <a:gd name="connsiteY29" fmla="*/ 204788 h 340519"/>
              <a:gd name="connsiteX30" fmla="*/ 40481 w 842962"/>
              <a:gd name="connsiteY30" fmla="*/ 192882 h 340519"/>
              <a:gd name="connsiteX31" fmla="*/ 45244 w 842962"/>
              <a:gd name="connsiteY31" fmla="*/ 185738 h 340519"/>
              <a:gd name="connsiteX32" fmla="*/ 52387 w 842962"/>
              <a:gd name="connsiteY32" fmla="*/ 169069 h 340519"/>
              <a:gd name="connsiteX33" fmla="*/ 57150 w 842962"/>
              <a:gd name="connsiteY33" fmla="*/ 164307 h 340519"/>
              <a:gd name="connsiteX34" fmla="*/ 130969 w 842962"/>
              <a:gd name="connsiteY34" fmla="*/ 159544 h 340519"/>
              <a:gd name="connsiteX35" fmla="*/ 204787 w 842962"/>
              <a:gd name="connsiteY35" fmla="*/ 154782 h 340519"/>
              <a:gd name="connsiteX36" fmla="*/ 271462 w 842962"/>
              <a:gd name="connsiteY36" fmla="*/ 147638 h 340519"/>
              <a:gd name="connsiteX37" fmla="*/ 333375 w 842962"/>
              <a:gd name="connsiteY37" fmla="*/ 138113 h 340519"/>
              <a:gd name="connsiteX38" fmla="*/ 383381 w 842962"/>
              <a:gd name="connsiteY38" fmla="*/ 123825 h 340519"/>
              <a:gd name="connsiteX39" fmla="*/ 407194 w 842962"/>
              <a:gd name="connsiteY39" fmla="*/ 104775 h 340519"/>
              <a:gd name="connsiteX40" fmla="*/ 426244 w 842962"/>
              <a:gd name="connsiteY40" fmla="*/ 64294 h 340519"/>
              <a:gd name="connsiteX41" fmla="*/ 328612 w 842962"/>
              <a:gd name="connsiteY41" fmla="*/ 0 h 340519"/>
              <a:gd name="connsiteX42" fmla="*/ 469106 w 842962"/>
              <a:gd name="connsiteY42" fmla="*/ 21432 h 340519"/>
              <a:gd name="connsiteX43" fmla="*/ 602456 w 842962"/>
              <a:gd name="connsiteY43" fmla="*/ 61913 h 340519"/>
              <a:gd name="connsiteX44" fmla="*/ 681037 w 842962"/>
              <a:gd name="connsiteY44" fmla="*/ 95250 h 340519"/>
              <a:gd name="connsiteX45" fmla="*/ 762000 w 842962"/>
              <a:gd name="connsiteY45" fmla="*/ 138113 h 340519"/>
              <a:gd name="connsiteX46" fmla="*/ 842962 w 842962"/>
              <a:gd name="connsiteY46" fmla="*/ 221457 h 340519"/>
              <a:gd name="connsiteX0" fmla="*/ 842962 w 842962"/>
              <a:gd name="connsiteY0" fmla="*/ 221457 h 340519"/>
              <a:gd name="connsiteX1" fmla="*/ 790575 w 842962"/>
              <a:gd name="connsiteY1" fmla="*/ 207169 h 340519"/>
              <a:gd name="connsiteX2" fmla="*/ 702469 w 842962"/>
              <a:gd name="connsiteY2" fmla="*/ 214313 h 340519"/>
              <a:gd name="connsiteX3" fmla="*/ 676275 w 842962"/>
              <a:gd name="connsiteY3" fmla="*/ 250032 h 340519"/>
              <a:gd name="connsiteX4" fmla="*/ 661987 w 842962"/>
              <a:gd name="connsiteY4" fmla="*/ 269082 h 340519"/>
              <a:gd name="connsiteX5" fmla="*/ 650081 w 842962"/>
              <a:gd name="connsiteY5" fmla="*/ 283369 h 340519"/>
              <a:gd name="connsiteX6" fmla="*/ 642937 w 842962"/>
              <a:gd name="connsiteY6" fmla="*/ 304800 h 340519"/>
              <a:gd name="connsiteX7" fmla="*/ 390525 w 842962"/>
              <a:gd name="connsiteY7" fmla="*/ 304800 h 340519"/>
              <a:gd name="connsiteX8" fmla="*/ 373856 w 842962"/>
              <a:gd name="connsiteY8" fmla="*/ 290513 h 340519"/>
              <a:gd name="connsiteX9" fmla="*/ 364331 w 842962"/>
              <a:gd name="connsiteY9" fmla="*/ 261938 h 340519"/>
              <a:gd name="connsiteX10" fmla="*/ 352425 w 842962"/>
              <a:gd name="connsiteY10" fmla="*/ 245269 h 340519"/>
              <a:gd name="connsiteX11" fmla="*/ 340519 w 842962"/>
              <a:gd name="connsiteY11" fmla="*/ 242888 h 340519"/>
              <a:gd name="connsiteX12" fmla="*/ 311944 w 842962"/>
              <a:gd name="connsiteY12" fmla="*/ 233363 h 340519"/>
              <a:gd name="connsiteX13" fmla="*/ 285750 w 842962"/>
              <a:gd name="connsiteY13" fmla="*/ 230982 h 340519"/>
              <a:gd name="connsiteX14" fmla="*/ 254794 w 842962"/>
              <a:gd name="connsiteY14" fmla="*/ 228600 h 340519"/>
              <a:gd name="connsiteX15" fmla="*/ 221456 w 842962"/>
              <a:gd name="connsiteY15" fmla="*/ 230982 h 340519"/>
              <a:gd name="connsiteX16" fmla="*/ 190500 w 842962"/>
              <a:gd name="connsiteY16" fmla="*/ 235744 h 340519"/>
              <a:gd name="connsiteX17" fmla="*/ 142875 w 842962"/>
              <a:gd name="connsiteY17" fmla="*/ 252413 h 340519"/>
              <a:gd name="connsiteX18" fmla="*/ 121444 w 842962"/>
              <a:gd name="connsiteY18" fmla="*/ 276225 h 340519"/>
              <a:gd name="connsiteX19" fmla="*/ 111919 w 842962"/>
              <a:gd name="connsiteY19" fmla="*/ 290513 h 340519"/>
              <a:gd name="connsiteX20" fmla="*/ 80962 w 842962"/>
              <a:gd name="connsiteY20" fmla="*/ 321469 h 340519"/>
              <a:gd name="connsiteX21" fmla="*/ 73819 w 842962"/>
              <a:gd name="connsiteY21" fmla="*/ 335757 h 340519"/>
              <a:gd name="connsiteX22" fmla="*/ 69056 w 842962"/>
              <a:gd name="connsiteY22" fmla="*/ 340519 h 340519"/>
              <a:gd name="connsiteX23" fmla="*/ 0 w 842962"/>
              <a:gd name="connsiteY23" fmla="*/ 264319 h 340519"/>
              <a:gd name="connsiteX24" fmla="*/ 7144 w 842962"/>
              <a:gd name="connsiteY24" fmla="*/ 240507 h 340519"/>
              <a:gd name="connsiteX25" fmla="*/ 14287 w 842962"/>
              <a:gd name="connsiteY25" fmla="*/ 230982 h 340519"/>
              <a:gd name="connsiteX26" fmla="*/ 21431 w 842962"/>
              <a:gd name="connsiteY26" fmla="*/ 228600 h 340519"/>
              <a:gd name="connsiteX27" fmla="*/ 30956 w 842962"/>
              <a:gd name="connsiteY27" fmla="*/ 216694 h 340519"/>
              <a:gd name="connsiteX28" fmla="*/ 33337 w 842962"/>
              <a:gd name="connsiteY28" fmla="*/ 204788 h 340519"/>
              <a:gd name="connsiteX29" fmla="*/ 40481 w 842962"/>
              <a:gd name="connsiteY29" fmla="*/ 192882 h 340519"/>
              <a:gd name="connsiteX30" fmla="*/ 45244 w 842962"/>
              <a:gd name="connsiteY30" fmla="*/ 185738 h 340519"/>
              <a:gd name="connsiteX31" fmla="*/ 52387 w 842962"/>
              <a:gd name="connsiteY31" fmla="*/ 169069 h 340519"/>
              <a:gd name="connsiteX32" fmla="*/ 57150 w 842962"/>
              <a:gd name="connsiteY32" fmla="*/ 164307 h 340519"/>
              <a:gd name="connsiteX33" fmla="*/ 130969 w 842962"/>
              <a:gd name="connsiteY33" fmla="*/ 159544 h 340519"/>
              <a:gd name="connsiteX34" fmla="*/ 204787 w 842962"/>
              <a:gd name="connsiteY34" fmla="*/ 154782 h 340519"/>
              <a:gd name="connsiteX35" fmla="*/ 271462 w 842962"/>
              <a:gd name="connsiteY35" fmla="*/ 147638 h 340519"/>
              <a:gd name="connsiteX36" fmla="*/ 333375 w 842962"/>
              <a:gd name="connsiteY36" fmla="*/ 138113 h 340519"/>
              <a:gd name="connsiteX37" fmla="*/ 383381 w 842962"/>
              <a:gd name="connsiteY37" fmla="*/ 123825 h 340519"/>
              <a:gd name="connsiteX38" fmla="*/ 407194 w 842962"/>
              <a:gd name="connsiteY38" fmla="*/ 104775 h 340519"/>
              <a:gd name="connsiteX39" fmla="*/ 426244 w 842962"/>
              <a:gd name="connsiteY39" fmla="*/ 64294 h 340519"/>
              <a:gd name="connsiteX40" fmla="*/ 328612 w 842962"/>
              <a:gd name="connsiteY40" fmla="*/ 0 h 340519"/>
              <a:gd name="connsiteX41" fmla="*/ 469106 w 842962"/>
              <a:gd name="connsiteY41" fmla="*/ 21432 h 340519"/>
              <a:gd name="connsiteX42" fmla="*/ 602456 w 842962"/>
              <a:gd name="connsiteY42" fmla="*/ 61913 h 340519"/>
              <a:gd name="connsiteX43" fmla="*/ 681037 w 842962"/>
              <a:gd name="connsiteY43" fmla="*/ 95250 h 340519"/>
              <a:gd name="connsiteX44" fmla="*/ 762000 w 842962"/>
              <a:gd name="connsiteY44" fmla="*/ 138113 h 340519"/>
              <a:gd name="connsiteX45" fmla="*/ 842962 w 842962"/>
              <a:gd name="connsiteY45" fmla="*/ 221457 h 340519"/>
              <a:gd name="connsiteX0" fmla="*/ 842962 w 842962"/>
              <a:gd name="connsiteY0" fmla="*/ 221457 h 340519"/>
              <a:gd name="connsiteX1" fmla="*/ 790575 w 842962"/>
              <a:gd name="connsiteY1" fmla="*/ 207169 h 340519"/>
              <a:gd name="connsiteX2" fmla="*/ 702469 w 842962"/>
              <a:gd name="connsiteY2" fmla="*/ 214313 h 340519"/>
              <a:gd name="connsiteX3" fmla="*/ 676275 w 842962"/>
              <a:gd name="connsiteY3" fmla="*/ 250032 h 340519"/>
              <a:gd name="connsiteX4" fmla="*/ 661987 w 842962"/>
              <a:gd name="connsiteY4" fmla="*/ 269082 h 340519"/>
              <a:gd name="connsiteX5" fmla="*/ 650081 w 842962"/>
              <a:gd name="connsiteY5" fmla="*/ 283369 h 340519"/>
              <a:gd name="connsiteX6" fmla="*/ 390525 w 842962"/>
              <a:gd name="connsiteY6" fmla="*/ 304800 h 340519"/>
              <a:gd name="connsiteX7" fmla="*/ 373856 w 842962"/>
              <a:gd name="connsiteY7" fmla="*/ 290513 h 340519"/>
              <a:gd name="connsiteX8" fmla="*/ 364331 w 842962"/>
              <a:gd name="connsiteY8" fmla="*/ 261938 h 340519"/>
              <a:gd name="connsiteX9" fmla="*/ 352425 w 842962"/>
              <a:gd name="connsiteY9" fmla="*/ 245269 h 340519"/>
              <a:gd name="connsiteX10" fmla="*/ 340519 w 842962"/>
              <a:gd name="connsiteY10" fmla="*/ 242888 h 340519"/>
              <a:gd name="connsiteX11" fmla="*/ 311944 w 842962"/>
              <a:gd name="connsiteY11" fmla="*/ 233363 h 340519"/>
              <a:gd name="connsiteX12" fmla="*/ 285750 w 842962"/>
              <a:gd name="connsiteY12" fmla="*/ 230982 h 340519"/>
              <a:gd name="connsiteX13" fmla="*/ 254794 w 842962"/>
              <a:gd name="connsiteY13" fmla="*/ 228600 h 340519"/>
              <a:gd name="connsiteX14" fmla="*/ 221456 w 842962"/>
              <a:gd name="connsiteY14" fmla="*/ 230982 h 340519"/>
              <a:gd name="connsiteX15" fmla="*/ 190500 w 842962"/>
              <a:gd name="connsiteY15" fmla="*/ 235744 h 340519"/>
              <a:gd name="connsiteX16" fmla="*/ 142875 w 842962"/>
              <a:gd name="connsiteY16" fmla="*/ 252413 h 340519"/>
              <a:gd name="connsiteX17" fmla="*/ 121444 w 842962"/>
              <a:gd name="connsiteY17" fmla="*/ 276225 h 340519"/>
              <a:gd name="connsiteX18" fmla="*/ 111919 w 842962"/>
              <a:gd name="connsiteY18" fmla="*/ 290513 h 340519"/>
              <a:gd name="connsiteX19" fmla="*/ 80962 w 842962"/>
              <a:gd name="connsiteY19" fmla="*/ 321469 h 340519"/>
              <a:gd name="connsiteX20" fmla="*/ 73819 w 842962"/>
              <a:gd name="connsiteY20" fmla="*/ 335757 h 340519"/>
              <a:gd name="connsiteX21" fmla="*/ 69056 w 842962"/>
              <a:gd name="connsiteY21" fmla="*/ 340519 h 340519"/>
              <a:gd name="connsiteX22" fmla="*/ 0 w 842962"/>
              <a:gd name="connsiteY22" fmla="*/ 264319 h 340519"/>
              <a:gd name="connsiteX23" fmla="*/ 7144 w 842962"/>
              <a:gd name="connsiteY23" fmla="*/ 240507 h 340519"/>
              <a:gd name="connsiteX24" fmla="*/ 14287 w 842962"/>
              <a:gd name="connsiteY24" fmla="*/ 230982 h 340519"/>
              <a:gd name="connsiteX25" fmla="*/ 21431 w 842962"/>
              <a:gd name="connsiteY25" fmla="*/ 228600 h 340519"/>
              <a:gd name="connsiteX26" fmla="*/ 30956 w 842962"/>
              <a:gd name="connsiteY26" fmla="*/ 216694 h 340519"/>
              <a:gd name="connsiteX27" fmla="*/ 33337 w 842962"/>
              <a:gd name="connsiteY27" fmla="*/ 204788 h 340519"/>
              <a:gd name="connsiteX28" fmla="*/ 40481 w 842962"/>
              <a:gd name="connsiteY28" fmla="*/ 192882 h 340519"/>
              <a:gd name="connsiteX29" fmla="*/ 45244 w 842962"/>
              <a:gd name="connsiteY29" fmla="*/ 185738 h 340519"/>
              <a:gd name="connsiteX30" fmla="*/ 52387 w 842962"/>
              <a:gd name="connsiteY30" fmla="*/ 169069 h 340519"/>
              <a:gd name="connsiteX31" fmla="*/ 57150 w 842962"/>
              <a:gd name="connsiteY31" fmla="*/ 164307 h 340519"/>
              <a:gd name="connsiteX32" fmla="*/ 130969 w 842962"/>
              <a:gd name="connsiteY32" fmla="*/ 159544 h 340519"/>
              <a:gd name="connsiteX33" fmla="*/ 204787 w 842962"/>
              <a:gd name="connsiteY33" fmla="*/ 154782 h 340519"/>
              <a:gd name="connsiteX34" fmla="*/ 271462 w 842962"/>
              <a:gd name="connsiteY34" fmla="*/ 147638 h 340519"/>
              <a:gd name="connsiteX35" fmla="*/ 333375 w 842962"/>
              <a:gd name="connsiteY35" fmla="*/ 138113 h 340519"/>
              <a:gd name="connsiteX36" fmla="*/ 383381 w 842962"/>
              <a:gd name="connsiteY36" fmla="*/ 123825 h 340519"/>
              <a:gd name="connsiteX37" fmla="*/ 407194 w 842962"/>
              <a:gd name="connsiteY37" fmla="*/ 104775 h 340519"/>
              <a:gd name="connsiteX38" fmla="*/ 426244 w 842962"/>
              <a:gd name="connsiteY38" fmla="*/ 64294 h 340519"/>
              <a:gd name="connsiteX39" fmla="*/ 328612 w 842962"/>
              <a:gd name="connsiteY39" fmla="*/ 0 h 340519"/>
              <a:gd name="connsiteX40" fmla="*/ 469106 w 842962"/>
              <a:gd name="connsiteY40" fmla="*/ 21432 h 340519"/>
              <a:gd name="connsiteX41" fmla="*/ 602456 w 842962"/>
              <a:gd name="connsiteY41" fmla="*/ 61913 h 340519"/>
              <a:gd name="connsiteX42" fmla="*/ 681037 w 842962"/>
              <a:gd name="connsiteY42" fmla="*/ 95250 h 340519"/>
              <a:gd name="connsiteX43" fmla="*/ 762000 w 842962"/>
              <a:gd name="connsiteY43" fmla="*/ 138113 h 340519"/>
              <a:gd name="connsiteX44" fmla="*/ 842962 w 842962"/>
              <a:gd name="connsiteY44" fmla="*/ 221457 h 340519"/>
              <a:gd name="connsiteX0" fmla="*/ 842962 w 842962"/>
              <a:gd name="connsiteY0" fmla="*/ 221457 h 340519"/>
              <a:gd name="connsiteX1" fmla="*/ 790575 w 842962"/>
              <a:gd name="connsiteY1" fmla="*/ 207169 h 340519"/>
              <a:gd name="connsiteX2" fmla="*/ 702469 w 842962"/>
              <a:gd name="connsiteY2" fmla="*/ 214313 h 340519"/>
              <a:gd name="connsiteX3" fmla="*/ 676275 w 842962"/>
              <a:gd name="connsiteY3" fmla="*/ 250032 h 340519"/>
              <a:gd name="connsiteX4" fmla="*/ 661987 w 842962"/>
              <a:gd name="connsiteY4" fmla="*/ 269082 h 340519"/>
              <a:gd name="connsiteX5" fmla="*/ 390525 w 842962"/>
              <a:gd name="connsiteY5" fmla="*/ 304800 h 340519"/>
              <a:gd name="connsiteX6" fmla="*/ 373856 w 842962"/>
              <a:gd name="connsiteY6" fmla="*/ 290513 h 340519"/>
              <a:gd name="connsiteX7" fmla="*/ 364331 w 842962"/>
              <a:gd name="connsiteY7" fmla="*/ 261938 h 340519"/>
              <a:gd name="connsiteX8" fmla="*/ 352425 w 842962"/>
              <a:gd name="connsiteY8" fmla="*/ 245269 h 340519"/>
              <a:gd name="connsiteX9" fmla="*/ 340519 w 842962"/>
              <a:gd name="connsiteY9" fmla="*/ 242888 h 340519"/>
              <a:gd name="connsiteX10" fmla="*/ 311944 w 842962"/>
              <a:gd name="connsiteY10" fmla="*/ 233363 h 340519"/>
              <a:gd name="connsiteX11" fmla="*/ 285750 w 842962"/>
              <a:gd name="connsiteY11" fmla="*/ 230982 h 340519"/>
              <a:gd name="connsiteX12" fmla="*/ 254794 w 842962"/>
              <a:gd name="connsiteY12" fmla="*/ 228600 h 340519"/>
              <a:gd name="connsiteX13" fmla="*/ 221456 w 842962"/>
              <a:gd name="connsiteY13" fmla="*/ 230982 h 340519"/>
              <a:gd name="connsiteX14" fmla="*/ 190500 w 842962"/>
              <a:gd name="connsiteY14" fmla="*/ 235744 h 340519"/>
              <a:gd name="connsiteX15" fmla="*/ 142875 w 842962"/>
              <a:gd name="connsiteY15" fmla="*/ 252413 h 340519"/>
              <a:gd name="connsiteX16" fmla="*/ 121444 w 842962"/>
              <a:gd name="connsiteY16" fmla="*/ 276225 h 340519"/>
              <a:gd name="connsiteX17" fmla="*/ 111919 w 842962"/>
              <a:gd name="connsiteY17" fmla="*/ 290513 h 340519"/>
              <a:gd name="connsiteX18" fmla="*/ 80962 w 842962"/>
              <a:gd name="connsiteY18" fmla="*/ 321469 h 340519"/>
              <a:gd name="connsiteX19" fmla="*/ 73819 w 842962"/>
              <a:gd name="connsiteY19" fmla="*/ 335757 h 340519"/>
              <a:gd name="connsiteX20" fmla="*/ 69056 w 842962"/>
              <a:gd name="connsiteY20" fmla="*/ 340519 h 340519"/>
              <a:gd name="connsiteX21" fmla="*/ 0 w 842962"/>
              <a:gd name="connsiteY21" fmla="*/ 264319 h 340519"/>
              <a:gd name="connsiteX22" fmla="*/ 7144 w 842962"/>
              <a:gd name="connsiteY22" fmla="*/ 240507 h 340519"/>
              <a:gd name="connsiteX23" fmla="*/ 14287 w 842962"/>
              <a:gd name="connsiteY23" fmla="*/ 230982 h 340519"/>
              <a:gd name="connsiteX24" fmla="*/ 21431 w 842962"/>
              <a:gd name="connsiteY24" fmla="*/ 228600 h 340519"/>
              <a:gd name="connsiteX25" fmla="*/ 30956 w 842962"/>
              <a:gd name="connsiteY25" fmla="*/ 216694 h 340519"/>
              <a:gd name="connsiteX26" fmla="*/ 33337 w 842962"/>
              <a:gd name="connsiteY26" fmla="*/ 204788 h 340519"/>
              <a:gd name="connsiteX27" fmla="*/ 40481 w 842962"/>
              <a:gd name="connsiteY27" fmla="*/ 192882 h 340519"/>
              <a:gd name="connsiteX28" fmla="*/ 45244 w 842962"/>
              <a:gd name="connsiteY28" fmla="*/ 185738 h 340519"/>
              <a:gd name="connsiteX29" fmla="*/ 52387 w 842962"/>
              <a:gd name="connsiteY29" fmla="*/ 169069 h 340519"/>
              <a:gd name="connsiteX30" fmla="*/ 57150 w 842962"/>
              <a:gd name="connsiteY30" fmla="*/ 164307 h 340519"/>
              <a:gd name="connsiteX31" fmla="*/ 130969 w 842962"/>
              <a:gd name="connsiteY31" fmla="*/ 159544 h 340519"/>
              <a:gd name="connsiteX32" fmla="*/ 204787 w 842962"/>
              <a:gd name="connsiteY32" fmla="*/ 154782 h 340519"/>
              <a:gd name="connsiteX33" fmla="*/ 271462 w 842962"/>
              <a:gd name="connsiteY33" fmla="*/ 147638 h 340519"/>
              <a:gd name="connsiteX34" fmla="*/ 333375 w 842962"/>
              <a:gd name="connsiteY34" fmla="*/ 138113 h 340519"/>
              <a:gd name="connsiteX35" fmla="*/ 383381 w 842962"/>
              <a:gd name="connsiteY35" fmla="*/ 123825 h 340519"/>
              <a:gd name="connsiteX36" fmla="*/ 407194 w 842962"/>
              <a:gd name="connsiteY36" fmla="*/ 104775 h 340519"/>
              <a:gd name="connsiteX37" fmla="*/ 426244 w 842962"/>
              <a:gd name="connsiteY37" fmla="*/ 64294 h 340519"/>
              <a:gd name="connsiteX38" fmla="*/ 328612 w 842962"/>
              <a:gd name="connsiteY38" fmla="*/ 0 h 340519"/>
              <a:gd name="connsiteX39" fmla="*/ 469106 w 842962"/>
              <a:gd name="connsiteY39" fmla="*/ 21432 h 340519"/>
              <a:gd name="connsiteX40" fmla="*/ 602456 w 842962"/>
              <a:gd name="connsiteY40" fmla="*/ 61913 h 340519"/>
              <a:gd name="connsiteX41" fmla="*/ 681037 w 842962"/>
              <a:gd name="connsiteY41" fmla="*/ 95250 h 340519"/>
              <a:gd name="connsiteX42" fmla="*/ 762000 w 842962"/>
              <a:gd name="connsiteY42" fmla="*/ 138113 h 340519"/>
              <a:gd name="connsiteX43" fmla="*/ 842962 w 842962"/>
              <a:gd name="connsiteY43" fmla="*/ 221457 h 340519"/>
              <a:gd name="connsiteX0" fmla="*/ 842962 w 842962"/>
              <a:gd name="connsiteY0" fmla="*/ 221457 h 340519"/>
              <a:gd name="connsiteX1" fmla="*/ 790575 w 842962"/>
              <a:gd name="connsiteY1" fmla="*/ 207169 h 340519"/>
              <a:gd name="connsiteX2" fmla="*/ 702469 w 842962"/>
              <a:gd name="connsiteY2" fmla="*/ 214313 h 340519"/>
              <a:gd name="connsiteX3" fmla="*/ 676275 w 842962"/>
              <a:gd name="connsiteY3" fmla="*/ 250032 h 340519"/>
              <a:gd name="connsiteX4" fmla="*/ 390525 w 842962"/>
              <a:gd name="connsiteY4" fmla="*/ 304800 h 340519"/>
              <a:gd name="connsiteX5" fmla="*/ 373856 w 842962"/>
              <a:gd name="connsiteY5" fmla="*/ 290513 h 340519"/>
              <a:gd name="connsiteX6" fmla="*/ 364331 w 842962"/>
              <a:gd name="connsiteY6" fmla="*/ 261938 h 340519"/>
              <a:gd name="connsiteX7" fmla="*/ 352425 w 842962"/>
              <a:gd name="connsiteY7" fmla="*/ 245269 h 340519"/>
              <a:gd name="connsiteX8" fmla="*/ 340519 w 842962"/>
              <a:gd name="connsiteY8" fmla="*/ 242888 h 340519"/>
              <a:gd name="connsiteX9" fmla="*/ 311944 w 842962"/>
              <a:gd name="connsiteY9" fmla="*/ 233363 h 340519"/>
              <a:gd name="connsiteX10" fmla="*/ 285750 w 842962"/>
              <a:gd name="connsiteY10" fmla="*/ 230982 h 340519"/>
              <a:gd name="connsiteX11" fmla="*/ 254794 w 842962"/>
              <a:gd name="connsiteY11" fmla="*/ 228600 h 340519"/>
              <a:gd name="connsiteX12" fmla="*/ 221456 w 842962"/>
              <a:gd name="connsiteY12" fmla="*/ 230982 h 340519"/>
              <a:gd name="connsiteX13" fmla="*/ 190500 w 842962"/>
              <a:gd name="connsiteY13" fmla="*/ 235744 h 340519"/>
              <a:gd name="connsiteX14" fmla="*/ 142875 w 842962"/>
              <a:gd name="connsiteY14" fmla="*/ 252413 h 340519"/>
              <a:gd name="connsiteX15" fmla="*/ 121444 w 842962"/>
              <a:gd name="connsiteY15" fmla="*/ 276225 h 340519"/>
              <a:gd name="connsiteX16" fmla="*/ 111919 w 842962"/>
              <a:gd name="connsiteY16" fmla="*/ 290513 h 340519"/>
              <a:gd name="connsiteX17" fmla="*/ 80962 w 842962"/>
              <a:gd name="connsiteY17" fmla="*/ 321469 h 340519"/>
              <a:gd name="connsiteX18" fmla="*/ 73819 w 842962"/>
              <a:gd name="connsiteY18" fmla="*/ 335757 h 340519"/>
              <a:gd name="connsiteX19" fmla="*/ 69056 w 842962"/>
              <a:gd name="connsiteY19" fmla="*/ 340519 h 340519"/>
              <a:gd name="connsiteX20" fmla="*/ 0 w 842962"/>
              <a:gd name="connsiteY20" fmla="*/ 264319 h 340519"/>
              <a:gd name="connsiteX21" fmla="*/ 7144 w 842962"/>
              <a:gd name="connsiteY21" fmla="*/ 240507 h 340519"/>
              <a:gd name="connsiteX22" fmla="*/ 14287 w 842962"/>
              <a:gd name="connsiteY22" fmla="*/ 230982 h 340519"/>
              <a:gd name="connsiteX23" fmla="*/ 21431 w 842962"/>
              <a:gd name="connsiteY23" fmla="*/ 228600 h 340519"/>
              <a:gd name="connsiteX24" fmla="*/ 30956 w 842962"/>
              <a:gd name="connsiteY24" fmla="*/ 216694 h 340519"/>
              <a:gd name="connsiteX25" fmla="*/ 33337 w 842962"/>
              <a:gd name="connsiteY25" fmla="*/ 204788 h 340519"/>
              <a:gd name="connsiteX26" fmla="*/ 40481 w 842962"/>
              <a:gd name="connsiteY26" fmla="*/ 192882 h 340519"/>
              <a:gd name="connsiteX27" fmla="*/ 45244 w 842962"/>
              <a:gd name="connsiteY27" fmla="*/ 185738 h 340519"/>
              <a:gd name="connsiteX28" fmla="*/ 52387 w 842962"/>
              <a:gd name="connsiteY28" fmla="*/ 169069 h 340519"/>
              <a:gd name="connsiteX29" fmla="*/ 57150 w 842962"/>
              <a:gd name="connsiteY29" fmla="*/ 164307 h 340519"/>
              <a:gd name="connsiteX30" fmla="*/ 130969 w 842962"/>
              <a:gd name="connsiteY30" fmla="*/ 159544 h 340519"/>
              <a:gd name="connsiteX31" fmla="*/ 204787 w 842962"/>
              <a:gd name="connsiteY31" fmla="*/ 154782 h 340519"/>
              <a:gd name="connsiteX32" fmla="*/ 271462 w 842962"/>
              <a:gd name="connsiteY32" fmla="*/ 147638 h 340519"/>
              <a:gd name="connsiteX33" fmla="*/ 333375 w 842962"/>
              <a:gd name="connsiteY33" fmla="*/ 138113 h 340519"/>
              <a:gd name="connsiteX34" fmla="*/ 383381 w 842962"/>
              <a:gd name="connsiteY34" fmla="*/ 123825 h 340519"/>
              <a:gd name="connsiteX35" fmla="*/ 407194 w 842962"/>
              <a:gd name="connsiteY35" fmla="*/ 104775 h 340519"/>
              <a:gd name="connsiteX36" fmla="*/ 426244 w 842962"/>
              <a:gd name="connsiteY36" fmla="*/ 64294 h 340519"/>
              <a:gd name="connsiteX37" fmla="*/ 328612 w 842962"/>
              <a:gd name="connsiteY37" fmla="*/ 0 h 340519"/>
              <a:gd name="connsiteX38" fmla="*/ 469106 w 842962"/>
              <a:gd name="connsiteY38" fmla="*/ 21432 h 340519"/>
              <a:gd name="connsiteX39" fmla="*/ 602456 w 842962"/>
              <a:gd name="connsiteY39" fmla="*/ 61913 h 340519"/>
              <a:gd name="connsiteX40" fmla="*/ 681037 w 842962"/>
              <a:gd name="connsiteY40" fmla="*/ 95250 h 340519"/>
              <a:gd name="connsiteX41" fmla="*/ 762000 w 842962"/>
              <a:gd name="connsiteY41" fmla="*/ 138113 h 340519"/>
              <a:gd name="connsiteX42" fmla="*/ 842962 w 842962"/>
              <a:gd name="connsiteY42" fmla="*/ 221457 h 340519"/>
              <a:gd name="connsiteX0" fmla="*/ 842962 w 842962"/>
              <a:gd name="connsiteY0" fmla="*/ 221457 h 340519"/>
              <a:gd name="connsiteX1" fmla="*/ 790575 w 842962"/>
              <a:gd name="connsiteY1" fmla="*/ 207169 h 340519"/>
              <a:gd name="connsiteX2" fmla="*/ 702469 w 842962"/>
              <a:gd name="connsiteY2" fmla="*/ 214313 h 340519"/>
              <a:gd name="connsiteX3" fmla="*/ 390525 w 842962"/>
              <a:gd name="connsiteY3" fmla="*/ 304800 h 340519"/>
              <a:gd name="connsiteX4" fmla="*/ 373856 w 842962"/>
              <a:gd name="connsiteY4" fmla="*/ 290513 h 340519"/>
              <a:gd name="connsiteX5" fmla="*/ 364331 w 842962"/>
              <a:gd name="connsiteY5" fmla="*/ 261938 h 340519"/>
              <a:gd name="connsiteX6" fmla="*/ 352425 w 842962"/>
              <a:gd name="connsiteY6" fmla="*/ 245269 h 340519"/>
              <a:gd name="connsiteX7" fmla="*/ 340519 w 842962"/>
              <a:gd name="connsiteY7" fmla="*/ 242888 h 340519"/>
              <a:gd name="connsiteX8" fmla="*/ 311944 w 842962"/>
              <a:gd name="connsiteY8" fmla="*/ 233363 h 340519"/>
              <a:gd name="connsiteX9" fmla="*/ 285750 w 842962"/>
              <a:gd name="connsiteY9" fmla="*/ 230982 h 340519"/>
              <a:gd name="connsiteX10" fmla="*/ 254794 w 842962"/>
              <a:gd name="connsiteY10" fmla="*/ 228600 h 340519"/>
              <a:gd name="connsiteX11" fmla="*/ 221456 w 842962"/>
              <a:gd name="connsiteY11" fmla="*/ 230982 h 340519"/>
              <a:gd name="connsiteX12" fmla="*/ 190500 w 842962"/>
              <a:gd name="connsiteY12" fmla="*/ 235744 h 340519"/>
              <a:gd name="connsiteX13" fmla="*/ 142875 w 842962"/>
              <a:gd name="connsiteY13" fmla="*/ 252413 h 340519"/>
              <a:gd name="connsiteX14" fmla="*/ 121444 w 842962"/>
              <a:gd name="connsiteY14" fmla="*/ 276225 h 340519"/>
              <a:gd name="connsiteX15" fmla="*/ 111919 w 842962"/>
              <a:gd name="connsiteY15" fmla="*/ 290513 h 340519"/>
              <a:gd name="connsiteX16" fmla="*/ 80962 w 842962"/>
              <a:gd name="connsiteY16" fmla="*/ 321469 h 340519"/>
              <a:gd name="connsiteX17" fmla="*/ 73819 w 842962"/>
              <a:gd name="connsiteY17" fmla="*/ 335757 h 340519"/>
              <a:gd name="connsiteX18" fmla="*/ 69056 w 842962"/>
              <a:gd name="connsiteY18" fmla="*/ 340519 h 340519"/>
              <a:gd name="connsiteX19" fmla="*/ 0 w 842962"/>
              <a:gd name="connsiteY19" fmla="*/ 264319 h 340519"/>
              <a:gd name="connsiteX20" fmla="*/ 7144 w 842962"/>
              <a:gd name="connsiteY20" fmla="*/ 240507 h 340519"/>
              <a:gd name="connsiteX21" fmla="*/ 14287 w 842962"/>
              <a:gd name="connsiteY21" fmla="*/ 230982 h 340519"/>
              <a:gd name="connsiteX22" fmla="*/ 21431 w 842962"/>
              <a:gd name="connsiteY22" fmla="*/ 228600 h 340519"/>
              <a:gd name="connsiteX23" fmla="*/ 30956 w 842962"/>
              <a:gd name="connsiteY23" fmla="*/ 216694 h 340519"/>
              <a:gd name="connsiteX24" fmla="*/ 33337 w 842962"/>
              <a:gd name="connsiteY24" fmla="*/ 204788 h 340519"/>
              <a:gd name="connsiteX25" fmla="*/ 40481 w 842962"/>
              <a:gd name="connsiteY25" fmla="*/ 192882 h 340519"/>
              <a:gd name="connsiteX26" fmla="*/ 45244 w 842962"/>
              <a:gd name="connsiteY26" fmla="*/ 185738 h 340519"/>
              <a:gd name="connsiteX27" fmla="*/ 52387 w 842962"/>
              <a:gd name="connsiteY27" fmla="*/ 169069 h 340519"/>
              <a:gd name="connsiteX28" fmla="*/ 57150 w 842962"/>
              <a:gd name="connsiteY28" fmla="*/ 164307 h 340519"/>
              <a:gd name="connsiteX29" fmla="*/ 130969 w 842962"/>
              <a:gd name="connsiteY29" fmla="*/ 159544 h 340519"/>
              <a:gd name="connsiteX30" fmla="*/ 204787 w 842962"/>
              <a:gd name="connsiteY30" fmla="*/ 154782 h 340519"/>
              <a:gd name="connsiteX31" fmla="*/ 271462 w 842962"/>
              <a:gd name="connsiteY31" fmla="*/ 147638 h 340519"/>
              <a:gd name="connsiteX32" fmla="*/ 333375 w 842962"/>
              <a:gd name="connsiteY32" fmla="*/ 138113 h 340519"/>
              <a:gd name="connsiteX33" fmla="*/ 383381 w 842962"/>
              <a:gd name="connsiteY33" fmla="*/ 123825 h 340519"/>
              <a:gd name="connsiteX34" fmla="*/ 407194 w 842962"/>
              <a:gd name="connsiteY34" fmla="*/ 104775 h 340519"/>
              <a:gd name="connsiteX35" fmla="*/ 426244 w 842962"/>
              <a:gd name="connsiteY35" fmla="*/ 64294 h 340519"/>
              <a:gd name="connsiteX36" fmla="*/ 328612 w 842962"/>
              <a:gd name="connsiteY36" fmla="*/ 0 h 340519"/>
              <a:gd name="connsiteX37" fmla="*/ 469106 w 842962"/>
              <a:gd name="connsiteY37" fmla="*/ 21432 h 340519"/>
              <a:gd name="connsiteX38" fmla="*/ 602456 w 842962"/>
              <a:gd name="connsiteY38" fmla="*/ 61913 h 340519"/>
              <a:gd name="connsiteX39" fmla="*/ 681037 w 842962"/>
              <a:gd name="connsiteY39" fmla="*/ 95250 h 340519"/>
              <a:gd name="connsiteX40" fmla="*/ 762000 w 842962"/>
              <a:gd name="connsiteY40" fmla="*/ 138113 h 340519"/>
              <a:gd name="connsiteX41" fmla="*/ 842962 w 842962"/>
              <a:gd name="connsiteY41" fmla="*/ 221457 h 340519"/>
              <a:gd name="connsiteX0" fmla="*/ 842962 w 842962"/>
              <a:gd name="connsiteY0" fmla="*/ 221457 h 340519"/>
              <a:gd name="connsiteX1" fmla="*/ 790575 w 842962"/>
              <a:gd name="connsiteY1" fmla="*/ 207169 h 340519"/>
              <a:gd name="connsiteX2" fmla="*/ 390525 w 842962"/>
              <a:gd name="connsiteY2" fmla="*/ 304800 h 340519"/>
              <a:gd name="connsiteX3" fmla="*/ 373856 w 842962"/>
              <a:gd name="connsiteY3" fmla="*/ 290513 h 340519"/>
              <a:gd name="connsiteX4" fmla="*/ 364331 w 842962"/>
              <a:gd name="connsiteY4" fmla="*/ 261938 h 340519"/>
              <a:gd name="connsiteX5" fmla="*/ 352425 w 842962"/>
              <a:gd name="connsiteY5" fmla="*/ 245269 h 340519"/>
              <a:gd name="connsiteX6" fmla="*/ 340519 w 842962"/>
              <a:gd name="connsiteY6" fmla="*/ 242888 h 340519"/>
              <a:gd name="connsiteX7" fmla="*/ 311944 w 842962"/>
              <a:gd name="connsiteY7" fmla="*/ 233363 h 340519"/>
              <a:gd name="connsiteX8" fmla="*/ 285750 w 842962"/>
              <a:gd name="connsiteY8" fmla="*/ 230982 h 340519"/>
              <a:gd name="connsiteX9" fmla="*/ 254794 w 842962"/>
              <a:gd name="connsiteY9" fmla="*/ 228600 h 340519"/>
              <a:gd name="connsiteX10" fmla="*/ 221456 w 842962"/>
              <a:gd name="connsiteY10" fmla="*/ 230982 h 340519"/>
              <a:gd name="connsiteX11" fmla="*/ 190500 w 842962"/>
              <a:gd name="connsiteY11" fmla="*/ 235744 h 340519"/>
              <a:gd name="connsiteX12" fmla="*/ 142875 w 842962"/>
              <a:gd name="connsiteY12" fmla="*/ 252413 h 340519"/>
              <a:gd name="connsiteX13" fmla="*/ 121444 w 842962"/>
              <a:gd name="connsiteY13" fmla="*/ 276225 h 340519"/>
              <a:gd name="connsiteX14" fmla="*/ 111919 w 842962"/>
              <a:gd name="connsiteY14" fmla="*/ 290513 h 340519"/>
              <a:gd name="connsiteX15" fmla="*/ 80962 w 842962"/>
              <a:gd name="connsiteY15" fmla="*/ 321469 h 340519"/>
              <a:gd name="connsiteX16" fmla="*/ 73819 w 842962"/>
              <a:gd name="connsiteY16" fmla="*/ 335757 h 340519"/>
              <a:gd name="connsiteX17" fmla="*/ 69056 w 842962"/>
              <a:gd name="connsiteY17" fmla="*/ 340519 h 340519"/>
              <a:gd name="connsiteX18" fmla="*/ 0 w 842962"/>
              <a:gd name="connsiteY18" fmla="*/ 264319 h 340519"/>
              <a:gd name="connsiteX19" fmla="*/ 7144 w 842962"/>
              <a:gd name="connsiteY19" fmla="*/ 240507 h 340519"/>
              <a:gd name="connsiteX20" fmla="*/ 14287 w 842962"/>
              <a:gd name="connsiteY20" fmla="*/ 230982 h 340519"/>
              <a:gd name="connsiteX21" fmla="*/ 21431 w 842962"/>
              <a:gd name="connsiteY21" fmla="*/ 228600 h 340519"/>
              <a:gd name="connsiteX22" fmla="*/ 30956 w 842962"/>
              <a:gd name="connsiteY22" fmla="*/ 216694 h 340519"/>
              <a:gd name="connsiteX23" fmla="*/ 33337 w 842962"/>
              <a:gd name="connsiteY23" fmla="*/ 204788 h 340519"/>
              <a:gd name="connsiteX24" fmla="*/ 40481 w 842962"/>
              <a:gd name="connsiteY24" fmla="*/ 192882 h 340519"/>
              <a:gd name="connsiteX25" fmla="*/ 45244 w 842962"/>
              <a:gd name="connsiteY25" fmla="*/ 185738 h 340519"/>
              <a:gd name="connsiteX26" fmla="*/ 52387 w 842962"/>
              <a:gd name="connsiteY26" fmla="*/ 169069 h 340519"/>
              <a:gd name="connsiteX27" fmla="*/ 57150 w 842962"/>
              <a:gd name="connsiteY27" fmla="*/ 164307 h 340519"/>
              <a:gd name="connsiteX28" fmla="*/ 130969 w 842962"/>
              <a:gd name="connsiteY28" fmla="*/ 159544 h 340519"/>
              <a:gd name="connsiteX29" fmla="*/ 204787 w 842962"/>
              <a:gd name="connsiteY29" fmla="*/ 154782 h 340519"/>
              <a:gd name="connsiteX30" fmla="*/ 271462 w 842962"/>
              <a:gd name="connsiteY30" fmla="*/ 147638 h 340519"/>
              <a:gd name="connsiteX31" fmla="*/ 333375 w 842962"/>
              <a:gd name="connsiteY31" fmla="*/ 138113 h 340519"/>
              <a:gd name="connsiteX32" fmla="*/ 383381 w 842962"/>
              <a:gd name="connsiteY32" fmla="*/ 123825 h 340519"/>
              <a:gd name="connsiteX33" fmla="*/ 407194 w 842962"/>
              <a:gd name="connsiteY33" fmla="*/ 104775 h 340519"/>
              <a:gd name="connsiteX34" fmla="*/ 426244 w 842962"/>
              <a:gd name="connsiteY34" fmla="*/ 64294 h 340519"/>
              <a:gd name="connsiteX35" fmla="*/ 328612 w 842962"/>
              <a:gd name="connsiteY35" fmla="*/ 0 h 340519"/>
              <a:gd name="connsiteX36" fmla="*/ 469106 w 842962"/>
              <a:gd name="connsiteY36" fmla="*/ 21432 h 340519"/>
              <a:gd name="connsiteX37" fmla="*/ 602456 w 842962"/>
              <a:gd name="connsiteY37" fmla="*/ 61913 h 340519"/>
              <a:gd name="connsiteX38" fmla="*/ 681037 w 842962"/>
              <a:gd name="connsiteY38" fmla="*/ 95250 h 340519"/>
              <a:gd name="connsiteX39" fmla="*/ 762000 w 842962"/>
              <a:gd name="connsiteY39" fmla="*/ 138113 h 340519"/>
              <a:gd name="connsiteX40" fmla="*/ 842962 w 842962"/>
              <a:gd name="connsiteY40" fmla="*/ 221457 h 340519"/>
              <a:gd name="connsiteX0" fmla="*/ 842962 w 842962"/>
              <a:gd name="connsiteY0" fmla="*/ 221457 h 340519"/>
              <a:gd name="connsiteX1" fmla="*/ 390525 w 842962"/>
              <a:gd name="connsiteY1" fmla="*/ 304800 h 340519"/>
              <a:gd name="connsiteX2" fmla="*/ 373856 w 842962"/>
              <a:gd name="connsiteY2" fmla="*/ 290513 h 340519"/>
              <a:gd name="connsiteX3" fmla="*/ 364331 w 842962"/>
              <a:gd name="connsiteY3" fmla="*/ 261938 h 340519"/>
              <a:gd name="connsiteX4" fmla="*/ 352425 w 842962"/>
              <a:gd name="connsiteY4" fmla="*/ 245269 h 340519"/>
              <a:gd name="connsiteX5" fmla="*/ 340519 w 842962"/>
              <a:gd name="connsiteY5" fmla="*/ 242888 h 340519"/>
              <a:gd name="connsiteX6" fmla="*/ 311944 w 842962"/>
              <a:gd name="connsiteY6" fmla="*/ 233363 h 340519"/>
              <a:gd name="connsiteX7" fmla="*/ 285750 w 842962"/>
              <a:gd name="connsiteY7" fmla="*/ 230982 h 340519"/>
              <a:gd name="connsiteX8" fmla="*/ 254794 w 842962"/>
              <a:gd name="connsiteY8" fmla="*/ 228600 h 340519"/>
              <a:gd name="connsiteX9" fmla="*/ 221456 w 842962"/>
              <a:gd name="connsiteY9" fmla="*/ 230982 h 340519"/>
              <a:gd name="connsiteX10" fmla="*/ 190500 w 842962"/>
              <a:gd name="connsiteY10" fmla="*/ 235744 h 340519"/>
              <a:gd name="connsiteX11" fmla="*/ 142875 w 842962"/>
              <a:gd name="connsiteY11" fmla="*/ 252413 h 340519"/>
              <a:gd name="connsiteX12" fmla="*/ 121444 w 842962"/>
              <a:gd name="connsiteY12" fmla="*/ 276225 h 340519"/>
              <a:gd name="connsiteX13" fmla="*/ 111919 w 842962"/>
              <a:gd name="connsiteY13" fmla="*/ 290513 h 340519"/>
              <a:gd name="connsiteX14" fmla="*/ 80962 w 842962"/>
              <a:gd name="connsiteY14" fmla="*/ 321469 h 340519"/>
              <a:gd name="connsiteX15" fmla="*/ 73819 w 842962"/>
              <a:gd name="connsiteY15" fmla="*/ 335757 h 340519"/>
              <a:gd name="connsiteX16" fmla="*/ 69056 w 842962"/>
              <a:gd name="connsiteY16" fmla="*/ 340519 h 340519"/>
              <a:gd name="connsiteX17" fmla="*/ 0 w 842962"/>
              <a:gd name="connsiteY17" fmla="*/ 264319 h 340519"/>
              <a:gd name="connsiteX18" fmla="*/ 7144 w 842962"/>
              <a:gd name="connsiteY18" fmla="*/ 240507 h 340519"/>
              <a:gd name="connsiteX19" fmla="*/ 14287 w 842962"/>
              <a:gd name="connsiteY19" fmla="*/ 230982 h 340519"/>
              <a:gd name="connsiteX20" fmla="*/ 21431 w 842962"/>
              <a:gd name="connsiteY20" fmla="*/ 228600 h 340519"/>
              <a:gd name="connsiteX21" fmla="*/ 30956 w 842962"/>
              <a:gd name="connsiteY21" fmla="*/ 216694 h 340519"/>
              <a:gd name="connsiteX22" fmla="*/ 33337 w 842962"/>
              <a:gd name="connsiteY22" fmla="*/ 204788 h 340519"/>
              <a:gd name="connsiteX23" fmla="*/ 40481 w 842962"/>
              <a:gd name="connsiteY23" fmla="*/ 192882 h 340519"/>
              <a:gd name="connsiteX24" fmla="*/ 45244 w 842962"/>
              <a:gd name="connsiteY24" fmla="*/ 185738 h 340519"/>
              <a:gd name="connsiteX25" fmla="*/ 52387 w 842962"/>
              <a:gd name="connsiteY25" fmla="*/ 169069 h 340519"/>
              <a:gd name="connsiteX26" fmla="*/ 57150 w 842962"/>
              <a:gd name="connsiteY26" fmla="*/ 164307 h 340519"/>
              <a:gd name="connsiteX27" fmla="*/ 130969 w 842962"/>
              <a:gd name="connsiteY27" fmla="*/ 159544 h 340519"/>
              <a:gd name="connsiteX28" fmla="*/ 204787 w 842962"/>
              <a:gd name="connsiteY28" fmla="*/ 154782 h 340519"/>
              <a:gd name="connsiteX29" fmla="*/ 271462 w 842962"/>
              <a:gd name="connsiteY29" fmla="*/ 147638 h 340519"/>
              <a:gd name="connsiteX30" fmla="*/ 333375 w 842962"/>
              <a:gd name="connsiteY30" fmla="*/ 138113 h 340519"/>
              <a:gd name="connsiteX31" fmla="*/ 383381 w 842962"/>
              <a:gd name="connsiteY31" fmla="*/ 123825 h 340519"/>
              <a:gd name="connsiteX32" fmla="*/ 407194 w 842962"/>
              <a:gd name="connsiteY32" fmla="*/ 104775 h 340519"/>
              <a:gd name="connsiteX33" fmla="*/ 426244 w 842962"/>
              <a:gd name="connsiteY33" fmla="*/ 64294 h 340519"/>
              <a:gd name="connsiteX34" fmla="*/ 328612 w 842962"/>
              <a:gd name="connsiteY34" fmla="*/ 0 h 340519"/>
              <a:gd name="connsiteX35" fmla="*/ 469106 w 842962"/>
              <a:gd name="connsiteY35" fmla="*/ 21432 h 340519"/>
              <a:gd name="connsiteX36" fmla="*/ 602456 w 842962"/>
              <a:gd name="connsiteY36" fmla="*/ 61913 h 340519"/>
              <a:gd name="connsiteX37" fmla="*/ 681037 w 842962"/>
              <a:gd name="connsiteY37" fmla="*/ 95250 h 340519"/>
              <a:gd name="connsiteX38" fmla="*/ 762000 w 842962"/>
              <a:gd name="connsiteY38" fmla="*/ 138113 h 340519"/>
              <a:gd name="connsiteX39" fmla="*/ 842962 w 842962"/>
              <a:gd name="connsiteY39" fmla="*/ 221457 h 340519"/>
              <a:gd name="connsiteX0" fmla="*/ 762000 w 762000"/>
              <a:gd name="connsiteY0" fmla="*/ 138113 h 340519"/>
              <a:gd name="connsiteX1" fmla="*/ 390525 w 762000"/>
              <a:gd name="connsiteY1" fmla="*/ 304800 h 340519"/>
              <a:gd name="connsiteX2" fmla="*/ 373856 w 762000"/>
              <a:gd name="connsiteY2" fmla="*/ 290513 h 340519"/>
              <a:gd name="connsiteX3" fmla="*/ 364331 w 762000"/>
              <a:gd name="connsiteY3" fmla="*/ 261938 h 340519"/>
              <a:gd name="connsiteX4" fmla="*/ 352425 w 762000"/>
              <a:gd name="connsiteY4" fmla="*/ 245269 h 340519"/>
              <a:gd name="connsiteX5" fmla="*/ 340519 w 762000"/>
              <a:gd name="connsiteY5" fmla="*/ 242888 h 340519"/>
              <a:gd name="connsiteX6" fmla="*/ 311944 w 762000"/>
              <a:gd name="connsiteY6" fmla="*/ 233363 h 340519"/>
              <a:gd name="connsiteX7" fmla="*/ 285750 w 762000"/>
              <a:gd name="connsiteY7" fmla="*/ 230982 h 340519"/>
              <a:gd name="connsiteX8" fmla="*/ 254794 w 762000"/>
              <a:gd name="connsiteY8" fmla="*/ 228600 h 340519"/>
              <a:gd name="connsiteX9" fmla="*/ 221456 w 762000"/>
              <a:gd name="connsiteY9" fmla="*/ 230982 h 340519"/>
              <a:gd name="connsiteX10" fmla="*/ 190500 w 762000"/>
              <a:gd name="connsiteY10" fmla="*/ 235744 h 340519"/>
              <a:gd name="connsiteX11" fmla="*/ 142875 w 762000"/>
              <a:gd name="connsiteY11" fmla="*/ 252413 h 340519"/>
              <a:gd name="connsiteX12" fmla="*/ 121444 w 762000"/>
              <a:gd name="connsiteY12" fmla="*/ 276225 h 340519"/>
              <a:gd name="connsiteX13" fmla="*/ 111919 w 762000"/>
              <a:gd name="connsiteY13" fmla="*/ 290513 h 340519"/>
              <a:gd name="connsiteX14" fmla="*/ 80962 w 762000"/>
              <a:gd name="connsiteY14" fmla="*/ 321469 h 340519"/>
              <a:gd name="connsiteX15" fmla="*/ 73819 w 762000"/>
              <a:gd name="connsiteY15" fmla="*/ 335757 h 340519"/>
              <a:gd name="connsiteX16" fmla="*/ 69056 w 762000"/>
              <a:gd name="connsiteY16" fmla="*/ 340519 h 340519"/>
              <a:gd name="connsiteX17" fmla="*/ 0 w 762000"/>
              <a:gd name="connsiteY17" fmla="*/ 264319 h 340519"/>
              <a:gd name="connsiteX18" fmla="*/ 7144 w 762000"/>
              <a:gd name="connsiteY18" fmla="*/ 240507 h 340519"/>
              <a:gd name="connsiteX19" fmla="*/ 14287 w 762000"/>
              <a:gd name="connsiteY19" fmla="*/ 230982 h 340519"/>
              <a:gd name="connsiteX20" fmla="*/ 21431 w 762000"/>
              <a:gd name="connsiteY20" fmla="*/ 228600 h 340519"/>
              <a:gd name="connsiteX21" fmla="*/ 30956 w 762000"/>
              <a:gd name="connsiteY21" fmla="*/ 216694 h 340519"/>
              <a:gd name="connsiteX22" fmla="*/ 33337 w 762000"/>
              <a:gd name="connsiteY22" fmla="*/ 204788 h 340519"/>
              <a:gd name="connsiteX23" fmla="*/ 40481 w 762000"/>
              <a:gd name="connsiteY23" fmla="*/ 192882 h 340519"/>
              <a:gd name="connsiteX24" fmla="*/ 45244 w 762000"/>
              <a:gd name="connsiteY24" fmla="*/ 185738 h 340519"/>
              <a:gd name="connsiteX25" fmla="*/ 52387 w 762000"/>
              <a:gd name="connsiteY25" fmla="*/ 169069 h 340519"/>
              <a:gd name="connsiteX26" fmla="*/ 57150 w 762000"/>
              <a:gd name="connsiteY26" fmla="*/ 164307 h 340519"/>
              <a:gd name="connsiteX27" fmla="*/ 130969 w 762000"/>
              <a:gd name="connsiteY27" fmla="*/ 159544 h 340519"/>
              <a:gd name="connsiteX28" fmla="*/ 204787 w 762000"/>
              <a:gd name="connsiteY28" fmla="*/ 154782 h 340519"/>
              <a:gd name="connsiteX29" fmla="*/ 271462 w 762000"/>
              <a:gd name="connsiteY29" fmla="*/ 147638 h 340519"/>
              <a:gd name="connsiteX30" fmla="*/ 333375 w 762000"/>
              <a:gd name="connsiteY30" fmla="*/ 138113 h 340519"/>
              <a:gd name="connsiteX31" fmla="*/ 383381 w 762000"/>
              <a:gd name="connsiteY31" fmla="*/ 123825 h 340519"/>
              <a:gd name="connsiteX32" fmla="*/ 407194 w 762000"/>
              <a:gd name="connsiteY32" fmla="*/ 104775 h 340519"/>
              <a:gd name="connsiteX33" fmla="*/ 426244 w 762000"/>
              <a:gd name="connsiteY33" fmla="*/ 64294 h 340519"/>
              <a:gd name="connsiteX34" fmla="*/ 328612 w 762000"/>
              <a:gd name="connsiteY34" fmla="*/ 0 h 340519"/>
              <a:gd name="connsiteX35" fmla="*/ 469106 w 762000"/>
              <a:gd name="connsiteY35" fmla="*/ 21432 h 340519"/>
              <a:gd name="connsiteX36" fmla="*/ 602456 w 762000"/>
              <a:gd name="connsiteY36" fmla="*/ 61913 h 340519"/>
              <a:gd name="connsiteX37" fmla="*/ 681037 w 762000"/>
              <a:gd name="connsiteY37" fmla="*/ 95250 h 340519"/>
              <a:gd name="connsiteX38" fmla="*/ 762000 w 762000"/>
              <a:gd name="connsiteY38" fmla="*/ 138113 h 340519"/>
              <a:gd name="connsiteX0" fmla="*/ 681037 w 681037"/>
              <a:gd name="connsiteY0" fmla="*/ 95250 h 340519"/>
              <a:gd name="connsiteX1" fmla="*/ 390525 w 681037"/>
              <a:gd name="connsiteY1" fmla="*/ 304800 h 340519"/>
              <a:gd name="connsiteX2" fmla="*/ 373856 w 681037"/>
              <a:gd name="connsiteY2" fmla="*/ 290513 h 340519"/>
              <a:gd name="connsiteX3" fmla="*/ 364331 w 681037"/>
              <a:gd name="connsiteY3" fmla="*/ 261938 h 340519"/>
              <a:gd name="connsiteX4" fmla="*/ 352425 w 681037"/>
              <a:gd name="connsiteY4" fmla="*/ 245269 h 340519"/>
              <a:gd name="connsiteX5" fmla="*/ 340519 w 681037"/>
              <a:gd name="connsiteY5" fmla="*/ 242888 h 340519"/>
              <a:gd name="connsiteX6" fmla="*/ 311944 w 681037"/>
              <a:gd name="connsiteY6" fmla="*/ 233363 h 340519"/>
              <a:gd name="connsiteX7" fmla="*/ 285750 w 681037"/>
              <a:gd name="connsiteY7" fmla="*/ 230982 h 340519"/>
              <a:gd name="connsiteX8" fmla="*/ 254794 w 681037"/>
              <a:gd name="connsiteY8" fmla="*/ 228600 h 340519"/>
              <a:gd name="connsiteX9" fmla="*/ 221456 w 681037"/>
              <a:gd name="connsiteY9" fmla="*/ 230982 h 340519"/>
              <a:gd name="connsiteX10" fmla="*/ 190500 w 681037"/>
              <a:gd name="connsiteY10" fmla="*/ 235744 h 340519"/>
              <a:gd name="connsiteX11" fmla="*/ 142875 w 681037"/>
              <a:gd name="connsiteY11" fmla="*/ 252413 h 340519"/>
              <a:gd name="connsiteX12" fmla="*/ 121444 w 681037"/>
              <a:gd name="connsiteY12" fmla="*/ 276225 h 340519"/>
              <a:gd name="connsiteX13" fmla="*/ 111919 w 681037"/>
              <a:gd name="connsiteY13" fmla="*/ 290513 h 340519"/>
              <a:gd name="connsiteX14" fmla="*/ 80962 w 681037"/>
              <a:gd name="connsiteY14" fmla="*/ 321469 h 340519"/>
              <a:gd name="connsiteX15" fmla="*/ 73819 w 681037"/>
              <a:gd name="connsiteY15" fmla="*/ 335757 h 340519"/>
              <a:gd name="connsiteX16" fmla="*/ 69056 w 681037"/>
              <a:gd name="connsiteY16" fmla="*/ 340519 h 340519"/>
              <a:gd name="connsiteX17" fmla="*/ 0 w 681037"/>
              <a:gd name="connsiteY17" fmla="*/ 264319 h 340519"/>
              <a:gd name="connsiteX18" fmla="*/ 7144 w 681037"/>
              <a:gd name="connsiteY18" fmla="*/ 240507 h 340519"/>
              <a:gd name="connsiteX19" fmla="*/ 14287 w 681037"/>
              <a:gd name="connsiteY19" fmla="*/ 230982 h 340519"/>
              <a:gd name="connsiteX20" fmla="*/ 21431 w 681037"/>
              <a:gd name="connsiteY20" fmla="*/ 228600 h 340519"/>
              <a:gd name="connsiteX21" fmla="*/ 30956 w 681037"/>
              <a:gd name="connsiteY21" fmla="*/ 216694 h 340519"/>
              <a:gd name="connsiteX22" fmla="*/ 33337 w 681037"/>
              <a:gd name="connsiteY22" fmla="*/ 204788 h 340519"/>
              <a:gd name="connsiteX23" fmla="*/ 40481 w 681037"/>
              <a:gd name="connsiteY23" fmla="*/ 192882 h 340519"/>
              <a:gd name="connsiteX24" fmla="*/ 45244 w 681037"/>
              <a:gd name="connsiteY24" fmla="*/ 185738 h 340519"/>
              <a:gd name="connsiteX25" fmla="*/ 52387 w 681037"/>
              <a:gd name="connsiteY25" fmla="*/ 169069 h 340519"/>
              <a:gd name="connsiteX26" fmla="*/ 57150 w 681037"/>
              <a:gd name="connsiteY26" fmla="*/ 164307 h 340519"/>
              <a:gd name="connsiteX27" fmla="*/ 130969 w 681037"/>
              <a:gd name="connsiteY27" fmla="*/ 159544 h 340519"/>
              <a:gd name="connsiteX28" fmla="*/ 204787 w 681037"/>
              <a:gd name="connsiteY28" fmla="*/ 154782 h 340519"/>
              <a:gd name="connsiteX29" fmla="*/ 271462 w 681037"/>
              <a:gd name="connsiteY29" fmla="*/ 147638 h 340519"/>
              <a:gd name="connsiteX30" fmla="*/ 333375 w 681037"/>
              <a:gd name="connsiteY30" fmla="*/ 138113 h 340519"/>
              <a:gd name="connsiteX31" fmla="*/ 383381 w 681037"/>
              <a:gd name="connsiteY31" fmla="*/ 123825 h 340519"/>
              <a:gd name="connsiteX32" fmla="*/ 407194 w 681037"/>
              <a:gd name="connsiteY32" fmla="*/ 104775 h 340519"/>
              <a:gd name="connsiteX33" fmla="*/ 426244 w 681037"/>
              <a:gd name="connsiteY33" fmla="*/ 64294 h 340519"/>
              <a:gd name="connsiteX34" fmla="*/ 328612 w 681037"/>
              <a:gd name="connsiteY34" fmla="*/ 0 h 340519"/>
              <a:gd name="connsiteX35" fmla="*/ 469106 w 681037"/>
              <a:gd name="connsiteY35" fmla="*/ 21432 h 340519"/>
              <a:gd name="connsiteX36" fmla="*/ 602456 w 681037"/>
              <a:gd name="connsiteY36" fmla="*/ 61913 h 340519"/>
              <a:gd name="connsiteX37" fmla="*/ 681037 w 681037"/>
              <a:gd name="connsiteY37" fmla="*/ 95250 h 34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81037" h="340519">
                <a:moveTo>
                  <a:pt x="681037" y="95250"/>
                </a:moveTo>
                <a:lnTo>
                  <a:pt x="390525" y="304800"/>
                </a:lnTo>
                <a:lnTo>
                  <a:pt x="373856" y="290513"/>
                </a:lnTo>
                <a:lnTo>
                  <a:pt x="364331" y="261938"/>
                </a:lnTo>
                <a:lnTo>
                  <a:pt x="352425" y="245269"/>
                </a:lnTo>
                <a:lnTo>
                  <a:pt x="340519" y="242888"/>
                </a:lnTo>
                <a:lnTo>
                  <a:pt x="311944" y="233363"/>
                </a:lnTo>
                <a:lnTo>
                  <a:pt x="285750" y="230982"/>
                </a:lnTo>
                <a:lnTo>
                  <a:pt x="254794" y="228600"/>
                </a:lnTo>
                <a:lnTo>
                  <a:pt x="221456" y="230982"/>
                </a:lnTo>
                <a:lnTo>
                  <a:pt x="190500" y="235744"/>
                </a:lnTo>
                <a:lnTo>
                  <a:pt x="142875" y="252413"/>
                </a:lnTo>
                <a:lnTo>
                  <a:pt x="121444" y="276225"/>
                </a:lnTo>
                <a:lnTo>
                  <a:pt x="111919" y="290513"/>
                </a:lnTo>
                <a:lnTo>
                  <a:pt x="80962" y="321469"/>
                </a:lnTo>
                <a:lnTo>
                  <a:pt x="73819" y="335757"/>
                </a:lnTo>
                <a:lnTo>
                  <a:pt x="69056" y="340519"/>
                </a:lnTo>
                <a:lnTo>
                  <a:pt x="0" y="264319"/>
                </a:lnTo>
                <a:lnTo>
                  <a:pt x="7144" y="240507"/>
                </a:lnTo>
                <a:lnTo>
                  <a:pt x="14287" y="230982"/>
                </a:lnTo>
                <a:lnTo>
                  <a:pt x="21431" y="228600"/>
                </a:lnTo>
                <a:lnTo>
                  <a:pt x="30956" y="216694"/>
                </a:lnTo>
                <a:lnTo>
                  <a:pt x="33337" y="204788"/>
                </a:lnTo>
                <a:lnTo>
                  <a:pt x="40481" y="192882"/>
                </a:lnTo>
                <a:lnTo>
                  <a:pt x="45244" y="185738"/>
                </a:lnTo>
                <a:lnTo>
                  <a:pt x="52387" y="169069"/>
                </a:lnTo>
                <a:lnTo>
                  <a:pt x="57150" y="164307"/>
                </a:lnTo>
                <a:lnTo>
                  <a:pt x="130969" y="159544"/>
                </a:lnTo>
                <a:lnTo>
                  <a:pt x="204787" y="154782"/>
                </a:lnTo>
                <a:lnTo>
                  <a:pt x="271462" y="147638"/>
                </a:lnTo>
                <a:lnTo>
                  <a:pt x="333375" y="138113"/>
                </a:lnTo>
                <a:lnTo>
                  <a:pt x="383381" y="123825"/>
                </a:lnTo>
                <a:lnTo>
                  <a:pt x="407194" y="104775"/>
                </a:lnTo>
                <a:lnTo>
                  <a:pt x="426244" y="64294"/>
                </a:lnTo>
                <a:lnTo>
                  <a:pt x="328612" y="0"/>
                </a:lnTo>
                <a:lnTo>
                  <a:pt x="469106" y="21432"/>
                </a:lnTo>
                <a:lnTo>
                  <a:pt x="602456" y="61913"/>
                </a:lnTo>
                <a:lnTo>
                  <a:pt x="681037" y="9525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reeform 34"/>
          <p:cNvSpPr/>
          <p:nvPr/>
        </p:nvSpPr>
        <p:spPr>
          <a:xfrm>
            <a:off x="5650052" y="1193559"/>
            <a:ext cx="452437" cy="257175"/>
          </a:xfrm>
          <a:custGeom>
            <a:avLst/>
            <a:gdLst>
              <a:gd name="connsiteX0" fmla="*/ 842962 w 842962"/>
              <a:gd name="connsiteY0" fmla="*/ 221457 h 352425"/>
              <a:gd name="connsiteX1" fmla="*/ 790575 w 842962"/>
              <a:gd name="connsiteY1" fmla="*/ 207169 h 352425"/>
              <a:gd name="connsiteX2" fmla="*/ 702469 w 842962"/>
              <a:gd name="connsiteY2" fmla="*/ 214313 h 352425"/>
              <a:gd name="connsiteX3" fmla="*/ 676275 w 842962"/>
              <a:gd name="connsiteY3" fmla="*/ 250032 h 352425"/>
              <a:gd name="connsiteX4" fmla="*/ 661987 w 842962"/>
              <a:gd name="connsiteY4" fmla="*/ 269082 h 352425"/>
              <a:gd name="connsiteX5" fmla="*/ 650081 w 842962"/>
              <a:gd name="connsiteY5" fmla="*/ 283369 h 352425"/>
              <a:gd name="connsiteX6" fmla="*/ 642937 w 842962"/>
              <a:gd name="connsiteY6" fmla="*/ 304800 h 352425"/>
              <a:gd name="connsiteX7" fmla="*/ 635794 w 842962"/>
              <a:gd name="connsiteY7" fmla="*/ 321469 h 352425"/>
              <a:gd name="connsiteX8" fmla="*/ 621506 w 842962"/>
              <a:gd name="connsiteY8" fmla="*/ 338138 h 352425"/>
              <a:gd name="connsiteX9" fmla="*/ 607219 w 842962"/>
              <a:gd name="connsiteY9" fmla="*/ 340519 h 352425"/>
              <a:gd name="connsiteX10" fmla="*/ 588169 w 842962"/>
              <a:gd name="connsiteY10" fmla="*/ 342900 h 352425"/>
              <a:gd name="connsiteX11" fmla="*/ 573881 w 842962"/>
              <a:gd name="connsiteY11" fmla="*/ 338138 h 352425"/>
              <a:gd name="connsiteX12" fmla="*/ 566737 w 842962"/>
              <a:gd name="connsiteY12" fmla="*/ 323850 h 352425"/>
              <a:gd name="connsiteX13" fmla="*/ 566737 w 842962"/>
              <a:gd name="connsiteY13" fmla="*/ 323850 h 352425"/>
              <a:gd name="connsiteX14" fmla="*/ 550069 w 842962"/>
              <a:gd name="connsiteY14" fmla="*/ 309563 h 352425"/>
              <a:gd name="connsiteX15" fmla="*/ 521494 w 842962"/>
              <a:gd name="connsiteY15" fmla="*/ 309563 h 352425"/>
              <a:gd name="connsiteX16" fmla="*/ 500062 w 842962"/>
              <a:gd name="connsiteY16" fmla="*/ 321469 h 352425"/>
              <a:gd name="connsiteX17" fmla="*/ 490537 w 842962"/>
              <a:gd name="connsiteY17" fmla="*/ 338138 h 352425"/>
              <a:gd name="connsiteX18" fmla="*/ 483394 w 842962"/>
              <a:gd name="connsiteY18" fmla="*/ 350044 h 352425"/>
              <a:gd name="connsiteX19" fmla="*/ 478631 w 842962"/>
              <a:gd name="connsiteY19" fmla="*/ 352425 h 352425"/>
              <a:gd name="connsiteX20" fmla="*/ 459581 w 842962"/>
              <a:gd name="connsiteY20" fmla="*/ 352425 h 352425"/>
              <a:gd name="connsiteX21" fmla="*/ 450056 w 842962"/>
              <a:gd name="connsiteY21" fmla="*/ 352425 h 352425"/>
              <a:gd name="connsiteX22" fmla="*/ 457200 w 842962"/>
              <a:gd name="connsiteY22" fmla="*/ 338138 h 352425"/>
              <a:gd name="connsiteX23" fmla="*/ 447675 w 842962"/>
              <a:gd name="connsiteY23" fmla="*/ 326232 h 352425"/>
              <a:gd name="connsiteX24" fmla="*/ 426244 w 842962"/>
              <a:gd name="connsiteY24" fmla="*/ 321469 h 352425"/>
              <a:gd name="connsiteX25" fmla="*/ 390525 w 842962"/>
              <a:gd name="connsiteY25" fmla="*/ 304800 h 352425"/>
              <a:gd name="connsiteX26" fmla="*/ 373856 w 842962"/>
              <a:gd name="connsiteY26" fmla="*/ 290513 h 352425"/>
              <a:gd name="connsiteX27" fmla="*/ 364331 w 842962"/>
              <a:gd name="connsiteY27" fmla="*/ 261938 h 352425"/>
              <a:gd name="connsiteX28" fmla="*/ 352425 w 842962"/>
              <a:gd name="connsiteY28" fmla="*/ 245269 h 352425"/>
              <a:gd name="connsiteX29" fmla="*/ 340519 w 842962"/>
              <a:gd name="connsiteY29" fmla="*/ 242888 h 352425"/>
              <a:gd name="connsiteX30" fmla="*/ 311944 w 842962"/>
              <a:gd name="connsiteY30" fmla="*/ 233363 h 352425"/>
              <a:gd name="connsiteX31" fmla="*/ 285750 w 842962"/>
              <a:gd name="connsiteY31" fmla="*/ 230982 h 352425"/>
              <a:gd name="connsiteX32" fmla="*/ 254794 w 842962"/>
              <a:gd name="connsiteY32" fmla="*/ 228600 h 352425"/>
              <a:gd name="connsiteX33" fmla="*/ 221456 w 842962"/>
              <a:gd name="connsiteY33" fmla="*/ 230982 h 352425"/>
              <a:gd name="connsiteX34" fmla="*/ 190500 w 842962"/>
              <a:gd name="connsiteY34" fmla="*/ 235744 h 352425"/>
              <a:gd name="connsiteX35" fmla="*/ 142875 w 842962"/>
              <a:gd name="connsiteY35" fmla="*/ 252413 h 352425"/>
              <a:gd name="connsiteX36" fmla="*/ 121444 w 842962"/>
              <a:gd name="connsiteY36" fmla="*/ 276225 h 352425"/>
              <a:gd name="connsiteX37" fmla="*/ 111919 w 842962"/>
              <a:gd name="connsiteY37" fmla="*/ 290513 h 352425"/>
              <a:gd name="connsiteX38" fmla="*/ 80962 w 842962"/>
              <a:gd name="connsiteY38" fmla="*/ 321469 h 352425"/>
              <a:gd name="connsiteX39" fmla="*/ 73819 w 842962"/>
              <a:gd name="connsiteY39" fmla="*/ 335757 h 352425"/>
              <a:gd name="connsiteX40" fmla="*/ 69056 w 842962"/>
              <a:gd name="connsiteY40" fmla="*/ 340519 h 352425"/>
              <a:gd name="connsiteX41" fmla="*/ 0 w 842962"/>
              <a:gd name="connsiteY41" fmla="*/ 264319 h 352425"/>
              <a:gd name="connsiteX42" fmla="*/ 7144 w 842962"/>
              <a:gd name="connsiteY42" fmla="*/ 240507 h 352425"/>
              <a:gd name="connsiteX43" fmla="*/ 14287 w 842962"/>
              <a:gd name="connsiteY43" fmla="*/ 230982 h 352425"/>
              <a:gd name="connsiteX44" fmla="*/ 21431 w 842962"/>
              <a:gd name="connsiteY44" fmla="*/ 228600 h 352425"/>
              <a:gd name="connsiteX45" fmla="*/ 30956 w 842962"/>
              <a:gd name="connsiteY45" fmla="*/ 216694 h 352425"/>
              <a:gd name="connsiteX46" fmla="*/ 33337 w 842962"/>
              <a:gd name="connsiteY46" fmla="*/ 204788 h 352425"/>
              <a:gd name="connsiteX47" fmla="*/ 40481 w 842962"/>
              <a:gd name="connsiteY47" fmla="*/ 192882 h 352425"/>
              <a:gd name="connsiteX48" fmla="*/ 45244 w 842962"/>
              <a:gd name="connsiteY48" fmla="*/ 185738 h 352425"/>
              <a:gd name="connsiteX49" fmla="*/ 52387 w 842962"/>
              <a:gd name="connsiteY49" fmla="*/ 169069 h 352425"/>
              <a:gd name="connsiteX50" fmla="*/ 57150 w 842962"/>
              <a:gd name="connsiteY50" fmla="*/ 164307 h 352425"/>
              <a:gd name="connsiteX51" fmla="*/ 130969 w 842962"/>
              <a:gd name="connsiteY51" fmla="*/ 159544 h 352425"/>
              <a:gd name="connsiteX52" fmla="*/ 204787 w 842962"/>
              <a:gd name="connsiteY52" fmla="*/ 154782 h 352425"/>
              <a:gd name="connsiteX53" fmla="*/ 271462 w 842962"/>
              <a:gd name="connsiteY53" fmla="*/ 147638 h 352425"/>
              <a:gd name="connsiteX54" fmla="*/ 333375 w 842962"/>
              <a:gd name="connsiteY54" fmla="*/ 138113 h 352425"/>
              <a:gd name="connsiteX55" fmla="*/ 383381 w 842962"/>
              <a:gd name="connsiteY55" fmla="*/ 123825 h 352425"/>
              <a:gd name="connsiteX56" fmla="*/ 407194 w 842962"/>
              <a:gd name="connsiteY56" fmla="*/ 104775 h 352425"/>
              <a:gd name="connsiteX57" fmla="*/ 426244 w 842962"/>
              <a:gd name="connsiteY57" fmla="*/ 64294 h 352425"/>
              <a:gd name="connsiteX58" fmla="*/ 328612 w 842962"/>
              <a:gd name="connsiteY58" fmla="*/ 0 h 352425"/>
              <a:gd name="connsiteX59" fmla="*/ 469106 w 842962"/>
              <a:gd name="connsiteY59" fmla="*/ 21432 h 352425"/>
              <a:gd name="connsiteX60" fmla="*/ 602456 w 842962"/>
              <a:gd name="connsiteY60" fmla="*/ 61913 h 352425"/>
              <a:gd name="connsiteX61" fmla="*/ 681037 w 842962"/>
              <a:gd name="connsiteY61" fmla="*/ 95250 h 352425"/>
              <a:gd name="connsiteX62" fmla="*/ 762000 w 842962"/>
              <a:gd name="connsiteY62" fmla="*/ 138113 h 352425"/>
              <a:gd name="connsiteX63" fmla="*/ 842962 w 842962"/>
              <a:gd name="connsiteY63" fmla="*/ 221457 h 352425"/>
              <a:gd name="connsiteX0" fmla="*/ 842962 w 842962"/>
              <a:gd name="connsiteY0" fmla="*/ 221457 h 352425"/>
              <a:gd name="connsiteX1" fmla="*/ 790575 w 842962"/>
              <a:gd name="connsiteY1" fmla="*/ 207169 h 352425"/>
              <a:gd name="connsiteX2" fmla="*/ 702469 w 842962"/>
              <a:gd name="connsiteY2" fmla="*/ 214313 h 352425"/>
              <a:gd name="connsiteX3" fmla="*/ 676275 w 842962"/>
              <a:gd name="connsiteY3" fmla="*/ 250032 h 352425"/>
              <a:gd name="connsiteX4" fmla="*/ 661987 w 842962"/>
              <a:gd name="connsiteY4" fmla="*/ 269082 h 352425"/>
              <a:gd name="connsiteX5" fmla="*/ 650081 w 842962"/>
              <a:gd name="connsiteY5" fmla="*/ 283369 h 352425"/>
              <a:gd name="connsiteX6" fmla="*/ 642937 w 842962"/>
              <a:gd name="connsiteY6" fmla="*/ 304800 h 352425"/>
              <a:gd name="connsiteX7" fmla="*/ 635794 w 842962"/>
              <a:gd name="connsiteY7" fmla="*/ 321469 h 352425"/>
              <a:gd name="connsiteX8" fmla="*/ 621506 w 842962"/>
              <a:gd name="connsiteY8" fmla="*/ 338138 h 352425"/>
              <a:gd name="connsiteX9" fmla="*/ 607219 w 842962"/>
              <a:gd name="connsiteY9" fmla="*/ 340519 h 352425"/>
              <a:gd name="connsiteX10" fmla="*/ 588169 w 842962"/>
              <a:gd name="connsiteY10" fmla="*/ 342900 h 352425"/>
              <a:gd name="connsiteX11" fmla="*/ 573881 w 842962"/>
              <a:gd name="connsiteY11" fmla="*/ 338138 h 352425"/>
              <a:gd name="connsiteX12" fmla="*/ 566737 w 842962"/>
              <a:gd name="connsiteY12" fmla="*/ 323850 h 352425"/>
              <a:gd name="connsiteX13" fmla="*/ 566737 w 842962"/>
              <a:gd name="connsiteY13" fmla="*/ 323850 h 352425"/>
              <a:gd name="connsiteX14" fmla="*/ 550069 w 842962"/>
              <a:gd name="connsiteY14" fmla="*/ 309563 h 352425"/>
              <a:gd name="connsiteX15" fmla="*/ 521494 w 842962"/>
              <a:gd name="connsiteY15" fmla="*/ 309563 h 352425"/>
              <a:gd name="connsiteX16" fmla="*/ 500062 w 842962"/>
              <a:gd name="connsiteY16" fmla="*/ 321469 h 352425"/>
              <a:gd name="connsiteX17" fmla="*/ 490537 w 842962"/>
              <a:gd name="connsiteY17" fmla="*/ 338138 h 352425"/>
              <a:gd name="connsiteX18" fmla="*/ 483394 w 842962"/>
              <a:gd name="connsiteY18" fmla="*/ 350044 h 352425"/>
              <a:gd name="connsiteX19" fmla="*/ 478631 w 842962"/>
              <a:gd name="connsiteY19" fmla="*/ 352425 h 352425"/>
              <a:gd name="connsiteX20" fmla="*/ 459581 w 842962"/>
              <a:gd name="connsiteY20" fmla="*/ 352425 h 352425"/>
              <a:gd name="connsiteX21" fmla="*/ 450056 w 842962"/>
              <a:gd name="connsiteY21" fmla="*/ 352425 h 352425"/>
              <a:gd name="connsiteX22" fmla="*/ 457200 w 842962"/>
              <a:gd name="connsiteY22" fmla="*/ 338138 h 352425"/>
              <a:gd name="connsiteX23" fmla="*/ 447675 w 842962"/>
              <a:gd name="connsiteY23" fmla="*/ 326232 h 352425"/>
              <a:gd name="connsiteX24" fmla="*/ 426244 w 842962"/>
              <a:gd name="connsiteY24" fmla="*/ 321469 h 352425"/>
              <a:gd name="connsiteX25" fmla="*/ 390525 w 842962"/>
              <a:gd name="connsiteY25" fmla="*/ 304800 h 352425"/>
              <a:gd name="connsiteX26" fmla="*/ 373856 w 842962"/>
              <a:gd name="connsiteY26" fmla="*/ 290513 h 352425"/>
              <a:gd name="connsiteX27" fmla="*/ 364331 w 842962"/>
              <a:gd name="connsiteY27" fmla="*/ 261938 h 352425"/>
              <a:gd name="connsiteX28" fmla="*/ 352425 w 842962"/>
              <a:gd name="connsiteY28" fmla="*/ 245269 h 352425"/>
              <a:gd name="connsiteX29" fmla="*/ 340519 w 842962"/>
              <a:gd name="connsiteY29" fmla="*/ 242888 h 352425"/>
              <a:gd name="connsiteX30" fmla="*/ 311944 w 842962"/>
              <a:gd name="connsiteY30" fmla="*/ 233363 h 352425"/>
              <a:gd name="connsiteX31" fmla="*/ 285750 w 842962"/>
              <a:gd name="connsiteY31" fmla="*/ 230982 h 352425"/>
              <a:gd name="connsiteX32" fmla="*/ 254794 w 842962"/>
              <a:gd name="connsiteY32" fmla="*/ 228600 h 352425"/>
              <a:gd name="connsiteX33" fmla="*/ 221456 w 842962"/>
              <a:gd name="connsiteY33" fmla="*/ 230982 h 352425"/>
              <a:gd name="connsiteX34" fmla="*/ 190500 w 842962"/>
              <a:gd name="connsiteY34" fmla="*/ 235744 h 352425"/>
              <a:gd name="connsiteX35" fmla="*/ 142875 w 842962"/>
              <a:gd name="connsiteY35" fmla="*/ 252413 h 352425"/>
              <a:gd name="connsiteX36" fmla="*/ 121444 w 842962"/>
              <a:gd name="connsiteY36" fmla="*/ 276225 h 352425"/>
              <a:gd name="connsiteX37" fmla="*/ 111919 w 842962"/>
              <a:gd name="connsiteY37" fmla="*/ 290513 h 352425"/>
              <a:gd name="connsiteX38" fmla="*/ 80962 w 842962"/>
              <a:gd name="connsiteY38" fmla="*/ 321469 h 352425"/>
              <a:gd name="connsiteX39" fmla="*/ 73819 w 842962"/>
              <a:gd name="connsiteY39" fmla="*/ 335757 h 352425"/>
              <a:gd name="connsiteX40" fmla="*/ 69056 w 842962"/>
              <a:gd name="connsiteY40" fmla="*/ 340519 h 352425"/>
              <a:gd name="connsiteX41" fmla="*/ 0 w 842962"/>
              <a:gd name="connsiteY41" fmla="*/ 264319 h 352425"/>
              <a:gd name="connsiteX42" fmla="*/ 7144 w 842962"/>
              <a:gd name="connsiteY42" fmla="*/ 240507 h 352425"/>
              <a:gd name="connsiteX43" fmla="*/ 14287 w 842962"/>
              <a:gd name="connsiteY43" fmla="*/ 230982 h 352425"/>
              <a:gd name="connsiteX44" fmla="*/ 21431 w 842962"/>
              <a:gd name="connsiteY44" fmla="*/ 228600 h 352425"/>
              <a:gd name="connsiteX45" fmla="*/ 30956 w 842962"/>
              <a:gd name="connsiteY45" fmla="*/ 216694 h 352425"/>
              <a:gd name="connsiteX46" fmla="*/ 33337 w 842962"/>
              <a:gd name="connsiteY46" fmla="*/ 204788 h 352425"/>
              <a:gd name="connsiteX47" fmla="*/ 40481 w 842962"/>
              <a:gd name="connsiteY47" fmla="*/ 192882 h 352425"/>
              <a:gd name="connsiteX48" fmla="*/ 45244 w 842962"/>
              <a:gd name="connsiteY48" fmla="*/ 185738 h 352425"/>
              <a:gd name="connsiteX49" fmla="*/ 52387 w 842962"/>
              <a:gd name="connsiteY49" fmla="*/ 169069 h 352425"/>
              <a:gd name="connsiteX50" fmla="*/ 57150 w 842962"/>
              <a:gd name="connsiteY50" fmla="*/ 164307 h 352425"/>
              <a:gd name="connsiteX51" fmla="*/ 130969 w 842962"/>
              <a:gd name="connsiteY51" fmla="*/ 159544 h 352425"/>
              <a:gd name="connsiteX52" fmla="*/ 204787 w 842962"/>
              <a:gd name="connsiteY52" fmla="*/ 154782 h 352425"/>
              <a:gd name="connsiteX53" fmla="*/ 271462 w 842962"/>
              <a:gd name="connsiteY53" fmla="*/ 147638 h 352425"/>
              <a:gd name="connsiteX54" fmla="*/ 333375 w 842962"/>
              <a:gd name="connsiteY54" fmla="*/ 138113 h 352425"/>
              <a:gd name="connsiteX55" fmla="*/ 383381 w 842962"/>
              <a:gd name="connsiteY55" fmla="*/ 123825 h 352425"/>
              <a:gd name="connsiteX56" fmla="*/ 407194 w 842962"/>
              <a:gd name="connsiteY56" fmla="*/ 104775 h 352425"/>
              <a:gd name="connsiteX57" fmla="*/ 426244 w 842962"/>
              <a:gd name="connsiteY57" fmla="*/ 64294 h 352425"/>
              <a:gd name="connsiteX58" fmla="*/ 328612 w 842962"/>
              <a:gd name="connsiteY58" fmla="*/ 0 h 352425"/>
              <a:gd name="connsiteX59" fmla="*/ 469106 w 842962"/>
              <a:gd name="connsiteY59" fmla="*/ 21432 h 352425"/>
              <a:gd name="connsiteX60" fmla="*/ 681037 w 842962"/>
              <a:gd name="connsiteY60" fmla="*/ 95250 h 352425"/>
              <a:gd name="connsiteX61" fmla="*/ 762000 w 842962"/>
              <a:gd name="connsiteY61" fmla="*/ 138113 h 352425"/>
              <a:gd name="connsiteX62" fmla="*/ 842962 w 842962"/>
              <a:gd name="connsiteY62" fmla="*/ 221457 h 352425"/>
              <a:gd name="connsiteX0" fmla="*/ 842962 w 842962"/>
              <a:gd name="connsiteY0" fmla="*/ 221457 h 352425"/>
              <a:gd name="connsiteX1" fmla="*/ 790575 w 842962"/>
              <a:gd name="connsiteY1" fmla="*/ 207169 h 352425"/>
              <a:gd name="connsiteX2" fmla="*/ 702469 w 842962"/>
              <a:gd name="connsiteY2" fmla="*/ 214313 h 352425"/>
              <a:gd name="connsiteX3" fmla="*/ 676275 w 842962"/>
              <a:gd name="connsiteY3" fmla="*/ 250032 h 352425"/>
              <a:gd name="connsiteX4" fmla="*/ 661987 w 842962"/>
              <a:gd name="connsiteY4" fmla="*/ 269082 h 352425"/>
              <a:gd name="connsiteX5" fmla="*/ 650081 w 842962"/>
              <a:gd name="connsiteY5" fmla="*/ 283369 h 352425"/>
              <a:gd name="connsiteX6" fmla="*/ 642937 w 842962"/>
              <a:gd name="connsiteY6" fmla="*/ 304800 h 352425"/>
              <a:gd name="connsiteX7" fmla="*/ 635794 w 842962"/>
              <a:gd name="connsiteY7" fmla="*/ 321469 h 352425"/>
              <a:gd name="connsiteX8" fmla="*/ 621506 w 842962"/>
              <a:gd name="connsiteY8" fmla="*/ 338138 h 352425"/>
              <a:gd name="connsiteX9" fmla="*/ 607219 w 842962"/>
              <a:gd name="connsiteY9" fmla="*/ 340519 h 352425"/>
              <a:gd name="connsiteX10" fmla="*/ 588169 w 842962"/>
              <a:gd name="connsiteY10" fmla="*/ 342900 h 352425"/>
              <a:gd name="connsiteX11" fmla="*/ 573881 w 842962"/>
              <a:gd name="connsiteY11" fmla="*/ 338138 h 352425"/>
              <a:gd name="connsiteX12" fmla="*/ 566737 w 842962"/>
              <a:gd name="connsiteY12" fmla="*/ 323850 h 352425"/>
              <a:gd name="connsiteX13" fmla="*/ 566737 w 842962"/>
              <a:gd name="connsiteY13" fmla="*/ 323850 h 352425"/>
              <a:gd name="connsiteX14" fmla="*/ 550069 w 842962"/>
              <a:gd name="connsiteY14" fmla="*/ 309563 h 352425"/>
              <a:gd name="connsiteX15" fmla="*/ 521494 w 842962"/>
              <a:gd name="connsiteY15" fmla="*/ 309563 h 352425"/>
              <a:gd name="connsiteX16" fmla="*/ 500062 w 842962"/>
              <a:gd name="connsiteY16" fmla="*/ 321469 h 352425"/>
              <a:gd name="connsiteX17" fmla="*/ 490537 w 842962"/>
              <a:gd name="connsiteY17" fmla="*/ 338138 h 352425"/>
              <a:gd name="connsiteX18" fmla="*/ 483394 w 842962"/>
              <a:gd name="connsiteY18" fmla="*/ 350044 h 352425"/>
              <a:gd name="connsiteX19" fmla="*/ 478631 w 842962"/>
              <a:gd name="connsiteY19" fmla="*/ 352425 h 352425"/>
              <a:gd name="connsiteX20" fmla="*/ 459581 w 842962"/>
              <a:gd name="connsiteY20" fmla="*/ 352425 h 352425"/>
              <a:gd name="connsiteX21" fmla="*/ 450056 w 842962"/>
              <a:gd name="connsiteY21" fmla="*/ 352425 h 352425"/>
              <a:gd name="connsiteX22" fmla="*/ 457200 w 842962"/>
              <a:gd name="connsiteY22" fmla="*/ 338138 h 352425"/>
              <a:gd name="connsiteX23" fmla="*/ 447675 w 842962"/>
              <a:gd name="connsiteY23" fmla="*/ 326232 h 352425"/>
              <a:gd name="connsiteX24" fmla="*/ 426244 w 842962"/>
              <a:gd name="connsiteY24" fmla="*/ 321469 h 352425"/>
              <a:gd name="connsiteX25" fmla="*/ 390525 w 842962"/>
              <a:gd name="connsiteY25" fmla="*/ 304800 h 352425"/>
              <a:gd name="connsiteX26" fmla="*/ 373856 w 842962"/>
              <a:gd name="connsiteY26" fmla="*/ 290513 h 352425"/>
              <a:gd name="connsiteX27" fmla="*/ 364331 w 842962"/>
              <a:gd name="connsiteY27" fmla="*/ 261938 h 352425"/>
              <a:gd name="connsiteX28" fmla="*/ 352425 w 842962"/>
              <a:gd name="connsiteY28" fmla="*/ 245269 h 352425"/>
              <a:gd name="connsiteX29" fmla="*/ 340519 w 842962"/>
              <a:gd name="connsiteY29" fmla="*/ 242888 h 352425"/>
              <a:gd name="connsiteX30" fmla="*/ 311944 w 842962"/>
              <a:gd name="connsiteY30" fmla="*/ 233363 h 352425"/>
              <a:gd name="connsiteX31" fmla="*/ 285750 w 842962"/>
              <a:gd name="connsiteY31" fmla="*/ 230982 h 352425"/>
              <a:gd name="connsiteX32" fmla="*/ 254794 w 842962"/>
              <a:gd name="connsiteY32" fmla="*/ 228600 h 352425"/>
              <a:gd name="connsiteX33" fmla="*/ 221456 w 842962"/>
              <a:gd name="connsiteY33" fmla="*/ 230982 h 352425"/>
              <a:gd name="connsiteX34" fmla="*/ 190500 w 842962"/>
              <a:gd name="connsiteY34" fmla="*/ 235744 h 352425"/>
              <a:gd name="connsiteX35" fmla="*/ 142875 w 842962"/>
              <a:gd name="connsiteY35" fmla="*/ 252413 h 352425"/>
              <a:gd name="connsiteX36" fmla="*/ 121444 w 842962"/>
              <a:gd name="connsiteY36" fmla="*/ 276225 h 352425"/>
              <a:gd name="connsiteX37" fmla="*/ 111919 w 842962"/>
              <a:gd name="connsiteY37" fmla="*/ 290513 h 352425"/>
              <a:gd name="connsiteX38" fmla="*/ 80962 w 842962"/>
              <a:gd name="connsiteY38" fmla="*/ 321469 h 352425"/>
              <a:gd name="connsiteX39" fmla="*/ 73819 w 842962"/>
              <a:gd name="connsiteY39" fmla="*/ 335757 h 352425"/>
              <a:gd name="connsiteX40" fmla="*/ 69056 w 842962"/>
              <a:gd name="connsiteY40" fmla="*/ 340519 h 352425"/>
              <a:gd name="connsiteX41" fmla="*/ 0 w 842962"/>
              <a:gd name="connsiteY41" fmla="*/ 264319 h 352425"/>
              <a:gd name="connsiteX42" fmla="*/ 7144 w 842962"/>
              <a:gd name="connsiteY42" fmla="*/ 240507 h 352425"/>
              <a:gd name="connsiteX43" fmla="*/ 14287 w 842962"/>
              <a:gd name="connsiteY43" fmla="*/ 230982 h 352425"/>
              <a:gd name="connsiteX44" fmla="*/ 21431 w 842962"/>
              <a:gd name="connsiteY44" fmla="*/ 228600 h 352425"/>
              <a:gd name="connsiteX45" fmla="*/ 30956 w 842962"/>
              <a:gd name="connsiteY45" fmla="*/ 216694 h 352425"/>
              <a:gd name="connsiteX46" fmla="*/ 33337 w 842962"/>
              <a:gd name="connsiteY46" fmla="*/ 204788 h 352425"/>
              <a:gd name="connsiteX47" fmla="*/ 40481 w 842962"/>
              <a:gd name="connsiteY47" fmla="*/ 192882 h 352425"/>
              <a:gd name="connsiteX48" fmla="*/ 45244 w 842962"/>
              <a:gd name="connsiteY48" fmla="*/ 185738 h 352425"/>
              <a:gd name="connsiteX49" fmla="*/ 52387 w 842962"/>
              <a:gd name="connsiteY49" fmla="*/ 169069 h 352425"/>
              <a:gd name="connsiteX50" fmla="*/ 57150 w 842962"/>
              <a:gd name="connsiteY50" fmla="*/ 164307 h 352425"/>
              <a:gd name="connsiteX51" fmla="*/ 130969 w 842962"/>
              <a:gd name="connsiteY51" fmla="*/ 159544 h 352425"/>
              <a:gd name="connsiteX52" fmla="*/ 204787 w 842962"/>
              <a:gd name="connsiteY52" fmla="*/ 154782 h 352425"/>
              <a:gd name="connsiteX53" fmla="*/ 271462 w 842962"/>
              <a:gd name="connsiteY53" fmla="*/ 147638 h 352425"/>
              <a:gd name="connsiteX54" fmla="*/ 333375 w 842962"/>
              <a:gd name="connsiteY54" fmla="*/ 138113 h 352425"/>
              <a:gd name="connsiteX55" fmla="*/ 383381 w 842962"/>
              <a:gd name="connsiteY55" fmla="*/ 123825 h 352425"/>
              <a:gd name="connsiteX56" fmla="*/ 407194 w 842962"/>
              <a:gd name="connsiteY56" fmla="*/ 104775 h 352425"/>
              <a:gd name="connsiteX57" fmla="*/ 426244 w 842962"/>
              <a:gd name="connsiteY57" fmla="*/ 64294 h 352425"/>
              <a:gd name="connsiteX58" fmla="*/ 328612 w 842962"/>
              <a:gd name="connsiteY58" fmla="*/ 0 h 352425"/>
              <a:gd name="connsiteX59" fmla="*/ 469106 w 842962"/>
              <a:gd name="connsiteY59" fmla="*/ 21432 h 352425"/>
              <a:gd name="connsiteX60" fmla="*/ 476236 w 842962"/>
              <a:gd name="connsiteY60" fmla="*/ 19051 h 352425"/>
              <a:gd name="connsiteX61" fmla="*/ 681037 w 842962"/>
              <a:gd name="connsiteY61" fmla="*/ 95250 h 352425"/>
              <a:gd name="connsiteX62" fmla="*/ 762000 w 842962"/>
              <a:gd name="connsiteY62" fmla="*/ 138113 h 352425"/>
              <a:gd name="connsiteX63" fmla="*/ 842962 w 842962"/>
              <a:gd name="connsiteY63" fmla="*/ 221457 h 352425"/>
              <a:gd name="connsiteX0" fmla="*/ 842962 w 842962"/>
              <a:gd name="connsiteY0" fmla="*/ 202406 h 333374"/>
              <a:gd name="connsiteX1" fmla="*/ 790575 w 842962"/>
              <a:gd name="connsiteY1" fmla="*/ 188118 h 333374"/>
              <a:gd name="connsiteX2" fmla="*/ 702469 w 842962"/>
              <a:gd name="connsiteY2" fmla="*/ 195262 h 333374"/>
              <a:gd name="connsiteX3" fmla="*/ 676275 w 842962"/>
              <a:gd name="connsiteY3" fmla="*/ 230981 h 333374"/>
              <a:gd name="connsiteX4" fmla="*/ 661987 w 842962"/>
              <a:gd name="connsiteY4" fmla="*/ 250031 h 333374"/>
              <a:gd name="connsiteX5" fmla="*/ 650081 w 842962"/>
              <a:gd name="connsiteY5" fmla="*/ 264318 h 333374"/>
              <a:gd name="connsiteX6" fmla="*/ 642937 w 842962"/>
              <a:gd name="connsiteY6" fmla="*/ 285749 h 333374"/>
              <a:gd name="connsiteX7" fmla="*/ 635794 w 842962"/>
              <a:gd name="connsiteY7" fmla="*/ 302418 h 333374"/>
              <a:gd name="connsiteX8" fmla="*/ 621506 w 842962"/>
              <a:gd name="connsiteY8" fmla="*/ 319087 h 333374"/>
              <a:gd name="connsiteX9" fmla="*/ 607219 w 842962"/>
              <a:gd name="connsiteY9" fmla="*/ 321468 h 333374"/>
              <a:gd name="connsiteX10" fmla="*/ 588169 w 842962"/>
              <a:gd name="connsiteY10" fmla="*/ 323849 h 333374"/>
              <a:gd name="connsiteX11" fmla="*/ 573881 w 842962"/>
              <a:gd name="connsiteY11" fmla="*/ 319087 h 333374"/>
              <a:gd name="connsiteX12" fmla="*/ 566737 w 842962"/>
              <a:gd name="connsiteY12" fmla="*/ 304799 h 333374"/>
              <a:gd name="connsiteX13" fmla="*/ 566737 w 842962"/>
              <a:gd name="connsiteY13" fmla="*/ 304799 h 333374"/>
              <a:gd name="connsiteX14" fmla="*/ 550069 w 842962"/>
              <a:gd name="connsiteY14" fmla="*/ 290512 h 333374"/>
              <a:gd name="connsiteX15" fmla="*/ 521494 w 842962"/>
              <a:gd name="connsiteY15" fmla="*/ 290512 h 333374"/>
              <a:gd name="connsiteX16" fmla="*/ 500062 w 842962"/>
              <a:gd name="connsiteY16" fmla="*/ 302418 h 333374"/>
              <a:gd name="connsiteX17" fmla="*/ 490537 w 842962"/>
              <a:gd name="connsiteY17" fmla="*/ 319087 h 333374"/>
              <a:gd name="connsiteX18" fmla="*/ 483394 w 842962"/>
              <a:gd name="connsiteY18" fmla="*/ 330993 h 333374"/>
              <a:gd name="connsiteX19" fmla="*/ 478631 w 842962"/>
              <a:gd name="connsiteY19" fmla="*/ 333374 h 333374"/>
              <a:gd name="connsiteX20" fmla="*/ 459581 w 842962"/>
              <a:gd name="connsiteY20" fmla="*/ 333374 h 333374"/>
              <a:gd name="connsiteX21" fmla="*/ 450056 w 842962"/>
              <a:gd name="connsiteY21" fmla="*/ 333374 h 333374"/>
              <a:gd name="connsiteX22" fmla="*/ 457200 w 842962"/>
              <a:gd name="connsiteY22" fmla="*/ 319087 h 333374"/>
              <a:gd name="connsiteX23" fmla="*/ 447675 w 842962"/>
              <a:gd name="connsiteY23" fmla="*/ 307181 h 333374"/>
              <a:gd name="connsiteX24" fmla="*/ 426244 w 842962"/>
              <a:gd name="connsiteY24" fmla="*/ 302418 h 333374"/>
              <a:gd name="connsiteX25" fmla="*/ 390525 w 842962"/>
              <a:gd name="connsiteY25" fmla="*/ 285749 h 333374"/>
              <a:gd name="connsiteX26" fmla="*/ 373856 w 842962"/>
              <a:gd name="connsiteY26" fmla="*/ 271462 h 333374"/>
              <a:gd name="connsiteX27" fmla="*/ 364331 w 842962"/>
              <a:gd name="connsiteY27" fmla="*/ 242887 h 333374"/>
              <a:gd name="connsiteX28" fmla="*/ 352425 w 842962"/>
              <a:gd name="connsiteY28" fmla="*/ 226218 h 333374"/>
              <a:gd name="connsiteX29" fmla="*/ 340519 w 842962"/>
              <a:gd name="connsiteY29" fmla="*/ 223837 h 333374"/>
              <a:gd name="connsiteX30" fmla="*/ 311944 w 842962"/>
              <a:gd name="connsiteY30" fmla="*/ 214312 h 333374"/>
              <a:gd name="connsiteX31" fmla="*/ 285750 w 842962"/>
              <a:gd name="connsiteY31" fmla="*/ 211931 h 333374"/>
              <a:gd name="connsiteX32" fmla="*/ 254794 w 842962"/>
              <a:gd name="connsiteY32" fmla="*/ 209549 h 333374"/>
              <a:gd name="connsiteX33" fmla="*/ 221456 w 842962"/>
              <a:gd name="connsiteY33" fmla="*/ 211931 h 333374"/>
              <a:gd name="connsiteX34" fmla="*/ 190500 w 842962"/>
              <a:gd name="connsiteY34" fmla="*/ 216693 h 333374"/>
              <a:gd name="connsiteX35" fmla="*/ 142875 w 842962"/>
              <a:gd name="connsiteY35" fmla="*/ 233362 h 333374"/>
              <a:gd name="connsiteX36" fmla="*/ 121444 w 842962"/>
              <a:gd name="connsiteY36" fmla="*/ 257174 h 333374"/>
              <a:gd name="connsiteX37" fmla="*/ 111919 w 842962"/>
              <a:gd name="connsiteY37" fmla="*/ 271462 h 333374"/>
              <a:gd name="connsiteX38" fmla="*/ 80962 w 842962"/>
              <a:gd name="connsiteY38" fmla="*/ 302418 h 333374"/>
              <a:gd name="connsiteX39" fmla="*/ 73819 w 842962"/>
              <a:gd name="connsiteY39" fmla="*/ 316706 h 333374"/>
              <a:gd name="connsiteX40" fmla="*/ 69056 w 842962"/>
              <a:gd name="connsiteY40" fmla="*/ 321468 h 333374"/>
              <a:gd name="connsiteX41" fmla="*/ 0 w 842962"/>
              <a:gd name="connsiteY41" fmla="*/ 245268 h 333374"/>
              <a:gd name="connsiteX42" fmla="*/ 7144 w 842962"/>
              <a:gd name="connsiteY42" fmla="*/ 221456 h 333374"/>
              <a:gd name="connsiteX43" fmla="*/ 14287 w 842962"/>
              <a:gd name="connsiteY43" fmla="*/ 211931 h 333374"/>
              <a:gd name="connsiteX44" fmla="*/ 21431 w 842962"/>
              <a:gd name="connsiteY44" fmla="*/ 209549 h 333374"/>
              <a:gd name="connsiteX45" fmla="*/ 30956 w 842962"/>
              <a:gd name="connsiteY45" fmla="*/ 197643 h 333374"/>
              <a:gd name="connsiteX46" fmla="*/ 33337 w 842962"/>
              <a:gd name="connsiteY46" fmla="*/ 185737 h 333374"/>
              <a:gd name="connsiteX47" fmla="*/ 40481 w 842962"/>
              <a:gd name="connsiteY47" fmla="*/ 173831 h 333374"/>
              <a:gd name="connsiteX48" fmla="*/ 45244 w 842962"/>
              <a:gd name="connsiteY48" fmla="*/ 166687 h 333374"/>
              <a:gd name="connsiteX49" fmla="*/ 52387 w 842962"/>
              <a:gd name="connsiteY49" fmla="*/ 150018 h 333374"/>
              <a:gd name="connsiteX50" fmla="*/ 57150 w 842962"/>
              <a:gd name="connsiteY50" fmla="*/ 145256 h 333374"/>
              <a:gd name="connsiteX51" fmla="*/ 130969 w 842962"/>
              <a:gd name="connsiteY51" fmla="*/ 140493 h 333374"/>
              <a:gd name="connsiteX52" fmla="*/ 204787 w 842962"/>
              <a:gd name="connsiteY52" fmla="*/ 135731 h 333374"/>
              <a:gd name="connsiteX53" fmla="*/ 271462 w 842962"/>
              <a:gd name="connsiteY53" fmla="*/ 128587 h 333374"/>
              <a:gd name="connsiteX54" fmla="*/ 333375 w 842962"/>
              <a:gd name="connsiteY54" fmla="*/ 119062 h 333374"/>
              <a:gd name="connsiteX55" fmla="*/ 383381 w 842962"/>
              <a:gd name="connsiteY55" fmla="*/ 104774 h 333374"/>
              <a:gd name="connsiteX56" fmla="*/ 407194 w 842962"/>
              <a:gd name="connsiteY56" fmla="*/ 85724 h 333374"/>
              <a:gd name="connsiteX57" fmla="*/ 426244 w 842962"/>
              <a:gd name="connsiteY57" fmla="*/ 45243 h 333374"/>
              <a:gd name="connsiteX58" fmla="*/ 469106 w 842962"/>
              <a:gd name="connsiteY58" fmla="*/ 2381 h 333374"/>
              <a:gd name="connsiteX59" fmla="*/ 476236 w 842962"/>
              <a:gd name="connsiteY59" fmla="*/ 0 h 333374"/>
              <a:gd name="connsiteX60" fmla="*/ 681037 w 842962"/>
              <a:gd name="connsiteY60" fmla="*/ 76199 h 333374"/>
              <a:gd name="connsiteX61" fmla="*/ 762000 w 842962"/>
              <a:gd name="connsiteY61" fmla="*/ 119062 h 333374"/>
              <a:gd name="connsiteX62" fmla="*/ 842962 w 842962"/>
              <a:gd name="connsiteY62" fmla="*/ 202406 h 333374"/>
              <a:gd name="connsiteX0" fmla="*/ 842962 w 842962"/>
              <a:gd name="connsiteY0" fmla="*/ 200025 h 330993"/>
              <a:gd name="connsiteX1" fmla="*/ 790575 w 842962"/>
              <a:gd name="connsiteY1" fmla="*/ 185737 h 330993"/>
              <a:gd name="connsiteX2" fmla="*/ 702469 w 842962"/>
              <a:gd name="connsiteY2" fmla="*/ 192881 h 330993"/>
              <a:gd name="connsiteX3" fmla="*/ 676275 w 842962"/>
              <a:gd name="connsiteY3" fmla="*/ 228600 h 330993"/>
              <a:gd name="connsiteX4" fmla="*/ 661987 w 842962"/>
              <a:gd name="connsiteY4" fmla="*/ 247650 h 330993"/>
              <a:gd name="connsiteX5" fmla="*/ 650081 w 842962"/>
              <a:gd name="connsiteY5" fmla="*/ 261937 h 330993"/>
              <a:gd name="connsiteX6" fmla="*/ 642937 w 842962"/>
              <a:gd name="connsiteY6" fmla="*/ 283368 h 330993"/>
              <a:gd name="connsiteX7" fmla="*/ 635794 w 842962"/>
              <a:gd name="connsiteY7" fmla="*/ 300037 h 330993"/>
              <a:gd name="connsiteX8" fmla="*/ 621506 w 842962"/>
              <a:gd name="connsiteY8" fmla="*/ 316706 h 330993"/>
              <a:gd name="connsiteX9" fmla="*/ 607219 w 842962"/>
              <a:gd name="connsiteY9" fmla="*/ 319087 h 330993"/>
              <a:gd name="connsiteX10" fmla="*/ 588169 w 842962"/>
              <a:gd name="connsiteY10" fmla="*/ 321468 h 330993"/>
              <a:gd name="connsiteX11" fmla="*/ 573881 w 842962"/>
              <a:gd name="connsiteY11" fmla="*/ 316706 h 330993"/>
              <a:gd name="connsiteX12" fmla="*/ 566737 w 842962"/>
              <a:gd name="connsiteY12" fmla="*/ 302418 h 330993"/>
              <a:gd name="connsiteX13" fmla="*/ 566737 w 842962"/>
              <a:gd name="connsiteY13" fmla="*/ 302418 h 330993"/>
              <a:gd name="connsiteX14" fmla="*/ 550069 w 842962"/>
              <a:gd name="connsiteY14" fmla="*/ 288131 h 330993"/>
              <a:gd name="connsiteX15" fmla="*/ 521494 w 842962"/>
              <a:gd name="connsiteY15" fmla="*/ 288131 h 330993"/>
              <a:gd name="connsiteX16" fmla="*/ 500062 w 842962"/>
              <a:gd name="connsiteY16" fmla="*/ 300037 h 330993"/>
              <a:gd name="connsiteX17" fmla="*/ 490537 w 842962"/>
              <a:gd name="connsiteY17" fmla="*/ 316706 h 330993"/>
              <a:gd name="connsiteX18" fmla="*/ 483394 w 842962"/>
              <a:gd name="connsiteY18" fmla="*/ 328612 h 330993"/>
              <a:gd name="connsiteX19" fmla="*/ 478631 w 842962"/>
              <a:gd name="connsiteY19" fmla="*/ 330993 h 330993"/>
              <a:gd name="connsiteX20" fmla="*/ 459581 w 842962"/>
              <a:gd name="connsiteY20" fmla="*/ 330993 h 330993"/>
              <a:gd name="connsiteX21" fmla="*/ 450056 w 842962"/>
              <a:gd name="connsiteY21" fmla="*/ 330993 h 330993"/>
              <a:gd name="connsiteX22" fmla="*/ 457200 w 842962"/>
              <a:gd name="connsiteY22" fmla="*/ 316706 h 330993"/>
              <a:gd name="connsiteX23" fmla="*/ 447675 w 842962"/>
              <a:gd name="connsiteY23" fmla="*/ 304800 h 330993"/>
              <a:gd name="connsiteX24" fmla="*/ 426244 w 842962"/>
              <a:gd name="connsiteY24" fmla="*/ 300037 h 330993"/>
              <a:gd name="connsiteX25" fmla="*/ 390525 w 842962"/>
              <a:gd name="connsiteY25" fmla="*/ 283368 h 330993"/>
              <a:gd name="connsiteX26" fmla="*/ 373856 w 842962"/>
              <a:gd name="connsiteY26" fmla="*/ 269081 h 330993"/>
              <a:gd name="connsiteX27" fmla="*/ 364331 w 842962"/>
              <a:gd name="connsiteY27" fmla="*/ 240506 h 330993"/>
              <a:gd name="connsiteX28" fmla="*/ 352425 w 842962"/>
              <a:gd name="connsiteY28" fmla="*/ 223837 h 330993"/>
              <a:gd name="connsiteX29" fmla="*/ 340519 w 842962"/>
              <a:gd name="connsiteY29" fmla="*/ 221456 h 330993"/>
              <a:gd name="connsiteX30" fmla="*/ 311944 w 842962"/>
              <a:gd name="connsiteY30" fmla="*/ 211931 h 330993"/>
              <a:gd name="connsiteX31" fmla="*/ 285750 w 842962"/>
              <a:gd name="connsiteY31" fmla="*/ 209550 h 330993"/>
              <a:gd name="connsiteX32" fmla="*/ 254794 w 842962"/>
              <a:gd name="connsiteY32" fmla="*/ 207168 h 330993"/>
              <a:gd name="connsiteX33" fmla="*/ 221456 w 842962"/>
              <a:gd name="connsiteY33" fmla="*/ 209550 h 330993"/>
              <a:gd name="connsiteX34" fmla="*/ 190500 w 842962"/>
              <a:gd name="connsiteY34" fmla="*/ 214312 h 330993"/>
              <a:gd name="connsiteX35" fmla="*/ 142875 w 842962"/>
              <a:gd name="connsiteY35" fmla="*/ 230981 h 330993"/>
              <a:gd name="connsiteX36" fmla="*/ 121444 w 842962"/>
              <a:gd name="connsiteY36" fmla="*/ 254793 h 330993"/>
              <a:gd name="connsiteX37" fmla="*/ 111919 w 842962"/>
              <a:gd name="connsiteY37" fmla="*/ 269081 h 330993"/>
              <a:gd name="connsiteX38" fmla="*/ 80962 w 842962"/>
              <a:gd name="connsiteY38" fmla="*/ 300037 h 330993"/>
              <a:gd name="connsiteX39" fmla="*/ 73819 w 842962"/>
              <a:gd name="connsiteY39" fmla="*/ 314325 h 330993"/>
              <a:gd name="connsiteX40" fmla="*/ 69056 w 842962"/>
              <a:gd name="connsiteY40" fmla="*/ 319087 h 330993"/>
              <a:gd name="connsiteX41" fmla="*/ 0 w 842962"/>
              <a:gd name="connsiteY41" fmla="*/ 242887 h 330993"/>
              <a:gd name="connsiteX42" fmla="*/ 7144 w 842962"/>
              <a:gd name="connsiteY42" fmla="*/ 219075 h 330993"/>
              <a:gd name="connsiteX43" fmla="*/ 14287 w 842962"/>
              <a:gd name="connsiteY43" fmla="*/ 209550 h 330993"/>
              <a:gd name="connsiteX44" fmla="*/ 21431 w 842962"/>
              <a:gd name="connsiteY44" fmla="*/ 207168 h 330993"/>
              <a:gd name="connsiteX45" fmla="*/ 30956 w 842962"/>
              <a:gd name="connsiteY45" fmla="*/ 195262 h 330993"/>
              <a:gd name="connsiteX46" fmla="*/ 33337 w 842962"/>
              <a:gd name="connsiteY46" fmla="*/ 183356 h 330993"/>
              <a:gd name="connsiteX47" fmla="*/ 40481 w 842962"/>
              <a:gd name="connsiteY47" fmla="*/ 171450 h 330993"/>
              <a:gd name="connsiteX48" fmla="*/ 45244 w 842962"/>
              <a:gd name="connsiteY48" fmla="*/ 164306 h 330993"/>
              <a:gd name="connsiteX49" fmla="*/ 52387 w 842962"/>
              <a:gd name="connsiteY49" fmla="*/ 147637 h 330993"/>
              <a:gd name="connsiteX50" fmla="*/ 57150 w 842962"/>
              <a:gd name="connsiteY50" fmla="*/ 142875 h 330993"/>
              <a:gd name="connsiteX51" fmla="*/ 130969 w 842962"/>
              <a:gd name="connsiteY51" fmla="*/ 138112 h 330993"/>
              <a:gd name="connsiteX52" fmla="*/ 204787 w 842962"/>
              <a:gd name="connsiteY52" fmla="*/ 133350 h 330993"/>
              <a:gd name="connsiteX53" fmla="*/ 271462 w 842962"/>
              <a:gd name="connsiteY53" fmla="*/ 126206 h 330993"/>
              <a:gd name="connsiteX54" fmla="*/ 333375 w 842962"/>
              <a:gd name="connsiteY54" fmla="*/ 116681 h 330993"/>
              <a:gd name="connsiteX55" fmla="*/ 383381 w 842962"/>
              <a:gd name="connsiteY55" fmla="*/ 102393 h 330993"/>
              <a:gd name="connsiteX56" fmla="*/ 407194 w 842962"/>
              <a:gd name="connsiteY56" fmla="*/ 83343 h 330993"/>
              <a:gd name="connsiteX57" fmla="*/ 426244 w 842962"/>
              <a:gd name="connsiteY57" fmla="*/ 42862 h 330993"/>
              <a:gd name="connsiteX58" fmla="*/ 469106 w 842962"/>
              <a:gd name="connsiteY58" fmla="*/ 0 h 330993"/>
              <a:gd name="connsiteX59" fmla="*/ 681037 w 842962"/>
              <a:gd name="connsiteY59" fmla="*/ 73818 h 330993"/>
              <a:gd name="connsiteX60" fmla="*/ 762000 w 842962"/>
              <a:gd name="connsiteY60" fmla="*/ 116681 h 330993"/>
              <a:gd name="connsiteX61" fmla="*/ 842962 w 842962"/>
              <a:gd name="connsiteY61" fmla="*/ 200025 h 330993"/>
              <a:gd name="connsiteX0" fmla="*/ 842962 w 842962"/>
              <a:gd name="connsiteY0" fmla="*/ 157163 h 288131"/>
              <a:gd name="connsiteX1" fmla="*/ 790575 w 842962"/>
              <a:gd name="connsiteY1" fmla="*/ 142875 h 288131"/>
              <a:gd name="connsiteX2" fmla="*/ 702469 w 842962"/>
              <a:gd name="connsiteY2" fmla="*/ 150019 h 288131"/>
              <a:gd name="connsiteX3" fmla="*/ 676275 w 842962"/>
              <a:gd name="connsiteY3" fmla="*/ 185738 h 288131"/>
              <a:gd name="connsiteX4" fmla="*/ 661987 w 842962"/>
              <a:gd name="connsiteY4" fmla="*/ 204788 h 288131"/>
              <a:gd name="connsiteX5" fmla="*/ 650081 w 842962"/>
              <a:gd name="connsiteY5" fmla="*/ 219075 h 288131"/>
              <a:gd name="connsiteX6" fmla="*/ 642937 w 842962"/>
              <a:gd name="connsiteY6" fmla="*/ 240506 h 288131"/>
              <a:gd name="connsiteX7" fmla="*/ 635794 w 842962"/>
              <a:gd name="connsiteY7" fmla="*/ 257175 h 288131"/>
              <a:gd name="connsiteX8" fmla="*/ 621506 w 842962"/>
              <a:gd name="connsiteY8" fmla="*/ 273844 h 288131"/>
              <a:gd name="connsiteX9" fmla="*/ 607219 w 842962"/>
              <a:gd name="connsiteY9" fmla="*/ 276225 h 288131"/>
              <a:gd name="connsiteX10" fmla="*/ 588169 w 842962"/>
              <a:gd name="connsiteY10" fmla="*/ 278606 h 288131"/>
              <a:gd name="connsiteX11" fmla="*/ 573881 w 842962"/>
              <a:gd name="connsiteY11" fmla="*/ 273844 h 288131"/>
              <a:gd name="connsiteX12" fmla="*/ 566737 w 842962"/>
              <a:gd name="connsiteY12" fmla="*/ 259556 h 288131"/>
              <a:gd name="connsiteX13" fmla="*/ 566737 w 842962"/>
              <a:gd name="connsiteY13" fmla="*/ 259556 h 288131"/>
              <a:gd name="connsiteX14" fmla="*/ 550069 w 842962"/>
              <a:gd name="connsiteY14" fmla="*/ 245269 h 288131"/>
              <a:gd name="connsiteX15" fmla="*/ 521494 w 842962"/>
              <a:gd name="connsiteY15" fmla="*/ 245269 h 288131"/>
              <a:gd name="connsiteX16" fmla="*/ 500062 w 842962"/>
              <a:gd name="connsiteY16" fmla="*/ 257175 h 288131"/>
              <a:gd name="connsiteX17" fmla="*/ 490537 w 842962"/>
              <a:gd name="connsiteY17" fmla="*/ 273844 h 288131"/>
              <a:gd name="connsiteX18" fmla="*/ 483394 w 842962"/>
              <a:gd name="connsiteY18" fmla="*/ 285750 h 288131"/>
              <a:gd name="connsiteX19" fmla="*/ 478631 w 842962"/>
              <a:gd name="connsiteY19" fmla="*/ 288131 h 288131"/>
              <a:gd name="connsiteX20" fmla="*/ 459581 w 842962"/>
              <a:gd name="connsiteY20" fmla="*/ 288131 h 288131"/>
              <a:gd name="connsiteX21" fmla="*/ 450056 w 842962"/>
              <a:gd name="connsiteY21" fmla="*/ 288131 h 288131"/>
              <a:gd name="connsiteX22" fmla="*/ 457200 w 842962"/>
              <a:gd name="connsiteY22" fmla="*/ 273844 h 288131"/>
              <a:gd name="connsiteX23" fmla="*/ 447675 w 842962"/>
              <a:gd name="connsiteY23" fmla="*/ 261938 h 288131"/>
              <a:gd name="connsiteX24" fmla="*/ 426244 w 842962"/>
              <a:gd name="connsiteY24" fmla="*/ 257175 h 288131"/>
              <a:gd name="connsiteX25" fmla="*/ 390525 w 842962"/>
              <a:gd name="connsiteY25" fmla="*/ 240506 h 288131"/>
              <a:gd name="connsiteX26" fmla="*/ 373856 w 842962"/>
              <a:gd name="connsiteY26" fmla="*/ 226219 h 288131"/>
              <a:gd name="connsiteX27" fmla="*/ 364331 w 842962"/>
              <a:gd name="connsiteY27" fmla="*/ 197644 h 288131"/>
              <a:gd name="connsiteX28" fmla="*/ 352425 w 842962"/>
              <a:gd name="connsiteY28" fmla="*/ 180975 h 288131"/>
              <a:gd name="connsiteX29" fmla="*/ 340519 w 842962"/>
              <a:gd name="connsiteY29" fmla="*/ 178594 h 288131"/>
              <a:gd name="connsiteX30" fmla="*/ 311944 w 842962"/>
              <a:gd name="connsiteY30" fmla="*/ 169069 h 288131"/>
              <a:gd name="connsiteX31" fmla="*/ 285750 w 842962"/>
              <a:gd name="connsiteY31" fmla="*/ 166688 h 288131"/>
              <a:gd name="connsiteX32" fmla="*/ 254794 w 842962"/>
              <a:gd name="connsiteY32" fmla="*/ 164306 h 288131"/>
              <a:gd name="connsiteX33" fmla="*/ 221456 w 842962"/>
              <a:gd name="connsiteY33" fmla="*/ 166688 h 288131"/>
              <a:gd name="connsiteX34" fmla="*/ 190500 w 842962"/>
              <a:gd name="connsiteY34" fmla="*/ 171450 h 288131"/>
              <a:gd name="connsiteX35" fmla="*/ 142875 w 842962"/>
              <a:gd name="connsiteY35" fmla="*/ 188119 h 288131"/>
              <a:gd name="connsiteX36" fmla="*/ 121444 w 842962"/>
              <a:gd name="connsiteY36" fmla="*/ 211931 h 288131"/>
              <a:gd name="connsiteX37" fmla="*/ 111919 w 842962"/>
              <a:gd name="connsiteY37" fmla="*/ 226219 h 288131"/>
              <a:gd name="connsiteX38" fmla="*/ 80962 w 842962"/>
              <a:gd name="connsiteY38" fmla="*/ 257175 h 288131"/>
              <a:gd name="connsiteX39" fmla="*/ 73819 w 842962"/>
              <a:gd name="connsiteY39" fmla="*/ 271463 h 288131"/>
              <a:gd name="connsiteX40" fmla="*/ 69056 w 842962"/>
              <a:gd name="connsiteY40" fmla="*/ 276225 h 288131"/>
              <a:gd name="connsiteX41" fmla="*/ 0 w 842962"/>
              <a:gd name="connsiteY41" fmla="*/ 200025 h 288131"/>
              <a:gd name="connsiteX42" fmla="*/ 7144 w 842962"/>
              <a:gd name="connsiteY42" fmla="*/ 176213 h 288131"/>
              <a:gd name="connsiteX43" fmla="*/ 14287 w 842962"/>
              <a:gd name="connsiteY43" fmla="*/ 166688 h 288131"/>
              <a:gd name="connsiteX44" fmla="*/ 21431 w 842962"/>
              <a:gd name="connsiteY44" fmla="*/ 164306 h 288131"/>
              <a:gd name="connsiteX45" fmla="*/ 30956 w 842962"/>
              <a:gd name="connsiteY45" fmla="*/ 152400 h 288131"/>
              <a:gd name="connsiteX46" fmla="*/ 33337 w 842962"/>
              <a:gd name="connsiteY46" fmla="*/ 140494 h 288131"/>
              <a:gd name="connsiteX47" fmla="*/ 40481 w 842962"/>
              <a:gd name="connsiteY47" fmla="*/ 128588 h 288131"/>
              <a:gd name="connsiteX48" fmla="*/ 45244 w 842962"/>
              <a:gd name="connsiteY48" fmla="*/ 121444 h 288131"/>
              <a:gd name="connsiteX49" fmla="*/ 52387 w 842962"/>
              <a:gd name="connsiteY49" fmla="*/ 104775 h 288131"/>
              <a:gd name="connsiteX50" fmla="*/ 57150 w 842962"/>
              <a:gd name="connsiteY50" fmla="*/ 100013 h 288131"/>
              <a:gd name="connsiteX51" fmla="*/ 130969 w 842962"/>
              <a:gd name="connsiteY51" fmla="*/ 95250 h 288131"/>
              <a:gd name="connsiteX52" fmla="*/ 204787 w 842962"/>
              <a:gd name="connsiteY52" fmla="*/ 90488 h 288131"/>
              <a:gd name="connsiteX53" fmla="*/ 271462 w 842962"/>
              <a:gd name="connsiteY53" fmla="*/ 83344 h 288131"/>
              <a:gd name="connsiteX54" fmla="*/ 333375 w 842962"/>
              <a:gd name="connsiteY54" fmla="*/ 73819 h 288131"/>
              <a:gd name="connsiteX55" fmla="*/ 383381 w 842962"/>
              <a:gd name="connsiteY55" fmla="*/ 59531 h 288131"/>
              <a:gd name="connsiteX56" fmla="*/ 407194 w 842962"/>
              <a:gd name="connsiteY56" fmla="*/ 40481 h 288131"/>
              <a:gd name="connsiteX57" fmla="*/ 426244 w 842962"/>
              <a:gd name="connsiteY57" fmla="*/ 0 h 288131"/>
              <a:gd name="connsiteX58" fmla="*/ 681037 w 842962"/>
              <a:gd name="connsiteY58" fmla="*/ 30956 h 288131"/>
              <a:gd name="connsiteX59" fmla="*/ 762000 w 842962"/>
              <a:gd name="connsiteY59" fmla="*/ 73819 h 288131"/>
              <a:gd name="connsiteX60" fmla="*/ 842962 w 842962"/>
              <a:gd name="connsiteY60" fmla="*/ 157163 h 288131"/>
              <a:gd name="connsiteX0" fmla="*/ 842962 w 842962"/>
              <a:gd name="connsiteY0" fmla="*/ 126207 h 257175"/>
              <a:gd name="connsiteX1" fmla="*/ 790575 w 842962"/>
              <a:gd name="connsiteY1" fmla="*/ 111919 h 257175"/>
              <a:gd name="connsiteX2" fmla="*/ 702469 w 842962"/>
              <a:gd name="connsiteY2" fmla="*/ 119063 h 257175"/>
              <a:gd name="connsiteX3" fmla="*/ 676275 w 842962"/>
              <a:gd name="connsiteY3" fmla="*/ 154782 h 257175"/>
              <a:gd name="connsiteX4" fmla="*/ 661987 w 842962"/>
              <a:gd name="connsiteY4" fmla="*/ 173832 h 257175"/>
              <a:gd name="connsiteX5" fmla="*/ 650081 w 842962"/>
              <a:gd name="connsiteY5" fmla="*/ 188119 h 257175"/>
              <a:gd name="connsiteX6" fmla="*/ 642937 w 842962"/>
              <a:gd name="connsiteY6" fmla="*/ 209550 h 257175"/>
              <a:gd name="connsiteX7" fmla="*/ 635794 w 842962"/>
              <a:gd name="connsiteY7" fmla="*/ 226219 h 257175"/>
              <a:gd name="connsiteX8" fmla="*/ 621506 w 842962"/>
              <a:gd name="connsiteY8" fmla="*/ 242888 h 257175"/>
              <a:gd name="connsiteX9" fmla="*/ 607219 w 842962"/>
              <a:gd name="connsiteY9" fmla="*/ 245269 h 257175"/>
              <a:gd name="connsiteX10" fmla="*/ 588169 w 842962"/>
              <a:gd name="connsiteY10" fmla="*/ 247650 h 257175"/>
              <a:gd name="connsiteX11" fmla="*/ 573881 w 842962"/>
              <a:gd name="connsiteY11" fmla="*/ 242888 h 257175"/>
              <a:gd name="connsiteX12" fmla="*/ 566737 w 842962"/>
              <a:gd name="connsiteY12" fmla="*/ 228600 h 257175"/>
              <a:gd name="connsiteX13" fmla="*/ 566737 w 842962"/>
              <a:gd name="connsiteY13" fmla="*/ 228600 h 257175"/>
              <a:gd name="connsiteX14" fmla="*/ 550069 w 842962"/>
              <a:gd name="connsiteY14" fmla="*/ 214313 h 257175"/>
              <a:gd name="connsiteX15" fmla="*/ 521494 w 842962"/>
              <a:gd name="connsiteY15" fmla="*/ 214313 h 257175"/>
              <a:gd name="connsiteX16" fmla="*/ 500062 w 842962"/>
              <a:gd name="connsiteY16" fmla="*/ 226219 h 257175"/>
              <a:gd name="connsiteX17" fmla="*/ 490537 w 842962"/>
              <a:gd name="connsiteY17" fmla="*/ 242888 h 257175"/>
              <a:gd name="connsiteX18" fmla="*/ 483394 w 842962"/>
              <a:gd name="connsiteY18" fmla="*/ 254794 h 257175"/>
              <a:gd name="connsiteX19" fmla="*/ 478631 w 842962"/>
              <a:gd name="connsiteY19" fmla="*/ 257175 h 257175"/>
              <a:gd name="connsiteX20" fmla="*/ 459581 w 842962"/>
              <a:gd name="connsiteY20" fmla="*/ 257175 h 257175"/>
              <a:gd name="connsiteX21" fmla="*/ 450056 w 842962"/>
              <a:gd name="connsiteY21" fmla="*/ 257175 h 257175"/>
              <a:gd name="connsiteX22" fmla="*/ 457200 w 842962"/>
              <a:gd name="connsiteY22" fmla="*/ 242888 h 257175"/>
              <a:gd name="connsiteX23" fmla="*/ 447675 w 842962"/>
              <a:gd name="connsiteY23" fmla="*/ 230982 h 257175"/>
              <a:gd name="connsiteX24" fmla="*/ 426244 w 842962"/>
              <a:gd name="connsiteY24" fmla="*/ 226219 h 257175"/>
              <a:gd name="connsiteX25" fmla="*/ 390525 w 842962"/>
              <a:gd name="connsiteY25" fmla="*/ 209550 h 257175"/>
              <a:gd name="connsiteX26" fmla="*/ 373856 w 842962"/>
              <a:gd name="connsiteY26" fmla="*/ 195263 h 257175"/>
              <a:gd name="connsiteX27" fmla="*/ 364331 w 842962"/>
              <a:gd name="connsiteY27" fmla="*/ 166688 h 257175"/>
              <a:gd name="connsiteX28" fmla="*/ 352425 w 842962"/>
              <a:gd name="connsiteY28" fmla="*/ 150019 h 257175"/>
              <a:gd name="connsiteX29" fmla="*/ 340519 w 842962"/>
              <a:gd name="connsiteY29" fmla="*/ 147638 h 257175"/>
              <a:gd name="connsiteX30" fmla="*/ 311944 w 842962"/>
              <a:gd name="connsiteY30" fmla="*/ 138113 h 257175"/>
              <a:gd name="connsiteX31" fmla="*/ 285750 w 842962"/>
              <a:gd name="connsiteY31" fmla="*/ 135732 h 257175"/>
              <a:gd name="connsiteX32" fmla="*/ 254794 w 842962"/>
              <a:gd name="connsiteY32" fmla="*/ 133350 h 257175"/>
              <a:gd name="connsiteX33" fmla="*/ 221456 w 842962"/>
              <a:gd name="connsiteY33" fmla="*/ 135732 h 257175"/>
              <a:gd name="connsiteX34" fmla="*/ 190500 w 842962"/>
              <a:gd name="connsiteY34" fmla="*/ 140494 h 257175"/>
              <a:gd name="connsiteX35" fmla="*/ 142875 w 842962"/>
              <a:gd name="connsiteY35" fmla="*/ 157163 h 257175"/>
              <a:gd name="connsiteX36" fmla="*/ 121444 w 842962"/>
              <a:gd name="connsiteY36" fmla="*/ 180975 h 257175"/>
              <a:gd name="connsiteX37" fmla="*/ 111919 w 842962"/>
              <a:gd name="connsiteY37" fmla="*/ 195263 h 257175"/>
              <a:gd name="connsiteX38" fmla="*/ 80962 w 842962"/>
              <a:gd name="connsiteY38" fmla="*/ 226219 h 257175"/>
              <a:gd name="connsiteX39" fmla="*/ 73819 w 842962"/>
              <a:gd name="connsiteY39" fmla="*/ 240507 h 257175"/>
              <a:gd name="connsiteX40" fmla="*/ 69056 w 842962"/>
              <a:gd name="connsiteY40" fmla="*/ 245269 h 257175"/>
              <a:gd name="connsiteX41" fmla="*/ 0 w 842962"/>
              <a:gd name="connsiteY41" fmla="*/ 169069 h 257175"/>
              <a:gd name="connsiteX42" fmla="*/ 7144 w 842962"/>
              <a:gd name="connsiteY42" fmla="*/ 145257 h 257175"/>
              <a:gd name="connsiteX43" fmla="*/ 14287 w 842962"/>
              <a:gd name="connsiteY43" fmla="*/ 135732 h 257175"/>
              <a:gd name="connsiteX44" fmla="*/ 21431 w 842962"/>
              <a:gd name="connsiteY44" fmla="*/ 133350 h 257175"/>
              <a:gd name="connsiteX45" fmla="*/ 30956 w 842962"/>
              <a:gd name="connsiteY45" fmla="*/ 121444 h 257175"/>
              <a:gd name="connsiteX46" fmla="*/ 33337 w 842962"/>
              <a:gd name="connsiteY46" fmla="*/ 109538 h 257175"/>
              <a:gd name="connsiteX47" fmla="*/ 40481 w 842962"/>
              <a:gd name="connsiteY47" fmla="*/ 97632 h 257175"/>
              <a:gd name="connsiteX48" fmla="*/ 45244 w 842962"/>
              <a:gd name="connsiteY48" fmla="*/ 90488 h 257175"/>
              <a:gd name="connsiteX49" fmla="*/ 52387 w 842962"/>
              <a:gd name="connsiteY49" fmla="*/ 73819 h 257175"/>
              <a:gd name="connsiteX50" fmla="*/ 57150 w 842962"/>
              <a:gd name="connsiteY50" fmla="*/ 69057 h 257175"/>
              <a:gd name="connsiteX51" fmla="*/ 130969 w 842962"/>
              <a:gd name="connsiteY51" fmla="*/ 64294 h 257175"/>
              <a:gd name="connsiteX52" fmla="*/ 204787 w 842962"/>
              <a:gd name="connsiteY52" fmla="*/ 59532 h 257175"/>
              <a:gd name="connsiteX53" fmla="*/ 271462 w 842962"/>
              <a:gd name="connsiteY53" fmla="*/ 52388 h 257175"/>
              <a:gd name="connsiteX54" fmla="*/ 333375 w 842962"/>
              <a:gd name="connsiteY54" fmla="*/ 42863 h 257175"/>
              <a:gd name="connsiteX55" fmla="*/ 383381 w 842962"/>
              <a:gd name="connsiteY55" fmla="*/ 28575 h 257175"/>
              <a:gd name="connsiteX56" fmla="*/ 407194 w 842962"/>
              <a:gd name="connsiteY56" fmla="*/ 9525 h 257175"/>
              <a:gd name="connsiteX57" fmla="*/ 681037 w 842962"/>
              <a:gd name="connsiteY57" fmla="*/ 0 h 257175"/>
              <a:gd name="connsiteX58" fmla="*/ 762000 w 842962"/>
              <a:gd name="connsiteY58" fmla="*/ 42863 h 257175"/>
              <a:gd name="connsiteX59" fmla="*/ 842962 w 842962"/>
              <a:gd name="connsiteY59" fmla="*/ 126207 h 257175"/>
              <a:gd name="connsiteX0" fmla="*/ 842962 w 842962"/>
              <a:gd name="connsiteY0" fmla="*/ 126207 h 257175"/>
              <a:gd name="connsiteX1" fmla="*/ 790575 w 842962"/>
              <a:gd name="connsiteY1" fmla="*/ 111919 h 257175"/>
              <a:gd name="connsiteX2" fmla="*/ 702469 w 842962"/>
              <a:gd name="connsiteY2" fmla="*/ 119063 h 257175"/>
              <a:gd name="connsiteX3" fmla="*/ 676275 w 842962"/>
              <a:gd name="connsiteY3" fmla="*/ 154782 h 257175"/>
              <a:gd name="connsiteX4" fmla="*/ 661987 w 842962"/>
              <a:gd name="connsiteY4" fmla="*/ 173832 h 257175"/>
              <a:gd name="connsiteX5" fmla="*/ 650081 w 842962"/>
              <a:gd name="connsiteY5" fmla="*/ 188119 h 257175"/>
              <a:gd name="connsiteX6" fmla="*/ 642937 w 842962"/>
              <a:gd name="connsiteY6" fmla="*/ 209550 h 257175"/>
              <a:gd name="connsiteX7" fmla="*/ 635794 w 842962"/>
              <a:gd name="connsiteY7" fmla="*/ 226219 h 257175"/>
              <a:gd name="connsiteX8" fmla="*/ 621506 w 842962"/>
              <a:gd name="connsiteY8" fmla="*/ 242888 h 257175"/>
              <a:gd name="connsiteX9" fmla="*/ 607219 w 842962"/>
              <a:gd name="connsiteY9" fmla="*/ 245269 h 257175"/>
              <a:gd name="connsiteX10" fmla="*/ 588169 w 842962"/>
              <a:gd name="connsiteY10" fmla="*/ 247650 h 257175"/>
              <a:gd name="connsiteX11" fmla="*/ 573881 w 842962"/>
              <a:gd name="connsiteY11" fmla="*/ 242888 h 257175"/>
              <a:gd name="connsiteX12" fmla="*/ 566737 w 842962"/>
              <a:gd name="connsiteY12" fmla="*/ 228600 h 257175"/>
              <a:gd name="connsiteX13" fmla="*/ 566737 w 842962"/>
              <a:gd name="connsiteY13" fmla="*/ 228600 h 257175"/>
              <a:gd name="connsiteX14" fmla="*/ 550069 w 842962"/>
              <a:gd name="connsiteY14" fmla="*/ 214313 h 257175"/>
              <a:gd name="connsiteX15" fmla="*/ 521494 w 842962"/>
              <a:gd name="connsiteY15" fmla="*/ 214313 h 257175"/>
              <a:gd name="connsiteX16" fmla="*/ 500062 w 842962"/>
              <a:gd name="connsiteY16" fmla="*/ 226219 h 257175"/>
              <a:gd name="connsiteX17" fmla="*/ 490537 w 842962"/>
              <a:gd name="connsiteY17" fmla="*/ 242888 h 257175"/>
              <a:gd name="connsiteX18" fmla="*/ 483394 w 842962"/>
              <a:gd name="connsiteY18" fmla="*/ 254794 h 257175"/>
              <a:gd name="connsiteX19" fmla="*/ 478631 w 842962"/>
              <a:gd name="connsiteY19" fmla="*/ 257175 h 257175"/>
              <a:gd name="connsiteX20" fmla="*/ 459581 w 842962"/>
              <a:gd name="connsiteY20" fmla="*/ 257175 h 257175"/>
              <a:gd name="connsiteX21" fmla="*/ 450056 w 842962"/>
              <a:gd name="connsiteY21" fmla="*/ 257175 h 257175"/>
              <a:gd name="connsiteX22" fmla="*/ 457200 w 842962"/>
              <a:gd name="connsiteY22" fmla="*/ 242888 h 257175"/>
              <a:gd name="connsiteX23" fmla="*/ 447675 w 842962"/>
              <a:gd name="connsiteY23" fmla="*/ 230982 h 257175"/>
              <a:gd name="connsiteX24" fmla="*/ 426244 w 842962"/>
              <a:gd name="connsiteY24" fmla="*/ 226219 h 257175"/>
              <a:gd name="connsiteX25" fmla="*/ 390525 w 842962"/>
              <a:gd name="connsiteY25" fmla="*/ 209550 h 257175"/>
              <a:gd name="connsiteX26" fmla="*/ 373856 w 842962"/>
              <a:gd name="connsiteY26" fmla="*/ 195263 h 257175"/>
              <a:gd name="connsiteX27" fmla="*/ 364331 w 842962"/>
              <a:gd name="connsiteY27" fmla="*/ 166688 h 257175"/>
              <a:gd name="connsiteX28" fmla="*/ 352425 w 842962"/>
              <a:gd name="connsiteY28" fmla="*/ 150019 h 257175"/>
              <a:gd name="connsiteX29" fmla="*/ 340519 w 842962"/>
              <a:gd name="connsiteY29" fmla="*/ 147638 h 257175"/>
              <a:gd name="connsiteX30" fmla="*/ 311944 w 842962"/>
              <a:gd name="connsiteY30" fmla="*/ 138113 h 257175"/>
              <a:gd name="connsiteX31" fmla="*/ 285750 w 842962"/>
              <a:gd name="connsiteY31" fmla="*/ 135732 h 257175"/>
              <a:gd name="connsiteX32" fmla="*/ 254794 w 842962"/>
              <a:gd name="connsiteY32" fmla="*/ 133350 h 257175"/>
              <a:gd name="connsiteX33" fmla="*/ 221456 w 842962"/>
              <a:gd name="connsiteY33" fmla="*/ 135732 h 257175"/>
              <a:gd name="connsiteX34" fmla="*/ 190500 w 842962"/>
              <a:gd name="connsiteY34" fmla="*/ 140494 h 257175"/>
              <a:gd name="connsiteX35" fmla="*/ 142875 w 842962"/>
              <a:gd name="connsiteY35" fmla="*/ 157163 h 257175"/>
              <a:gd name="connsiteX36" fmla="*/ 121444 w 842962"/>
              <a:gd name="connsiteY36" fmla="*/ 180975 h 257175"/>
              <a:gd name="connsiteX37" fmla="*/ 111919 w 842962"/>
              <a:gd name="connsiteY37" fmla="*/ 195263 h 257175"/>
              <a:gd name="connsiteX38" fmla="*/ 80962 w 842962"/>
              <a:gd name="connsiteY38" fmla="*/ 226219 h 257175"/>
              <a:gd name="connsiteX39" fmla="*/ 73819 w 842962"/>
              <a:gd name="connsiteY39" fmla="*/ 240507 h 257175"/>
              <a:gd name="connsiteX40" fmla="*/ 69056 w 842962"/>
              <a:gd name="connsiteY40" fmla="*/ 245269 h 257175"/>
              <a:gd name="connsiteX41" fmla="*/ 0 w 842962"/>
              <a:gd name="connsiteY41" fmla="*/ 169069 h 257175"/>
              <a:gd name="connsiteX42" fmla="*/ 7144 w 842962"/>
              <a:gd name="connsiteY42" fmla="*/ 145257 h 257175"/>
              <a:gd name="connsiteX43" fmla="*/ 14287 w 842962"/>
              <a:gd name="connsiteY43" fmla="*/ 135732 h 257175"/>
              <a:gd name="connsiteX44" fmla="*/ 21431 w 842962"/>
              <a:gd name="connsiteY44" fmla="*/ 133350 h 257175"/>
              <a:gd name="connsiteX45" fmla="*/ 30956 w 842962"/>
              <a:gd name="connsiteY45" fmla="*/ 121444 h 257175"/>
              <a:gd name="connsiteX46" fmla="*/ 33337 w 842962"/>
              <a:gd name="connsiteY46" fmla="*/ 109538 h 257175"/>
              <a:gd name="connsiteX47" fmla="*/ 40481 w 842962"/>
              <a:gd name="connsiteY47" fmla="*/ 97632 h 257175"/>
              <a:gd name="connsiteX48" fmla="*/ 45244 w 842962"/>
              <a:gd name="connsiteY48" fmla="*/ 90488 h 257175"/>
              <a:gd name="connsiteX49" fmla="*/ 52387 w 842962"/>
              <a:gd name="connsiteY49" fmla="*/ 73819 h 257175"/>
              <a:gd name="connsiteX50" fmla="*/ 57150 w 842962"/>
              <a:gd name="connsiteY50" fmla="*/ 69057 h 257175"/>
              <a:gd name="connsiteX51" fmla="*/ 130969 w 842962"/>
              <a:gd name="connsiteY51" fmla="*/ 64294 h 257175"/>
              <a:gd name="connsiteX52" fmla="*/ 204787 w 842962"/>
              <a:gd name="connsiteY52" fmla="*/ 59532 h 257175"/>
              <a:gd name="connsiteX53" fmla="*/ 271462 w 842962"/>
              <a:gd name="connsiteY53" fmla="*/ 52388 h 257175"/>
              <a:gd name="connsiteX54" fmla="*/ 333375 w 842962"/>
              <a:gd name="connsiteY54" fmla="*/ 42863 h 257175"/>
              <a:gd name="connsiteX55" fmla="*/ 383381 w 842962"/>
              <a:gd name="connsiteY55" fmla="*/ 28575 h 257175"/>
              <a:gd name="connsiteX56" fmla="*/ 681037 w 842962"/>
              <a:gd name="connsiteY56" fmla="*/ 0 h 257175"/>
              <a:gd name="connsiteX57" fmla="*/ 762000 w 842962"/>
              <a:gd name="connsiteY57" fmla="*/ 42863 h 257175"/>
              <a:gd name="connsiteX58" fmla="*/ 842962 w 842962"/>
              <a:gd name="connsiteY58" fmla="*/ 126207 h 257175"/>
              <a:gd name="connsiteX0" fmla="*/ 842962 w 842962"/>
              <a:gd name="connsiteY0" fmla="*/ 126207 h 257175"/>
              <a:gd name="connsiteX1" fmla="*/ 790575 w 842962"/>
              <a:gd name="connsiteY1" fmla="*/ 111919 h 257175"/>
              <a:gd name="connsiteX2" fmla="*/ 702469 w 842962"/>
              <a:gd name="connsiteY2" fmla="*/ 119063 h 257175"/>
              <a:gd name="connsiteX3" fmla="*/ 676275 w 842962"/>
              <a:gd name="connsiteY3" fmla="*/ 154782 h 257175"/>
              <a:gd name="connsiteX4" fmla="*/ 661987 w 842962"/>
              <a:gd name="connsiteY4" fmla="*/ 173832 h 257175"/>
              <a:gd name="connsiteX5" fmla="*/ 650081 w 842962"/>
              <a:gd name="connsiteY5" fmla="*/ 188119 h 257175"/>
              <a:gd name="connsiteX6" fmla="*/ 642937 w 842962"/>
              <a:gd name="connsiteY6" fmla="*/ 209550 h 257175"/>
              <a:gd name="connsiteX7" fmla="*/ 635794 w 842962"/>
              <a:gd name="connsiteY7" fmla="*/ 226219 h 257175"/>
              <a:gd name="connsiteX8" fmla="*/ 621506 w 842962"/>
              <a:gd name="connsiteY8" fmla="*/ 242888 h 257175"/>
              <a:gd name="connsiteX9" fmla="*/ 607219 w 842962"/>
              <a:gd name="connsiteY9" fmla="*/ 245269 h 257175"/>
              <a:gd name="connsiteX10" fmla="*/ 588169 w 842962"/>
              <a:gd name="connsiteY10" fmla="*/ 247650 h 257175"/>
              <a:gd name="connsiteX11" fmla="*/ 573881 w 842962"/>
              <a:gd name="connsiteY11" fmla="*/ 242888 h 257175"/>
              <a:gd name="connsiteX12" fmla="*/ 566737 w 842962"/>
              <a:gd name="connsiteY12" fmla="*/ 228600 h 257175"/>
              <a:gd name="connsiteX13" fmla="*/ 566737 w 842962"/>
              <a:gd name="connsiteY13" fmla="*/ 228600 h 257175"/>
              <a:gd name="connsiteX14" fmla="*/ 550069 w 842962"/>
              <a:gd name="connsiteY14" fmla="*/ 214313 h 257175"/>
              <a:gd name="connsiteX15" fmla="*/ 521494 w 842962"/>
              <a:gd name="connsiteY15" fmla="*/ 214313 h 257175"/>
              <a:gd name="connsiteX16" fmla="*/ 500062 w 842962"/>
              <a:gd name="connsiteY16" fmla="*/ 226219 h 257175"/>
              <a:gd name="connsiteX17" fmla="*/ 490537 w 842962"/>
              <a:gd name="connsiteY17" fmla="*/ 242888 h 257175"/>
              <a:gd name="connsiteX18" fmla="*/ 483394 w 842962"/>
              <a:gd name="connsiteY18" fmla="*/ 254794 h 257175"/>
              <a:gd name="connsiteX19" fmla="*/ 478631 w 842962"/>
              <a:gd name="connsiteY19" fmla="*/ 257175 h 257175"/>
              <a:gd name="connsiteX20" fmla="*/ 459581 w 842962"/>
              <a:gd name="connsiteY20" fmla="*/ 257175 h 257175"/>
              <a:gd name="connsiteX21" fmla="*/ 450056 w 842962"/>
              <a:gd name="connsiteY21" fmla="*/ 257175 h 257175"/>
              <a:gd name="connsiteX22" fmla="*/ 457200 w 842962"/>
              <a:gd name="connsiteY22" fmla="*/ 242888 h 257175"/>
              <a:gd name="connsiteX23" fmla="*/ 447675 w 842962"/>
              <a:gd name="connsiteY23" fmla="*/ 230982 h 257175"/>
              <a:gd name="connsiteX24" fmla="*/ 426244 w 842962"/>
              <a:gd name="connsiteY24" fmla="*/ 226219 h 257175"/>
              <a:gd name="connsiteX25" fmla="*/ 390525 w 842962"/>
              <a:gd name="connsiteY25" fmla="*/ 209550 h 257175"/>
              <a:gd name="connsiteX26" fmla="*/ 373856 w 842962"/>
              <a:gd name="connsiteY26" fmla="*/ 195263 h 257175"/>
              <a:gd name="connsiteX27" fmla="*/ 364331 w 842962"/>
              <a:gd name="connsiteY27" fmla="*/ 166688 h 257175"/>
              <a:gd name="connsiteX28" fmla="*/ 352425 w 842962"/>
              <a:gd name="connsiteY28" fmla="*/ 150019 h 257175"/>
              <a:gd name="connsiteX29" fmla="*/ 340519 w 842962"/>
              <a:gd name="connsiteY29" fmla="*/ 147638 h 257175"/>
              <a:gd name="connsiteX30" fmla="*/ 311944 w 842962"/>
              <a:gd name="connsiteY30" fmla="*/ 138113 h 257175"/>
              <a:gd name="connsiteX31" fmla="*/ 285750 w 842962"/>
              <a:gd name="connsiteY31" fmla="*/ 135732 h 257175"/>
              <a:gd name="connsiteX32" fmla="*/ 254794 w 842962"/>
              <a:gd name="connsiteY32" fmla="*/ 133350 h 257175"/>
              <a:gd name="connsiteX33" fmla="*/ 221456 w 842962"/>
              <a:gd name="connsiteY33" fmla="*/ 135732 h 257175"/>
              <a:gd name="connsiteX34" fmla="*/ 190500 w 842962"/>
              <a:gd name="connsiteY34" fmla="*/ 140494 h 257175"/>
              <a:gd name="connsiteX35" fmla="*/ 142875 w 842962"/>
              <a:gd name="connsiteY35" fmla="*/ 157163 h 257175"/>
              <a:gd name="connsiteX36" fmla="*/ 121444 w 842962"/>
              <a:gd name="connsiteY36" fmla="*/ 180975 h 257175"/>
              <a:gd name="connsiteX37" fmla="*/ 111919 w 842962"/>
              <a:gd name="connsiteY37" fmla="*/ 195263 h 257175"/>
              <a:gd name="connsiteX38" fmla="*/ 80962 w 842962"/>
              <a:gd name="connsiteY38" fmla="*/ 226219 h 257175"/>
              <a:gd name="connsiteX39" fmla="*/ 73819 w 842962"/>
              <a:gd name="connsiteY39" fmla="*/ 240507 h 257175"/>
              <a:gd name="connsiteX40" fmla="*/ 69056 w 842962"/>
              <a:gd name="connsiteY40" fmla="*/ 245269 h 257175"/>
              <a:gd name="connsiteX41" fmla="*/ 0 w 842962"/>
              <a:gd name="connsiteY41" fmla="*/ 169069 h 257175"/>
              <a:gd name="connsiteX42" fmla="*/ 7144 w 842962"/>
              <a:gd name="connsiteY42" fmla="*/ 145257 h 257175"/>
              <a:gd name="connsiteX43" fmla="*/ 14287 w 842962"/>
              <a:gd name="connsiteY43" fmla="*/ 135732 h 257175"/>
              <a:gd name="connsiteX44" fmla="*/ 21431 w 842962"/>
              <a:gd name="connsiteY44" fmla="*/ 133350 h 257175"/>
              <a:gd name="connsiteX45" fmla="*/ 30956 w 842962"/>
              <a:gd name="connsiteY45" fmla="*/ 121444 h 257175"/>
              <a:gd name="connsiteX46" fmla="*/ 33337 w 842962"/>
              <a:gd name="connsiteY46" fmla="*/ 109538 h 257175"/>
              <a:gd name="connsiteX47" fmla="*/ 40481 w 842962"/>
              <a:gd name="connsiteY47" fmla="*/ 97632 h 257175"/>
              <a:gd name="connsiteX48" fmla="*/ 45244 w 842962"/>
              <a:gd name="connsiteY48" fmla="*/ 90488 h 257175"/>
              <a:gd name="connsiteX49" fmla="*/ 52387 w 842962"/>
              <a:gd name="connsiteY49" fmla="*/ 73819 h 257175"/>
              <a:gd name="connsiteX50" fmla="*/ 57150 w 842962"/>
              <a:gd name="connsiteY50" fmla="*/ 69057 h 257175"/>
              <a:gd name="connsiteX51" fmla="*/ 130969 w 842962"/>
              <a:gd name="connsiteY51" fmla="*/ 64294 h 257175"/>
              <a:gd name="connsiteX52" fmla="*/ 204787 w 842962"/>
              <a:gd name="connsiteY52" fmla="*/ 59532 h 257175"/>
              <a:gd name="connsiteX53" fmla="*/ 271462 w 842962"/>
              <a:gd name="connsiteY53" fmla="*/ 52388 h 257175"/>
              <a:gd name="connsiteX54" fmla="*/ 333375 w 842962"/>
              <a:gd name="connsiteY54" fmla="*/ 42863 h 257175"/>
              <a:gd name="connsiteX55" fmla="*/ 681037 w 842962"/>
              <a:gd name="connsiteY55" fmla="*/ 0 h 257175"/>
              <a:gd name="connsiteX56" fmla="*/ 762000 w 842962"/>
              <a:gd name="connsiteY56" fmla="*/ 42863 h 257175"/>
              <a:gd name="connsiteX57" fmla="*/ 842962 w 842962"/>
              <a:gd name="connsiteY57" fmla="*/ 126207 h 257175"/>
              <a:gd name="connsiteX0" fmla="*/ 842962 w 842962"/>
              <a:gd name="connsiteY0" fmla="*/ 126207 h 257175"/>
              <a:gd name="connsiteX1" fmla="*/ 790575 w 842962"/>
              <a:gd name="connsiteY1" fmla="*/ 111919 h 257175"/>
              <a:gd name="connsiteX2" fmla="*/ 702469 w 842962"/>
              <a:gd name="connsiteY2" fmla="*/ 119063 h 257175"/>
              <a:gd name="connsiteX3" fmla="*/ 676275 w 842962"/>
              <a:gd name="connsiteY3" fmla="*/ 154782 h 257175"/>
              <a:gd name="connsiteX4" fmla="*/ 661987 w 842962"/>
              <a:gd name="connsiteY4" fmla="*/ 173832 h 257175"/>
              <a:gd name="connsiteX5" fmla="*/ 650081 w 842962"/>
              <a:gd name="connsiteY5" fmla="*/ 188119 h 257175"/>
              <a:gd name="connsiteX6" fmla="*/ 642937 w 842962"/>
              <a:gd name="connsiteY6" fmla="*/ 209550 h 257175"/>
              <a:gd name="connsiteX7" fmla="*/ 635794 w 842962"/>
              <a:gd name="connsiteY7" fmla="*/ 226219 h 257175"/>
              <a:gd name="connsiteX8" fmla="*/ 621506 w 842962"/>
              <a:gd name="connsiteY8" fmla="*/ 242888 h 257175"/>
              <a:gd name="connsiteX9" fmla="*/ 607219 w 842962"/>
              <a:gd name="connsiteY9" fmla="*/ 245269 h 257175"/>
              <a:gd name="connsiteX10" fmla="*/ 588169 w 842962"/>
              <a:gd name="connsiteY10" fmla="*/ 247650 h 257175"/>
              <a:gd name="connsiteX11" fmla="*/ 573881 w 842962"/>
              <a:gd name="connsiteY11" fmla="*/ 242888 h 257175"/>
              <a:gd name="connsiteX12" fmla="*/ 566737 w 842962"/>
              <a:gd name="connsiteY12" fmla="*/ 228600 h 257175"/>
              <a:gd name="connsiteX13" fmla="*/ 566737 w 842962"/>
              <a:gd name="connsiteY13" fmla="*/ 228600 h 257175"/>
              <a:gd name="connsiteX14" fmla="*/ 550069 w 842962"/>
              <a:gd name="connsiteY14" fmla="*/ 214313 h 257175"/>
              <a:gd name="connsiteX15" fmla="*/ 521494 w 842962"/>
              <a:gd name="connsiteY15" fmla="*/ 214313 h 257175"/>
              <a:gd name="connsiteX16" fmla="*/ 500062 w 842962"/>
              <a:gd name="connsiteY16" fmla="*/ 226219 h 257175"/>
              <a:gd name="connsiteX17" fmla="*/ 490537 w 842962"/>
              <a:gd name="connsiteY17" fmla="*/ 242888 h 257175"/>
              <a:gd name="connsiteX18" fmla="*/ 483394 w 842962"/>
              <a:gd name="connsiteY18" fmla="*/ 254794 h 257175"/>
              <a:gd name="connsiteX19" fmla="*/ 478631 w 842962"/>
              <a:gd name="connsiteY19" fmla="*/ 257175 h 257175"/>
              <a:gd name="connsiteX20" fmla="*/ 459581 w 842962"/>
              <a:gd name="connsiteY20" fmla="*/ 257175 h 257175"/>
              <a:gd name="connsiteX21" fmla="*/ 450056 w 842962"/>
              <a:gd name="connsiteY21" fmla="*/ 257175 h 257175"/>
              <a:gd name="connsiteX22" fmla="*/ 457200 w 842962"/>
              <a:gd name="connsiteY22" fmla="*/ 242888 h 257175"/>
              <a:gd name="connsiteX23" fmla="*/ 447675 w 842962"/>
              <a:gd name="connsiteY23" fmla="*/ 230982 h 257175"/>
              <a:gd name="connsiteX24" fmla="*/ 426244 w 842962"/>
              <a:gd name="connsiteY24" fmla="*/ 226219 h 257175"/>
              <a:gd name="connsiteX25" fmla="*/ 390525 w 842962"/>
              <a:gd name="connsiteY25" fmla="*/ 209550 h 257175"/>
              <a:gd name="connsiteX26" fmla="*/ 373856 w 842962"/>
              <a:gd name="connsiteY26" fmla="*/ 195263 h 257175"/>
              <a:gd name="connsiteX27" fmla="*/ 364331 w 842962"/>
              <a:gd name="connsiteY27" fmla="*/ 166688 h 257175"/>
              <a:gd name="connsiteX28" fmla="*/ 352425 w 842962"/>
              <a:gd name="connsiteY28" fmla="*/ 150019 h 257175"/>
              <a:gd name="connsiteX29" fmla="*/ 340519 w 842962"/>
              <a:gd name="connsiteY29" fmla="*/ 147638 h 257175"/>
              <a:gd name="connsiteX30" fmla="*/ 311944 w 842962"/>
              <a:gd name="connsiteY30" fmla="*/ 138113 h 257175"/>
              <a:gd name="connsiteX31" fmla="*/ 285750 w 842962"/>
              <a:gd name="connsiteY31" fmla="*/ 135732 h 257175"/>
              <a:gd name="connsiteX32" fmla="*/ 254794 w 842962"/>
              <a:gd name="connsiteY32" fmla="*/ 133350 h 257175"/>
              <a:gd name="connsiteX33" fmla="*/ 221456 w 842962"/>
              <a:gd name="connsiteY33" fmla="*/ 135732 h 257175"/>
              <a:gd name="connsiteX34" fmla="*/ 190500 w 842962"/>
              <a:gd name="connsiteY34" fmla="*/ 140494 h 257175"/>
              <a:gd name="connsiteX35" fmla="*/ 142875 w 842962"/>
              <a:gd name="connsiteY35" fmla="*/ 157163 h 257175"/>
              <a:gd name="connsiteX36" fmla="*/ 121444 w 842962"/>
              <a:gd name="connsiteY36" fmla="*/ 180975 h 257175"/>
              <a:gd name="connsiteX37" fmla="*/ 111919 w 842962"/>
              <a:gd name="connsiteY37" fmla="*/ 195263 h 257175"/>
              <a:gd name="connsiteX38" fmla="*/ 80962 w 842962"/>
              <a:gd name="connsiteY38" fmla="*/ 226219 h 257175"/>
              <a:gd name="connsiteX39" fmla="*/ 73819 w 842962"/>
              <a:gd name="connsiteY39" fmla="*/ 240507 h 257175"/>
              <a:gd name="connsiteX40" fmla="*/ 69056 w 842962"/>
              <a:gd name="connsiteY40" fmla="*/ 245269 h 257175"/>
              <a:gd name="connsiteX41" fmla="*/ 0 w 842962"/>
              <a:gd name="connsiteY41" fmla="*/ 169069 h 257175"/>
              <a:gd name="connsiteX42" fmla="*/ 7144 w 842962"/>
              <a:gd name="connsiteY42" fmla="*/ 145257 h 257175"/>
              <a:gd name="connsiteX43" fmla="*/ 14287 w 842962"/>
              <a:gd name="connsiteY43" fmla="*/ 135732 h 257175"/>
              <a:gd name="connsiteX44" fmla="*/ 21431 w 842962"/>
              <a:gd name="connsiteY44" fmla="*/ 133350 h 257175"/>
              <a:gd name="connsiteX45" fmla="*/ 30956 w 842962"/>
              <a:gd name="connsiteY45" fmla="*/ 121444 h 257175"/>
              <a:gd name="connsiteX46" fmla="*/ 33337 w 842962"/>
              <a:gd name="connsiteY46" fmla="*/ 109538 h 257175"/>
              <a:gd name="connsiteX47" fmla="*/ 40481 w 842962"/>
              <a:gd name="connsiteY47" fmla="*/ 97632 h 257175"/>
              <a:gd name="connsiteX48" fmla="*/ 45244 w 842962"/>
              <a:gd name="connsiteY48" fmla="*/ 90488 h 257175"/>
              <a:gd name="connsiteX49" fmla="*/ 52387 w 842962"/>
              <a:gd name="connsiteY49" fmla="*/ 73819 h 257175"/>
              <a:gd name="connsiteX50" fmla="*/ 57150 w 842962"/>
              <a:gd name="connsiteY50" fmla="*/ 69057 h 257175"/>
              <a:gd name="connsiteX51" fmla="*/ 130969 w 842962"/>
              <a:gd name="connsiteY51" fmla="*/ 64294 h 257175"/>
              <a:gd name="connsiteX52" fmla="*/ 204787 w 842962"/>
              <a:gd name="connsiteY52" fmla="*/ 59532 h 257175"/>
              <a:gd name="connsiteX53" fmla="*/ 271462 w 842962"/>
              <a:gd name="connsiteY53" fmla="*/ 52388 h 257175"/>
              <a:gd name="connsiteX54" fmla="*/ 681037 w 842962"/>
              <a:gd name="connsiteY54" fmla="*/ 0 h 257175"/>
              <a:gd name="connsiteX55" fmla="*/ 762000 w 842962"/>
              <a:gd name="connsiteY55" fmla="*/ 42863 h 257175"/>
              <a:gd name="connsiteX56" fmla="*/ 842962 w 842962"/>
              <a:gd name="connsiteY56" fmla="*/ 126207 h 257175"/>
              <a:gd name="connsiteX0" fmla="*/ 842962 w 842962"/>
              <a:gd name="connsiteY0" fmla="*/ 126207 h 257175"/>
              <a:gd name="connsiteX1" fmla="*/ 790575 w 842962"/>
              <a:gd name="connsiteY1" fmla="*/ 111919 h 257175"/>
              <a:gd name="connsiteX2" fmla="*/ 702469 w 842962"/>
              <a:gd name="connsiteY2" fmla="*/ 119063 h 257175"/>
              <a:gd name="connsiteX3" fmla="*/ 676275 w 842962"/>
              <a:gd name="connsiteY3" fmla="*/ 154782 h 257175"/>
              <a:gd name="connsiteX4" fmla="*/ 661987 w 842962"/>
              <a:gd name="connsiteY4" fmla="*/ 173832 h 257175"/>
              <a:gd name="connsiteX5" fmla="*/ 650081 w 842962"/>
              <a:gd name="connsiteY5" fmla="*/ 188119 h 257175"/>
              <a:gd name="connsiteX6" fmla="*/ 642937 w 842962"/>
              <a:gd name="connsiteY6" fmla="*/ 209550 h 257175"/>
              <a:gd name="connsiteX7" fmla="*/ 635794 w 842962"/>
              <a:gd name="connsiteY7" fmla="*/ 226219 h 257175"/>
              <a:gd name="connsiteX8" fmla="*/ 621506 w 842962"/>
              <a:gd name="connsiteY8" fmla="*/ 242888 h 257175"/>
              <a:gd name="connsiteX9" fmla="*/ 607219 w 842962"/>
              <a:gd name="connsiteY9" fmla="*/ 245269 h 257175"/>
              <a:gd name="connsiteX10" fmla="*/ 588169 w 842962"/>
              <a:gd name="connsiteY10" fmla="*/ 247650 h 257175"/>
              <a:gd name="connsiteX11" fmla="*/ 573881 w 842962"/>
              <a:gd name="connsiteY11" fmla="*/ 242888 h 257175"/>
              <a:gd name="connsiteX12" fmla="*/ 566737 w 842962"/>
              <a:gd name="connsiteY12" fmla="*/ 228600 h 257175"/>
              <a:gd name="connsiteX13" fmla="*/ 566737 w 842962"/>
              <a:gd name="connsiteY13" fmla="*/ 228600 h 257175"/>
              <a:gd name="connsiteX14" fmla="*/ 550069 w 842962"/>
              <a:gd name="connsiteY14" fmla="*/ 214313 h 257175"/>
              <a:gd name="connsiteX15" fmla="*/ 521494 w 842962"/>
              <a:gd name="connsiteY15" fmla="*/ 214313 h 257175"/>
              <a:gd name="connsiteX16" fmla="*/ 500062 w 842962"/>
              <a:gd name="connsiteY16" fmla="*/ 226219 h 257175"/>
              <a:gd name="connsiteX17" fmla="*/ 490537 w 842962"/>
              <a:gd name="connsiteY17" fmla="*/ 242888 h 257175"/>
              <a:gd name="connsiteX18" fmla="*/ 483394 w 842962"/>
              <a:gd name="connsiteY18" fmla="*/ 254794 h 257175"/>
              <a:gd name="connsiteX19" fmla="*/ 478631 w 842962"/>
              <a:gd name="connsiteY19" fmla="*/ 257175 h 257175"/>
              <a:gd name="connsiteX20" fmla="*/ 459581 w 842962"/>
              <a:gd name="connsiteY20" fmla="*/ 257175 h 257175"/>
              <a:gd name="connsiteX21" fmla="*/ 450056 w 842962"/>
              <a:gd name="connsiteY21" fmla="*/ 257175 h 257175"/>
              <a:gd name="connsiteX22" fmla="*/ 457200 w 842962"/>
              <a:gd name="connsiteY22" fmla="*/ 242888 h 257175"/>
              <a:gd name="connsiteX23" fmla="*/ 447675 w 842962"/>
              <a:gd name="connsiteY23" fmla="*/ 230982 h 257175"/>
              <a:gd name="connsiteX24" fmla="*/ 426244 w 842962"/>
              <a:gd name="connsiteY24" fmla="*/ 226219 h 257175"/>
              <a:gd name="connsiteX25" fmla="*/ 390525 w 842962"/>
              <a:gd name="connsiteY25" fmla="*/ 209550 h 257175"/>
              <a:gd name="connsiteX26" fmla="*/ 373856 w 842962"/>
              <a:gd name="connsiteY26" fmla="*/ 195263 h 257175"/>
              <a:gd name="connsiteX27" fmla="*/ 364331 w 842962"/>
              <a:gd name="connsiteY27" fmla="*/ 166688 h 257175"/>
              <a:gd name="connsiteX28" fmla="*/ 352425 w 842962"/>
              <a:gd name="connsiteY28" fmla="*/ 150019 h 257175"/>
              <a:gd name="connsiteX29" fmla="*/ 340519 w 842962"/>
              <a:gd name="connsiteY29" fmla="*/ 147638 h 257175"/>
              <a:gd name="connsiteX30" fmla="*/ 311944 w 842962"/>
              <a:gd name="connsiteY30" fmla="*/ 138113 h 257175"/>
              <a:gd name="connsiteX31" fmla="*/ 285750 w 842962"/>
              <a:gd name="connsiteY31" fmla="*/ 135732 h 257175"/>
              <a:gd name="connsiteX32" fmla="*/ 254794 w 842962"/>
              <a:gd name="connsiteY32" fmla="*/ 133350 h 257175"/>
              <a:gd name="connsiteX33" fmla="*/ 221456 w 842962"/>
              <a:gd name="connsiteY33" fmla="*/ 135732 h 257175"/>
              <a:gd name="connsiteX34" fmla="*/ 190500 w 842962"/>
              <a:gd name="connsiteY34" fmla="*/ 140494 h 257175"/>
              <a:gd name="connsiteX35" fmla="*/ 142875 w 842962"/>
              <a:gd name="connsiteY35" fmla="*/ 157163 h 257175"/>
              <a:gd name="connsiteX36" fmla="*/ 121444 w 842962"/>
              <a:gd name="connsiteY36" fmla="*/ 180975 h 257175"/>
              <a:gd name="connsiteX37" fmla="*/ 111919 w 842962"/>
              <a:gd name="connsiteY37" fmla="*/ 195263 h 257175"/>
              <a:gd name="connsiteX38" fmla="*/ 80962 w 842962"/>
              <a:gd name="connsiteY38" fmla="*/ 226219 h 257175"/>
              <a:gd name="connsiteX39" fmla="*/ 73819 w 842962"/>
              <a:gd name="connsiteY39" fmla="*/ 240507 h 257175"/>
              <a:gd name="connsiteX40" fmla="*/ 69056 w 842962"/>
              <a:gd name="connsiteY40" fmla="*/ 245269 h 257175"/>
              <a:gd name="connsiteX41" fmla="*/ 0 w 842962"/>
              <a:gd name="connsiteY41" fmla="*/ 169069 h 257175"/>
              <a:gd name="connsiteX42" fmla="*/ 7144 w 842962"/>
              <a:gd name="connsiteY42" fmla="*/ 145257 h 257175"/>
              <a:gd name="connsiteX43" fmla="*/ 14287 w 842962"/>
              <a:gd name="connsiteY43" fmla="*/ 135732 h 257175"/>
              <a:gd name="connsiteX44" fmla="*/ 21431 w 842962"/>
              <a:gd name="connsiteY44" fmla="*/ 133350 h 257175"/>
              <a:gd name="connsiteX45" fmla="*/ 30956 w 842962"/>
              <a:gd name="connsiteY45" fmla="*/ 121444 h 257175"/>
              <a:gd name="connsiteX46" fmla="*/ 33337 w 842962"/>
              <a:gd name="connsiteY46" fmla="*/ 109538 h 257175"/>
              <a:gd name="connsiteX47" fmla="*/ 40481 w 842962"/>
              <a:gd name="connsiteY47" fmla="*/ 97632 h 257175"/>
              <a:gd name="connsiteX48" fmla="*/ 45244 w 842962"/>
              <a:gd name="connsiteY48" fmla="*/ 90488 h 257175"/>
              <a:gd name="connsiteX49" fmla="*/ 52387 w 842962"/>
              <a:gd name="connsiteY49" fmla="*/ 73819 h 257175"/>
              <a:gd name="connsiteX50" fmla="*/ 57150 w 842962"/>
              <a:gd name="connsiteY50" fmla="*/ 69057 h 257175"/>
              <a:gd name="connsiteX51" fmla="*/ 130969 w 842962"/>
              <a:gd name="connsiteY51" fmla="*/ 64294 h 257175"/>
              <a:gd name="connsiteX52" fmla="*/ 204787 w 842962"/>
              <a:gd name="connsiteY52" fmla="*/ 59532 h 257175"/>
              <a:gd name="connsiteX53" fmla="*/ 271462 w 842962"/>
              <a:gd name="connsiteY53" fmla="*/ 52388 h 257175"/>
              <a:gd name="connsiteX54" fmla="*/ 278592 w 842962"/>
              <a:gd name="connsiteY54" fmla="*/ 52387 h 257175"/>
              <a:gd name="connsiteX55" fmla="*/ 681037 w 842962"/>
              <a:gd name="connsiteY55" fmla="*/ 0 h 257175"/>
              <a:gd name="connsiteX56" fmla="*/ 762000 w 842962"/>
              <a:gd name="connsiteY56" fmla="*/ 42863 h 257175"/>
              <a:gd name="connsiteX57" fmla="*/ 842962 w 842962"/>
              <a:gd name="connsiteY57" fmla="*/ 126207 h 257175"/>
              <a:gd name="connsiteX0" fmla="*/ 842962 w 842962"/>
              <a:gd name="connsiteY0" fmla="*/ 126207 h 257175"/>
              <a:gd name="connsiteX1" fmla="*/ 790575 w 842962"/>
              <a:gd name="connsiteY1" fmla="*/ 111919 h 257175"/>
              <a:gd name="connsiteX2" fmla="*/ 702469 w 842962"/>
              <a:gd name="connsiteY2" fmla="*/ 119063 h 257175"/>
              <a:gd name="connsiteX3" fmla="*/ 676275 w 842962"/>
              <a:gd name="connsiteY3" fmla="*/ 154782 h 257175"/>
              <a:gd name="connsiteX4" fmla="*/ 661987 w 842962"/>
              <a:gd name="connsiteY4" fmla="*/ 173832 h 257175"/>
              <a:gd name="connsiteX5" fmla="*/ 650081 w 842962"/>
              <a:gd name="connsiteY5" fmla="*/ 188119 h 257175"/>
              <a:gd name="connsiteX6" fmla="*/ 642937 w 842962"/>
              <a:gd name="connsiteY6" fmla="*/ 209550 h 257175"/>
              <a:gd name="connsiteX7" fmla="*/ 635794 w 842962"/>
              <a:gd name="connsiteY7" fmla="*/ 226219 h 257175"/>
              <a:gd name="connsiteX8" fmla="*/ 621506 w 842962"/>
              <a:gd name="connsiteY8" fmla="*/ 242888 h 257175"/>
              <a:gd name="connsiteX9" fmla="*/ 607219 w 842962"/>
              <a:gd name="connsiteY9" fmla="*/ 245269 h 257175"/>
              <a:gd name="connsiteX10" fmla="*/ 588169 w 842962"/>
              <a:gd name="connsiteY10" fmla="*/ 247650 h 257175"/>
              <a:gd name="connsiteX11" fmla="*/ 573881 w 842962"/>
              <a:gd name="connsiteY11" fmla="*/ 242888 h 257175"/>
              <a:gd name="connsiteX12" fmla="*/ 566737 w 842962"/>
              <a:gd name="connsiteY12" fmla="*/ 228600 h 257175"/>
              <a:gd name="connsiteX13" fmla="*/ 566737 w 842962"/>
              <a:gd name="connsiteY13" fmla="*/ 228600 h 257175"/>
              <a:gd name="connsiteX14" fmla="*/ 550069 w 842962"/>
              <a:gd name="connsiteY14" fmla="*/ 214313 h 257175"/>
              <a:gd name="connsiteX15" fmla="*/ 521494 w 842962"/>
              <a:gd name="connsiteY15" fmla="*/ 214313 h 257175"/>
              <a:gd name="connsiteX16" fmla="*/ 500062 w 842962"/>
              <a:gd name="connsiteY16" fmla="*/ 226219 h 257175"/>
              <a:gd name="connsiteX17" fmla="*/ 490537 w 842962"/>
              <a:gd name="connsiteY17" fmla="*/ 242888 h 257175"/>
              <a:gd name="connsiteX18" fmla="*/ 483394 w 842962"/>
              <a:gd name="connsiteY18" fmla="*/ 254794 h 257175"/>
              <a:gd name="connsiteX19" fmla="*/ 478631 w 842962"/>
              <a:gd name="connsiteY19" fmla="*/ 257175 h 257175"/>
              <a:gd name="connsiteX20" fmla="*/ 459581 w 842962"/>
              <a:gd name="connsiteY20" fmla="*/ 257175 h 257175"/>
              <a:gd name="connsiteX21" fmla="*/ 450056 w 842962"/>
              <a:gd name="connsiteY21" fmla="*/ 257175 h 257175"/>
              <a:gd name="connsiteX22" fmla="*/ 457200 w 842962"/>
              <a:gd name="connsiteY22" fmla="*/ 242888 h 257175"/>
              <a:gd name="connsiteX23" fmla="*/ 447675 w 842962"/>
              <a:gd name="connsiteY23" fmla="*/ 230982 h 257175"/>
              <a:gd name="connsiteX24" fmla="*/ 426244 w 842962"/>
              <a:gd name="connsiteY24" fmla="*/ 226219 h 257175"/>
              <a:gd name="connsiteX25" fmla="*/ 390525 w 842962"/>
              <a:gd name="connsiteY25" fmla="*/ 209550 h 257175"/>
              <a:gd name="connsiteX26" fmla="*/ 373856 w 842962"/>
              <a:gd name="connsiteY26" fmla="*/ 195263 h 257175"/>
              <a:gd name="connsiteX27" fmla="*/ 364331 w 842962"/>
              <a:gd name="connsiteY27" fmla="*/ 166688 h 257175"/>
              <a:gd name="connsiteX28" fmla="*/ 352425 w 842962"/>
              <a:gd name="connsiteY28" fmla="*/ 150019 h 257175"/>
              <a:gd name="connsiteX29" fmla="*/ 340519 w 842962"/>
              <a:gd name="connsiteY29" fmla="*/ 147638 h 257175"/>
              <a:gd name="connsiteX30" fmla="*/ 311944 w 842962"/>
              <a:gd name="connsiteY30" fmla="*/ 138113 h 257175"/>
              <a:gd name="connsiteX31" fmla="*/ 285750 w 842962"/>
              <a:gd name="connsiteY31" fmla="*/ 135732 h 257175"/>
              <a:gd name="connsiteX32" fmla="*/ 254794 w 842962"/>
              <a:gd name="connsiteY32" fmla="*/ 133350 h 257175"/>
              <a:gd name="connsiteX33" fmla="*/ 221456 w 842962"/>
              <a:gd name="connsiteY33" fmla="*/ 135732 h 257175"/>
              <a:gd name="connsiteX34" fmla="*/ 190500 w 842962"/>
              <a:gd name="connsiteY34" fmla="*/ 140494 h 257175"/>
              <a:gd name="connsiteX35" fmla="*/ 142875 w 842962"/>
              <a:gd name="connsiteY35" fmla="*/ 157163 h 257175"/>
              <a:gd name="connsiteX36" fmla="*/ 121444 w 842962"/>
              <a:gd name="connsiteY36" fmla="*/ 180975 h 257175"/>
              <a:gd name="connsiteX37" fmla="*/ 111919 w 842962"/>
              <a:gd name="connsiteY37" fmla="*/ 195263 h 257175"/>
              <a:gd name="connsiteX38" fmla="*/ 80962 w 842962"/>
              <a:gd name="connsiteY38" fmla="*/ 226219 h 257175"/>
              <a:gd name="connsiteX39" fmla="*/ 73819 w 842962"/>
              <a:gd name="connsiteY39" fmla="*/ 240507 h 257175"/>
              <a:gd name="connsiteX40" fmla="*/ 69056 w 842962"/>
              <a:gd name="connsiteY40" fmla="*/ 245269 h 257175"/>
              <a:gd name="connsiteX41" fmla="*/ 0 w 842962"/>
              <a:gd name="connsiteY41" fmla="*/ 169069 h 257175"/>
              <a:gd name="connsiteX42" fmla="*/ 7144 w 842962"/>
              <a:gd name="connsiteY42" fmla="*/ 145257 h 257175"/>
              <a:gd name="connsiteX43" fmla="*/ 14287 w 842962"/>
              <a:gd name="connsiteY43" fmla="*/ 135732 h 257175"/>
              <a:gd name="connsiteX44" fmla="*/ 21431 w 842962"/>
              <a:gd name="connsiteY44" fmla="*/ 133350 h 257175"/>
              <a:gd name="connsiteX45" fmla="*/ 30956 w 842962"/>
              <a:gd name="connsiteY45" fmla="*/ 121444 h 257175"/>
              <a:gd name="connsiteX46" fmla="*/ 33337 w 842962"/>
              <a:gd name="connsiteY46" fmla="*/ 109538 h 257175"/>
              <a:gd name="connsiteX47" fmla="*/ 40481 w 842962"/>
              <a:gd name="connsiteY47" fmla="*/ 97632 h 257175"/>
              <a:gd name="connsiteX48" fmla="*/ 45244 w 842962"/>
              <a:gd name="connsiteY48" fmla="*/ 90488 h 257175"/>
              <a:gd name="connsiteX49" fmla="*/ 52387 w 842962"/>
              <a:gd name="connsiteY49" fmla="*/ 73819 h 257175"/>
              <a:gd name="connsiteX50" fmla="*/ 57150 w 842962"/>
              <a:gd name="connsiteY50" fmla="*/ 69057 h 257175"/>
              <a:gd name="connsiteX51" fmla="*/ 130969 w 842962"/>
              <a:gd name="connsiteY51" fmla="*/ 64294 h 257175"/>
              <a:gd name="connsiteX52" fmla="*/ 204787 w 842962"/>
              <a:gd name="connsiteY52" fmla="*/ 59532 h 257175"/>
              <a:gd name="connsiteX53" fmla="*/ 271462 w 842962"/>
              <a:gd name="connsiteY53" fmla="*/ 52388 h 257175"/>
              <a:gd name="connsiteX54" fmla="*/ 681037 w 842962"/>
              <a:gd name="connsiteY54" fmla="*/ 0 h 257175"/>
              <a:gd name="connsiteX55" fmla="*/ 762000 w 842962"/>
              <a:gd name="connsiteY55" fmla="*/ 42863 h 257175"/>
              <a:gd name="connsiteX56" fmla="*/ 842962 w 842962"/>
              <a:gd name="connsiteY56" fmla="*/ 126207 h 257175"/>
              <a:gd name="connsiteX0" fmla="*/ 842962 w 842962"/>
              <a:gd name="connsiteY0" fmla="*/ 126207 h 257175"/>
              <a:gd name="connsiteX1" fmla="*/ 790575 w 842962"/>
              <a:gd name="connsiteY1" fmla="*/ 111919 h 257175"/>
              <a:gd name="connsiteX2" fmla="*/ 702469 w 842962"/>
              <a:gd name="connsiteY2" fmla="*/ 119063 h 257175"/>
              <a:gd name="connsiteX3" fmla="*/ 676275 w 842962"/>
              <a:gd name="connsiteY3" fmla="*/ 154782 h 257175"/>
              <a:gd name="connsiteX4" fmla="*/ 661987 w 842962"/>
              <a:gd name="connsiteY4" fmla="*/ 173832 h 257175"/>
              <a:gd name="connsiteX5" fmla="*/ 650081 w 842962"/>
              <a:gd name="connsiteY5" fmla="*/ 188119 h 257175"/>
              <a:gd name="connsiteX6" fmla="*/ 642937 w 842962"/>
              <a:gd name="connsiteY6" fmla="*/ 209550 h 257175"/>
              <a:gd name="connsiteX7" fmla="*/ 635794 w 842962"/>
              <a:gd name="connsiteY7" fmla="*/ 226219 h 257175"/>
              <a:gd name="connsiteX8" fmla="*/ 621506 w 842962"/>
              <a:gd name="connsiteY8" fmla="*/ 242888 h 257175"/>
              <a:gd name="connsiteX9" fmla="*/ 607219 w 842962"/>
              <a:gd name="connsiteY9" fmla="*/ 245269 h 257175"/>
              <a:gd name="connsiteX10" fmla="*/ 588169 w 842962"/>
              <a:gd name="connsiteY10" fmla="*/ 247650 h 257175"/>
              <a:gd name="connsiteX11" fmla="*/ 573881 w 842962"/>
              <a:gd name="connsiteY11" fmla="*/ 242888 h 257175"/>
              <a:gd name="connsiteX12" fmla="*/ 566737 w 842962"/>
              <a:gd name="connsiteY12" fmla="*/ 228600 h 257175"/>
              <a:gd name="connsiteX13" fmla="*/ 566737 w 842962"/>
              <a:gd name="connsiteY13" fmla="*/ 228600 h 257175"/>
              <a:gd name="connsiteX14" fmla="*/ 550069 w 842962"/>
              <a:gd name="connsiteY14" fmla="*/ 214313 h 257175"/>
              <a:gd name="connsiteX15" fmla="*/ 521494 w 842962"/>
              <a:gd name="connsiteY15" fmla="*/ 214313 h 257175"/>
              <a:gd name="connsiteX16" fmla="*/ 500062 w 842962"/>
              <a:gd name="connsiteY16" fmla="*/ 226219 h 257175"/>
              <a:gd name="connsiteX17" fmla="*/ 490537 w 842962"/>
              <a:gd name="connsiteY17" fmla="*/ 242888 h 257175"/>
              <a:gd name="connsiteX18" fmla="*/ 483394 w 842962"/>
              <a:gd name="connsiteY18" fmla="*/ 254794 h 257175"/>
              <a:gd name="connsiteX19" fmla="*/ 478631 w 842962"/>
              <a:gd name="connsiteY19" fmla="*/ 257175 h 257175"/>
              <a:gd name="connsiteX20" fmla="*/ 459581 w 842962"/>
              <a:gd name="connsiteY20" fmla="*/ 257175 h 257175"/>
              <a:gd name="connsiteX21" fmla="*/ 450056 w 842962"/>
              <a:gd name="connsiteY21" fmla="*/ 257175 h 257175"/>
              <a:gd name="connsiteX22" fmla="*/ 457200 w 842962"/>
              <a:gd name="connsiteY22" fmla="*/ 242888 h 257175"/>
              <a:gd name="connsiteX23" fmla="*/ 447675 w 842962"/>
              <a:gd name="connsiteY23" fmla="*/ 230982 h 257175"/>
              <a:gd name="connsiteX24" fmla="*/ 426244 w 842962"/>
              <a:gd name="connsiteY24" fmla="*/ 226219 h 257175"/>
              <a:gd name="connsiteX25" fmla="*/ 390525 w 842962"/>
              <a:gd name="connsiteY25" fmla="*/ 209550 h 257175"/>
              <a:gd name="connsiteX26" fmla="*/ 373856 w 842962"/>
              <a:gd name="connsiteY26" fmla="*/ 195263 h 257175"/>
              <a:gd name="connsiteX27" fmla="*/ 364331 w 842962"/>
              <a:gd name="connsiteY27" fmla="*/ 166688 h 257175"/>
              <a:gd name="connsiteX28" fmla="*/ 352425 w 842962"/>
              <a:gd name="connsiteY28" fmla="*/ 150019 h 257175"/>
              <a:gd name="connsiteX29" fmla="*/ 340519 w 842962"/>
              <a:gd name="connsiteY29" fmla="*/ 147638 h 257175"/>
              <a:gd name="connsiteX30" fmla="*/ 311944 w 842962"/>
              <a:gd name="connsiteY30" fmla="*/ 138113 h 257175"/>
              <a:gd name="connsiteX31" fmla="*/ 285750 w 842962"/>
              <a:gd name="connsiteY31" fmla="*/ 135732 h 257175"/>
              <a:gd name="connsiteX32" fmla="*/ 254794 w 842962"/>
              <a:gd name="connsiteY32" fmla="*/ 133350 h 257175"/>
              <a:gd name="connsiteX33" fmla="*/ 221456 w 842962"/>
              <a:gd name="connsiteY33" fmla="*/ 135732 h 257175"/>
              <a:gd name="connsiteX34" fmla="*/ 190500 w 842962"/>
              <a:gd name="connsiteY34" fmla="*/ 140494 h 257175"/>
              <a:gd name="connsiteX35" fmla="*/ 142875 w 842962"/>
              <a:gd name="connsiteY35" fmla="*/ 157163 h 257175"/>
              <a:gd name="connsiteX36" fmla="*/ 121444 w 842962"/>
              <a:gd name="connsiteY36" fmla="*/ 180975 h 257175"/>
              <a:gd name="connsiteX37" fmla="*/ 111919 w 842962"/>
              <a:gd name="connsiteY37" fmla="*/ 195263 h 257175"/>
              <a:gd name="connsiteX38" fmla="*/ 80962 w 842962"/>
              <a:gd name="connsiteY38" fmla="*/ 226219 h 257175"/>
              <a:gd name="connsiteX39" fmla="*/ 73819 w 842962"/>
              <a:gd name="connsiteY39" fmla="*/ 240507 h 257175"/>
              <a:gd name="connsiteX40" fmla="*/ 69056 w 842962"/>
              <a:gd name="connsiteY40" fmla="*/ 245269 h 257175"/>
              <a:gd name="connsiteX41" fmla="*/ 0 w 842962"/>
              <a:gd name="connsiteY41" fmla="*/ 169069 h 257175"/>
              <a:gd name="connsiteX42" fmla="*/ 7144 w 842962"/>
              <a:gd name="connsiteY42" fmla="*/ 145257 h 257175"/>
              <a:gd name="connsiteX43" fmla="*/ 14287 w 842962"/>
              <a:gd name="connsiteY43" fmla="*/ 135732 h 257175"/>
              <a:gd name="connsiteX44" fmla="*/ 21431 w 842962"/>
              <a:gd name="connsiteY44" fmla="*/ 133350 h 257175"/>
              <a:gd name="connsiteX45" fmla="*/ 30956 w 842962"/>
              <a:gd name="connsiteY45" fmla="*/ 121444 h 257175"/>
              <a:gd name="connsiteX46" fmla="*/ 33337 w 842962"/>
              <a:gd name="connsiteY46" fmla="*/ 109538 h 257175"/>
              <a:gd name="connsiteX47" fmla="*/ 40481 w 842962"/>
              <a:gd name="connsiteY47" fmla="*/ 97632 h 257175"/>
              <a:gd name="connsiteX48" fmla="*/ 45244 w 842962"/>
              <a:gd name="connsiteY48" fmla="*/ 90488 h 257175"/>
              <a:gd name="connsiteX49" fmla="*/ 52387 w 842962"/>
              <a:gd name="connsiteY49" fmla="*/ 73819 h 257175"/>
              <a:gd name="connsiteX50" fmla="*/ 57150 w 842962"/>
              <a:gd name="connsiteY50" fmla="*/ 69057 h 257175"/>
              <a:gd name="connsiteX51" fmla="*/ 130969 w 842962"/>
              <a:gd name="connsiteY51" fmla="*/ 64294 h 257175"/>
              <a:gd name="connsiteX52" fmla="*/ 204787 w 842962"/>
              <a:gd name="connsiteY52" fmla="*/ 59532 h 257175"/>
              <a:gd name="connsiteX53" fmla="*/ 681037 w 842962"/>
              <a:gd name="connsiteY53" fmla="*/ 0 h 257175"/>
              <a:gd name="connsiteX54" fmla="*/ 762000 w 842962"/>
              <a:gd name="connsiteY54" fmla="*/ 42863 h 257175"/>
              <a:gd name="connsiteX55" fmla="*/ 842962 w 842962"/>
              <a:gd name="connsiteY55" fmla="*/ 126207 h 257175"/>
              <a:gd name="connsiteX0" fmla="*/ 842962 w 842962"/>
              <a:gd name="connsiteY0" fmla="*/ 126207 h 257175"/>
              <a:gd name="connsiteX1" fmla="*/ 790575 w 842962"/>
              <a:gd name="connsiteY1" fmla="*/ 111919 h 257175"/>
              <a:gd name="connsiteX2" fmla="*/ 702469 w 842962"/>
              <a:gd name="connsiteY2" fmla="*/ 119063 h 257175"/>
              <a:gd name="connsiteX3" fmla="*/ 676275 w 842962"/>
              <a:gd name="connsiteY3" fmla="*/ 154782 h 257175"/>
              <a:gd name="connsiteX4" fmla="*/ 661987 w 842962"/>
              <a:gd name="connsiteY4" fmla="*/ 173832 h 257175"/>
              <a:gd name="connsiteX5" fmla="*/ 650081 w 842962"/>
              <a:gd name="connsiteY5" fmla="*/ 188119 h 257175"/>
              <a:gd name="connsiteX6" fmla="*/ 642937 w 842962"/>
              <a:gd name="connsiteY6" fmla="*/ 209550 h 257175"/>
              <a:gd name="connsiteX7" fmla="*/ 635794 w 842962"/>
              <a:gd name="connsiteY7" fmla="*/ 226219 h 257175"/>
              <a:gd name="connsiteX8" fmla="*/ 621506 w 842962"/>
              <a:gd name="connsiteY8" fmla="*/ 242888 h 257175"/>
              <a:gd name="connsiteX9" fmla="*/ 607219 w 842962"/>
              <a:gd name="connsiteY9" fmla="*/ 245269 h 257175"/>
              <a:gd name="connsiteX10" fmla="*/ 588169 w 842962"/>
              <a:gd name="connsiteY10" fmla="*/ 247650 h 257175"/>
              <a:gd name="connsiteX11" fmla="*/ 573881 w 842962"/>
              <a:gd name="connsiteY11" fmla="*/ 242888 h 257175"/>
              <a:gd name="connsiteX12" fmla="*/ 566737 w 842962"/>
              <a:gd name="connsiteY12" fmla="*/ 228600 h 257175"/>
              <a:gd name="connsiteX13" fmla="*/ 566737 w 842962"/>
              <a:gd name="connsiteY13" fmla="*/ 228600 h 257175"/>
              <a:gd name="connsiteX14" fmla="*/ 550069 w 842962"/>
              <a:gd name="connsiteY14" fmla="*/ 214313 h 257175"/>
              <a:gd name="connsiteX15" fmla="*/ 521494 w 842962"/>
              <a:gd name="connsiteY15" fmla="*/ 214313 h 257175"/>
              <a:gd name="connsiteX16" fmla="*/ 500062 w 842962"/>
              <a:gd name="connsiteY16" fmla="*/ 226219 h 257175"/>
              <a:gd name="connsiteX17" fmla="*/ 490537 w 842962"/>
              <a:gd name="connsiteY17" fmla="*/ 242888 h 257175"/>
              <a:gd name="connsiteX18" fmla="*/ 483394 w 842962"/>
              <a:gd name="connsiteY18" fmla="*/ 254794 h 257175"/>
              <a:gd name="connsiteX19" fmla="*/ 478631 w 842962"/>
              <a:gd name="connsiteY19" fmla="*/ 257175 h 257175"/>
              <a:gd name="connsiteX20" fmla="*/ 459581 w 842962"/>
              <a:gd name="connsiteY20" fmla="*/ 257175 h 257175"/>
              <a:gd name="connsiteX21" fmla="*/ 450056 w 842962"/>
              <a:gd name="connsiteY21" fmla="*/ 257175 h 257175"/>
              <a:gd name="connsiteX22" fmla="*/ 457200 w 842962"/>
              <a:gd name="connsiteY22" fmla="*/ 242888 h 257175"/>
              <a:gd name="connsiteX23" fmla="*/ 447675 w 842962"/>
              <a:gd name="connsiteY23" fmla="*/ 230982 h 257175"/>
              <a:gd name="connsiteX24" fmla="*/ 426244 w 842962"/>
              <a:gd name="connsiteY24" fmla="*/ 226219 h 257175"/>
              <a:gd name="connsiteX25" fmla="*/ 390525 w 842962"/>
              <a:gd name="connsiteY25" fmla="*/ 209550 h 257175"/>
              <a:gd name="connsiteX26" fmla="*/ 373856 w 842962"/>
              <a:gd name="connsiteY26" fmla="*/ 195263 h 257175"/>
              <a:gd name="connsiteX27" fmla="*/ 364331 w 842962"/>
              <a:gd name="connsiteY27" fmla="*/ 166688 h 257175"/>
              <a:gd name="connsiteX28" fmla="*/ 352425 w 842962"/>
              <a:gd name="connsiteY28" fmla="*/ 150019 h 257175"/>
              <a:gd name="connsiteX29" fmla="*/ 340519 w 842962"/>
              <a:gd name="connsiteY29" fmla="*/ 147638 h 257175"/>
              <a:gd name="connsiteX30" fmla="*/ 311944 w 842962"/>
              <a:gd name="connsiteY30" fmla="*/ 138113 h 257175"/>
              <a:gd name="connsiteX31" fmla="*/ 285750 w 842962"/>
              <a:gd name="connsiteY31" fmla="*/ 135732 h 257175"/>
              <a:gd name="connsiteX32" fmla="*/ 254794 w 842962"/>
              <a:gd name="connsiteY32" fmla="*/ 133350 h 257175"/>
              <a:gd name="connsiteX33" fmla="*/ 221456 w 842962"/>
              <a:gd name="connsiteY33" fmla="*/ 135732 h 257175"/>
              <a:gd name="connsiteX34" fmla="*/ 190500 w 842962"/>
              <a:gd name="connsiteY34" fmla="*/ 140494 h 257175"/>
              <a:gd name="connsiteX35" fmla="*/ 142875 w 842962"/>
              <a:gd name="connsiteY35" fmla="*/ 157163 h 257175"/>
              <a:gd name="connsiteX36" fmla="*/ 121444 w 842962"/>
              <a:gd name="connsiteY36" fmla="*/ 180975 h 257175"/>
              <a:gd name="connsiteX37" fmla="*/ 111919 w 842962"/>
              <a:gd name="connsiteY37" fmla="*/ 195263 h 257175"/>
              <a:gd name="connsiteX38" fmla="*/ 80962 w 842962"/>
              <a:gd name="connsiteY38" fmla="*/ 226219 h 257175"/>
              <a:gd name="connsiteX39" fmla="*/ 73819 w 842962"/>
              <a:gd name="connsiteY39" fmla="*/ 240507 h 257175"/>
              <a:gd name="connsiteX40" fmla="*/ 69056 w 842962"/>
              <a:gd name="connsiteY40" fmla="*/ 245269 h 257175"/>
              <a:gd name="connsiteX41" fmla="*/ 0 w 842962"/>
              <a:gd name="connsiteY41" fmla="*/ 169069 h 257175"/>
              <a:gd name="connsiteX42" fmla="*/ 7144 w 842962"/>
              <a:gd name="connsiteY42" fmla="*/ 145257 h 257175"/>
              <a:gd name="connsiteX43" fmla="*/ 14287 w 842962"/>
              <a:gd name="connsiteY43" fmla="*/ 135732 h 257175"/>
              <a:gd name="connsiteX44" fmla="*/ 21431 w 842962"/>
              <a:gd name="connsiteY44" fmla="*/ 133350 h 257175"/>
              <a:gd name="connsiteX45" fmla="*/ 30956 w 842962"/>
              <a:gd name="connsiteY45" fmla="*/ 121444 h 257175"/>
              <a:gd name="connsiteX46" fmla="*/ 33337 w 842962"/>
              <a:gd name="connsiteY46" fmla="*/ 109538 h 257175"/>
              <a:gd name="connsiteX47" fmla="*/ 40481 w 842962"/>
              <a:gd name="connsiteY47" fmla="*/ 97632 h 257175"/>
              <a:gd name="connsiteX48" fmla="*/ 45244 w 842962"/>
              <a:gd name="connsiteY48" fmla="*/ 90488 h 257175"/>
              <a:gd name="connsiteX49" fmla="*/ 52387 w 842962"/>
              <a:gd name="connsiteY49" fmla="*/ 73819 h 257175"/>
              <a:gd name="connsiteX50" fmla="*/ 57150 w 842962"/>
              <a:gd name="connsiteY50" fmla="*/ 69057 h 257175"/>
              <a:gd name="connsiteX51" fmla="*/ 130969 w 842962"/>
              <a:gd name="connsiteY51" fmla="*/ 64294 h 257175"/>
              <a:gd name="connsiteX52" fmla="*/ 681037 w 842962"/>
              <a:gd name="connsiteY52" fmla="*/ 0 h 257175"/>
              <a:gd name="connsiteX53" fmla="*/ 762000 w 842962"/>
              <a:gd name="connsiteY53" fmla="*/ 42863 h 257175"/>
              <a:gd name="connsiteX54" fmla="*/ 842962 w 842962"/>
              <a:gd name="connsiteY54" fmla="*/ 126207 h 257175"/>
              <a:gd name="connsiteX0" fmla="*/ 842962 w 842962"/>
              <a:gd name="connsiteY0" fmla="*/ 126207 h 257175"/>
              <a:gd name="connsiteX1" fmla="*/ 790575 w 842962"/>
              <a:gd name="connsiteY1" fmla="*/ 111919 h 257175"/>
              <a:gd name="connsiteX2" fmla="*/ 702469 w 842962"/>
              <a:gd name="connsiteY2" fmla="*/ 119063 h 257175"/>
              <a:gd name="connsiteX3" fmla="*/ 676275 w 842962"/>
              <a:gd name="connsiteY3" fmla="*/ 154782 h 257175"/>
              <a:gd name="connsiteX4" fmla="*/ 661987 w 842962"/>
              <a:gd name="connsiteY4" fmla="*/ 173832 h 257175"/>
              <a:gd name="connsiteX5" fmla="*/ 650081 w 842962"/>
              <a:gd name="connsiteY5" fmla="*/ 188119 h 257175"/>
              <a:gd name="connsiteX6" fmla="*/ 642937 w 842962"/>
              <a:gd name="connsiteY6" fmla="*/ 209550 h 257175"/>
              <a:gd name="connsiteX7" fmla="*/ 635794 w 842962"/>
              <a:gd name="connsiteY7" fmla="*/ 226219 h 257175"/>
              <a:gd name="connsiteX8" fmla="*/ 621506 w 842962"/>
              <a:gd name="connsiteY8" fmla="*/ 242888 h 257175"/>
              <a:gd name="connsiteX9" fmla="*/ 607219 w 842962"/>
              <a:gd name="connsiteY9" fmla="*/ 245269 h 257175"/>
              <a:gd name="connsiteX10" fmla="*/ 588169 w 842962"/>
              <a:gd name="connsiteY10" fmla="*/ 247650 h 257175"/>
              <a:gd name="connsiteX11" fmla="*/ 573881 w 842962"/>
              <a:gd name="connsiteY11" fmla="*/ 242888 h 257175"/>
              <a:gd name="connsiteX12" fmla="*/ 566737 w 842962"/>
              <a:gd name="connsiteY12" fmla="*/ 228600 h 257175"/>
              <a:gd name="connsiteX13" fmla="*/ 566737 w 842962"/>
              <a:gd name="connsiteY13" fmla="*/ 228600 h 257175"/>
              <a:gd name="connsiteX14" fmla="*/ 550069 w 842962"/>
              <a:gd name="connsiteY14" fmla="*/ 214313 h 257175"/>
              <a:gd name="connsiteX15" fmla="*/ 521494 w 842962"/>
              <a:gd name="connsiteY15" fmla="*/ 214313 h 257175"/>
              <a:gd name="connsiteX16" fmla="*/ 500062 w 842962"/>
              <a:gd name="connsiteY16" fmla="*/ 226219 h 257175"/>
              <a:gd name="connsiteX17" fmla="*/ 490537 w 842962"/>
              <a:gd name="connsiteY17" fmla="*/ 242888 h 257175"/>
              <a:gd name="connsiteX18" fmla="*/ 483394 w 842962"/>
              <a:gd name="connsiteY18" fmla="*/ 254794 h 257175"/>
              <a:gd name="connsiteX19" fmla="*/ 478631 w 842962"/>
              <a:gd name="connsiteY19" fmla="*/ 257175 h 257175"/>
              <a:gd name="connsiteX20" fmla="*/ 459581 w 842962"/>
              <a:gd name="connsiteY20" fmla="*/ 257175 h 257175"/>
              <a:gd name="connsiteX21" fmla="*/ 450056 w 842962"/>
              <a:gd name="connsiteY21" fmla="*/ 257175 h 257175"/>
              <a:gd name="connsiteX22" fmla="*/ 457200 w 842962"/>
              <a:gd name="connsiteY22" fmla="*/ 242888 h 257175"/>
              <a:gd name="connsiteX23" fmla="*/ 447675 w 842962"/>
              <a:gd name="connsiteY23" fmla="*/ 230982 h 257175"/>
              <a:gd name="connsiteX24" fmla="*/ 426244 w 842962"/>
              <a:gd name="connsiteY24" fmla="*/ 226219 h 257175"/>
              <a:gd name="connsiteX25" fmla="*/ 390525 w 842962"/>
              <a:gd name="connsiteY25" fmla="*/ 209550 h 257175"/>
              <a:gd name="connsiteX26" fmla="*/ 373856 w 842962"/>
              <a:gd name="connsiteY26" fmla="*/ 195263 h 257175"/>
              <a:gd name="connsiteX27" fmla="*/ 364331 w 842962"/>
              <a:gd name="connsiteY27" fmla="*/ 166688 h 257175"/>
              <a:gd name="connsiteX28" fmla="*/ 352425 w 842962"/>
              <a:gd name="connsiteY28" fmla="*/ 150019 h 257175"/>
              <a:gd name="connsiteX29" fmla="*/ 340519 w 842962"/>
              <a:gd name="connsiteY29" fmla="*/ 147638 h 257175"/>
              <a:gd name="connsiteX30" fmla="*/ 311944 w 842962"/>
              <a:gd name="connsiteY30" fmla="*/ 138113 h 257175"/>
              <a:gd name="connsiteX31" fmla="*/ 285750 w 842962"/>
              <a:gd name="connsiteY31" fmla="*/ 135732 h 257175"/>
              <a:gd name="connsiteX32" fmla="*/ 254794 w 842962"/>
              <a:gd name="connsiteY32" fmla="*/ 133350 h 257175"/>
              <a:gd name="connsiteX33" fmla="*/ 221456 w 842962"/>
              <a:gd name="connsiteY33" fmla="*/ 135732 h 257175"/>
              <a:gd name="connsiteX34" fmla="*/ 190500 w 842962"/>
              <a:gd name="connsiteY34" fmla="*/ 140494 h 257175"/>
              <a:gd name="connsiteX35" fmla="*/ 142875 w 842962"/>
              <a:gd name="connsiteY35" fmla="*/ 157163 h 257175"/>
              <a:gd name="connsiteX36" fmla="*/ 121444 w 842962"/>
              <a:gd name="connsiteY36" fmla="*/ 180975 h 257175"/>
              <a:gd name="connsiteX37" fmla="*/ 111919 w 842962"/>
              <a:gd name="connsiteY37" fmla="*/ 195263 h 257175"/>
              <a:gd name="connsiteX38" fmla="*/ 80962 w 842962"/>
              <a:gd name="connsiteY38" fmla="*/ 226219 h 257175"/>
              <a:gd name="connsiteX39" fmla="*/ 73819 w 842962"/>
              <a:gd name="connsiteY39" fmla="*/ 240507 h 257175"/>
              <a:gd name="connsiteX40" fmla="*/ 69056 w 842962"/>
              <a:gd name="connsiteY40" fmla="*/ 245269 h 257175"/>
              <a:gd name="connsiteX41" fmla="*/ 0 w 842962"/>
              <a:gd name="connsiteY41" fmla="*/ 169069 h 257175"/>
              <a:gd name="connsiteX42" fmla="*/ 7144 w 842962"/>
              <a:gd name="connsiteY42" fmla="*/ 145257 h 257175"/>
              <a:gd name="connsiteX43" fmla="*/ 14287 w 842962"/>
              <a:gd name="connsiteY43" fmla="*/ 135732 h 257175"/>
              <a:gd name="connsiteX44" fmla="*/ 21431 w 842962"/>
              <a:gd name="connsiteY44" fmla="*/ 133350 h 257175"/>
              <a:gd name="connsiteX45" fmla="*/ 30956 w 842962"/>
              <a:gd name="connsiteY45" fmla="*/ 121444 h 257175"/>
              <a:gd name="connsiteX46" fmla="*/ 33337 w 842962"/>
              <a:gd name="connsiteY46" fmla="*/ 109538 h 257175"/>
              <a:gd name="connsiteX47" fmla="*/ 40481 w 842962"/>
              <a:gd name="connsiteY47" fmla="*/ 97632 h 257175"/>
              <a:gd name="connsiteX48" fmla="*/ 45244 w 842962"/>
              <a:gd name="connsiteY48" fmla="*/ 90488 h 257175"/>
              <a:gd name="connsiteX49" fmla="*/ 52387 w 842962"/>
              <a:gd name="connsiteY49" fmla="*/ 73819 h 257175"/>
              <a:gd name="connsiteX50" fmla="*/ 57150 w 842962"/>
              <a:gd name="connsiteY50" fmla="*/ 69057 h 257175"/>
              <a:gd name="connsiteX51" fmla="*/ 681037 w 842962"/>
              <a:gd name="connsiteY51" fmla="*/ 0 h 257175"/>
              <a:gd name="connsiteX52" fmla="*/ 762000 w 842962"/>
              <a:gd name="connsiteY52" fmla="*/ 42863 h 257175"/>
              <a:gd name="connsiteX53" fmla="*/ 842962 w 842962"/>
              <a:gd name="connsiteY53" fmla="*/ 126207 h 257175"/>
              <a:gd name="connsiteX0" fmla="*/ 842962 w 842962"/>
              <a:gd name="connsiteY0" fmla="*/ 126207 h 257175"/>
              <a:gd name="connsiteX1" fmla="*/ 790575 w 842962"/>
              <a:gd name="connsiteY1" fmla="*/ 111919 h 257175"/>
              <a:gd name="connsiteX2" fmla="*/ 702469 w 842962"/>
              <a:gd name="connsiteY2" fmla="*/ 119063 h 257175"/>
              <a:gd name="connsiteX3" fmla="*/ 676275 w 842962"/>
              <a:gd name="connsiteY3" fmla="*/ 154782 h 257175"/>
              <a:gd name="connsiteX4" fmla="*/ 661987 w 842962"/>
              <a:gd name="connsiteY4" fmla="*/ 173832 h 257175"/>
              <a:gd name="connsiteX5" fmla="*/ 650081 w 842962"/>
              <a:gd name="connsiteY5" fmla="*/ 188119 h 257175"/>
              <a:gd name="connsiteX6" fmla="*/ 642937 w 842962"/>
              <a:gd name="connsiteY6" fmla="*/ 209550 h 257175"/>
              <a:gd name="connsiteX7" fmla="*/ 635794 w 842962"/>
              <a:gd name="connsiteY7" fmla="*/ 226219 h 257175"/>
              <a:gd name="connsiteX8" fmla="*/ 621506 w 842962"/>
              <a:gd name="connsiteY8" fmla="*/ 242888 h 257175"/>
              <a:gd name="connsiteX9" fmla="*/ 607219 w 842962"/>
              <a:gd name="connsiteY9" fmla="*/ 245269 h 257175"/>
              <a:gd name="connsiteX10" fmla="*/ 588169 w 842962"/>
              <a:gd name="connsiteY10" fmla="*/ 247650 h 257175"/>
              <a:gd name="connsiteX11" fmla="*/ 573881 w 842962"/>
              <a:gd name="connsiteY11" fmla="*/ 242888 h 257175"/>
              <a:gd name="connsiteX12" fmla="*/ 566737 w 842962"/>
              <a:gd name="connsiteY12" fmla="*/ 228600 h 257175"/>
              <a:gd name="connsiteX13" fmla="*/ 566737 w 842962"/>
              <a:gd name="connsiteY13" fmla="*/ 228600 h 257175"/>
              <a:gd name="connsiteX14" fmla="*/ 550069 w 842962"/>
              <a:gd name="connsiteY14" fmla="*/ 214313 h 257175"/>
              <a:gd name="connsiteX15" fmla="*/ 521494 w 842962"/>
              <a:gd name="connsiteY15" fmla="*/ 214313 h 257175"/>
              <a:gd name="connsiteX16" fmla="*/ 500062 w 842962"/>
              <a:gd name="connsiteY16" fmla="*/ 226219 h 257175"/>
              <a:gd name="connsiteX17" fmla="*/ 490537 w 842962"/>
              <a:gd name="connsiteY17" fmla="*/ 242888 h 257175"/>
              <a:gd name="connsiteX18" fmla="*/ 483394 w 842962"/>
              <a:gd name="connsiteY18" fmla="*/ 254794 h 257175"/>
              <a:gd name="connsiteX19" fmla="*/ 478631 w 842962"/>
              <a:gd name="connsiteY19" fmla="*/ 257175 h 257175"/>
              <a:gd name="connsiteX20" fmla="*/ 459581 w 842962"/>
              <a:gd name="connsiteY20" fmla="*/ 257175 h 257175"/>
              <a:gd name="connsiteX21" fmla="*/ 450056 w 842962"/>
              <a:gd name="connsiteY21" fmla="*/ 257175 h 257175"/>
              <a:gd name="connsiteX22" fmla="*/ 457200 w 842962"/>
              <a:gd name="connsiteY22" fmla="*/ 242888 h 257175"/>
              <a:gd name="connsiteX23" fmla="*/ 447675 w 842962"/>
              <a:gd name="connsiteY23" fmla="*/ 230982 h 257175"/>
              <a:gd name="connsiteX24" fmla="*/ 426244 w 842962"/>
              <a:gd name="connsiteY24" fmla="*/ 226219 h 257175"/>
              <a:gd name="connsiteX25" fmla="*/ 390525 w 842962"/>
              <a:gd name="connsiteY25" fmla="*/ 209550 h 257175"/>
              <a:gd name="connsiteX26" fmla="*/ 373856 w 842962"/>
              <a:gd name="connsiteY26" fmla="*/ 195263 h 257175"/>
              <a:gd name="connsiteX27" fmla="*/ 364331 w 842962"/>
              <a:gd name="connsiteY27" fmla="*/ 166688 h 257175"/>
              <a:gd name="connsiteX28" fmla="*/ 352425 w 842962"/>
              <a:gd name="connsiteY28" fmla="*/ 150019 h 257175"/>
              <a:gd name="connsiteX29" fmla="*/ 340519 w 842962"/>
              <a:gd name="connsiteY29" fmla="*/ 147638 h 257175"/>
              <a:gd name="connsiteX30" fmla="*/ 311944 w 842962"/>
              <a:gd name="connsiteY30" fmla="*/ 138113 h 257175"/>
              <a:gd name="connsiteX31" fmla="*/ 285750 w 842962"/>
              <a:gd name="connsiteY31" fmla="*/ 135732 h 257175"/>
              <a:gd name="connsiteX32" fmla="*/ 254794 w 842962"/>
              <a:gd name="connsiteY32" fmla="*/ 133350 h 257175"/>
              <a:gd name="connsiteX33" fmla="*/ 221456 w 842962"/>
              <a:gd name="connsiteY33" fmla="*/ 135732 h 257175"/>
              <a:gd name="connsiteX34" fmla="*/ 190500 w 842962"/>
              <a:gd name="connsiteY34" fmla="*/ 140494 h 257175"/>
              <a:gd name="connsiteX35" fmla="*/ 142875 w 842962"/>
              <a:gd name="connsiteY35" fmla="*/ 157163 h 257175"/>
              <a:gd name="connsiteX36" fmla="*/ 121444 w 842962"/>
              <a:gd name="connsiteY36" fmla="*/ 180975 h 257175"/>
              <a:gd name="connsiteX37" fmla="*/ 111919 w 842962"/>
              <a:gd name="connsiteY37" fmla="*/ 195263 h 257175"/>
              <a:gd name="connsiteX38" fmla="*/ 80962 w 842962"/>
              <a:gd name="connsiteY38" fmla="*/ 226219 h 257175"/>
              <a:gd name="connsiteX39" fmla="*/ 73819 w 842962"/>
              <a:gd name="connsiteY39" fmla="*/ 240507 h 257175"/>
              <a:gd name="connsiteX40" fmla="*/ 69056 w 842962"/>
              <a:gd name="connsiteY40" fmla="*/ 245269 h 257175"/>
              <a:gd name="connsiteX41" fmla="*/ 0 w 842962"/>
              <a:gd name="connsiteY41" fmla="*/ 169069 h 257175"/>
              <a:gd name="connsiteX42" fmla="*/ 7144 w 842962"/>
              <a:gd name="connsiteY42" fmla="*/ 145257 h 257175"/>
              <a:gd name="connsiteX43" fmla="*/ 14287 w 842962"/>
              <a:gd name="connsiteY43" fmla="*/ 135732 h 257175"/>
              <a:gd name="connsiteX44" fmla="*/ 21431 w 842962"/>
              <a:gd name="connsiteY44" fmla="*/ 133350 h 257175"/>
              <a:gd name="connsiteX45" fmla="*/ 30956 w 842962"/>
              <a:gd name="connsiteY45" fmla="*/ 121444 h 257175"/>
              <a:gd name="connsiteX46" fmla="*/ 33337 w 842962"/>
              <a:gd name="connsiteY46" fmla="*/ 109538 h 257175"/>
              <a:gd name="connsiteX47" fmla="*/ 40481 w 842962"/>
              <a:gd name="connsiteY47" fmla="*/ 97632 h 257175"/>
              <a:gd name="connsiteX48" fmla="*/ 45244 w 842962"/>
              <a:gd name="connsiteY48" fmla="*/ 90488 h 257175"/>
              <a:gd name="connsiteX49" fmla="*/ 52387 w 842962"/>
              <a:gd name="connsiteY49" fmla="*/ 73819 h 257175"/>
              <a:gd name="connsiteX50" fmla="*/ 681037 w 842962"/>
              <a:gd name="connsiteY50" fmla="*/ 0 h 257175"/>
              <a:gd name="connsiteX51" fmla="*/ 762000 w 842962"/>
              <a:gd name="connsiteY51" fmla="*/ 42863 h 257175"/>
              <a:gd name="connsiteX52" fmla="*/ 842962 w 842962"/>
              <a:gd name="connsiteY52" fmla="*/ 126207 h 257175"/>
              <a:gd name="connsiteX0" fmla="*/ 842962 w 842962"/>
              <a:gd name="connsiteY0" fmla="*/ 126207 h 257175"/>
              <a:gd name="connsiteX1" fmla="*/ 790575 w 842962"/>
              <a:gd name="connsiteY1" fmla="*/ 111919 h 257175"/>
              <a:gd name="connsiteX2" fmla="*/ 702469 w 842962"/>
              <a:gd name="connsiteY2" fmla="*/ 119063 h 257175"/>
              <a:gd name="connsiteX3" fmla="*/ 676275 w 842962"/>
              <a:gd name="connsiteY3" fmla="*/ 154782 h 257175"/>
              <a:gd name="connsiteX4" fmla="*/ 661987 w 842962"/>
              <a:gd name="connsiteY4" fmla="*/ 173832 h 257175"/>
              <a:gd name="connsiteX5" fmla="*/ 650081 w 842962"/>
              <a:gd name="connsiteY5" fmla="*/ 188119 h 257175"/>
              <a:gd name="connsiteX6" fmla="*/ 642937 w 842962"/>
              <a:gd name="connsiteY6" fmla="*/ 209550 h 257175"/>
              <a:gd name="connsiteX7" fmla="*/ 635794 w 842962"/>
              <a:gd name="connsiteY7" fmla="*/ 226219 h 257175"/>
              <a:gd name="connsiteX8" fmla="*/ 621506 w 842962"/>
              <a:gd name="connsiteY8" fmla="*/ 242888 h 257175"/>
              <a:gd name="connsiteX9" fmla="*/ 607219 w 842962"/>
              <a:gd name="connsiteY9" fmla="*/ 245269 h 257175"/>
              <a:gd name="connsiteX10" fmla="*/ 588169 w 842962"/>
              <a:gd name="connsiteY10" fmla="*/ 247650 h 257175"/>
              <a:gd name="connsiteX11" fmla="*/ 573881 w 842962"/>
              <a:gd name="connsiteY11" fmla="*/ 242888 h 257175"/>
              <a:gd name="connsiteX12" fmla="*/ 566737 w 842962"/>
              <a:gd name="connsiteY12" fmla="*/ 228600 h 257175"/>
              <a:gd name="connsiteX13" fmla="*/ 566737 w 842962"/>
              <a:gd name="connsiteY13" fmla="*/ 228600 h 257175"/>
              <a:gd name="connsiteX14" fmla="*/ 550069 w 842962"/>
              <a:gd name="connsiteY14" fmla="*/ 214313 h 257175"/>
              <a:gd name="connsiteX15" fmla="*/ 521494 w 842962"/>
              <a:gd name="connsiteY15" fmla="*/ 214313 h 257175"/>
              <a:gd name="connsiteX16" fmla="*/ 500062 w 842962"/>
              <a:gd name="connsiteY16" fmla="*/ 226219 h 257175"/>
              <a:gd name="connsiteX17" fmla="*/ 490537 w 842962"/>
              <a:gd name="connsiteY17" fmla="*/ 242888 h 257175"/>
              <a:gd name="connsiteX18" fmla="*/ 483394 w 842962"/>
              <a:gd name="connsiteY18" fmla="*/ 254794 h 257175"/>
              <a:gd name="connsiteX19" fmla="*/ 478631 w 842962"/>
              <a:gd name="connsiteY19" fmla="*/ 257175 h 257175"/>
              <a:gd name="connsiteX20" fmla="*/ 459581 w 842962"/>
              <a:gd name="connsiteY20" fmla="*/ 257175 h 257175"/>
              <a:gd name="connsiteX21" fmla="*/ 450056 w 842962"/>
              <a:gd name="connsiteY21" fmla="*/ 257175 h 257175"/>
              <a:gd name="connsiteX22" fmla="*/ 457200 w 842962"/>
              <a:gd name="connsiteY22" fmla="*/ 242888 h 257175"/>
              <a:gd name="connsiteX23" fmla="*/ 447675 w 842962"/>
              <a:gd name="connsiteY23" fmla="*/ 230982 h 257175"/>
              <a:gd name="connsiteX24" fmla="*/ 426244 w 842962"/>
              <a:gd name="connsiteY24" fmla="*/ 226219 h 257175"/>
              <a:gd name="connsiteX25" fmla="*/ 390525 w 842962"/>
              <a:gd name="connsiteY25" fmla="*/ 209550 h 257175"/>
              <a:gd name="connsiteX26" fmla="*/ 373856 w 842962"/>
              <a:gd name="connsiteY26" fmla="*/ 195263 h 257175"/>
              <a:gd name="connsiteX27" fmla="*/ 364331 w 842962"/>
              <a:gd name="connsiteY27" fmla="*/ 166688 h 257175"/>
              <a:gd name="connsiteX28" fmla="*/ 352425 w 842962"/>
              <a:gd name="connsiteY28" fmla="*/ 150019 h 257175"/>
              <a:gd name="connsiteX29" fmla="*/ 340519 w 842962"/>
              <a:gd name="connsiteY29" fmla="*/ 147638 h 257175"/>
              <a:gd name="connsiteX30" fmla="*/ 311944 w 842962"/>
              <a:gd name="connsiteY30" fmla="*/ 138113 h 257175"/>
              <a:gd name="connsiteX31" fmla="*/ 285750 w 842962"/>
              <a:gd name="connsiteY31" fmla="*/ 135732 h 257175"/>
              <a:gd name="connsiteX32" fmla="*/ 254794 w 842962"/>
              <a:gd name="connsiteY32" fmla="*/ 133350 h 257175"/>
              <a:gd name="connsiteX33" fmla="*/ 221456 w 842962"/>
              <a:gd name="connsiteY33" fmla="*/ 135732 h 257175"/>
              <a:gd name="connsiteX34" fmla="*/ 190500 w 842962"/>
              <a:gd name="connsiteY34" fmla="*/ 140494 h 257175"/>
              <a:gd name="connsiteX35" fmla="*/ 142875 w 842962"/>
              <a:gd name="connsiteY35" fmla="*/ 157163 h 257175"/>
              <a:gd name="connsiteX36" fmla="*/ 121444 w 842962"/>
              <a:gd name="connsiteY36" fmla="*/ 180975 h 257175"/>
              <a:gd name="connsiteX37" fmla="*/ 111919 w 842962"/>
              <a:gd name="connsiteY37" fmla="*/ 195263 h 257175"/>
              <a:gd name="connsiteX38" fmla="*/ 80962 w 842962"/>
              <a:gd name="connsiteY38" fmla="*/ 226219 h 257175"/>
              <a:gd name="connsiteX39" fmla="*/ 73819 w 842962"/>
              <a:gd name="connsiteY39" fmla="*/ 240507 h 257175"/>
              <a:gd name="connsiteX40" fmla="*/ 69056 w 842962"/>
              <a:gd name="connsiteY40" fmla="*/ 245269 h 257175"/>
              <a:gd name="connsiteX41" fmla="*/ 0 w 842962"/>
              <a:gd name="connsiteY41" fmla="*/ 169069 h 257175"/>
              <a:gd name="connsiteX42" fmla="*/ 7144 w 842962"/>
              <a:gd name="connsiteY42" fmla="*/ 145257 h 257175"/>
              <a:gd name="connsiteX43" fmla="*/ 14287 w 842962"/>
              <a:gd name="connsiteY43" fmla="*/ 135732 h 257175"/>
              <a:gd name="connsiteX44" fmla="*/ 21431 w 842962"/>
              <a:gd name="connsiteY44" fmla="*/ 133350 h 257175"/>
              <a:gd name="connsiteX45" fmla="*/ 30956 w 842962"/>
              <a:gd name="connsiteY45" fmla="*/ 121444 h 257175"/>
              <a:gd name="connsiteX46" fmla="*/ 33337 w 842962"/>
              <a:gd name="connsiteY46" fmla="*/ 109538 h 257175"/>
              <a:gd name="connsiteX47" fmla="*/ 40481 w 842962"/>
              <a:gd name="connsiteY47" fmla="*/ 97632 h 257175"/>
              <a:gd name="connsiteX48" fmla="*/ 45244 w 842962"/>
              <a:gd name="connsiteY48" fmla="*/ 90488 h 257175"/>
              <a:gd name="connsiteX49" fmla="*/ 681037 w 842962"/>
              <a:gd name="connsiteY49" fmla="*/ 0 h 257175"/>
              <a:gd name="connsiteX50" fmla="*/ 762000 w 842962"/>
              <a:gd name="connsiteY50" fmla="*/ 42863 h 257175"/>
              <a:gd name="connsiteX51" fmla="*/ 842962 w 842962"/>
              <a:gd name="connsiteY51" fmla="*/ 126207 h 257175"/>
              <a:gd name="connsiteX0" fmla="*/ 842962 w 842962"/>
              <a:gd name="connsiteY0" fmla="*/ 126207 h 257175"/>
              <a:gd name="connsiteX1" fmla="*/ 790575 w 842962"/>
              <a:gd name="connsiteY1" fmla="*/ 111919 h 257175"/>
              <a:gd name="connsiteX2" fmla="*/ 702469 w 842962"/>
              <a:gd name="connsiteY2" fmla="*/ 119063 h 257175"/>
              <a:gd name="connsiteX3" fmla="*/ 676275 w 842962"/>
              <a:gd name="connsiteY3" fmla="*/ 154782 h 257175"/>
              <a:gd name="connsiteX4" fmla="*/ 661987 w 842962"/>
              <a:gd name="connsiteY4" fmla="*/ 173832 h 257175"/>
              <a:gd name="connsiteX5" fmla="*/ 650081 w 842962"/>
              <a:gd name="connsiteY5" fmla="*/ 188119 h 257175"/>
              <a:gd name="connsiteX6" fmla="*/ 642937 w 842962"/>
              <a:gd name="connsiteY6" fmla="*/ 209550 h 257175"/>
              <a:gd name="connsiteX7" fmla="*/ 635794 w 842962"/>
              <a:gd name="connsiteY7" fmla="*/ 226219 h 257175"/>
              <a:gd name="connsiteX8" fmla="*/ 621506 w 842962"/>
              <a:gd name="connsiteY8" fmla="*/ 242888 h 257175"/>
              <a:gd name="connsiteX9" fmla="*/ 607219 w 842962"/>
              <a:gd name="connsiteY9" fmla="*/ 245269 h 257175"/>
              <a:gd name="connsiteX10" fmla="*/ 588169 w 842962"/>
              <a:gd name="connsiteY10" fmla="*/ 247650 h 257175"/>
              <a:gd name="connsiteX11" fmla="*/ 573881 w 842962"/>
              <a:gd name="connsiteY11" fmla="*/ 242888 h 257175"/>
              <a:gd name="connsiteX12" fmla="*/ 566737 w 842962"/>
              <a:gd name="connsiteY12" fmla="*/ 228600 h 257175"/>
              <a:gd name="connsiteX13" fmla="*/ 566737 w 842962"/>
              <a:gd name="connsiteY13" fmla="*/ 228600 h 257175"/>
              <a:gd name="connsiteX14" fmla="*/ 550069 w 842962"/>
              <a:gd name="connsiteY14" fmla="*/ 214313 h 257175"/>
              <a:gd name="connsiteX15" fmla="*/ 521494 w 842962"/>
              <a:gd name="connsiteY15" fmla="*/ 214313 h 257175"/>
              <a:gd name="connsiteX16" fmla="*/ 500062 w 842962"/>
              <a:gd name="connsiteY16" fmla="*/ 226219 h 257175"/>
              <a:gd name="connsiteX17" fmla="*/ 490537 w 842962"/>
              <a:gd name="connsiteY17" fmla="*/ 242888 h 257175"/>
              <a:gd name="connsiteX18" fmla="*/ 483394 w 842962"/>
              <a:gd name="connsiteY18" fmla="*/ 254794 h 257175"/>
              <a:gd name="connsiteX19" fmla="*/ 478631 w 842962"/>
              <a:gd name="connsiteY19" fmla="*/ 257175 h 257175"/>
              <a:gd name="connsiteX20" fmla="*/ 459581 w 842962"/>
              <a:gd name="connsiteY20" fmla="*/ 257175 h 257175"/>
              <a:gd name="connsiteX21" fmla="*/ 450056 w 842962"/>
              <a:gd name="connsiteY21" fmla="*/ 257175 h 257175"/>
              <a:gd name="connsiteX22" fmla="*/ 457200 w 842962"/>
              <a:gd name="connsiteY22" fmla="*/ 242888 h 257175"/>
              <a:gd name="connsiteX23" fmla="*/ 447675 w 842962"/>
              <a:gd name="connsiteY23" fmla="*/ 230982 h 257175"/>
              <a:gd name="connsiteX24" fmla="*/ 426244 w 842962"/>
              <a:gd name="connsiteY24" fmla="*/ 226219 h 257175"/>
              <a:gd name="connsiteX25" fmla="*/ 390525 w 842962"/>
              <a:gd name="connsiteY25" fmla="*/ 209550 h 257175"/>
              <a:gd name="connsiteX26" fmla="*/ 373856 w 842962"/>
              <a:gd name="connsiteY26" fmla="*/ 195263 h 257175"/>
              <a:gd name="connsiteX27" fmla="*/ 364331 w 842962"/>
              <a:gd name="connsiteY27" fmla="*/ 166688 h 257175"/>
              <a:gd name="connsiteX28" fmla="*/ 352425 w 842962"/>
              <a:gd name="connsiteY28" fmla="*/ 150019 h 257175"/>
              <a:gd name="connsiteX29" fmla="*/ 340519 w 842962"/>
              <a:gd name="connsiteY29" fmla="*/ 147638 h 257175"/>
              <a:gd name="connsiteX30" fmla="*/ 311944 w 842962"/>
              <a:gd name="connsiteY30" fmla="*/ 138113 h 257175"/>
              <a:gd name="connsiteX31" fmla="*/ 285750 w 842962"/>
              <a:gd name="connsiteY31" fmla="*/ 135732 h 257175"/>
              <a:gd name="connsiteX32" fmla="*/ 254794 w 842962"/>
              <a:gd name="connsiteY32" fmla="*/ 133350 h 257175"/>
              <a:gd name="connsiteX33" fmla="*/ 221456 w 842962"/>
              <a:gd name="connsiteY33" fmla="*/ 135732 h 257175"/>
              <a:gd name="connsiteX34" fmla="*/ 190500 w 842962"/>
              <a:gd name="connsiteY34" fmla="*/ 140494 h 257175"/>
              <a:gd name="connsiteX35" fmla="*/ 142875 w 842962"/>
              <a:gd name="connsiteY35" fmla="*/ 157163 h 257175"/>
              <a:gd name="connsiteX36" fmla="*/ 121444 w 842962"/>
              <a:gd name="connsiteY36" fmla="*/ 180975 h 257175"/>
              <a:gd name="connsiteX37" fmla="*/ 111919 w 842962"/>
              <a:gd name="connsiteY37" fmla="*/ 195263 h 257175"/>
              <a:gd name="connsiteX38" fmla="*/ 80962 w 842962"/>
              <a:gd name="connsiteY38" fmla="*/ 226219 h 257175"/>
              <a:gd name="connsiteX39" fmla="*/ 73819 w 842962"/>
              <a:gd name="connsiteY39" fmla="*/ 240507 h 257175"/>
              <a:gd name="connsiteX40" fmla="*/ 69056 w 842962"/>
              <a:gd name="connsiteY40" fmla="*/ 245269 h 257175"/>
              <a:gd name="connsiteX41" fmla="*/ 0 w 842962"/>
              <a:gd name="connsiteY41" fmla="*/ 169069 h 257175"/>
              <a:gd name="connsiteX42" fmla="*/ 7144 w 842962"/>
              <a:gd name="connsiteY42" fmla="*/ 145257 h 257175"/>
              <a:gd name="connsiteX43" fmla="*/ 14287 w 842962"/>
              <a:gd name="connsiteY43" fmla="*/ 135732 h 257175"/>
              <a:gd name="connsiteX44" fmla="*/ 21431 w 842962"/>
              <a:gd name="connsiteY44" fmla="*/ 133350 h 257175"/>
              <a:gd name="connsiteX45" fmla="*/ 30956 w 842962"/>
              <a:gd name="connsiteY45" fmla="*/ 121444 h 257175"/>
              <a:gd name="connsiteX46" fmla="*/ 33337 w 842962"/>
              <a:gd name="connsiteY46" fmla="*/ 109538 h 257175"/>
              <a:gd name="connsiteX47" fmla="*/ 40481 w 842962"/>
              <a:gd name="connsiteY47" fmla="*/ 97632 h 257175"/>
              <a:gd name="connsiteX48" fmla="*/ 681037 w 842962"/>
              <a:gd name="connsiteY48" fmla="*/ 0 h 257175"/>
              <a:gd name="connsiteX49" fmla="*/ 762000 w 842962"/>
              <a:gd name="connsiteY49" fmla="*/ 42863 h 257175"/>
              <a:gd name="connsiteX50" fmla="*/ 842962 w 842962"/>
              <a:gd name="connsiteY50" fmla="*/ 126207 h 257175"/>
              <a:gd name="connsiteX0" fmla="*/ 842962 w 842962"/>
              <a:gd name="connsiteY0" fmla="*/ 126207 h 257175"/>
              <a:gd name="connsiteX1" fmla="*/ 790575 w 842962"/>
              <a:gd name="connsiteY1" fmla="*/ 111919 h 257175"/>
              <a:gd name="connsiteX2" fmla="*/ 702469 w 842962"/>
              <a:gd name="connsiteY2" fmla="*/ 119063 h 257175"/>
              <a:gd name="connsiteX3" fmla="*/ 676275 w 842962"/>
              <a:gd name="connsiteY3" fmla="*/ 154782 h 257175"/>
              <a:gd name="connsiteX4" fmla="*/ 661987 w 842962"/>
              <a:gd name="connsiteY4" fmla="*/ 173832 h 257175"/>
              <a:gd name="connsiteX5" fmla="*/ 650081 w 842962"/>
              <a:gd name="connsiteY5" fmla="*/ 188119 h 257175"/>
              <a:gd name="connsiteX6" fmla="*/ 642937 w 842962"/>
              <a:gd name="connsiteY6" fmla="*/ 209550 h 257175"/>
              <a:gd name="connsiteX7" fmla="*/ 635794 w 842962"/>
              <a:gd name="connsiteY7" fmla="*/ 226219 h 257175"/>
              <a:gd name="connsiteX8" fmla="*/ 621506 w 842962"/>
              <a:gd name="connsiteY8" fmla="*/ 242888 h 257175"/>
              <a:gd name="connsiteX9" fmla="*/ 607219 w 842962"/>
              <a:gd name="connsiteY9" fmla="*/ 245269 h 257175"/>
              <a:gd name="connsiteX10" fmla="*/ 588169 w 842962"/>
              <a:gd name="connsiteY10" fmla="*/ 247650 h 257175"/>
              <a:gd name="connsiteX11" fmla="*/ 573881 w 842962"/>
              <a:gd name="connsiteY11" fmla="*/ 242888 h 257175"/>
              <a:gd name="connsiteX12" fmla="*/ 566737 w 842962"/>
              <a:gd name="connsiteY12" fmla="*/ 228600 h 257175"/>
              <a:gd name="connsiteX13" fmla="*/ 566737 w 842962"/>
              <a:gd name="connsiteY13" fmla="*/ 228600 h 257175"/>
              <a:gd name="connsiteX14" fmla="*/ 550069 w 842962"/>
              <a:gd name="connsiteY14" fmla="*/ 214313 h 257175"/>
              <a:gd name="connsiteX15" fmla="*/ 521494 w 842962"/>
              <a:gd name="connsiteY15" fmla="*/ 214313 h 257175"/>
              <a:gd name="connsiteX16" fmla="*/ 500062 w 842962"/>
              <a:gd name="connsiteY16" fmla="*/ 226219 h 257175"/>
              <a:gd name="connsiteX17" fmla="*/ 490537 w 842962"/>
              <a:gd name="connsiteY17" fmla="*/ 242888 h 257175"/>
              <a:gd name="connsiteX18" fmla="*/ 483394 w 842962"/>
              <a:gd name="connsiteY18" fmla="*/ 254794 h 257175"/>
              <a:gd name="connsiteX19" fmla="*/ 478631 w 842962"/>
              <a:gd name="connsiteY19" fmla="*/ 257175 h 257175"/>
              <a:gd name="connsiteX20" fmla="*/ 459581 w 842962"/>
              <a:gd name="connsiteY20" fmla="*/ 257175 h 257175"/>
              <a:gd name="connsiteX21" fmla="*/ 450056 w 842962"/>
              <a:gd name="connsiteY21" fmla="*/ 257175 h 257175"/>
              <a:gd name="connsiteX22" fmla="*/ 457200 w 842962"/>
              <a:gd name="connsiteY22" fmla="*/ 242888 h 257175"/>
              <a:gd name="connsiteX23" fmla="*/ 447675 w 842962"/>
              <a:gd name="connsiteY23" fmla="*/ 230982 h 257175"/>
              <a:gd name="connsiteX24" fmla="*/ 426244 w 842962"/>
              <a:gd name="connsiteY24" fmla="*/ 226219 h 257175"/>
              <a:gd name="connsiteX25" fmla="*/ 390525 w 842962"/>
              <a:gd name="connsiteY25" fmla="*/ 209550 h 257175"/>
              <a:gd name="connsiteX26" fmla="*/ 373856 w 842962"/>
              <a:gd name="connsiteY26" fmla="*/ 195263 h 257175"/>
              <a:gd name="connsiteX27" fmla="*/ 364331 w 842962"/>
              <a:gd name="connsiteY27" fmla="*/ 166688 h 257175"/>
              <a:gd name="connsiteX28" fmla="*/ 352425 w 842962"/>
              <a:gd name="connsiteY28" fmla="*/ 150019 h 257175"/>
              <a:gd name="connsiteX29" fmla="*/ 340519 w 842962"/>
              <a:gd name="connsiteY29" fmla="*/ 147638 h 257175"/>
              <a:gd name="connsiteX30" fmla="*/ 311944 w 842962"/>
              <a:gd name="connsiteY30" fmla="*/ 138113 h 257175"/>
              <a:gd name="connsiteX31" fmla="*/ 285750 w 842962"/>
              <a:gd name="connsiteY31" fmla="*/ 135732 h 257175"/>
              <a:gd name="connsiteX32" fmla="*/ 254794 w 842962"/>
              <a:gd name="connsiteY32" fmla="*/ 133350 h 257175"/>
              <a:gd name="connsiteX33" fmla="*/ 221456 w 842962"/>
              <a:gd name="connsiteY33" fmla="*/ 135732 h 257175"/>
              <a:gd name="connsiteX34" fmla="*/ 190500 w 842962"/>
              <a:gd name="connsiteY34" fmla="*/ 140494 h 257175"/>
              <a:gd name="connsiteX35" fmla="*/ 142875 w 842962"/>
              <a:gd name="connsiteY35" fmla="*/ 157163 h 257175"/>
              <a:gd name="connsiteX36" fmla="*/ 121444 w 842962"/>
              <a:gd name="connsiteY36" fmla="*/ 180975 h 257175"/>
              <a:gd name="connsiteX37" fmla="*/ 111919 w 842962"/>
              <a:gd name="connsiteY37" fmla="*/ 195263 h 257175"/>
              <a:gd name="connsiteX38" fmla="*/ 80962 w 842962"/>
              <a:gd name="connsiteY38" fmla="*/ 226219 h 257175"/>
              <a:gd name="connsiteX39" fmla="*/ 73819 w 842962"/>
              <a:gd name="connsiteY39" fmla="*/ 240507 h 257175"/>
              <a:gd name="connsiteX40" fmla="*/ 69056 w 842962"/>
              <a:gd name="connsiteY40" fmla="*/ 245269 h 257175"/>
              <a:gd name="connsiteX41" fmla="*/ 0 w 842962"/>
              <a:gd name="connsiteY41" fmla="*/ 169069 h 257175"/>
              <a:gd name="connsiteX42" fmla="*/ 7144 w 842962"/>
              <a:gd name="connsiteY42" fmla="*/ 145257 h 257175"/>
              <a:gd name="connsiteX43" fmla="*/ 14287 w 842962"/>
              <a:gd name="connsiteY43" fmla="*/ 135732 h 257175"/>
              <a:gd name="connsiteX44" fmla="*/ 21431 w 842962"/>
              <a:gd name="connsiteY44" fmla="*/ 133350 h 257175"/>
              <a:gd name="connsiteX45" fmla="*/ 30956 w 842962"/>
              <a:gd name="connsiteY45" fmla="*/ 121444 h 257175"/>
              <a:gd name="connsiteX46" fmla="*/ 33337 w 842962"/>
              <a:gd name="connsiteY46" fmla="*/ 109538 h 257175"/>
              <a:gd name="connsiteX47" fmla="*/ 681037 w 842962"/>
              <a:gd name="connsiteY47" fmla="*/ 0 h 257175"/>
              <a:gd name="connsiteX48" fmla="*/ 762000 w 842962"/>
              <a:gd name="connsiteY48" fmla="*/ 42863 h 257175"/>
              <a:gd name="connsiteX49" fmla="*/ 842962 w 842962"/>
              <a:gd name="connsiteY49" fmla="*/ 126207 h 257175"/>
              <a:gd name="connsiteX0" fmla="*/ 842962 w 842962"/>
              <a:gd name="connsiteY0" fmla="*/ 126207 h 257175"/>
              <a:gd name="connsiteX1" fmla="*/ 790575 w 842962"/>
              <a:gd name="connsiteY1" fmla="*/ 111919 h 257175"/>
              <a:gd name="connsiteX2" fmla="*/ 702469 w 842962"/>
              <a:gd name="connsiteY2" fmla="*/ 119063 h 257175"/>
              <a:gd name="connsiteX3" fmla="*/ 676275 w 842962"/>
              <a:gd name="connsiteY3" fmla="*/ 154782 h 257175"/>
              <a:gd name="connsiteX4" fmla="*/ 661987 w 842962"/>
              <a:gd name="connsiteY4" fmla="*/ 173832 h 257175"/>
              <a:gd name="connsiteX5" fmla="*/ 650081 w 842962"/>
              <a:gd name="connsiteY5" fmla="*/ 188119 h 257175"/>
              <a:gd name="connsiteX6" fmla="*/ 642937 w 842962"/>
              <a:gd name="connsiteY6" fmla="*/ 209550 h 257175"/>
              <a:gd name="connsiteX7" fmla="*/ 635794 w 842962"/>
              <a:gd name="connsiteY7" fmla="*/ 226219 h 257175"/>
              <a:gd name="connsiteX8" fmla="*/ 621506 w 842962"/>
              <a:gd name="connsiteY8" fmla="*/ 242888 h 257175"/>
              <a:gd name="connsiteX9" fmla="*/ 607219 w 842962"/>
              <a:gd name="connsiteY9" fmla="*/ 245269 h 257175"/>
              <a:gd name="connsiteX10" fmla="*/ 588169 w 842962"/>
              <a:gd name="connsiteY10" fmla="*/ 247650 h 257175"/>
              <a:gd name="connsiteX11" fmla="*/ 573881 w 842962"/>
              <a:gd name="connsiteY11" fmla="*/ 242888 h 257175"/>
              <a:gd name="connsiteX12" fmla="*/ 566737 w 842962"/>
              <a:gd name="connsiteY12" fmla="*/ 228600 h 257175"/>
              <a:gd name="connsiteX13" fmla="*/ 566737 w 842962"/>
              <a:gd name="connsiteY13" fmla="*/ 228600 h 257175"/>
              <a:gd name="connsiteX14" fmla="*/ 550069 w 842962"/>
              <a:gd name="connsiteY14" fmla="*/ 214313 h 257175"/>
              <a:gd name="connsiteX15" fmla="*/ 521494 w 842962"/>
              <a:gd name="connsiteY15" fmla="*/ 214313 h 257175"/>
              <a:gd name="connsiteX16" fmla="*/ 500062 w 842962"/>
              <a:gd name="connsiteY16" fmla="*/ 226219 h 257175"/>
              <a:gd name="connsiteX17" fmla="*/ 490537 w 842962"/>
              <a:gd name="connsiteY17" fmla="*/ 242888 h 257175"/>
              <a:gd name="connsiteX18" fmla="*/ 483394 w 842962"/>
              <a:gd name="connsiteY18" fmla="*/ 254794 h 257175"/>
              <a:gd name="connsiteX19" fmla="*/ 478631 w 842962"/>
              <a:gd name="connsiteY19" fmla="*/ 257175 h 257175"/>
              <a:gd name="connsiteX20" fmla="*/ 459581 w 842962"/>
              <a:gd name="connsiteY20" fmla="*/ 257175 h 257175"/>
              <a:gd name="connsiteX21" fmla="*/ 450056 w 842962"/>
              <a:gd name="connsiteY21" fmla="*/ 257175 h 257175"/>
              <a:gd name="connsiteX22" fmla="*/ 457200 w 842962"/>
              <a:gd name="connsiteY22" fmla="*/ 242888 h 257175"/>
              <a:gd name="connsiteX23" fmla="*/ 447675 w 842962"/>
              <a:gd name="connsiteY23" fmla="*/ 230982 h 257175"/>
              <a:gd name="connsiteX24" fmla="*/ 426244 w 842962"/>
              <a:gd name="connsiteY24" fmla="*/ 226219 h 257175"/>
              <a:gd name="connsiteX25" fmla="*/ 390525 w 842962"/>
              <a:gd name="connsiteY25" fmla="*/ 209550 h 257175"/>
              <a:gd name="connsiteX26" fmla="*/ 373856 w 842962"/>
              <a:gd name="connsiteY26" fmla="*/ 195263 h 257175"/>
              <a:gd name="connsiteX27" fmla="*/ 364331 w 842962"/>
              <a:gd name="connsiteY27" fmla="*/ 166688 h 257175"/>
              <a:gd name="connsiteX28" fmla="*/ 352425 w 842962"/>
              <a:gd name="connsiteY28" fmla="*/ 150019 h 257175"/>
              <a:gd name="connsiteX29" fmla="*/ 340519 w 842962"/>
              <a:gd name="connsiteY29" fmla="*/ 147638 h 257175"/>
              <a:gd name="connsiteX30" fmla="*/ 311944 w 842962"/>
              <a:gd name="connsiteY30" fmla="*/ 138113 h 257175"/>
              <a:gd name="connsiteX31" fmla="*/ 285750 w 842962"/>
              <a:gd name="connsiteY31" fmla="*/ 135732 h 257175"/>
              <a:gd name="connsiteX32" fmla="*/ 254794 w 842962"/>
              <a:gd name="connsiteY32" fmla="*/ 133350 h 257175"/>
              <a:gd name="connsiteX33" fmla="*/ 221456 w 842962"/>
              <a:gd name="connsiteY33" fmla="*/ 135732 h 257175"/>
              <a:gd name="connsiteX34" fmla="*/ 190500 w 842962"/>
              <a:gd name="connsiteY34" fmla="*/ 140494 h 257175"/>
              <a:gd name="connsiteX35" fmla="*/ 142875 w 842962"/>
              <a:gd name="connsiteY35" fmla="*/ 157163 h 257175"/>
              <a:gd name="connsiteX36" fmla="*/ 121444 w 842962"/>
              <a:gd name="connsiteY36" fmla="*/ 180975 h 257175"/>
              <a:gd name="connsiteX37" fmla="*/ 111919 w 842962"/>
              <a:gd name="connsiteY37" fmla="*/ 195263 h 257175"/>
              <a:gd name="connsiteX38" fmla="*/ 80962 w 842962"/>
              <a:gd name="connsiteY38" fmla="*/ 226219 h 257175"/>
              <a:gd name="connsiteX39" fmla="*/ 73819 w 842962"/>
              <a:gd name="connsiteY39" fmla="*/ 240507 h 257175"/>
              <a:gd name="connsiteX40" fmla="*/ 69056 w 842962"/>
              <a:gd name="connsiteY40" fmla="*/ 245269 h 257175"/>
              <a:gd name="connsiteX41" fmla="*/ 0 w 842962"/>
              <a:gd name="connsiteY41" fmla="*/ 169069 h 257175"/>
              <a:gd name="connsiteX42" fmla="*/ 7144 w 842962"/>
              <a:gd name="connsiteY42" fmla="*/ 145257 h 257175"/>
              <a:gd name="connsiteX43" fmla="*/ 14287 w 842962"/>
              <a:gd name="connsiteY43" fmla="*/ 135732 h 257175"/>
              <a:gd name="connsiteX44" fmla="*/ 21431 w 842962"/>
              <a:gd name="connsiteY44" fmla="*/ 133350 h 257175"/>
              <a:gd name="connsiteX45" fmla="*/ 30956 w 842962"/>
              <a:gd name="connsiteY45" fmla="*/ 121444 h 257175"/>
              <a:gd name="connsiteX46" fmla="*/ 681037 w 842962"/>
              <a:gd name="connsiteY46" fmla="*/ 0 h 257175"/>
              <a:gd name="connsiteX47" fmla="*/ 762000 w 842962"/>
              <a:gd name="connsiteY47" fmla="*/ 42863 h 257175"/>
              <a:gd name="connsiteX48" fmla="*/ 842962 w 842962"/>
              <a:gd name="connsiteY48" fmla="*/ 126207 h 257175"/>
              <a:gd name="connsiteX0" fmla="*/ 842962 w 842962"/>
              <a:gd name="connsiteY0" fmla="*/ 126207 h 257175"/>
              <a:gd name="connsiteX1" fmla="*/ 790575 w 842962"/>
              <a:gd name="connsiteY1" fmla="*/ 111919 h 257175"/>
              <a:gd name="connsiteX2" fmla="*/ 702469 w 842962"/>
              <a:gd name="connsiteY2" fmla="*/ 119063 h 257175"/>
              <a:gd name="connsiteX3" fmla="*/ 676275 w 842962"/>
              <a:gd name="connsiteY3" fmla="*/ 154782 h 257175"/>
              <a:gd name="connsiteX4" fmla="*/ 661987 w 842962"/>
              <a:gd name="connsiteY4" fmla="*/ 173832 h 257175"/>
              <a:gd name="connsiteX5" fmla="*/ 650081 w 842962"/>
              <a:gd name="connsiteY5" fmla="*/ 188119 h 257175"/>
              <a:gd name="connsiteX6" fmla="*/ 642937 w 842962"/>
              <a:gd name="connsiteY6" fmla="*/ 209550 h 257175"/>
              <a:gd name="connsiteX7" fmla="*/ 635794 w 842962"/>
              <a:gd name="connsiteY7" fmla="*/ 226219 h 257175"/>
              <a:gd name="connsiteX8" fmla="*/ 621506 w 842962"/>
              <a:gd name="connsiteY8" fmla="*/ 242888 h 257175"/>
              <a:gd name="connsiteX9" fmla="*/ 607219 w 842962"/>
              <a:gd name="connsiteY9" fmla="*/ 245269 h 257175"/>
              <a:gd name="connsiteX10" fmla="*/ 588169 w 842962"/>
              <a:gd name="connsiteY10" fmla="*/ 247650 h 257175"/>
              <a:gd name="connsiteX11" fmla="*/ 573881 w 842962"/>
              <a:gd name="connsiteY11" fmla="*/ 242888 h 257175"/>
              <a:gd name="connsiteX12" fmla="*/ 566737 w 842962"/>
              <a:gd name="connsiteY12" fmla="*/ 228600 h 257175"/>
              <a:gd name="connsiteX13" fmla="*/ 566737 w 842962"/>
              <a:gd name="connsiteY13" fmla="*/ 228600 h 257175"/>
              <a:gd name="connsiteX14" fmla="*/ 550069 w 842962"/>
              <a:gd name="connsiteY14" fmla="*/ 214313 h 257175"/>
              <a:gd name="connsiteX15" fmla="*/ 521494 w 842962"/>
              <a:gd name="connsiteY15" fmla="*/ 214313 h 257175"/>
              <a:gd name="connsiteX16" fmla="*/ 500062 w 842962"/>
              <a:gd name="connsiteY16" fmla="*/ 226219 h 257175"/>
              <a:gd name="connsiteX17" fmla="*/ 490537 w 842962"/>
              <a:gd name="connsiteY17" fmla="*/ 242888 h 257175"/>
              <a:gd name="connsiteX18" fmla="*/ 483394 w 842962"/>
              <a:gd name="connsiteY18" fmla="*/ 254794 h 257175"/>
              <a:gd name="connsiteX19" fmla="*/ 478631 w 842962"/>
              <a:gd name="connsiteY19" fmla="*/ 257175 h 257175"/>
              <a:gd name="connsiteX20" fmla="*/ 459581 w 842962"/>
              <a:gd name="connsiteY20" fmla="*/ 257175 h 257175"/>
              <a:gd name="connsiteX21" fmla="*/ 450056 w 842962"/>
              <a:gd name="connsiteY21" fmla="*/ 257175 h 257175"/>
              <a:gd name="connsiteX22" fmla="*/ 457200 w 842962"/>
              <a:gd name="connsiteY22" fmla="*/ 242888 h 257175"/>
              <a:gd name="connsiteX23" fmla="*/ 447675 w 842962"/>
              <a:gd name="connsiteY23" fmla="*/ 230982 h 257175"/>
              <a:gd name="connsiteX24" fmla="*/ 426244 w 842962"/>
              <a:gd name="connsiteY24" fmla="*/ 226219 h 257175"/>
              <a:gd name="connsiteX25" fmla="*/ 390525 w 842962"/>
              <a:gd name="connsiteY25" fmla="*/ 209550 h 257175"/>
              <a:gd name="connsiteX26" fmla="*/ 373856 w 842962"/>
              <a:gd name="connsiteY26" fmla="*/ 195263 h 257175"/>
              <a:gd name="connsiteX27" fmla="*/ 364331 w 842962"/>
              <a:gd name="connsiteY27" fmla="*/ 166688 h 257175"/>
              <a:gd name="connsiteX28" fmla="*/ 352425 w 842962"/>
              <a:gd name="connsiteY28" fmla="*/ 150019 h 257175"/>
              <a:gd name="connsiteX29" fmla="*/ 340519 w 842962"/>
              <a:gd name="connsiteY29" fmla="*/ 147638 h 257175"/>
              <a:gd name="connsiteX30" fmla="*/ 311944 w 842962"/>
              <a:gd name="connsiteY30" fmla="*/ 138113 h 257175"/>
              <a:gd name="connsiteX31" fmla="*/ 285750 w 842962"/>
              <a:gd name="connsiteY31" fmla="*/ 135732 h 257175"/>
              <a:gd name="connsiteX32" fmla="*/ 254794 w 842962"/>
              <a:gd name="connsiteY32" fmla="*/ 133350 h 257175"/>
              <a:gd name="connsiteX33" fmla="*/ 221456 w 842962"/>
              <a:gd name="connsiteY33" fmla="*/ 135732 h 257175"/>
              <a:gd name="connsiteX34" fmla="*/ 190500 w 842962"/>
              <a:gd name="connsiteY34" fmla="*/ 140494 h 257175"/>
              <a:gd name="connsiteX35" fmla="*/ 142875 w 842962"/>
              <a:gd name="connsiteY35" fmla="*/ 157163 h 257175"/>
              <a:gd name="connsiteX36" fmla="*/ 121444 w 842962"/>
              <a:gd name="connsiteY36" fmla="*/ 180975 h 257175"/>
              <a:gd name="connsiteX37" fmla="*/ 111919 w 842962"/>
              <a:gd name="connsiteY37" fmla="*/ 195263 h 257175"/>
              <a:gd name="connsiteX38" fmla="*/ 80962 w 842962"/>
              <a:gd name="connsiteY38" fmla="*/ 226219 h 257175"/>
              <a:gd name="connsiteX39" fmla="*/ 73819 w 842962"/>
              <a:gd name="connsiteY39" fmla="*/ 240507 h 257175"/>
              <a:gd name="connsiteX40" fmla="*/ 69056 w 842962"/>
              <a:gd name="connsiteY40" fmla="*/ 245269 h 257175"/>
              <a:gd name="connsiteX41" fmla="*/ 0 w 842962"/>
              <a:gd name="connsiteY41" fmla="*/ 169069 h 257175"/>
              <a:gd name="connsiteX42" fmla="*/ 7144 w 842962"/>
              <a:gd name="connsiteY42" fmla="*/ 145257 h 257175"/>
              <a:gd name="connsiteX43" fmla="*/ 14287 w 842962"/>
              <a:gd name="connsiteY43" fmla="*/ 135732 h 257175"/>
              <a:gd name="connsiteX44" fmla="*/ 21431 w 842962"/>
              <a:gd name="connsiteY44" fmla="*/ 133350 h 257175"/>
              <a:gd name="connsiteX45" fmla="*/ 681037 w 842962"/>
              <a:gd name="connsiteY45" fmla="*/ 0 h 257175"/>
              <a:gd name="connsiteX46" fmla="*/ 762000 w 842962"/>
              <a:gd name="connsiteY46" fmla="*/ 42863 h 257175"/>
              <a:gd name="connsiteX47" fmla="*/ 842962 w 842962"/>
              <a:gd name="connsiteY47" fmla="*/ 126207 h 257175"/>
              <a:gd name="connsiteX0" fmla="*/ 842962 w 842962"/>
              <a:gd name="connsiteY0" fmla="*/ 126207 h 257175"/>
              <a:gd name="connsiteX1" fmla="*/ 790575 w 842962"/>
              <a:gd name="connsiteY1" fmla="*/ 111919 h 257175"/>
              <a:gd name="connsiteX2" fmla="*/ 702469 w 842962"/>
              <a:gd name="connsiteY2" fmla="*/ 119063 h 257175"/>
              <a:gd name="connsiteX3" fmla="*/ 676275 w 842962"/>
              <a:gd name="connsiteY3" fmla="*/ 154782 h 257175"/>
              <a:gd name="connsiteX4" fmla="*/ 661987 w 842962"/>
              <a:gd name="connsiteY4" fmla="*/ 173832 h 257175"/>
              <a:gd name="connsiteX5" fmla="*/ 650081 w 842962"/>
              <a:gd name="connsiteY5" fmla="*/ 188119 h 257175"/>
              <a:gd name="connsiteX6" fmla="*/ 642937 w 842962"/>
              <a:gd name="connsiteY6" fmla="*/ 209550 h 257175"/>
              <a:gd name="connsiteX7" fmla="*/ 635794 w 842962"/>
              <a:gd name="connsiteY7" fmla="*/ 226219 h 257175"/>
              <a:gd name="connsiteX8" fmla="*/ 621506 w 842962"/>
              <a:gd name="connsiteY8" fmla="*/ 242888 h 257175"/>
              <a:gd name="connsiteX9" fmla="*/ 607219 w 842962"/>
              <a:gd name="connsiteY9" fmla="*/ 245269 h 257175"/>
              <a:gd name="connsiteX10" fmla="*/ 588169 w 842962"/>
              <a:gd name="connsiteY10" fmla="*/ 247650 h 257175"/>
              <a:gd name="connsiteX11" fmla="*/ 573881 w 842962"/>
              <a:gd name="connsiteY11" fmla="*/ 242888 h 257175"/>
              <a:gd name="connsiteX12" fmla="*/ 566737 w 842962"/>
              <a:gd name="connsiteY12" fmla="*/ 228600 h 257175"/>
              <a:gd name="connsiteX13" fmla="*/ 566737 w 842962"/>
              <a:gd name="connsiteY13" fmla="*/ 228600 h 257175"/>
              <a:gd name="connsiteX14" fmla="*/ 550069 w 842962"/>
              <a:gd name="connsiteY14" fmla="*/ 214313 h 257175"/>
              <a:gd name="connsiteX15" fmla="*/ 521494 w 842962"/>
              <a:gd name="connsiteY15" fmla="*/ 214313 h 257175"/>
              <a:gd name="connsiteX16" fmla="*/ 500062 w 842962"/>
              <a:gd name="connsiteY16" fmla="*/ 226219 h 257175"/>
              <a:gd name="connsiteX17" fmla="*/ 490537 w 842962"/>
              <a:gd name="connsiteY17" fmla="*/ 242888 h 257175"/>
              <a:gd name="connsiteX18" fmla="*/ 483394 w 842962"/>
              <a:gd name="connsiteY18" fmla="*/ 254794 h 257175"/>
              <a:gd name="connsiteX19" fmla="*/ 478631 w 842962"/>
              <a:gd name="connsiteY19" fmla="*/ 257175 h 257175"/>
              <a:gd name="connsiteX20" fmla="*/ 459581 w 842962"/>
              <a:gd name="connsiteY20" fmla="*/ 257175 h 257175"/>
              <a:gd name="connsiteX21" fmla="*/ 450056 w 842962"/>
              <a:gd name="connsiteY21" fmla="*/ 257175 h 257175"/>
              <a:gd name="connsiteX22" fmla="*/ 457200 w 842962"/>
              <a:gd name="connsiteY22" fmla="*/ 242888 h 257175"/>
              <a:gd name="connsiteX23" fmla="*/ 447675 w 842962"/>
              <a:gd name="connsiteY23" fmla="*/ 230982 h 257175"/>
              <a:gd name="connsiteX24" fmla="*/ 426244 w 842962"/>
              <a:gd name="connsiteY24" fmla="*/ 226219 h 257175"/>
              <a:gd name="connsiteX25" fmla="*/ 390525 w 842962"/>
              <a:gd name="connsiteY25" fmla="*/ 209550 h 257175"/>
              <a:gd name="connsiteX26" fmla="*/ 373856 w 842962"/>
              <a:gd name="connsiteY26" fmla="*/ 195263 h 257175"/>
              <a:gd name="connsiteX27" fmla="*/ 364331 w 842962"/>
              <a:gd name="connsiteY27" fmla="*/ 166688 h 257175"/>
              <a:gd name="connsiteX28" fmla="*/ 352425 w 842962"/>
              <a:gd name="connsiteY28" fmla="*/ 150019 h 257175"/>
              <a:gd name="connsiteX29" fmla="*/ 340519 w 842962"/>
              <a:gd name="connsiteY29" fmla="*/ 147638 h 257175"/>
              <a:gd name="connsiteX30" fmla="*/ 311944 w 842962"/>
              <a:gd name="connsiteY30" fmla="*/ 138113 h 257175"/>
              <a:gd name="connsiteX31" fmla="*/ 285750 w 842962"/>
              <a:gd name="connsiteY31" fmla="*/ 135732 h 257175"/>
              <a:gd name="connsiteX32" fmla="*/ 254794 w 842962"/>
              <a:gd name="connsiteY32" fmla="*/ 133350 h 257175"/>
              <a:gd name="connsiteX33" fmla="*/ 221456 w 842962"/>
              <a:gd name="connsiteY33" fmla="*/ 135732 h 257175"/>
              <a:gd name="connsiteX34" fmla="*/ 190500 w 842962"/>
              <a:gd name="connsiteY34" fmla="*/ 140494 h 257175"/>
              <a:gd name="connsiteX35" fmla="*/ 142875 w 842962"/>
              <a:gd name="connsiteY35" fmla="*/ 157163 h 257175"/>
              <a:gd name="connsiteX36" fmla="*/ 121444 w 842962"/>
              <a:gd name="connsiteY36" fmla="*/ 180975 h 257175"/>
              <a:gd name="connsiteX37" fmla="*/ 111919 w 842962"/>
              <a:gd name="connsiteY37" fmla="*/ 195263 h 257175"/>
              <a:gd name="connsiteX38" fmla="*/ 80962 w 842962"/>
              <a:gd name="connsiteY38" fmla="*/ 226219 h 257175"/>
              <a:gd name="connsiteX39" fmla="*/ 73819 w 842962"/>
              <a:gd name="connsiteY39" fmla="*/ 240507 h 257175"/>
              <a:gd name="connsiteX40" fmla="*/ 69056 w 842962"/>
              <a:gd name="connsiteY40" fmla="*/ 245269 h 257175"/>
              <a:gd name="connsiteX41" fmla="*/ 0 w 842962"/>
              <a:gd name="connsiteY41" fmla="*/ 169069 h 257175"/>
              <a:gd name="connsiteX42" fmla="*/ 7144 w 842962"/>
              <a:gd name="connsiteY42" fmla="*/ 145257 h 257175"/>
              <a:gd name="connsiteX43" fmla="*/ 14287 w 842962"/>
              <a:gd name="connsiteY43" fmla="*/ 135732 h 257175"/>
              <a:gd name="connsiteX44" fmla="*/ 681037 w 842962"/>
              <a:gd name="connsiteY44" fmla="*/ 0 h 257175"/>
              <a:gd name="connsiteX45" fmla="*/ 762000 w 842962"/>
              <a:gd name="connsiteY45" fmla="*/ 42863 h 257175"/>
              <a:gd name="connsiteX46" fmla="*/ 842962 w 842962"/>
              <a:gd name="connsiteY46" fmla="*/ 126207 h 257175"/>
              <a:gd name="connsiteX0" fmla="*/ 842962 w 842962"/>
              <a:gd name="connsiteY0" fmla="*/ 126207 h 257175"/>
              <a:gd name="connsiteX1" fmla="*/ 790575 w 842962"/>
              <a:gd name="connsiteY1" fmla="*/ 111919 h 257175"/>
              <a:gd name="connsiteX2" fmla="*/ 702469 w 842962"/>
              <a:gd name="connsiteY2" fmla="*/ 119063 h 257175"/>
              <a:gd name="connsiteX3" fmla="*/ 676275 w 842962"/>
              <a:gd name="connsiteY3" fmla="*/ 154782 h 257175"/>
              <a:gd name="connsiteX4" fmla="*/ 661987 w 842962"/>
              <a:gd name="connsiteY4" fmla="*/ 173832 h 257175"/>
              <a:gd name="connsiteX5" fmla="*/ 650081 w 842962"/>
              <a:gd name="connsiteY5" fmla="*/ 188119 h 257175"/>
              <a:gd name="connsiteX6" fmla="*/ 642937 w 842962"/>
              <a:gd name="connsiteY6" fmla="*/ 209550 h 257175"/>
              <a:gd name="connsiteX7" fmla="*/ 635794 w 842962"/>
              <a:gd name="connsiteY7" fmla="*/ 226219 h 257175"/>
              <a:gd name="connsiteX8" fmla="*/ 621506 w 842962"/>
              <a:gd name="connsiteY8" fmla="*/ 242888 h 257175"/>
              <a:gd name="connsiteX9" fmla="*/ 607219 w 842962"/>
              <a:gd name="connsiteY9" fmla="*/ 245269 h 257175"/>
              <a:gd name="connsiteX10" fmla="*/ 588169 w 842962"/>
              <a:gd name="connsiteY10" fmla="*/ 247650 h 257175"/>
              <a:gd name="connsiteX11" fmla="*/ 573881 w 842962"/>
              <a:gd name="connsiteY11" fmla="*/ 242888 h 257175"/>
              <a:gd name="connsiteX12" fmla="*/ 566737 w 842962"/>
              <a:gd name="connsiteY12" fmla="*/ 228600 h 257175"/>
              <a:gd name="connsiteX13" fmla="*/ 566737 w 842962"/>
              <a:gd name="connsiteY13" fmla="*/ 228600 h 257175"/>
              <a:gd name="connsiteX14" fmla="*/ 550069 w 842962"/>
              <a:gd name="connsiteY14" fmla="*/ 214313 h 257175"/>
              <a:gd name="connsiteX15" fmla="*/ 521494 w 842962"/>
              <a:gd name="connsiteY15" fmla="*/ 214313 h 257175"/>
              <a:gd name="connsiteX16" fmla="*/ 500062 w 842962"/>
              <a:gd name="connsiteY16" fmla="*/ 226219 h 257175"/>
              <a:gd name="connsiteX17" fmla="*/ 490537 w 842962"/>
              <a:gd name="connsiteY17" fmla="*/ 242888 h 257175"/>
              <a:gd name="connsiteX18" fmla="*/ 483394 w 842962"/>
              <a:gd name="connsiteY18" fmla="*/ 254794 h 257175"/>
              <a:gd name="connsiteX19" fmla="*/ 478631 w 842962"/>
              <a:gd name="connsiteY19" fmla="*/ 257175 h 257175"/>
              <a:gd name="connsiteX20" fmla="*/ 459581 w 842962"/>
              <a:gd name="connsiteY20" fmla="*/ 257175 h 257175"/>
              <a:gd name="connsiteX21" fmla="*/ 450056 w 842962"/>
              <a:gd name="connsiteY21" fmla="*/ 257175 h 257175"/>
              <a:gd name="connsiteX22" fmla="*/ 457200 w 842962"/>
              <a:gd name="connsiteY22" fmla="*/ 242888 h 257175"/>
              <a:gd name="connsiteX23" fmla="*/ 447675 w 842962"/>
              <a:gd name="connsiteY23" fmla="*/ 230982 h 257175"/>
              <a:gd name="connsiteX24" fmla="*/ 426244 w 842962"/>
              <a:gd name="connsiteY24" fmla="*/ 226219 h 257175"/>
              <a:gd name="connsiteX25" fmla="*/ 390525 w 842962"/>
              <a:gd name="connsiteY25" fmla="*/ 209550 h 257175"/>
              <a:gd name="connsiteX26" fmla="*/ 373856 w 842962"/>
              <a:gd name="connsiteY26" fmla="*/ 195263 h 257175"/>
              <a:gd name="connsiteX27" fmla="*/ 364331 w 842962"/>
              <a:gd name="connsiteY27" fmla="*/ 166688 h 257175"/>
              <a:gd name="connsiteX28" fmla="*/ 352425 w 842962"/>
              <a:gd name="connsiteY28" fmla="*/ 150019 h 257175"/>
              <a:gd name="connsiteX29" fmla="*/ 340519 w 842962"/>
              <a:gd name="connsiteY29" fmla="*/ 147638 h 257175"/>
              <a:gd name="connsiteX30" fmla="*/ 311944 w 842962"/>
              <a:gd name="connsiteY30" fmla="*/ 138113 h 257175"/>
              <a:gd name="connsiteX31" fmla="*/ 285750 w 842962"/>
              <a:gd name="connsiteY31" fmla="*/ 135732 h 257175"/>
              <a:gd name="connsiteX32" fmla="*/ 254794 w 842962"/>
              <a:gd name="connsiteY32" fmla="*/ 133350 h 257175"/>
              <a:gd name="connsiteX33" fmla="*/ 221456 w 842962"/>
              <a:gd name="connsiteY33" fmla="*/ 135732 h 257175"/>
              <a:gd name="connsiteX34" fmla="*/ 190500 w 842962"/>
              <a:gd name="connsiteY34" fmla="*/ 140494 h 257175"/>
              <a:gd name="connsiteX35" fmla="*/ 142875 w 842962"/>
              <a:gd name="connsiteY35" fmla="*/ 157163 h 257175"/>
              <a:gd name="connsiteX36" fmla="*/ 121444 w 842962"/>
              <a:gd name="connsiteY36" fmla="*/ 180975 h 257175"/>
              <a:gd name="connsiteX37" fmla="*/ 111919 w 842962"/>
              <a:gd name="connsiteY37" fmla="*/ 195263 h 257175"/>
              <a:gd name="connsiteX38" fmla="*/ 80962 w 842962"/>
              <a:gd name="connsiteY38" fmla="*/ 226219 h 257175"/>
              <a:gd name="connsiteX39" fmla="*/ 73819 w 842962"/>
              <a:gd name="connsiteY39" fmla="*/ 240507 h 257175"/>
              <a:gd name="connsiteX40" fmla="*/ 69056 w 842962"/>
              <a:gd name="connsiteY40" fmla="*/ 245269 h 257175"/>
              <a:gd name="connsiteX41" fmla="*/ 0 w 842962"/>
              <a:gd name="connsiteY41" fmla="*/ 169069 h 257175"/>
              <a:gd name="connsiteX42" fmla="*/ 7144 w 842962"/>
              <a:gd name="connsiteY42" fmla="*/ 145257 h 257175"/>
              <a:gd name="connsiteX43" fmla="*/ 681037 w 842962"/>
              <a:gd name="connsiteY43" fmla="*/ 0 h 257175"/>
              <a:gd name="connsiteX44" fmla="*/ 762000 w 842962"/>
              <a:gd name="connsiteY44" fmla="*/ 42863 h 257175"/>
              <a:gd name="connsiteX45" fmla="*/ 842962 w 842962"/>
              <a:gd name="connsiteY45" fmla="*/ 126207 h 257175"/>
              <a:gd name="connsiteX0" fmla="*/ 842962 w 842962"/>
              <a:gd name="connsiteY0" fmla="*/ 126207 h 257175"/>
              <a:gd name="connsiteX1" fmla="*/ 790575 w 842962"/>
              <a:gd name="connsiteY1" fmla="*/ 111919 h 257175"/>
              <a:gd name="connsiteX2" fmla="*/ 702469 w 842962"/>
              <a:gd name="connsiteY2" fmla="*/ 119063 h 257175"/>
              <a:gd name="connsiteX3" fmla="*/ 676275 w 842962"/>
              <a:gd name="connsiteY3" fmla="*/ 154782 h 257175"/>
              <a:gd name="connsiteX4" fmla="*/ 661987 w 842962"/>
              <a:gd name="connsiteY4" fmla="*/ 173832 h 257175"/>
              <a:gd name="connsiteX5" fmla="*/ 650081 w 842962"/>
              <a:gd name="connsiteY5" fmla="*/ 188119 h 257175"/>
              <a:gd name="connsiteX6" fmla="*/ 642937 w 842962"/>
              <a:gd name="connsiteY6" fmla="*/ 209550 h 257175"/>
              <a:gd name="connsiteX7" fmla="*/ 635794 w 842962"/>
              <a:gd name="connsiteY7" fmla="*/ 226219 h 257175"/>
              <a:gd name="connsiteX8" fmla="*/ 621506 w 842962"/>
              <a:gd name="connsiteY8" fmla="*/ 242888 h 257175"/>
              <a:gd name="connsiteX9" fmla="*/ 607219 w 842962"/>
              <a:gd name="connsiteY9" fmla="*/ 245269 h 257175"/>
              <a:gd name="connsiteX10" fmla="*/ 588169 w 842962"/>
              <a:gd name="connsiteY10" fmla="*/ 247650 h 257175"/>
              <a:gd name="connsiteX11" fmla="*/ 573881 w 842962"/>
              <a:gd name="connsiteY11" fmla="*/ 242888 h 257175"/>
              <a:gd name="connsiteX12" fmla="*/ 566737 w 842962"/>
              <a:gd name="connsiteY12" fmla="*/ 228600 h 257175"/>
              <a:gd name="connsiteX13" fmla="*/ 566737 w 842962"/>
              <a:gd name="connsiteY13" fmla="*/ 228600 h 257175"/>
              <a:gd name="connsiteX14" fmla="*/ 550069 w 842962"/>
              <a:gd name="connsiteY14" fmla="*/ 214313 h 257175"/>
              <a:gd name="connsiteX15" fmla="*/ 521494 w 842962"/>
              <a:gd name="connsiteY15" fmla="*/ 214313 h 257175"/>
              <a:gd name="connsiteX16" fmla="*/ 500062 w 842962"/>
              <a:gd name="connsiteY16" fmla="*/ 226219 h 257175"/>
              <a:gd name="connsiteX17" fmla="*/ 490537 w 842962"/>
              <a:gd name="connsiteY17" fmla="*/ 242888 h 257175"/>
              <a:gd name="connsiteX18" fmla="*/ 483394 w 842962"/>
              <a:gd name="connsiteY18" fmla="*/ 254794 h 257175"/>
              <a:gd name="connsiteX19" fmla="*/ 478631 w 842962"/>
              <a:gd name="connsiteY19" fmla="*/ 257175 h 257175"/>
              <a:gd name="connsiteX20" fmla="*/ 459581 w 842962"/>
              <a:gd name="connsiteY20" fmla="*/ 257175 h 257175"/>
              <a:gd name="connsiteX21" fmla="*/ 450056 w 842962"/>
              <a:gd name="connsiteY21" fmla="*/ 257175 h 257175"/>
              <a:gd name="connsiteX22" fmla="*/ 457200 w 842962"/>
              <a:gd name="connsiteY22" fmla="*/ 242888 h 257175"/>
              <a:gd name="connsiteX23" fmla="*/ 447675 w 842962"/>
              <a:gd name="connsiteY23" fmla="*/ 230982 h 257175"/>
              <a:gd name="connsiteX24" fmla="*/ 426244 w 842962"/>
              <a:gd name="connsiteY24" fmla="*/ 226219 h 257175"/>
              <a:gd name="connsiteX25" fmla="*/ 390525 w 842962"/>
              <a:gd name="connsiteY25" fmla="*/ 209550 h 257175"/>
              <a:gd name="connsiteX26" fmla="*/ 373856 w 842962"/>
              <a:gd name="connsiteY26" fmla="*/ 195263 h 257175"/>
              <a:gd name="connsiteX27" fmla="*/ 364331 w 842962"/>
              <a:gd name="connsiteY27" fmla="*/ 166688 h 257175"/>
              <a:gd name="connsiteX28" fmla="*/ 352425 w 842962"/>
              <a:gd name="connsiteY28" fmla="*/ 150019 h 257175"/>
              <a:gd name="connsiteX29" fmla="*/ 340519 w 842962"/>
              <a:gd name="connsiteY29" fmla="*/ 147638 h 257175"/>
              <a:gd name="connsiteX30" fmla="*/ 311944 w 842962"/>
              <a:gd name="connsiteY30" fmla="*/ 138113 h 257175"/>
              <a:gd name="connsiteX31" fmla="*/ 285750 w 842962"/>
              <a:gd name="connsiteY31" fmla="*/ 135732 h 257175"/>
              <a:gd name="connsiteX32" fmla="*/ 254794 w 842962"/>
              <a:gd name="connsiteY32" fmla="*/ 133350 h 257175"/>
              <a:gd name="connsiteX33" fmla="*/ 221456 w 842962"/>
              <a:gd name="connsiteY33" fmla="*/ 135732 h 257175"/>
              <a:gd name="connsiteX34" fmla="*/ 190500 w 842962"/>
              <a:gd name="connsiteY34" fmla="*/ 140494 h 257175"/>
              <a:gd name="connsiteX35" fmla="*/ 142875 w 842962"/>
              <a:gd name="connsiteY35" fmla="*/ 157163 h 257175"/>
              <a:gd name="connsiteX36" fmla="*/ 121444 w 842962"/>
              <a:gd name="connsiteY36" fmla="*/ 180975 h 257175"/>
              <a:gd name="connsiteX37" fmla="*/ 111919 w 842962"/>
              <a:gd name="connsiteY37" fmla="*/ 195263 h 257175"/>
              <a:gd name="connsiteX38" fmla="*/ 80962 w 842962"/>
              <a:gd name="connsiteY38" fmla="*/ 226219 h 257175"/>
              <a:gd name="connsiteX39" fmla="*/ 73819 w 842962"/>
              <a:gd name="connsiteY39" fmla="*/ 240507 h 257175"/>
              <a:gd name="connsiteX40" fmla="*/ 69056 w 842962"/>
              <a:gd name="connsiteY40" fmla="*/ 245269 h 257175"/>
              <a:gd name="connsiteX41" fmla="*/ 0 w 842962"/>
              <a:gd name="connsiteY41" fmla="*/ 169069 h 257175"/>
              <a:gd name="connsiteX42" fmla="*/ 681037 w 842962"/>
              <a:gd name="connsiteY42" fmla="*/ 0 h 257175"/>
              <a:gd name="connsiteX43" fmla="*/ 762000 w 842962"/>
              <a:gd name="connsiteY43" fmla="*/ 42863 h 257175"/>
              <a:gd name="connsiteX44" fmla="*/ 842962 w 842962"/>
              <a:gd name="connsiteY44" fmla="*/ 126207 h 257175"/>
              <a:gd name="connsiteX0" fmla="*/ 773906 w 773906"/>
              <a:gd name="connsiteY0" fmla="*/ 126207 h 257175"/>
              <a:gd name="connsiteX1" fmla="*/ 721519 w 773906"/>
              <a:gd name="connsiteY1" fmla="*/ 111919 h 257175"/>
              <a:gd name="connsiteX2" fmla="*/ 633413 w 773906"/>
              <a:gd name="connsiteY2" fmla="*/ 119063 h 257175"/>
              <a:gd name="connsiteX3" fmla="*/ 607219 w 773906"/>
              <a:gd name="connsiteY3" fmla="*/ 154782 h 257175"/>
              <a:gd name="connsiteX4" fmla="*/ 592931 w 773906"/>
              <a:gd name="connsiteY4" fmla="*/ 173832 h 257175"/>
              <a:gd name="connsiteX5" fmla="*/ 581025 w 773906"/>
              <a:gd name="connsiteY5" fmla="*/ 188119 h 257175"/>
              <a:gd name="connsiteX6" fmla="*/ 573881 w 773906"/>
              <a:gd name="connsiteY6" fmla="*/ 209550 h 257175"/>
              <a:gd name="connsiteX7" fmla="*/ 566738 w 773906"/>
              <a:gd name="connsiteY7" fmla="*/ 226219 h 257175"/>
              <a:gd name="connsiteX8" fmla="*/ 552450 w 773906"/>
              <a:gd name="connsiteY8" fmla="*/ 242888 h 257175"/>
              <a:gd name="connsiteX9" fmla="*/ 538163 w 773906"/>
              <a:gd name="connsiteY9" fmla="*/ 245269 h 257175"/>
              <a:gd name="connsiteX10" fmla="*/ 519113 w 773906"/>
              <a:gd name="connsiteY10" fmla="*/ 247650 h 257175"/>
              <a:gd name="connsiteX11" fmla="*/ 504825 w 773906"/>
              <a:gd name="connsiteY11" fmla="*/ 242888 h 257175"/>
              <a:gd name="connsiteX12" fmla="*/ 497681 w 773906"/>
              <a:gd name="connsiteY12" fmla="*/ 228600 h 257175"/>
              <a:gd name="connsiteX13" fmla="*/ 497681 w 773906"/>
              <a:gd name="connsiteY13" fmla="*/ 228600 h 257175"/>
              <a:gd name="connsiteX14" fmla="*/ 481013 w 773906"/>
              <a:gd name="connsiteY14" fmla="*/ 214313 h 257175"/>
              <a:gd name="connsiteX15" fmla="*/ 452438 w 773906"/>
              <a:gd name="connsiteY15" fmla="*/ 214313 h 257175"/>
              <a:gd name="connsiteX16" fmla="*/ 431006 w 773906"/>
              <a:gd name="connsiteY16" fmla="*/ 226219 h 257175"/>
              <a:gd name="connsiteX17" fmla="*/ 421481 w 773906"/>
              <a:gd name="connsiteY17" fmla="*/ 242888 h 257175"/>
              <a:gd name="connsiteX18" fmla="*/ 414338 w 773906"/>
              <a:gd name="connsiteY18" fmla="*/ 254794 h 257175"/>
              <a:gd name="connsiteX19" fmla="*/ 409575 w 773906"/>
              <a:gd name="connsiteY19" fmla="*/ 257175 h 257175"/>
              <a:gd name="connsiteX20" fmla="*/ 390525 w 773906"/>
              <a:gd name="connsiteY20" fmla="*/ 257175 h 257175"/>
              <a:gd name="connsiteX21" fmla="*/ 381000 w 773906"/>
              <a:gd name="connsiteY21" fmla="*/ 257175 h 257175"/>
              <a:gd name="connsiteX22" fmla="*/ 388144 w 773906"/>
              <a:gd name="connsiteY22" fmla="*/ 242888 h 257175"/>
              <a:gd name="connsiteX23" fmla="*/ 378619 w 773906"/>
              <a:gd name="connsiteY23" fmla="*/ 230982 h 257175"/>
              <a:gd name="connsiteX24" fmla="*/ 357188 w 773906"/>
              <a:gd name="connsiteY24" fmla="*/ 226219 h 257175"/>
              <a:gd name="connsiteX25" fmla="*/ 321469 w 773906"/>
              <a:gd name="connsiteY25" fmla="*/ 209550 h 257175"/>
              <a:gd name="connsiteX26" fmla="*/ 304800 w 773906"/>
              <a:gd name="connsiteY26" fmla="*/ 195263 h 257175"/>
              <a:gd name="connsiteX27" fmla="*/ 295275 w 773906"/>
              <a:gd name="connsiteY27" fmla="*/ 166688 h 257175"/>
              <a:gd name="connsiteX28" fmla="*/ 283369 w 773906"/>
              <a:gd name="connsiteY28" fmla="*/ 150019 h 257175"/>
              <a:gd name="connsiteX29" fmla="*/ 271463 w 773906"/>
              <a:gd name="connsiteY29" fmla="*/ 147638 h 257175"/>
              <a:gd name="connsiteX30" fmla="*/ 242888 w 773906"/>
              <a:gd name="connsiteY30" fmla="*/ 138113 h 257175"/>
              <a:gd name="connsiteX31" fmla="*/ 216694 w 773906"/>
              <a:gd name="connsiteY31" fmla="*/ 135732 h 257175"/>
              <a:gd name="connsiteX32" fmla="*/ 185738 w 773906"/>
              <a:gd name="connsiteY32" fmla="*/ 133350 h 257175"/>
              <a:gd name="connsiteX33" fmla="*/ 152400 w 773906"/>
              <a:gd name="connsiteY33" fmla="*/ 135732 h 257175"/>
              <a:gd name="connsiteX34" fmla="*/ 121444 w 773906"/>
              <a:gd name="connsiteY34" fmla="*/ 140494 h 257175"/>
              <a:gd name="connsiteX35" fmla="*/ 73819 w 773906"/>
              <a:gd name="connsiteY35" fmla="*/ 157163 h 257175"/>
              <a:gd name="connsiteX36" fmla="*/ 52388 w 773906"/>
              <a:gd name="connsiteY36" fmla="*/ 180975 h 257175"/>
              <a:gd name="connsiteX37" fmla="*/ 42863 w 773906"/>
              <a:gd name="connsiteY37" fmla="*/ 195263 h 257175"/>
              <a:gd name="connsiteX38" fmla="*/ 11906 w 773906"/>
              <a:gd name="connsiteY38" fmla="*/ 226219 h 257175"/>
              <a:gd name="connsiteX39" fmla="*/ 4763 w 773906"/>
              <a:gd name="connsiteY39" fmla="*/ 240507 h 257175"/>
              <a:gd name="connsiteX40" fmla="*/ 0 w 773906"/>
              <a:gd name="connsiteY40" fmla="*/ 245269 h 257175"/>
              <a:gd name="connsiteX41" fmla="*/ 611981 w 773906"/>
              <a:gd name="connsiteY41" fmla="*/ 0 h 257175"/>
              <a:gd name="connsiteX42" fmla="*/ 692944 w 773906"/>
              <a:gd name="connsiteY42" fmla="*/ 42863 h 257175"/>
              <a:gd name="connsiteX43" fmla="*/ 773906 w 773906"/>
              <a:gd name="connsiteY43" fmla="*/ 126207 h 257175"/>
              <a:gd name="connsiteX0" fmla="*/ 769143 w 769143"/>
              <a:gd name="connsiteY0" fmla="*/ 126207 h 257175"/>
              <a:gd name="connsiteX1" fmla="*/ 716756 w 769143"/>
              <a:gd name="connsiteY1" fmla="*/ 111919 h 257175"/>
              <a:gd name="connsiteX2" fmla="*/ 628650 w 769143"/>
              <a:gd name="connsiteY2" fmla="*/ 119063 h 257175"/>
              <a:gd name="connsiteX3" fmla="*/ 602456 w 769143"/>
              <a:gd name="connsiteY3" fmla="*/ 154782 h 257175"/>
              <a:gd name="connsiteX4" fmla="*/ 588168 w 769143"/>
              <a:gd name="connsiteY4" fmla="*/ 173832 h 257175"/>
              <a:gd name="connsiteX5" fmla="*/ 576262 w 769143"/>
              <a:gd name="connsiteY5" fmla="*/ 188119 h 257175"/>
              <a:gd name="connsiteX6" fmla="*/ 569118 w 769143"/>
              <a:gd name="connsiteY6" fmla="*/ 209550 h 257175"/>
              <a:gd name="connsiteX7" fmla="*/ 561975 w 769143"/>
              <a:gd name="connsiteY7" fmla="*/ 226219 h 257175"/>
              <a:gd name="connsiteX8" fmla="*/ 547687 w 769143"/>
              <a:gd name="connsiteY8" fmla="*/ 242888 h 257175"/>
              <a:gd name="connsiteX9" fmla="*/ 533400 w 769143"/>
              <a:gd name="connsiteY9" fmla="*/ 245269 h 257175"/>
              <a:gd name="connsiteX10" fmla="*/ 514350 w 769143"/>
              <a:gd name="connsiteY10" fmla="*/ 247650 h 257175"/>
              <a:gd name="connsiteX11" fmla="*/ 500062 w 769143"/>
              <a:gd name="connsiteY11" fmla="*/ 242888 h 257175"/>
              <a:gd name="connsiteX12" fmla="*/ 492918 w 769143"/>
              <a:gd name="connsiteY12" fmla="*/ 228600 h 257175"/>
              <a:gd name="connsiteX13" fmla="*/ 492918 w 769143"/>
              <a:gd name="connsiteY13" fmla="*/ 228600 h 257175"/>
              <a:gd name="connsiteX14" fmla="*/ 476250 w 769143"/>
              <a:gd name="connsiteY14" fmla="*/ 214313 h 257175"/>
              <a:gd name="connsiteX15" fmla="*/ 447675 w 769143"/>
              <a:gd name="connsiteY15" fmla="*/ 214313 h 257175"/>
              <a:gd name="connsiteX16" fmla="*/ 426243 w 769143"/>
              <a:gd name="connsiteY16" fmla="*/ 226219 h 257175"/>
              <a:gd name="connsiteX17" fmla="*/ 416718 w 769143"/>
              <a:gd name="connsiteY17" fmla="*/ 242888 h 257175"/>
              <a:gd name="connsiteX18" fmla="*/ 409575 w 769143"/>
              <a:gd name="connsiteY18" fmla="*/ 254794 h 257175"/>
              <a:gd name="connsiteX19" fmla="*/ 404812 w 769143"/>
              <a:gd name="connsiteY19" fmla="*/ 257175 h 257175"/>
              <a:gd name="connsiteX20" fmla="*/ 385762 w 769143"/>
              <a:gd name="connsiteY20" fmla="*/ 257175 h 257175"/>
              <a:gd name="connsiteX21" fmla="*/ 376237 w 769143"/>
              <a:gd name="connsiteY21" fmla="*/ 257175 h 257175"/>
              <a:gd name="connsiteX22" fmla="*/ 383381 w 769143"/>
              <a:gd name="connsiteY22" fmla="*/ 242888 h 257175"/>
              <a:gd name="connsiteX23" fmla="*/ 373856 w 769143"/>
              <a:gd name="connsiteY23" fmla="*/ 230982 h 257175"/>
              <a:gd name="connsiteX24" fmla="*/ 352425 w 769143"/>
              <a:gd name="connsiteY24" fmla="*/ 226219 h 257175"/>
              <a:gd name="connsiteX25" fmla="*/ 316706 w 769143"/>
              <a:gd name="connsiteY25" fmla="*/ 209550 h 257175"/>
              <a:gd name="connsiteX26" fmla="*/ 300037 w 769143"/>
              <a:gd name="connsiteY26" fmla="*/ 195263 h 257175"/>
              <a:gd name="connsiteX27" fmla="*/ 290512 w 769143"/>
              <a:gd name="connsiteY27" fmla="*/ 166688 h 257175"/>
              <a:gd name="connsiteX28" fmla="*/ 278606 w 769143"/>
              <a:gd name="connsiteY28" fmla="*/ 150019 h 257175"/>
              <a:gd name="connsiteX29" fmla="*/ 266700 w 769143"/>
              <a:gd name="connsiteY29" fmla="*/ 147638 h 257175"/>
              <a:gd name="connsiteX30" fmla="*/ 238125 w 769143"/>
              <a:gd name="connsiteY30" fmla="*/ 138113 h 257175"/>
              <a:gd name="connsiteX31" fmla="*/ 211931 w 769143"/>
              <a:gd name="connsiteY31" fmla="*/ 135732 h 257175"/>
              <a:gd name="connsiteX32" fmla="*/ 180975 w 769143"/>
              <a:gd name="connsiteY32" fmla="*/ 133350 h 257175"/>
              <a:gd name="connsiteX33" fmla="*/ 147637 w 769143"/>
              <a:gd name="connsiteY33" fmla="*/ 135732 h 257175"/>
              <a:gd name="connsiteX34" fmla="*/ 116681 w 769143"/>
              <a:gd name="connsiteY34" fmla="*/ 140494 h 257175"/>
              <a:gd name="connsiteX35" fmla="*/ 69056 w 769143"/>
              <a:gd name="connsiteY35" fmla="*/ 157163 h 257175"/>
              <a:gd name="connsiteX36" fmla="*/ 47625 w 769143"/>
              <a:gd name="connsiteY36" fmla="*/ 180975 h 257175"/>
              <a:gd name="connsiteX37" fmla="*/ 38100 w 769143"/>
              <a:gd name="connsiteY37" fmla="*/ 195263 h 257175"/>
              <a:gd name="connsiteX38" fmla="*/ 7143 w 769143"/>
              <a:gd name="connsiteY38" fmla="*/ 226219 h 257175"/>
              <a:gd name="connsiteX39" fmla="*/ 0 w 769143"/>
              <a:gd name="connsiteY39" fmla="*/ 240507 h 257175"/>
              <a:gd name="connsiteX40" fmla="*/ 607218 w 769143"/>
              <a:gd name="connsiteY40" fmla="*/ 0 h 257175"/>
              <a:gd name="connsiteX41" fmla="*/ 688181 w 769143"/>
              <a:gd name="connsiteY41" fmla="*/ 42863 h 257175"/>
              <a:gd name="connsiteX42" fmla="*/ 769143 w 769143"/>
              <a:gd name="connsiteY42" fmla="*/ 126207 h 257175"/>
              <a:gd name="connsiteX0" fmla="*/ 769143 w 769143"/>
              <a:gd name="connsiteY0" fmla="*/ 126207 h 257175"/>
              <a:gd name="connsiteX1" fmla="*/ 716756 w 769143"/>
              <a:gd name="connsiteY1" fmla="*/ 111919 h 257175"/>
              <a:gd name="connsiteX2" fmla="*/ 628650 w 769143"/>
              <a:gd name="connsiteY2" fmla="*/ 119063 h 257175"/>
              <a:gd name="connsiteX3" fmla="*/ 602456 w 769143"/>
              <a:gd name="connsiteY3" fmla="*/ 154782 h 257175"/>
              <a:gd name="connsiteX4" fmla="*/ 588168 w 769143"/>
              <a:gd name="connsiteY4" fmla="*/ 173832 h 257175"/>
              <a:gd name="connsiteX5" fmla="*/ 576262 w 769143"/>
              <a:gd name="connsiteY5" fmla="*/ 188119 h 257175"/>
              <a:gd name="connsiteX6" fmla="*/ 569118 w 769143"/>
              <a:gd name="connsiteY6" fmla="*/ 209550 h 257175"/>
              <a:gd name="connsiteX7" fmla="*/ 561975 w 769143"/>
              <a:gd name="connsiteY7" fmla="*/ 226219 h 257175"/>
              <a:gd name="connsiteX8" fmla="*/ 547687 w 769143"/>
              <a:gd name="connsiteY8" fmla="*/ 242888 h 257175"/>
              <a:gd name="connsiteX9" fmla="*/ 533400 w 769143"/>
              <a:gd name="connsiteY9" fmla="*/ 245269 h 257175"/>
              <a:gd name="connsiteX10" fmla="*/ 514350 w 769143"/>
              <a:gd name="connsiteY10" fmla="*/ 247650 h 257175"/>
              <a:gd name="connsiteX11" fmla="*/ 500062 w 769143"/>
              <a:gd name="connsiteY11" fmla="*/ 242888 h 257175"/>
              <a:gd name="connsiteX12" fmla="*/ 492918 w 769143"/>
              <a:gd name="connsiteY12" fmla="*/ 228600 h 257175"/>
              <a:gd name="connsiteX13" fmla="*/ 492918 w 769143"/>
              <a:gd name="connsiteY13" fmla="*/ 228600 h 257175"/>
              <a:gd name="connsiteX14" fmla="*/ 476250 w 769143"/>
              <a:gd name="connsiteY14" fmla="*/ 214313 h 257175"/>
              <a:gd name="connsiteX15" fmla="*/ 447675 w 769143"/>
              <a:gd name="connsiteY15" fmla="*/ 214313 h 257175"/>
              <a:gd name="connsiteX16" fmla="*/ 426243 w 769143"/>
              <a:gd name="connsiteY16" fmla="*/ 226219 h 257175"/>
              <a:gd name="connsiteX17" fmla="*/ 416718 w 769143"/>
              <a:gd name="connsiteY17" fmla="*/ 242888 h 257175"/>
              <a:gd name="connsiteX18" fmla="*/ 409575 w 769143"/>
              <a:gd name="connsiteY18" fmla="*/ 254794 h 257175"/>
              <a:gd name="connsiteX19" fmla="*/ 404812 w 769143"/>
              <a:gd name="connsiteY19" fmla="*/ 257175 h 257175"/>
              <a:gd name="connsiteX20" fmla="*/ 385762 w 769143"/>
              <a:gd name="connsiteY20" fmla="*/ 257175 h 257175"/>
              <a:gd name="connsiteX21" fmla="*/ 376237 w 769143"/>
              <a:gd name="connsiteY21" fmla="*/ 257175 h 257175"/>
              <a:gd name="connsiteX22" fmla="*/ 383381 w 769143"/>
              <a:gd name="connsiteY22" fmla="*/ 242888 h 257175"/>
              <a:gd name="connsiteX23" fmla="*/ 373856 w 769143"/>
              <a:gd name="connsiteY23" fmla="*/ 230982 h 257175"/>
              <a:gd name="connsiteX24" fmla="*/ 352425 w 769143"/>
              <a:gd name="connsiteY24" fmla="*/ 226219 h 257175"/>
              <a:gd name="connsiteX25" fmla="*/ 316706 w 769143"/>
              <a:gd name="connsiteY25" fmla="*/ 209550 h 257175"/>
              <a:gd name="connsiteX26" fmla="*/ 300037 w 769143"/>
              <a:gd name="connsiteY26" fmla="*/ 195263 h 257175"/>
              <a:gd name="connsiteX27" fmla="*/ 290512 w 769143"/>
              <a:gd name="connsiteY27" fmla="*/ 166688 h 257175"/>
              <a:gd name="connsiteX28" fmla="*/ 278606 w 769143"/>
              <a:gd name="connsiteY28" fmla="*/ 150019 h 257175"/>
              <a:gd name="connsiteX29" fmla="*/ 266700 w 769143"/>
              <a:gd name="connsiteY29" fmla="*/ 147638 h 257175"/>
              <a:gd name="connsiteX30" fmla="*/ 238125 w 769143"/>
              <a:gd name="connsiteY30" fmla="*/ 138113 h 257175"/>
              <a:gd name="connsiteX31" fmla="*/ 211931 w 769143"/>
              <a:gd name="connsiteY31" fmla="*/ 135732 h 257175"/>
              <a:gd name="connsiteX32" fmla="*/ 180975 w 769143"/>
              <a:gd name="connsiteY32" fmla="*/ 133350 h 257175"/>
              <a:gd name="connsiteX33" fmla="*/ 147637 w 769143"/>
              <a:gd name="connsiteY33" fmla="*/ 135732 h 257175"/>
              <a:gd name="connsiteX34" fmla="*/ 116681 w 769143"/>
              <a:gd name="connsiteY34" fmla="*/ 140494 h 257175"/>
              <a:gd name="connsiteX35" fmla="*/ 69056 w 769143"/>
              <a:gd name="connsiteY35" fmla="*/ 157163 h 257175"/>
              <a:gd name="connsiteX36" fmla="*/ 47625 w 769143"/>
              <a:gd name="connsiteY36" fmla="*/ 180975 h 257175"/>
              <a:gd name="connsiteX37" fmla="*/ 38100 w 769143"/>
              <a:gd name="connsiteY37" fmla="*/ 195263 h 257175"/>
              <a:gd name="connsiteX38" fmla="*/ 0 w 769143"/>
              <a:gd name="connsiteY38" fmla="*/ 240507 h 257175"/>
              <a:gd name="connsiteX39" fmla="*/ 607218 w 769143"/>
              <a:gd name="connsiteY39" fmla="*/ 0 h 257175"/>
              <a:gd name="connsiteX40" fmla="*/ 688181 w 769143"/>
              <a:gd name="connsiteY40" fmla="*/ 42863 h 257175"/>
              <a:gd name="connsiteX41" fmla="*/ 769143 w 769143"/>
              <a:gd name="connsiteY41" fmla="*/ 126207 h 257175"/>
              <a:gd name="connsiteX0" fmla="*/ 731043 w 731043"/>
              <a:gd name="connsiteY0" fmla="*/ 126207 h 257175"/>
              <a:gd name="connsiteX1" fmla="*/ 678656 w 731043"/>
              <a:gd name="connsiteY1" fmla="*/ 111919 h 257175"/>
              <a:gd name="connsiteX2" fmla="*/ 590550 w 731043"/>
              <a:gd name="connsiteY2" fmla="*/ 119063 h 257175"/>
              <a:gd name="connsiteX3" fmla="*/ 564356 w 731043"/>
              <a:gd name="connsiteY3" fmla="*/ 154782 h 257175"/>
              <a:gd name="connsiteX4" fmla="*/ 550068 w 731043"/>
              <a:gd name="connsiteY4" fmla="*/ 173832 h 257175"/>
              <a:gd name="connsiteX5" fmla="*/ 538162 w 731043"/>
              <a:gd name="connsiteY5" fmla="*/ 188119 h 257175"/>
              <a:gd name="connsiteX6" fmla="*/ 531018 w 731043"/>
              <a:gd name="connsiteY6" fmla="*/ 209550 h 257175"/>
              <a:gd name="connsiteX7" fmla="*/ 523875 w 731043"/>
              <a:gd name="connsiteY7" fmla="*/ 226219 h 257175"/>
              <a:gd name="connsiteX8" fmla="*/ 509587 w 731043"/>
              <a:gd name="connsiteY8" fmla="*/ 242888 h 257175"/>
              <a:gd name="connsiteX9" fmla="*/ 495300 w 731043"/>
              <a:gd name="connsiteY9" fmla="*/ 245269 h 257175"/>
              <a:gd name="connsiteX10" fmla="*/ 476250 w 731043"/>
              <a:gd name="connsiteY10" fmla="*/ 247650 h 257175"/>
              <a:gd name="connsiteX11" fmla="*/ 461962 w 731043"/>
              <a:gd name="connsiteY11" fmla="*/ 242888 h 257175"/>
              <a:gd name="connsiteX12" fmla="*/ 454818 w 731043"/>
              <a:gd name="connsiteY12" fmla="*/ 228600 h 257175"/>
              <a:gd name="connsiteX13" fmla="*/ 454818 w 731043"/>
              <a:gd name="connsiteY13" fmla="*/ 228600 h 257175"/>
              <a:gd name="connsiteX14" fmla="*/ 438150 w 731043"/>
              <a:gd name="connsiteY14" fmla="*/ 214313 h 257175"/>
              <a:gd name="connsiteX15" fmla="*/ 409575 w 731043"/>
              <a:gd name="connsiteY15" fmla="*/ 214313 h 257175"/>
              <a:gd name="connsiteX16" fmla="*/ 388143 w 731043"/>
              <a:gd name="connsiteY16" fmla="*/ 226219 h 257175"/>
              <a:gd name="connsiteX17" fmla="*/ 378618 w 731043"/>
              <a:gd name="connsiteY17" fmla="*/ 242888 h 257175"/>
              <a:gd name="connsiteX18" fmla="*/ 371475 w 731043"/>
              <a:gd name="connsiteY18" fmla="*/ 254794 h 257175"/>
              <a:gd name="connsiteX19" fmla="*/ 366712 w 731043"/>
              <a:gd name="connsiteY19" fmla="*/ 257175 h 257175"/>
              <a:gd name="connsiteX20" fmla="*/ 347662 w 731043"/>
              <a:gd name="connsiteY20" fmla="*/ 257175 h 257175"/>
              <a:gd name="connsiteX21" fmla="*/ 338137 w 731043"/>
              <a:gd name="connsiteY21" fmla="*/ 257175 h 257175"/>
              <a:gd name="connsiteX22" fmla="*/ 345281 w 731043"/>
              <a:gd name="connsiteY22" fmla="*/ 242888 h 257175"/>
              <a:gd name="connsiteX23" fmla="*/ 335756 w 731043"/>
              <a:gd name="connsiteY23" fmla="*/ 230982 h 257175"/>
              <a:gd name="connsiteX24" fmla="*/ 314325 w 731043"/>
              <a:gd name="connsiteY24" fmla="*/ 226219 h 257175"/>
              <a:gd name="connsiteX25" fmla="*/ 278606 w 731043"/>
              <a:gd name="connsiteY25" fmla="*/ 209550 h 257175"/>
              <a:gd name="connsiteX26" fmla="*/ 261937 w 731043"/>
              <a:gd name="connsiteY26" fmla="*/ 195263 h 257175"/>
              <a:gd name="connsiteX27" fmla="*/ 252412 w 731043"/>
              <a:gd name="connsiteY27" fmla="*/ 166688 h 257175"/>
              <a:gd name="connsiteX28" fmla="*/ 240506 w 731043"/>
              <a:gd name="connsiteY28" fmla="*/ 150019 h 257175"/>
              <a:gd name="connsiteX29" fmla="*/ 228600 w 731043"/>
              <a:gd name="connsiteY29" fmla="*/ 147638 h 257175"/>
              <a:gd name="connsiteX30" fmla="*/ 200025 w 731043"/>
              <a:gd name="connsiteY30" fmla="*/ 138113 h 257175"/>
              <a:gd name="connsiteX31" fmla="*/ 173831 w 731043"/>
              <a:gd name="connsiteY31" fmla="*/ 135732 h 257175"/>
              <a:gd name="connsiteX32" fmla="*/ 142875 w 731043"/>
              <a:gd name="connsiteY32" fmla="*/ 133350 h 257175"/>
              <a:gd name="connsiteX33" fmla="*/ 109537 w 731043"/>
              <a:gd name="connsiteY33" fmla="*/ 135732 h 257175"/>
              <a:gd name="connsiteX34" fmla="*/ 78581 w 731043"/>
              <a:gd name="connsiteY34" fmla="*/ 140494 h 257175"/>
              <a:gd name="connsiteX35" fmla="*/ 30956 w 731043"/>
              <a:gd name="connsiteY35" fmla="*/ 157163 h 257175"/>
              <a:gd name="connsiteX36" fmla="*/ 9525 w 731043"/>
              <a:gd name="connsiteY36" fmla="*/ 180975 h 257175"/>
              <a:gd name="connsiteX37" fmla="*/ 0 w 731043"/>
              <a:gd name="connsiteY37" fmla="*/ 195263 h 257175"/>
              <a:gd name="connsiteX38" fmla="*/ 569118 w 731043"/>
              <a:gd name="connsiteY38" fmla="*/ 0 h 257175"/>
              <a:gd name="connsiteX39" fmla="*/ 650081 w 731043"/>
              <a:gd name="connsiteY39" fmla="*/ 42863 h 257175"/>
              <a:gd name="connsiteX40" fmla="*/ 731043 w 731043"/>
              <a:gd name="connsiteY40" fmla="*/ 126207 h 257175"/>
              <a:gd name="connsiteX0" fmla="*/ 721518 w 721518"/>
              <a:gd name="connsiteY0" fmla="*/ 126207 h 257175"/>
              <a:gd name="connsiteX1" fmla="*/ 669131 w 721518"/>
              <a:gd name="connsiteY1" fmla="*/ 111919 h 257175"/>
              <a:gd name="connsiteX2" fmla="*/ 581025 w 721518"/>
              <a:gd name="connsiteY2" fmla="*/ 119063 h 257175"/>
              <a:gd name="connsiteX3" fmla="*/ 554831 w 721518"/>
              <a:gd name="connsiteY3" fmla="*/ 154782 h 257175"/>
              <a:gd name="connsiteX4" fmla="*/ 540543 w 721518"/>
              <a:gd name="connsiteY4" fmla="*/ 173832 h 257175"/>
              <a:gd name="connsiteX5" fmla="*/ 528637 w 721518"/>
              <a:gd name="connsiteY5" fmla="*/ 188119 h 257175"/>
              <a:gd name="connsiteX6" fmla="*/ 521493 w 721518"/>
              <a:gd name="connsiteY6" fmla="*/ 209550 h 257175"/>
              <a:gd name="connsiteX7" fmla="*/ 514350 w 721518"/>
              <a:gd name="connsiteY7" fmla="*/ 226219 h 257175"/>
              <a:gd name="connsiteX8" fmla="*/ 500062 w 721518"/>
              <a:gd name="connsiteY8" fmla="*/ 242888 h 257175"/>
              <a:gd name="connsiteX9" fmla="*/ 485775 w 721518"/>
              <a:gd name="connsiteY9" fmla="*/ 245269 h 257175"/>
              <a:gd name="connsiteX10" fmla="*/ 466725 w 721518"/>
              <a:gd name="connsiteY10" fmla="*/ 247650 h 257175"/>
              <a:gd name="connsiteX11" fmla="*/ 452437 w 721518"/>
              <a:gd name="connsiteY11" fmla="*/ 242888 h 257175"/>
              <a:gd name="connsiteX12" fmla="*/ 445293 w 721518"/>
              <a:gd name="connsiteY12" fmla="*/ 228600 h 257175"/>
              <a:gd name="connsiteX13" fmla="*/ 445293 w 721518"/>
              <a:gd name="connsiteY13" fmla="*/ 228600 h 257175"/>
              <a:gd name="connsiteX14" fmla="*/ 428625 w 721518"/>
              <a:gd name="connsiteY14" fmla="*/ 214313 h 257175"/>
              <a:gd name="connsiteX15" fmla="*/ 400050 w 721518"/>
              <a:gd name="connsiteY15" fmla="*/ 214313 h 257175"/>
              <a:gd name="connsiteX16" fmla="*/ 378618 w 721518"/>
              <a:gd name="connsiteY16" fmla="*/ 226219 h 257175"/>
              <a:gd name="connsiteX17" fmla="*/ 369093 w 721518"/>
              <a:gd name="connsiteY17" fmla="*/ 242888 h 257175"/>
              <a:gd name="connsiteX18" fmla="*/ 361950 w 721518"/>
              <a:gd name="connsiteY18" fmla="*/ 254794 h 257175"/>
              <a:gd name="connsiteX19" fmla="*/ 357187 w 721518"/>
              <a:gd name="connsiteY19" fmla="*/ 257175 h 257175"/>
              <a:gd name="connsiteX20" fmla="*/ 338137 w 721518"/>
              <a:gd name="connsiteY20" fmla="*/ 257175 h 257175"/>
              <a:gd name="connsiteX21" fmla="*/ 328612 w 721518"/>
              <a:gd name="connsiteY21" fmla="*/ 257175 h 257175"/>
              <a:gd name="connsiteX22" fmla="*/ 335756 w 721518"/>
              <a:gd name="connsiteY22" fmla="*/ 242888 h 257175"/>
              <a:gd name="connsiteX23" fmla="*/ 326231 w 721518"/>
              <a:gd name="connsiteY23" fmla="*/ 230982 h 257175"/>
              <a:gd name="connsiteX24" fmla="*/ 304800 w 721518"/>
              <a:gd name="connsiteY24" fmla="*/ 226219 h 257175"/>
              <a:gd name="connsiteX25" fmla="*/ 269081 w 721518"/>
              <a:gd name="connsiteY25" fmla="*/ 209550 h 257175"/>
              <a:gd name="connsiteX26" fmla="*/ 252412 w 721518"/>
              <a:gd name="connsiteY26" fmla="*/ 195263 h 257175"/>
              <a:gd name="connsiteX27" fmla="*/ 242887 w 721518"/>
              <a:gd name="connsiteY27" fmla="*/ 166688 h 257175"/>
              <a:gd name="connsiteX28" fmla="*/ 230981 w 721518"/>
              <a:gd name="connsiteY28" fmla="*/ 150019 h 257175"/>
              <a:gd name="connsiteX29" fmla="*/ 219075 w 721518"/>
              <a:gd name="connsiteY29" fmla="*/ 147638 h 257175"/>
              <a:gd name="connsiteX30" fmla="*/ 190500 w 721518"/>
              <a:gd name="connsiteY30" fmla="*/ 138113 h 257175"/>
              <a:gd name="connsiteX31" fmla="*/ 164306 w 721518"/>
              <a:gd name="connsiteY31" fmla="*/ 135732 h 257175"/>
              <a:gd name="connsiteX32" fmla="*/ 133350 w 721518"/>
              <a:gd name="connsiteY32" fmla="*/ 133350 h 257175"/>
              <a:gd name="connsiteX33" fmla="*/ 100012 w 721518"/>
              <a:gd name="connsiteY33" fmla="*/ 135732 h 257175"/>
              <a:gd name="connsiteX34" fmla="*/ 69056 w 721518"/>
              <a:gd name="connsiteY34" fmla="*/ 140494 h 257175"/>
              <a:gd name="connsiteX35" fmla="*/ 21431 w 721518"/>
              <a:gd name="connsiteY35" fmla="*/ 157163 h 257175"/>
              <a:gd name="connsiteX36" fmla="*/ 0 w 721518"/>
              <a:gd name="connsiteY36" fmla="*/ 180975 h 257175"/>
              <a:gd name="connsiteX37" fmla="*/ 559593 w 721518"/>
              <a:gd name="connsiteY37" fmla="*/ 0 h 257175"/>
              <a:gd name="connsiteX38" fmla="*/ 640556 w 721518"/>
              <a:gd name="connsiteY38" fmla="*/ 42863 h 257175"/>
              <a:gd name="connsiteX39" fmla="*/ 721518 w 721518"/>
              <a:gd name="connsiteY39" fmla="*/ 126207 h 257175"/>
              <a:gd name="connsiteX0" fmla="*/ 700087 w 700087"/>
              <a:gd name="connsiteY0" fmla="*/ 126207 h 257175"/>
              <a:gd name="connsiteX1" fmla="*/ 647700 w 700087"/>
              <a:gd name="connsiteY1" fmla="*/ 111919 h 257175"/>
              <a:gd name="connsiteX2" fmla="*/ 559594 w 700087"/>
              <a:gd name="connsiteY2" fmla="*/ 119063 h 257175"/>
              <a:gd name="connsiteX3" fmla="*/ 533400 w 700087"/>
              <a:gd name="connsiteY3" fmla="*/ 154782 h 257175"/>
              <a:gd name="connsiteX4" fmla="*/ 519112 w 700087"/>
              <a:gd name="connsiteY4" fmla="*/ 173832 h 257175"/>
              <a:gd name="connsiteX5" fmla="*/ 507206 w 700087"/>
              <a:gd name="connsiteY5" fmla="*/ 188119 h 257175"/>
              <a:gd name="connsiteX6" fmla="*/ 500062 w 700087"/>
              <a:gd name="connsiteY6" fmla="*/ 209550 h 257175"/>
              <a:gd name="connsiteX7" fmla="*/ 492919 w 700087"/>
              <a:gd name="connsiteY7" fmla="*/ 226219 h 257175"/>
              <a:gd name="connsiteX8" fmla="*/ 478631 w 700087"/>
              <a:gd name="connsiteY8" fmla="*/ 242888 h 257175"/>
              <a:gd name="connsiteX9" fmla="*/ 464344 w 700087"/>
              <a:gd name="connsiteY9" fmla="*/ 245269 h 257175"/>
              <a:gd name="connsiteX10" fmla="*/ 445294 w 700087"/>
              <a:gd name="connsiteY10" fmla="*/ 247650 h 257175"/>
              <a:gd name="connsiteX11" fmla="*/ 431006 w 700087"/>
              <a:gd name="connsiteY11" fmla="*/ 242888 h 257175"/>
              <a:gd name="connsiteX12" fmla="*/ 423862 w 700087"/>
              <a:gd name="connsiteY12" fmla="*/ 228600 h 257175"/>
              <a:gd name="connsiteX13" fmla="*/ 423862 w 700087"/>
              <a:gd name="connsiteY13" fmla="*/ 228600 h 257175"/>
              <a:gd name="connsiteX14" fmla="*/ 407194 w 700087"/>
              <a:gd name="connsiteY14" fmla="*/ 214313 h 257175"/>
              <a:gd name="connsiteX15" fmla="*/ 378619 w 700087"/>
              <a:gd name="connsiteY15" fmla="*/ 214313 h 257175"/>
              <a:gd name="connsiteX16" fmla="*/ 357187 w 700087"/>
              <a:gd name="connsiteY16" fmla="*/ 226219 h 257175"/>
              <a:gd name="connsiteX17" fmla="*/ 347662 w 700087"/>
              <a:gd name="connsiteY17" fmla="*/ 242888 h 257175"/>
              <a:gd name="connsiteX18" fmla="*/ 340519 w 700087"/>
              <a:gd name="connsiteY18" fmla="*/ 254794 h 257175"/>
              <a:gd name="connsiteX19" fmla="*/ 335756 w 700087"/>
              <a:gd name="connsiteY19" fmla="*/ 257175 h 257175"/>
              <a:gd name="connsiteX20" fmla="*/ 316706 w 700087"/>
              <a:gd name="connsiteY20" fmla="*/ 257175 h 257175"/>
              <a:gd name="connsiteX21" fmla="*/ 307181 w 700087"/>
              <a:gd name="connsiteY21" fmla="*/ 257175 h 257175"/>
              <a:gd name="connsiteX22" fmla="*/ 314325 w 700087"/>
              <a:gd name="connsiteY22" fmla="*/ 242888 h 257175"/>
              <a:gd name="connsiteX23" fmla="*/ 304800 w 700087"/>
              <a:gd name="connsiteY23" fmla="*/ 230982 h 257175"/>
              <a:gd name="connsiteX24" fmla="*/ 283369 w 700087"/>
              <a:gd name="connsiteY24" fmla="*/ 226219 h 257175"/>
              <a:gd name="connsiteX25" fmla="*/ 247650 w 700087"/>
              <a:gd name="connsiteY25" fmla="*/ 209550 h 257175"/>
              <a:gd name="connsiteX26" fmla="*/ 230981 w 700087"/>
              <a:gd name="connsiteY26" fmla="*/ 195263 h 257175"/>
              <a:gd name="connsiteX27" fmla="*/ 221456 w 700087"/>
              <a:gd name="connsiteY27" fmla="*/ 166688 h 257175"/>
              <a:gd name="connsiteX28" fmla="*/ 209550 w 700087"/>
              <a:gd name="connsiteY28" fmla="*/ 150019 h 257175"/>
              <a:gd name="connsiteX29" fmla="*/ 197644 w 700087"/>
              <a:gd name="connsiteY29" fmla="*/ 147638 h 257175"/>
              <a:gd name="connsiteX30" fmla="*/ 169069 w 700087"/>
              <a:gd name="connsiteY30" fmla="*/ 138113 h 257175"/>
              <a:gd name="connsiteX31" fmla="*/ 142875 w 700087"/>
              <a:gd name="connsiteY31" fmla="*/ 135732 h 257175"/>
              <a:gd name="connsiteX32" fmla="*/ 111919 w 700087"/>
              <a:gd name="connsiteY32" fmla="*/ 133350 h 257175"/>
              <a:gd name="connsiteX33" fmla="*/ 78581 w 700087"/>
              <a:gd name="connsiteY33" fmla="*/ 135732 h 257175"/>
              <a:gd name="connsiteX34" fmla="*/ 47625 w 700087"/>
              <a:gd name="connsiteY34" fmla="*/ 140494 h 257175"/>
              <a:gd name="connsiteX35" fmla="*/ 0 w 700087"/>
              <a:gd name="connsiteY35" fmla="*/ 157163 h 257175"/>
              <a:gd name="connsiteX36" fmla="*/ 538162 w 700087"/>
              <a:gd name="connsiteY36" fmla="*/ 0 h 257175"/>
              <a:gd name="connsiteX37" fmla="*/ 619125 w 700087"/>
              <a:gd name="connsiteY37" fmla="*/ 42863 h 257175"/>
              <a:gd name="connsiteX38" fmla="*/ 700087 w 700087"/>
              <a:gd name="connsiteY38" fmla="*/ 126207 h 257175"/>
              <a:gd name="connsiteX0" fmla="*/ 652462 w 652462"/>
              <a:gd name="connsiteY0" fmla="*/ 126207 h 257175"/>
              <a:gd name="connsiteX1" fmla="*/ 600075 w 652462"/>
              <a:gd name="connsiteY1" fmla="*/ 111919 h 257175"/>
              <a:gd name="connsiteX2" fmla="*/ 511969 w 652462"/>
              <a:gd name="connsiteY2" fmla="*/ 119063 h 257175"/>
              <a:gd name="connsiteX3" fmla="*/ 485775 w 652462"/>
              <a:gd name="connsiteY3" fmla="*/ 154782 h 257175"/>
              <a:gd name="connsiteX4" fmla="*/ 471487 w 652462"/>
              <a:gd name="connsiteY4" fmla="*/ 173832 h 257175"/>
              <a:gd name="connsiteX5" fmla="*/ 459581 w 652462"/>
              <a:gd name="connsiteY5" fmla="*/ 188119 h 257175"/>
              <a:gd name="connsiteX6" fmla="*/ 452437 w 652462"/>
              <a:gd name="connsiteY6" fmla="*/ 209550 h 257175"/>
              <a:gd name="connsiteX7" fmla="*/ 445294 w 652462"/>
              <a:gd name="connsiteY7" fmla="*/ 226219 h 257175"/>
              <a:gd name="connsiteX8" fmla="*/ 431006 w 652462"/>
              <a:gd name="connsiteY8" fmla="*/ 242888 h 257175"/>
              <a:gd name="connsiteX9" fmla="*/ 416719 w 652462"/>
              <a:gd name="connsiteY9" fmla="*/ 245269 h 257175"/>
              <a:gd name="connsiteX10" fmla="*/ 397669 w 652462"/>
              <a:gd name="connsiteY10" fmla="*/ 247650 h 257175"/>
              <a:gd name="connsiteX11" fmla="*/ 383381 w 652462"/>
              <a:gd name="connsiteY11" fmla="*/ 242888 h 257175"/>
              <a:gd name="connsiteX12" fmla="*/ 376237 w 652462"/>
              <a:gd name="connsiteY12" fmla="*/ 228600 h 257175"/>
              <a:gd name="connsiteX13" fmla="*/ 376237 w 652462"/>
              <a:gd name="connsiteY13" fmla="*/ 228600 h 257175"/>
              <a:gd name="connsiteX14" fmla="*/ 359569 w 652462"/>
              <a:gd name="connsiteY14" fmla="*/ 214313 h 257175"/>
              <a:gd name="connsiteX15" fmla="*/ 330994 w 652462"/>
              <a:gd name="connsiteY15" fmla="*/ 214313 h 257175"/>
              <a:gd name="connsiteX16" fmla="*/ 309562 w 652462"/>
              <a:gd name="connsiteY16" fmla="*/ 226219 h 257175"/>
              <a:gd name="connsiteX17" fmla="*/ 300037 w 652462"/>
              <a:gd name="connsiteY17" fmla="*/ 242888 h 257175"/>
              <a:gd name="connsiteX18" fmla="*/ 292894 w 652462"/>
              <a:gd name="connsiteY18" fmla="*/ 254794 h 257175"/>
              <a:gd name="connsiteX19" fmla="*/ 288131 w 652462"/>
              <a:gd name="connsiteY19" fmla="*/ 257175 h 257175"/>
              <a:gd name="connsiteX20" fmla="*/ 269081 w 652462"/>
              <a:gd name="connsiteY20" fmla="*/ 257175 h 257175"/>
              <a:gd name="connsiteX21" fmla="*/ 259556 w 652462"/>
              <a:gd name="connsiteY21" fmla="*/ 257175 h 257175"/>
              <a:gd name="connsiteX22" fmla="*/ 266700 w 652462"/>
              <a:gd name="connsiteY22" fmla="*/ 242888 h 257175"/>
              <a:gd name="connsiteX23" fmla="*/ 257175 w 652462"/>
              <a:gd name="connsiteY23" fmla="*/ 230982 h 257175"/>
              <a:gd name="connsiteX24" fmla="*/ 235744 w 652462"/>
              <a:gd name="connsiteY24" fmla="*/ 226219 h 257175"/>
              <a:gd name="connsiteX25" fmla="*/ 200025 w 652462"/>
              <a:gd name="connsiteY25" fmla="*/ 209550 h 257175"/>
              <a:gd name="connsiteX26" fmla="*/ 183356 w 652462"/>
              <a:gd name="connsiteY26" fmla="*/ 195263 h 257175"/>
              <a:gd name="connsiteX27" fmla="*/ 173831 w 652462"/>
              <a:gd name="connsiteY27" fmla="*/ 166688 h 257175"/>
              <a:gd name="connsiteX28" fmla="*/ 161925 w 652462"/>
              <a:gd name="connsiteY28" fmla="*/ 150019 h 257175"/>
              <a:gd name="connsiteX29" fmla="*/ 150019 w 652462"/>
              <a:gd name="connsiteY29" fmla="*/ 147638 h 257175"/>
              <a:gd name="connsiteX30" fmla="*/ 121444 w 652462"/>
              <a:gd name="connsiteY30" fmla="*/ 138113 h 257175"/>
              <a:gd name="connsiteX31" fmla="*/ 95250 w 652462"/>
              <a:gd name="connsiteY31" fmla="*/ 135732 h 257175"/>
              <a:gd name="connsiteX32" fmla="*/ 64294 w 652462"/>
              <a:gd name="connsiteY32" fmla="*/ 133350 h 257175"/>
              <a:gd name="connsiteX33" fmla="*/ 30956 w 652462"/>
              <a:gd name="connsiteY33" fmla="*/ 135732 h 257175"/>
              <a:gd name="connsiteX34" fmla="*/ 0 w 652462"/>
              <a:gd name="connsiteY34" fmla="*/ 140494 h 257175"/>
              <a:gd name="connsiteX35" fmla="*/ 490537 w 652462"/>
              <a:gd name="connsiteY35" fmla="*/ 0 h 257175"/>
              <a:gd name="connsiteX36" fmla="*/ 571500 w 652462"/>
              <a:gd name="connsiteY36" fmla="*/ 42863 h 257175"/>
              <a:gd name="connsiteX37" fmla="*/ 652462 w 652462"/>
              <a:gd name="connsiteY37" fmla="*/ 126207 h 257175"/>
              <a:gd name="connsiteX0" fmla="*/ 621506 w 621506"/>
              <a:gd name="connsiteY0" fmla="*/ 126207 h 257175"/>
              <a:gd name="connsiteX1" fmla="*/ 569119 w 621506"/>
              <a:gd name="connsiteY1" fmla="*/ 111919 h 257175"/>
              <a:gd name="connsiteX2" fmla="*/ 481013 w 621506"/>
              <a:gd name="connsiteY2" fmla="*/ 119063 h 257175"/>
              <a:gd name="connsiteX3" fmla="*/ 454819 w 621506"/>
              <a:gd name="connsiteY3" fmla="*/ 154782 h 257175"/>
              <a:gd name="connsiteX4" fmla="*/ 440531 w 621506"/>
              <a:gd name="connsiteY4" fmla="*/ 173832 h 257175"/>
              <a:gd name="connsiteX5" fmla="*/ 428625 w 621506"/>
              <a:gd name="connsiteY5" fmla="*/ 188119 h 257175"/>
              <a:gd name="connsiteX6" fmla="*/ 421481 w 621506"/>
              <a:gd name="connsiteY6" fmla="*/ 209550 h 257175"/>
              <a:gd name="connsiteX7" fmla="*/ 414338 w 621506"/>
              <a:gd name="connsiteY7" fmla="*/ 226219 h 257175"/>
              <a:gd name="connsiteX8" fmla="*/ 400050 w 621506"/>
              <a:gd name="connsiteY8" fmla="*/ 242888 h 257175"/>
              <a:gd name="connsiteX9" fmla="*/ 385763 w 621506"/>
              <a:gd name="connsiteY9" fmla="*/ 245269 h 257175"/>
              <a:gd name="connsiteX10" fmla="*/ 366713 w 621506"/>
              <a:gd name="connsiteY10" fmla="*/ 247650 h 257175"/>
              <a:gd name="connsiteX11" fmla="*/ 352425 w 621506"/>
              <a:gd name="connsiteY11" fmla="*/ 242888 h 257175"/>
              <a:gd name="connsiteX12" fmla="*/ 345281 w 621506"/>
              <a:gd name="connsiteY12" fmla="*/ 228600 h 257175"/>
              <a:gd name="connsiteX13" fmla="*/ 345281 w 621506"/>
              <a:gd name="connsiteY13" fmla="*/ 228600 h 257175"/>
              <a:gd name="connsiteX14" fmla="*/ 328613 w 621506"/>
              <a:gd name="connsiteY14" fmla="*/ 214313 h 257175"/>
              <a:gd name="connsiteX15" fmla="*/ 300038 w 621506"/>
              <a:gd name="connsiteY15" fmla="*/ 214313 h 257175"/>
              <a:gd name="connsiteX16" fmla="*/ 278606 w 621506"/>
              <a:gd name="connsiteY16" fmla="*/ 226219 h 257175"/>
              <a:gd name="connsiteX17" fmla="*/ 269081 w 621506"/>
              <a:gd name="connsiteY17" fmla="*/ 242888 h 257175"/>
              <a:gd name="connsiteX18" fmla="*/ 261938 w 621506"/>
              <a:gd name="connsiteY18" fmla="*/ 254794 h 257175"/>
              <a:gd name="connsiteX19" fmla="*/ 257175 w 621506"/>
              <a:gd name="connsiteY19" fmla="*/ 257175 h 257175"/>
              <a:gd name="connsiteX20" fmla="*/ 238125 w 621506"/>
              <a:gd name="connsiteY20" fmla="*/ 257175 h 257175"/>
              <a:gd name="connsiteX21" fmla="*/ 228600 w 621506"/>
              <a:gd name="connsiteY21" fmla="*/ 257175 h 257175"/>
              <a:gd name="connsiteX22" fmla="*/ 235744 w 621506"/>
              <a:gd name="connsiteY22" fmla="*/ 242888 h 257175"/>
              <a:gd name="connsiteX23" fmla="*/ 226219 w 621506"/>
              <a:gd name="connsiteY23" fmla="*/ 230982 h 257175"/>
              <a:gd name="connsiteX24" fmla="*/ 204788 w 621506"/>
              <a:gd name="connsiteY24" fmla="*/ 226219 h 257175"/>
              <a:gd name="connsiteX25" fmla="*/ 169069 w 621506"/>
              <a:gd name="connsiteY25" fmla="*/ 209550 h 257175"/>
              <a:gd name="connsiteX26" fmla="*/ 152400 w 621506"/>
              <a:gd name="connsiteY26" fmla="*/ 195263 h 257175"/>
              <a:gd name="connsiteX27" fmla="*/ 142875 w 621506"/>
              <a:gd name="connsiteY27" fmla="*/ 166688 h 257175"/>
              <a:gd name="connsiteX28" fmla="*/ 130969 w 621506"/>
              <a:gd name="connsiteY28" fmla="*/ 150019 h 257175"/>
              <a:gd name="connsiteX29" fmla="*/ 119063 w 621506"/>
              <a:gd name="connsiteY29" fmla="*/ 147638 h 257175"/>
              <a:gd name="connsiteX30" fmla="*/ 90488 w 621506"/>
              <a:gd name="connsiteY30" fmla="*/ 138113 h 257175"/>
              <a:gd name="connsiteX31" fmla="*/ 64294 w 621506"/>
              <a:gd name="connsiteY31" fmla="*/ 135732 h 257175"/>
              <a:gd name="connsiteX32" fmla="*/ 33338 w 621506"/>
              <a:gd name="connsiteY32" fmla="*/ 133350 h 257175"/>
              <a:gd name="connsiteX33" fmla="*/ 0 w 621506"/>
              <a:gd name="connsiteY33" fmla="*/ 135732 h 257175"/>
              <a:gd name="connsiteX34" fmla="*/ 459581 w 621506"/>
              <a:gd name="connsiteY34" fmla="*/ 0 h 257175"/>
              <a:gd name="connsiteX35" fmla="*/ 540544 w 621506"/>
              <a:gd name="connsiteY35" fmla="*/ 42863 h 257175"/>
              <a:gd name="connsiteX36" fmla="*/ 621506 w 621506"/>
              <a:gd name="connsiteY36" fmla="*/ 126207 h 257175"/>
              <a:gd name="connsiteX0" fmla="*/ 588168 w 588168"/>
              <a:gd name="connsiteY0" fmla="*/ 126207 h 257175"/>
              <a:gd name="connsiteX1" fmla="*/ 535781 w 588168"/>
              <a:gd name="connsiteY1" fmla="*/ 111919 h 257175"/>
              <a:gd name="connsiteX2" fmla="*/ 447675 w 588168"/>
              <a:gd name="connsiteY2" fmla="*/ 119063 h 257175"/>
              <a:gd name="connsiteX3" fmla="*/ 421481 w 588168"/>
              <a:gd name="connsiteY3" fmla="*/ 154782 h 257175"/>
              <a:gd name="connsiteX4" fmla="*/ 407193 w 588168"/>
              <a:gd name="connsiteY4" fmla="*/ 173832 h 257175"/>
              <a:gd name="connsiteX5" fmla="*/ 395287 w 588168"/>
              <a:gd name="connsiteY5" fmla="*/ 188119 h 257175"/>
              <a:gd name="connsiteX6" fmla="*/ 388143 w 588168"/>
              <a:gd name="connsiteY6" fmla="*/ 209550 h 257175"/>
              <a:gd name="connsiteX7" fmla="*/ 381000 w 588168"/>
              <a:gd name="connsiteY7" fmla="*/ 226219 h 257175"/>
              <a:gd name="connsiteX8" fmla="*/ 366712 w 588168"/>
              <a:gd name="connsiteY8" fmla="*/ 242888 h 257175"/>
              <a:gd name="connsiteX9" fmla="*/ 352425 w 588168"/>
              <a:gd name="connsiteY9" fmla="*/ 245269 h 257175"/>
              <a:gd name="connsiteX10" fmla="*/ 333375 w 588168"/>
              <a:gd name="connsiteY10" fmla="*/ 247650 h 257175"/>
              <a:gd name="connsiteX11" fmla="*/ 319087 w 588168"/>
              <a:gd name="connsiteY11" fmla="*/ 242888 h 257175"/>
              <a:gd name="connsiteX12" fmla="*/ 311943 w 588168"/>
              <a:gd name="connsiteY12" fmla="*/ 228600 h 257175"/>
              <a:gd name="connsiteX13" fmla="*/ 311943 w 588168"/>
              <a:gd name="connsiteY13" fmla="*/ 228600 h 257175"/>
              <a:gd name="connsiteX14" fmla="*/ 295275 w 588168"/>
              <a:gd name="connsiteY14" fmla="*/ 214313 h 257175"/>
              <a:gd name="connsiteX15" fmla="*/ 266700 w 588168"/>
              <a:gd name="connsiteY15" fmla="*/ 214313 h 257175"/>
              <a:gd name="connsiteX16" fmla="*/ 245268 w 588168"/>
              <a:gd name="connsiteY16" fmla="*/ 226219 h 257175"/>
              <a:gd name="connsiteX17" fmla="*/ 235743 w 588168"/>
              <a:gd name="connsiteY17" fmla="*/ 242888 h 257175"/>
              <a:gd name="connsiteX18" fmla="*/ 228600 w 588168"/>
              <a:gd name="connsiteY18" fmla="*/ 254794 h 257175"/>
              <a:gd name="connsiteX19" fmla="*/ 223837 w 588168"/>
              <a:gd name="connsiteY19" fmla="*/ 257175 h 257175"/>
              <a:gd name="connsiteX20" fmla="*/ 204787 w 588168"/>
              <a:gd name="connsiteY20" fmla="*/ 257175 h 257175"/>
              <a:gd name="connsiteX21" fmla="*/ 195262 w 588168"/>
              <a:gd name="connsiteY21" fmla="*/ 257175 h 257175"/>
              <a:gd name="connsiteX22" fmla="*/ 202406 w 588168"/>
              <a:gd name="connsiteY22" fmla="*/ 242888 h 257175"/>
              <a:gd name="connsiteX23" fmla="*/ 192881 w 588168"/>
              <a:gd name="connsiteY23" fmla="*/ 230982 h 257175"/>
              <a:gd name="connsiteX24" fmla="*/ 171450 w 588168"/>
              <a:gd name="connsiteY24" fmla="*/ 226219 h 257175"/>
              <a:gd name="connsiteX25" fmla="*/ 135731 w 588168"/>
              <a:gd name="connsiteY25" fmla="*/ 209550 h 257175"/>
              <a:gd name="connsiteX26" fmla="*/ 119062 w 588168"/>
              <a:gd name="connsiteY26" fmla="*/ 195263 h 257175"/>
              <a:gd name="connsiteX27" fmla="*/ 109537 w 588168"/>
              <a:gd name="connsiteY27" fmla="*/ 166688 h 257175"/>
              <a:gd name="connsiteX28" fmla="*/ 97631 w 588168"/>
              <a:gd name="connsiteY28" fmla="*/ 150019 h 257175"/>
              <a:gd name="connsiteX29" fmla="*/ 85725 w 588168"/>
              <a:gd name="connsiteY29" fmla="*/ 147638 h 257175"/>
              <a:gd name="connsiteX30" fmla="*/ 57150 w 588168"/>
              <a:gd name="connsiteY30" fmla="*/ 138113 h 257175"/>
              <a:gd name="connsiteX31" fmla="*/ 30956 w 588168"/>
              <a:gd name="connsiteY31" fmla="*/ 135732 h 257175"/>
              <a:gd name="connsiteX32" fmla="*/ 0 w 588168"/>
              <a:gd name="connsiteY32" fmla="*/ 133350 h 257175"/>
              <a:gd name="connsiteX33" fmla="*/ 426243 w 588168"/>
              <a:gd name="connsiteY33" fmla="*/ 0 h 257175"/>
              <a:gd name="connsiteX34" fmla="*/ 507206 w 588168"/>
              <a:gd name="connsiteY34" fmla="*/ 42863 h 257175"/>
              <a:gd name="connsiteX35" fmla="*/ 588168 w 588168"/>
              <a:gd name="connsiteY35" fmla="*/ 126207 h 257175"/>
              <a:gd name="connsiteX0" fmla="*/ 557212 w 557212"/>
              <a:gd name="connsiteY0" fmla="*/ 126207 h 257175"/>
              <a:gd name="connsiteX1" fmla="*/ 504825 w 557212"/>
              <a:gd name="connsiteY1" fmla="*/ 111919 h 257175"/>
              <a:gd name="connsiteX2" fmla="*/ 416719 w 557212"/>
              <a:gd name="connsiteY2" fmla="*/ 119063 h 257175"/>
              <a:gd name="connsiteX3" fmla="*/ 390525 w 557212"/>
              <a:gd name="connsiteY3" fmla="*/ 154782 h 257175"/>
              <a:gd name="connsiteX4" fmla="*/ 376237 w 557212"/>
              <a:gd name="connsiteY4" fmla="*/ 173832 h 257175"/>
              <a:gd name="connsiteX5" fmla="*/ 364331 w 557212"/>
              <a:gd name="connsiteY5" fmla="*/ 188119 h 257175"/>
              <a:gd name="connsiteX6" fmla="*/ 357187 w 557212"/>
              <a:gd name="connsiteY6" fmla="*/ 209550 h 257175"/>
              <a:gd name="connsiteX7" fmla="*/ 350044 w 557212"/>
              <a:gd name="connsiteY7" fmla="*/ 226219 h 257175"/>
              <a:gd name="connsiteX8" fmla="*/ 335756 w 557212"/>
              <a:gd name="connsiteY8" fmla="*/ 242888 h 257175"/>
              <a:gd name="connsiteX9" fmla="*/ 321469 w 557212"/>
              <a:gd name="connsiteY9" fmla="*/ 245269 h 257175"/>
              <a:gd name="connsiteX10" fmla="*/ 302419 w 557212"/>
              <a:gd name="connsiteY10" fmla="*/ 247650 h 257175"/>
              <a:gd name="connsiteX11" fmla="*/ 288131 w 557212"/>
              <a:gd name="connsiteY11" fmla="*/ 242888 h 257175"/>
              <a:gd name="connsiteX12" fmla="*/ 280987 w 557212"/>
              <a:gd name="connsiteY12" fmla="*/ 228600 h 257175"/>
              <a:gd name="connsiteX13" fmla="*/ 280987 w 557212"/>
              <a:gd name="connsiteY13" fmla="*/ 228600 h 257175"/>
              <a:gd name="connsiteX14" fmla="*/ 264319 w 557212"/>
              <a:gd name="connsiteY14" fmla="*/ 214313 h 257175"/>
              <a:gd name="connsiteX15" fmla="*/ 235744 w 557212"/>
              <a:gd name="connsiteY15" fmla="*/ 214313 h 257175"/>
              <a:gd name="connsiteX16" fmla="*/ 214312 w 557212"/>
              <a:gd name="connsiteY16" fmla="*/ 226219 h 257175"/>
              <a:gd name="connsiteX17" fmla="*/ 204787 w 557212"/>
              <a:gd name="connsiteY17" fmla="*/ 242888 h 257175"/>
              <a:gd name="connsiteX18" fmla="*/ 197644 w 557212"/>
              <a:gd name="connsiteY18" fmla="*/ 254794 h 257175"/>
              <a:gd name="connsiteX19" fmla="*/ 192881 w 557212"/>
              <a:gd name="connsiteY19" fmla="*/ 257175 h 257175"/>
              <a:gd name="connsiteX20" fmla="*/ 173831 w 557212"/>
              <a:gd name="connsiteY20" fmla="*/ 257175 h 257175"/>
              <a:gd name="connsiteX21" fmla="*/ 164306 w 557212"/>
              <a:gd name="connsiteY21" fmla="*/ 257175 h 257175"/>
              <a:gd name="connsiteX22" fmla="*/ 171450 w 557212"/>
              <a:gd name="connsiteY22" fmla="*/ 242888 h 257175"/>
              <a:gd name="connsiteX23" fmla="*/ 161925 w 557212"/>
              <a:gd name="connsiteY23" fmla="*/ 230982 h 257175"/>
              <a:gd name="connsiteX24" fmla="*/ 140494 w 557212"/>
              <a:gd name="connsiteY24" fmla="*/ 226219 h 257175"/>
              <a:gd name="connsiteX25" fmla="*/ 104775 w 557212"/>
              <a:gd name="connsiteY25" fmla="*/ 209550 h 257175"/>
              <a:gd name="connsiteX26" fmla="*/ 88106 w 557212"/>
              <a:gd name="connsiteY26" fmla="*/ 195263 h 257175"/>
              <a:gd name="connsiteX27" fmla="*/ 78581 w 557212"/>
              <a:gd name="connsiteY27" fmla="*/ 166688 h 257175"/>
              <a:gd name="connsiteX28" fmla="*/ 66675 w 557212"/>
              <a:gd name="connsiteY28" fmla="*/ 150019 h 257175"/>
              <a:gd name="connsiteX29" fmla="*/ 54769 w 557212"/>
              <a:gd name="connsiteY29" fmla="*/ 147638 h 257175"/>
              <a:gd name="connsiteX30" fmla="*/ 26194 w 557212"/>
              <a:gd name="connsiteY30" fmla="*/ 138113 h 257175"/>
              <a:gd name="connsiteX31" fmla="*/ 0 w 557212"/>
              <a:gd name="connsiteY31" fmla="*/ 135732 h 257175"/>
              <a:gd name="connsiteX32" fmla="*/ 395287 w 557212"/>
              <a:gd name="connsiteY32" fmla="*/ 0 h 257175"/>
              <a:gd name="connsiteX33" fmla="*/ 476250 w 557212"/>
              <a:gd name="connsiteY33" fmla="*/ 42863 h 257175"/>
              <a:gd name="connsiteX34" fmla="*/ 557212 w 557212"/>
              <a:gd name="connsiteY34" fmla="*/ 126207 h 257175"/>
              <a:gd name="connsiteX0" fmla="*/ 531018 w 531018"/>
              <a:gd name="connsiteY0" fmla="*/ 126207 h 257175"/>
              <a:gd name="connsiteX1" fmla="*/ 478631 w 531018"/>
              <a:gd name="connsiteY1" fmla="*/ 111919 h 257175"/>
              <a:gd name="connsiteX2" fmla="*/ 390525 w 531018"/>
              <a:gd name="connsiteY2" fmla="*/ 119063 h 257175"/>
              <a:gd name="connsiteX3" fmla="*/ 364331 w 531018"/>
              <a:gd name="connsiteY3" fmla="*/ 154782 h 257175"/>
              <a:gd name="connsiteX4" fmla="*/ 350043 w 531018"/>
              <a:gd name="connsiteY4" fmla="*/ 173832 h 257175"/>
              <a:gd name="connsiteX5" fmla="*/ 338137 w 531018"/>
              <a:gd name="connsiteY5" fmla="*/ 188119 h 257175"/>
              <a:gd name="connsiteX6" fmla="*/ 330993 w 531018"/>
              <a:gd name="connsiteY6" fmla="*/ 209550 h 257175"/>
              <a:gd name="connsiteX7" fmla="*/ 323850 w 531018"/>
              <a:gd name="connsiteY7" fmla="*/ 226219 h 257175"/>
              <a:gd name="connsiteX8" fmla="*/ 309562 w 531018"/>
              <a:gd name="connsiteY8" fmla="*/ 242888 h 257175"/>
              <a:gd name="connsiteX9" fmla="*/ 295275 w 531018"/>
              <a:gd name="connsiteY9" fmla="*/ 245269 h 257175"/>
              <a:gd name="connsiteX10" fmla="*/ 276225 w 531018"/>
              <a:gd name="connsiteY10" fmla="*/ 247650 h 257175"/>
              <a:gd name="connsiteX11" fmla="*/ 261937 w 531018"/>
              <a:gd name="connsiteY11" fmla="*/ 242888 h 257175"/>
              <a:gd name="connsiteX12" fmla="*/ 254793 w 531018"/>
              <a:gd name="connsiteY12" fmla="*/ 228600 h 257175"/>
              <a:gd name="connsiteX13" fmla="*/ 254793 w 531018"/>
              <a:gd name="connsiteY13" fmla="*/ 228600 h 257175"/>
              <a:gd name="connsiteX14" fmla="*/ 238125 w 531018"/>
              <a:gd name="connsiteY14" fmla="*/ 214313 h 257175"/>
              <a:gd name="connsiteX15" fmla="*/ 209550 w 531018"/>
              <a:gd name="connsiteY15" fmla="*/ 214313 h 257175"/>
              <a:gd name="connsiteX16" fmla="*/ 188118 w 531018"/>
              <a:gd name="connsiteY16" fmla="*/ 226219 h 257175"/>
              <a:gd name="connsiteX17" fmla="*/ 178593 w 531018"/>
              <a:gd name="connsiteY17" fmla="*/ 242888 h 257175"/>
              <a:gd name="connsiteX18" fmla="*/ 171450 w 531018"/>
              <a:gd name="connsiteY18" fmla="*/ 254794 h 257175"/>
              <a:gd name="connsiteX19" fmla="*/ 166687 w 531018"/>
              <a:gd name="connsiteY19" fmla="*/ 257175 h 257175"/>
              <a:gd name="connsiteX20" fmla="*/ 147637 w 531018"/>
              <a:gd name="connsiteY20" fmla="*/ 257175 h 257175"/>
              <a:gd name="connsiteX21" fmla="*/ 138112 w 531018"/>
              <a:gd name="connsiteY21" fmla="*/ 257175 h 257175"/>
              <a:gd name="connsiteX22" fmla="*/ 145256 w 531018"/>
              <a:gd name="connsiteY22" fmla="*/ 242888 h 257175"/>
              <a:gd name="connsiteX23" fmla="*/ 135731 w 531018"/>
              <a:gd name="connsiteY23" fmla="*/ 230982 h 257175"/>
              <a:gd name="connsiteX24" fmla="*/ 114300 w 531018"/>
              <a:gd name="connsiteY24" fmla="*/ 226219 h 257175"/>
              <a:gd name="connsiteX25" fmla="*/ 78581 w 531018"/>
              <a:gd name="connsiteY25" fmla="*/ 209550 h 257175"/>
              <a:gd name="connsiteX26" fmla="*/ 61912 w 531018"/>
              <a:gd name="connsiteY26" fmla="*/ 195263 h 257175"/>
              <a:gd name="connsiteX27" fmla="*/ 52387 w 531018"/>
              <a:gd name="connsiteY27" fmla="*/ 166688 h 257175"/>
              <a:gd name="connsiteX28" fmla="*/ 40481 w 531018"/>
              <a:gd name="connsiteY28" fmla="*/ 150019 h 257175"/>
              <a:gd name="connsiteX29" fmla="*/ 28575 w 531018"/>
              <a:gd name="connsiteY29" fmla="*/ 147638 h 257175"/>
              <a:gd name="connsiteX30" fmla="*/ 0 w 531018"/>
              <a:gd name="connsiteY30" fmla="*/ 138113 h 257175"/>
              <a:gd name="connsiteX31" fmla="*/ 369093 w 531018"/>
              <a:gd name="connsiteY31" fmla="*/ 0 h 257175"/>
              <a:gd name="connsiteX32" fmla="*/ 450056 w 531018"/>
              <a:gd name="connsiteY32" fmla="*/ 42863 h 257175"/>
              <a:gd name="connsiteX33" fmla="*/ 531018 w 531018"/>
              <a:gd name="connsiteY33" fmla="*/ 126207 h 257175"/>
              <a:gd name="connsiteX0" fmla="*/ 502443 w 502443"/>
              <a:gd name="connsiteY0" fmla="*/ 126207 h 257175"/>
              <a:gd name="connsiteX1" fmla="*/ 450056 w 502443"/>
              <a:gd name="connsiteY1" fmla="*/ 111919 h 257175"/>
              <a:gd name="connsiteX2" fmla="*/ 361950 w 502443"/>
              <a:gd name="connsiteY2" fmla="*/ 119063 h 257175"/>
              <a:gd name="connsiteX3" fmla="*/ 335756 w 502443"/>
              <a:gd name="connsiteY3" fmla="*/ 154782 h 257175"/>
              <a:gd name="connsiteX4" fmla="*/ 321468 w 502443"/>
              <a:gd name="connsiteY4" fmla="*/ 173832 h 257175"/>
              <a:gd name="connsiteX5" fmla="*/ 309562 w 502443"/>
              <a:gd name="connsiteY5" fmla="*/ 188119 h 257175"/>
              <a:gd name="connsiteX6" fmla="*/ 302418 w 502443"/>
              <a:gd name="connsiteY6" fmla="*/ 209550 h 257175"/>
              <a:gd name="connsiteX7" fmla="*/ 295275 w 502443"/>
              <a:gd name="connsiteY7" fmla="*/ 226219 h 257175"/>
              <a:gd name="connsiteX8" fmla="*/ 280987 w 502443"/>
              <a:gd name="connsiteY8" fmla="*/ 242888 h 257175"/>
              <a:gd name="connsiteX9" fmla="*/ 266700 w 502443"/>
              <a:gd name="connsiteY9" fmla="*/ 245269 h 257175"/>
              <a:gd name="connsiteX10" fmla="*/ 247650 w 502443"/>
              <a:gd name="connsiteY10" fmla="*/ 247650 h 257175"/>
              <a:gd name="connsiteX11" fmla="*/ 233362 w 502443"/>
              <a:gd name="connsiteY11" fmla="*/ 242888 h 257175"/>
              <a:gd name="connsiteX12" fmla="*/ 226218 w 502443"/>
              <a:gd name="connsiteY12" fmla="*/ 228600 h 257175"/>
              <a:gd name="connsiteX13" fmla="*/ 226218 w 502443"/>
              <a:gd name="connsiteY13" fmla="*/ 228600 h 257175"/>
              <a:gd name="connsiteX14" fmla="*/ 209550 w 502443"/>
              <a:gd name="connsiteY14" fmla="*/ 214313 h 257175"/>
              <a:gd name="connsiteX15" fmla="*/ 180975 w 502443"/>
              <a:gd name="connsiteY15" fmla="*/ 214313 h 257175"/>
              <a:gd name="connsiteX16" fmla="*/ 159543 w 502443"/>
              <a:gd name="connsiteY16" fmla="*/ 226219 h 257175"/>
              <a:gd name="connsiteX17" fmla="*/ 150018 w 502443"/>
              <a:gd name="connsiteY17" fmla="*/ 242888 h 257175"/>
              <a:gd name="connsiteX18" fmla="*/ 142875 w 502443"/>
              <a:gd name="connsiteY18" fmla="*/ 254794 h 257175"/>
              <a:gd name="connsiteX19" fmla="*/ 138112 w 502443"/>
              <a:gd name="connsiteY19" fmla="*/ 257175 h 257175"/>
              <a:gd name="connsiteX20" fmla="*/ 119062 w 502443"/>
              <a:gd name="connsiteY20" fmla="*/ 257175 h 257175"/>
              <a:gd name="connsiteX21" fmla="*/ 109537 w 502443"/>
              <a:gd name="connsiteY21" fmla="*/ 257175 h 257175"/>
              <a:gd name="connsiteX22" fmla="*/ 116681 w 502443"/>
              <a:gd name="connsiteY22" fmla="*/ 242888 h 257175"/>
              <a:gd name="connsiteX23" fmla="*/ 107156 w 502443"/>
              <a:gd name="connsiteY23" fmla="*/ 230982 h 257175"/>
              <a:gd name="connsiteX24" fmla="*/ 85725 w 502443"/>
              <a:gd name="connsiteY24" fmla="*/ 226219 h 257175"/>
              <a:gd name="connsiteX25" fmla="*/ 50006 w 502443"/>
              <a:gd name="connsiteY25" fmla="*/ 209550 h 257175"/>
              <a:gd name="connsiteX26" fmla="*/ 33337 w 502443"/>
              <a:gd name="connsiteY26" fmla="*/ 195263 h 257175"/>
              <a:gd name="connsiteX27" fmla="*/ 23812 w 502443"/>
              <a:gd name="connsiteY27" fmla="*/ 166688 h 257175"/>
              <a:gd name="connsiteX28" fmla="*/ 11906 w 502443"/>
              <a:gd name="connsiteY28" fmla="*/ 150019 h 257175"/>
              <a:gd name="connsiteX29" fmla="*/ 0 w 502443"/>
              <a:gd name="connsiteY29" fmla="*/ 147638 h 257175"/>
              <a:gd name="connsiteX30" fmla="*/ 340518 w 502443"/>
              <a:gd name="connsiteY30" fmla="*/ 0 h 257175"/>
              <a:gd name="connsiteX31" fmla="*/ 421481 w 502443"/>
              <a:gd name="connsiteY31" fmla="*/ 42863 h 257175"/>
              <a:gd name="connsiteX32" fmla="*/ 502443 w 502443"/>
              <a:gd name="connsiteY32" fmla="*/ 126207 h 257175"/>
              <a:gd name="connsiteX0" fmla="*/ 490537 w 490537"/>
              <a:gd name="connsiteY0" fmla="*/ 126207 h 257175"/>
              <a:gd name="connsiteX1" fmla="*/ 438150 w 490537"/>
              <a:gd name="connsiteY1" fmla="*/ 111919 h 257175"/>
              <a:gd name="connsiteX2" fmla="*/ 350044 w 490537"/>
              <a:gd name="connsiteY2" fmla="*/ 119063 h 257175"/>
              <a:gd name="connsiteX3" fmla="*/ 323850 w 490537"/>
              <a:gd name="connsiteY3" fmla="*/ 154782 h 257175"/>
              <a:gd name="connsiteX4" fmla="*/ 309562 w 490537"/>
              <a:gd name="connsiteY4" fmla="*/ 173832 h 257175"/>
              <a:gd name="connsiteX5" fmla="*/ 297656 w 490537"/>
              <a:gd name="connsiteY5" fmla="*/ 188119 h 257175"/>
              <a:gd name="connsiteX6" fmla="*/ 290512 w 490537"/>
              <a:gd name="connsiteY6" fmla="*/ 209550 h 257175"/>
              <a:gd name="connsiteX7" fmla="*/ 283369 w 490537"/>
              <a:gd name="connsiteY7" fmla="*/ 226219 h 257175"/>
              <a:gd name="connsiteX8" fmla="*/ 269081 w 490537"/>
              <a:gd name="connsiteY8" fmla="*/ 242888 h 257175"/>
              <a:gd name="connsiteX9" fmla="*/ 254794 w 490537"/>
              <a:gd name="connsiteY9" fmla="*/ 245269 h 257175"/>
              <a:gd name="connsiteX10" fmla="*/ 235744 w 490537"/>
              <a:gd name="connsiteY10" fmla="*/ 247650 h 257175"/>
              <a:gd name="connsiteX11" fmla="*/ 221456 w 490537"/>
              <a:gd name="connsiteY11" fmla="*/ 242888 h 257175"/>
              <a:gd name="connsiteX12" fmla="*/ 214312 w 490537"/>
              <a:gd name="connsiteY12" fmla="*/ 228600 h 257175"/>
              <a:gd name="connsiteX13" fmla="*/ 214312 w 490537"/>
              <a:gd name="connsiteY13" fmla="*/ 228600 h 257175"/>
              <a:gd name="connsiteX14" fmla="*/ 197644 w 490537"/>
              <a:gd name="connsiteY14" fmla="*/ 214313 h 257175"/>
              <a:gd name="connsiteX15" fmla="*/ 169069 w 490537"/>
              <a:gd name="connsiteY15" fmla="*/ 214313 h 257175"/>
              <a:gd name="connsiteX16" fmla="*/ 147637 w 490537"/>
              <a:gd name="connsiteY16" fmla="*/ 226219 h 257175"/>
              <a:gd name="connsiteX17" fmla="*/ 138112 w 490537"/>
              <a:gd name="connsiteY17" fmla="*/ 242888 h 257175"/>
              <a:gd name="connsiteX18" fmla="*/ 130969 w 490537"/>
              <a:gd name="connsiteY18" fmla="*/ 254794 h 257175"/>
              <a:gd name="connsiteX19" fmla="*/ 126206 w 490537"/>
              <a:gd name="connsiteY19" fmla="*/ 257175 h 257175"/>
              <a:gd name="connsiteX20" fmla="*/ 107156 w 490537"/>
              <a:gd name="connsiteY20" fmla="*/ 257175 h 257175"/>
              <a:gd name="connsiteX21" fmla="*/ 97631 w 490537"/>
              <a:gd name="connsiteY21" fmla="*/ 257175 h 257175"/>
              <a:gd name="connsiteX22" fmla="*/ 104775 w 490537"/>
              <a:gd name="connsiteY22" fmla="*/ 242888 h 257175"/>
              <a:gd name="connsiteX23" fmla="*/ 95250 w 490537"/>
              <a:gd name="connsiteY23" fmla="*/ 230982 h 257175"/>
              <a:gd name="connsiteX24" fmla="*/ 73819 w 490537"/>
              <a:gd name="connsiteY24" fmla="*/ 226219 h 257175"/>
              <a:gd name="connsiteX25" fmla="*/ 38100 w 490537"/>
              <a:gd name="connsiteY25" fmla="*/ 209550 h 257175"/>
              <a:gd name="connsiteX26" fmla="*/ 21431 w 490537"/>
              <a:gd name="connsiteY26" fmla="*/ 195263 h 257175"/>
              <a:gd name="connsiteX27" fmla="*/ 11906 w 490537"/>
              <a:gd name="connsiteY27" fmla="*/ 166688 h 257175"/>
              <a:gd name="connsiteX28" fmla="*/ 0 w 490537"/>
              <a:gd name="connsiteY28" fmla="*/ 150019 h 257175"/>
              <a:gd name="connsiteX29" fmla="*/ 328612 w 490537"/>
              <a:gd name="connsiteY29" fmla="*/ 0 h 257175"/>
              <a:gd name="connsiteX30" fmla="*/ 409575 w 490537"/>
              <a:gd name="connsiteY30" fmla="*/ 42863 h 257175"/>
              <a:gd name="connsiteX31" fmla="*/ 490537 w 490537"/>
              <a:gd name="connsiteY31" fmla="*/ 126207 h 257175"/>
              <a:gd name="connsiteX0" fmla="*/ 478631 w 478631"/>
              <a:gd name="connsiteY0" fmla="*/ 126207 h 257175"/>
              <a:gd name="connsiteX1" fmla="*/ 426244 w 478631"/>
              <a:gd name="connsiteY1" fmla="*/ 111919 h 257175"/>
              <a:gd name="connsiteX2" fmla="*/ 338138 w 478631"/>
              <a:gd name="connsiteY2" fmla="*/ 119063 h 257175"/>
              <a:gd name="connsiteX3" fmla="*/ 311944 w 478631"/>
              <a:gd name="connsiteY3" fmla="*/ 154782 h 257175"/>
              <a:gd name="connsiteX4" fmla="*/ 297656 w 478631"/>
              <a:gd name="connsiteY4" fmla="*/ 173832 h 257175"/>
              <a:gd name="connsiteX5" fmla="*/ 285750 w 478631"/>
              <a:gd name="connsiteY5" fmla="*/ 188119 h 257175"/>
              <a:gd name="connsiteX6" fmla="*/ 278606 w 478631"/>
              <a:gd name="connsiteY6" fmla="*/ 209550 h 257175"/>
              <a:gd name="connsiteX7" fmla="*/ 271463 w 478631"/>
              <a:gd name="connsiteY7" fmla="*/ 226219 h 257175"/>
              <a:gd name="connsiteX8" fmla="*/ 257175 w 478631"/>
              <a:gd name="connsiteY8" fmla="*/ 242888 h 257175"/>
              <a:gd name="connsiteX9" fmla="*/ 242888 w 478631"/>
              <a:gd name="connsiteY9" fmla="*/ 245269 h 257175"/>
              <a:gd name="connsiteX10" fmla="*/ 223838 w 478631"/>
              <a:gd name="connsiteY10" fmla="*/ 247650 h 257175"/>
              <a:gd name="connsiteX11" fmla="*/ 209550 w 478631"/>
              <a:gd name="connsiteY11" fmla="*/ 242888 h 257175"/>
              <a:gd name="connsiteX12" fmla="*/ 202406 w 478631"/>
              <a:gd name="connsiteY12" fmla="*/ 228600 h 257175"/>
              <a:gd name="connsiteX13" fmla="*/ 202406 w 478631"/>
              <a:gd name="connsiteY13" fmla="*/ 228600 h 257175"/>
              <a:gd name="connsiteX14" fmla="*/ 185738 w 478631"/>
              <a:gd name="connsiteY14" fmla="*/ 214313 h 257175"/>
              <a:gd name="connsiteX15" fmla="*/ 157163 w 478631"/>
              <a:gd name="connsiteY15" fmla="*/ 214313 h 257175"/>
              <a:gd name="connsiteX16" fmla="*/ 135731 w 478631"/>
              <a:gd name="connsiteY16" fmla="*/ 226219 h 257175"/>
              <a:gd name="connsiteX17" fmla="*/ 126206 w 478631"/>
              <a:gd name="connsiteY17" fmla="*/ 242888 h 257175"/>
              <a:gd name="connsiteX18" fmla="*/ 119063 w 478631"/>
              <a:gd name="connsiteY18" fmla="*/ 254794 h 257175"/>
              <a:gd name="connsiteX19" fmla="*/ 114300 w 478631"/>
              <a:gd name="connsiteY19" fmla="*/ 257175 h 257175"/>
              <a:gd name="connsiteX20" fmla="*/ 95250 w 478631"/>
              <a:gd name="connsiteY20" fmla="*/ 257175 h 257175"/>
              <a:gd name="connsiteX21" fmla="*/ 85725 w 478631"/>
              <a:gd name="connsiteY21" fmla="*/ 257175 h 257175"/>
              <a:gd name="connsiteX22" fmla="*/ 92869 w 478631"/>
              <a:gd name="connsiteY22" fmla="*/ 242888 h 257175"/>
              <a:gd name="connsiteX23" fmla="*/ 83344 w 478631"/>
              <a:gd name="connsiteY23" fmla="*/ 230982 h 257175"/>
              <a:gd name="connsiteX24" fmla="*/ 61913 w 478631"/>
              <a:gd name="connsiteY24" fmla="*/ 226219 h 257175"/>
              <a:gd name="connsiteX25" fmla="*/ 26194 w 478631"/>
              <a:gd name="connsiteY25" fmla="*/ 209550 h 257175"/>
              <a:gd name="connsiteX26" fmla="*/ 9525 w 478631"/>
              <a:gd name="connsiteY26" fmla="*/ 195263 h 257175"/>
              <a:gd name="connsiteX27" fmla="*/ 0 w 478631"/>
              <a:gd name="connsiteY27" fmla="*/ 166688 h 257175"/>
              <a:gd name="connsiteX28" fmla="*/ 316706 w 478631"/>
              <a:gd name="connsiteY28" fmla="*/ 0 h 257175"/>
              <a:gd name="connsiteX29" fmla="*/ 397669 w 478631"/>
              <a:gd name="connsiteY29" fmla="*/ 42863 h 257175"/>
              <a:gd name="connsiteX30" fmla="*/ 478631 w 478631"/>
              <a:gd name="connsiteY30" fmla="*/ 126207 h 257175"/>
              <a:gd name="connsiteX0" fmla="*/ 469106 w 469106"/>
              <a:gd name="connsiteY0" fmla="*/ 126207 h 257175"/>
              <a:gd name="connsiteX1" fmla="*/ 416719 w 469106"/>
              <a:gd name="connsiteY1" fmla="*/ 111919 h 257175"/>
              <a:gd name="connsiteX2" fmla="*/ 328613 w 469106"/>
              <a:gd name="connsiteY2" fmla="*/ 119063 h 257175"/>
              <a:gd name="connsiteX3" fmla="*/ 302419 w 469106"/>
              <a:gd name="connsiteY3" fmla="*/ 154782 h 257175"/>
              <a:gd name="connsiteX4" fmla="*/ 288131 w 469106"/>
              <a:gd name="connsiteY4" fmla="*/ 173832 h 257175"/>
              <a:gd name="connsiteX5" fmla="*/ 276225 w 469106"/>
              <a:gd name="connsiteY5" fmla="*/ 188119 h 257175"/>
              <a:gd name="connsiteX6" fmla="*/ 269081 w 469106"/>
              <a:gd name="connsiteY6" fmla="*/ 209550 h 257175"/>
              <a:gd name="connsiteX7" fmla="*/ 261938 w 469106"/>
              <a:gd name="connsiteY7" fmla="*/ 226219 h 257175"/>
              <a:gd name="connsiteX8" fmla="*/ 247650 w 469106"/>
              <a:gd name="connsiteY8" fmla="*/ 242888 h 257175"/>
              <a:gd name="connsiteX9" fmla="*/ 233363 w 469106"/>
              <a:gd name="connsiteY9" fmla="*/ 245269 h 257175"/>
              <a:gd name="connsiteX10" fmla="*/ 214313 w 469106"/>
              <a:gd name="connsiteY10" fmla="*/ 247650 h 257175"/>
              <a:gd name="connsiteX11" fmla="*/ 200025 w 469106"/>
              <a:gd name="connsiteY11" fmla="*/ 242888 h 257175"/>
              <a:gd name="connsiteX12" fmla="*/ 192881 w 469106"/>
              <a:gd name="connsiteY12" fmla="*/ 228600 h 257175"/>
              <a:gd name="connsiteX13" fmla="*/ 192881 w 469106"/>
              <a:gd name="connsiteY13" fmla="*/ 228600 h 257175"/>
              <a:gd name="connsiteX14" fmla="*/ 176213 w 469106"/>
              <a:gd name="connsiteY14" fmla="*/ 214313 h 257175"/>
              <a:gd name="connsiteX15" fmla="*/ 147638 w 469106"/>
              <a:gd name="connsiteY15" fmla="*/ 214313 h 257175"/>
              <a:gd name="connsiteX16" fmla="*/ 126206 w 469106"/>
              <a:gd name="connsiteY16" fmla="*/ 226219 h 257175"/>
              <a:gd name="connsiteX17" fmla="*/ 116681 w 469106"/>
              <a:gd name="connsiteY17" fmla="*/ 242888 h 257175"/>
              <a:gd name="connsiteX18" fmla="*/ 109538 w 469106"/>
              <a:gd name="connsiteY18" fmla="*/ 254794 h 257175"/>
              <a:gd name="connsiteX19" fmla="*/ 104775 w 469106"/>
              <a:gd name="connsiteY19" fmla="*/ 257175 h 257175"/>
              <a:gd name="connsiteX20" fmla="*/ 85725 w 469106"/>
              <a:gd name="connsiteY20" fmla="*/ 257175 h 257175"/>
              <a:gd name="connsiteX21" fmla="*/ 76200 w 469106"/>
              <a:gd name="connsiteY21" fmla="*/ 257175 h 257175"/>
              <a:gd name="connsiteX22" fmla="*/ 83344 w 469106"/>
              <a:gd name="connsiteY22" fmla="*/ 242888 h 257175"/>
              <a:gd name="connsiteX23" fmla="*/ 73819 w 469106"/>
              <a:gd name="connsiteY23" fmla="*/ 230982 h 257175"/>
              <a:gd name="connsiteX24" fmla="*/ 52388 w 469106"/>
              <a:gd name="connsiteY24" fmla="*/ 226219 h 257175"/>
              <a:gd name="connsiteX25" fmla="*/ 16669 w 469106"/>
              <a:gd name="connsiteY25" fmla="*/ 209550 h 257175"/>
              <a:gd name="connsiteX26" fmla="*/ 0 w 469106"/>
              <a:gd name="connsiteY26" fmla="*/ 195263 h 257175"/>
              <a:gd name="connsiteX27" fmla="*/ 307181 w 469106"/>
              <a:gd name="connsiteY27" fmla="*/ 0 h 257175"/>
              <a:gd name="connsiteX28" fmla="*/ 388144 w 469106"/>
              <a:gd name="connsiteY28" fmla="*/ 42863 h 257175"/>
              <a:gd name="connsiteX29" fmla="*/ 469106 w 469106"/>
              <a:gd name="connsiteY29" fmla="*/ 126207 h 257175"/>
              <a:gd name="connsiteX0" fmla="*/ 452437 w 452437"/>
              <a:gd name="connsiteY0" fmla="*/ 126207 h 257175"/>
              <a:gd name="connsiteX1" fmla="*/ 400050 w 452437"/>
              <a:gd name="connsiteY1" fmla="*/ 111919 h 257175"/>
              <a:gd name="connsiteX2" fmla="*/ 311944 w 452437"/>
              <a:gd name="connsiteY2" fmla="*/ 119063 h 257175"/>
              <a:gd name="connsiteX3" fmla="*/ 285750 w 452437"/>
              <a:gd name="connsiteY3" fmla="*/ 154782 h 257175"/>
              <a:gd name="connsiteX4" fmla="*/ 271462 w 452437"/>
              <a:gd name="connsiteY4" fmla="*/ 173832 h 257175"/>
              <a:gd name="connsiteX5" fmla="*/ 259556 w 452437"/>
              <a:gd name="connsiteY5" fmla="*/ 188119 h 257175"/>
              <a:gd name="connsiteX6" fmla="*/ 252412 w 452437"/>
              <a:gd name="connsiteY6" fmla="*/ 209550 h 257175"/>
              <a:gd name="connsiteX7" fmla="*/ 245269 w 452437"/>
              <a:gd name="connsiteY7" fmla="*/ 226219 h 257175"/>
              <a:gd name="connsiteX8" fmla="*/ 230981 w 452437"/>
              <a:gd name="connsiteY8" fmla="*/ 242888 h 257175"/>
              <a:gd name="connsiteX9" fmla="*/ 216694 w 452437"/>
              <a:gd name="connsiteY9" fmla="*/ 245269 h 257175"/>
              <a:gd name="connsiteX10" fmla="*/ 197644 w 452437"/>
              <a:gd name="connsiteY10" fmla="*/ 247650 h 257175"/>
              <a:gd name="connsiteX11" fmla="*/ 183356 w 452437"/>
              <a:gd name="connsiteY11" fmla="*/ 242888 h 257175"/>
              <a:gd name="connsiteX12" fmla="*/ 176212 w 452437"/>
              <a:gd name="connsiteY12" fmla="*/ 228600 h 257175"/>
              <a:gd name="connsiteX13" fmla="*/ 176212 w 452437"/>
              <a:gd name="connsiteY13" fmla="*/ 228600 h 257175"/>
              <a:gd name="connsiteX14" fmla="*/ 159544 w 452437"/>
              <a:gd name="connsiteY14" fmla="*/ 214313 h 257175"/>
              <a:gd name="connsiteX15" fmla="*/ 130969 w 452437"/>
              <a:gd name="connsiteY15" fmla="*/ 214313 h 257175"/>
              <a:gd name="connsiteX16" fmla="*/ 109537 w 452437"/>
              <a:gd name="connsiteY16" fmla="*/ 226219 h 257175"/>
              <a:gd name="connsiteX17" fmla="*/ 100012 w 452437"/>
              <a:gd name="connsiteY17" fmla="*/ 242888 h 257175"/>
              <a:gd name="connsiteX18" fmla="*/ 92869 w 452437"/>
              <a:gd name="connsiteY18" fmla="*/ 254794 h 257175"/>
              <a:gd name="connsiteX19" fmla="*/ 88106 w 452437"/>
              <a:gd name="connsiteY19" fmla="*/ 257175 h 257175"/>
              <a:gd name="connsiteX20" fmla="*/ 69056 w 452437"/>
              <a:gd name="connsiteY20" fmla="*/ 257175 h 257175"/>
              <a:gd name="connsiteX21" fmla="*/ 59531 w 452437"/>
              <a:gd name="connsiteY21" fmla="*/ 257175 h 257175"/>
              <a:gd name="connsiteX22" fmla="*/ 66675 w 452437"/>
              <a:gd name="connsiteY22" fmla="*/ 242888 h 257175"/>
              <a:gd name="connsiteX23" fmla="*/ 57150 w 452437"/>
              <a:gd name="connsiteY23" fmla="*/ 230982 h 257175"/>
              <a:gd name="connsiteX24" fmla="*/ 35719 w 452437"/>
              <a:gd name="connsiteY24" fmla="*/ 226219 h 257175"/>
              <a:gd name="connsiteX25" fmla="*/ 0 w 452437"/>
              <a:gd name="connsiteY25" fmla="*/ 209550 h 257175"/>
              <a:gd name="connsiteX26" fmla="*/ 290512 w 452437"/>
              <a:gd name="connsiteY26" fmla="*/ 0 h 257175"/>
              <a:gd name="connsiteX27" fmla="*/ 371475 w 452437"/>
              <a:gd name="connsiteY27" fmla="*/ 42863 h 257175"/>
              <a:gd name="connsiteX28" fmla="*/ 452437 w 452437"/>
              <a:gd name="connsiteY28" fmla="*/ 126207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52437" h="257175">
                <a:moveTo>
                  <a:pt x="452437" y="126207"/>
                </a:moveTo>
                <a:lnTo>
                  <a:pt x="400050" y="111919"/>
                </a:lnTo>
                <a:lnTo>
                  <a:pt x="311944" y="119063"/>
                </a:lnTo>
                <a:lnTo>
                  <a:pt x="285750" y="154782"/>
                </a:lnTo>
                <a:lnTo>
                  <a:pt x="271462" y="173832"/>
                </a:lnTo>
                <a:lnTo>
                  <a:pt x="259556" y="188119"/>
                </a:lnTo>
                <a:lnTo>
                  <a:pt x="252412" y="209550"/>
                </a:lnTo>
                <a:lnTo>
                  <a:pt x="245269" y="226219"/>
                </a:lnTo>
                <a:lnTo>
                  <a:pt x="230981" y="242888"/>
                </a:lnTo>
                <a:lnTo>
                  <a:pt x="216694" y="245269"/>
                </a:lnTo>
                <a:lnTo>
                  <a:pt x="197644" y="247650"/>
                </a:lnTo>
                <a:lnTo>
                  <a:pt x="183356" y="242888"/>
                </a:lnTo>
                <a:lnTo>
                  <a:pt x="176212" y="228600"/>
                </a:lnTo>
                <a:lnTo>
                  <a:pt x="176212" y="228600"/>
                </a:lnTo>
                <a:lnTo>
                  <a:pt x="159544" y="214313"/>
                </a:lnTo>
                <a:lnTo>
                  <a:pt x="130969" y="214313"/>
                </a:lnTo>
                <a:lnTo>
                  <a:pt x="109537" y="226219"/>
                </a:lnTo>
                <a:lnTo>
                  <a:pt x="100012" y="242888"/>
                </a:lnTo>
                <a:lnTo>
                  <a:pt x="92869" y="254794"/>
                </a:lnTo>
                <a:lnTo>
                  <a:pt x="88106" y="257175"/>
                </a:lnTo>
                <a:lnTo>
                  <a:pt x="69056" y="257175"/>
                </a:lnTo>
                <a:lnTo>
                  <a:pt x="59531" y="257175"/>
                </a:lnTo>
                <a:lnTo>
                  <a:pt x="66675" y="242888"/>
                </a:lnTo>
                <a:lnTo>
                  <a:pt x="57150" y="230982"/>
                </a:lnTo>
                <a:lnTo>
                  <a:pt x="35719" y="226219"/>
                </a:lnTo>
                <a:lnTo>
                  <a:pt x="0" y="209550"/>
                </a:lnTo>
                <a:lnTo>
                  <a:pt x="290512" y="0"/>
                </a:lnTo>
                <a:lnTo>
                  <a:pt x="371475" y="42863"/>
                </a:lnTo>
                <a:lnTo>
                  <a:pt x="452437" y="126207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48"/>
          <p:cNvSpPr/>
          <p:nvPr/>
        </p:nvSpPr>
        <p:spPr>
          <a:xfrm>
            <a:off x="2312804" y="1421633"/>
            <a:ext cx="1178042" cy="664202"/>
          </a:xfrm>
          <a:custGeom>
            <a:avLst/>
            <a:gdLst>
              <a:gd name="connsiteX0" fmla="*/ 0 w 1600200"/>
              <a:gd name="connsiteY0" fmla="*/ 511453 h 1022905"/>
              <a:gd name="connsiteX1" fmla="*/ 800100 w 1600200"/>
              <a:gd name="connsiteY1" fmla="*/ 0 h 1022905"/>
              <a:gd name="connsiteX2" fmla="*/ 1600200 w 1600200"/>
              <a:gd name="connsiteY2" fmla="*/ 511453 h 1022905"/>
              <a:gd name="connsiteX3" fmla="*/ 800100 w 1600200"/>
              <a:gd name="connsiteY3" fmla="*/ 1022906 h 1022905"/>
              <a:gd name="connsiteX4" fmla="*/ 0 w 1600200"/>
              <a:gd name="connsiteY4" fmla="*/ 511453 h 1022905"/>
              <a:gd name="connsiteX0" fmla="*/ 15226 w 1615426"/>
              <a:gd name="connsiteY0" fmla="*/ 535040 h 1046493"/>
              <a:gd name="connsiteX1" fmla="*/ 329551 w 1615426"/>
              <a:gd name="connsiteY1" fmla="*/ 131144 h 1046493"/>
              <a:gd name="connsiteX2" fmla="*/ 815326 w 1615426"/>
              <a:gd name="connsiteY2" fmla="*/ 23587 h 1046493"/>
              <a:gd name="connsiteX3" fmla="*/ 1615426 w 1615426"/>
              <a:gd name="connsiteY3" fmla="*/ 535040 h 1046493"/>
              <a:gd name="connsiteX4" fmla="*/ 815326 w 1615426"/>
              <a:gd name="connsiteY4" fmla="*/ 1046493 h 1046493"/>
              <a:gd name="connsiteX5" fmla="*/ 15226 w 1615426"/>
              <a:gd name="connsiteY5" fmla="*/ 535040 h 1046493"/>
              <a:gd name="connsiteX0" fmla="*/ 20121 w 1620321"/>
              <a:gd name="connsiteY0" fmla="*/ 529908 h 1041361"/>
              <a:gd name="connsiteX1" fmla="*/ 289202 w 1620321"/>
              <a:gd name="connsiteY1" fmla="*/ 152205 h 1041361"/>
              <a:gd name="connsiteX2" fmla="*/ 820221 w 1620321"/>
              <a:gd name="connsiteY2" fmla="*/ 18455 h 1041361"/>
              <a:gd name="connsiteX3" fmla="*/ 1620321 w 1620321"/>
              <a:gd name="connsiteY3" fmla="*/ 529908 h 1041361"/>
              <a:gd name="connsiteX4" fmla="*/ 820221 w 1620321"/>
              <a:gd name="connsiteY4" fmla="*/ 1041361 h 1041361"/>
              <a:gd name="connsiteX5" fmla="*/ 20121 w 1620321"/>
              <a:gd name="connsiteY5" fmla="*/ 529908 h 1041361"/>
              <a:gd name="connsiteX0" fmla="*/ 286 w 1600486"/>
              <a:gd name="connsiteY0" fmla="*/ 529908 h 1041361"/>
              <a:gd name="connsiteX1" fmla="*/ 269367 w 1600486"/>
              <a:gd name="connsiteY1" fmla="*/ 152205 h 1041361"/>
              <a:gd name="connsiteX2" fmla="*/ 800386 w 1600486"/>
              <a:gd name="connsiteY2" fmla="*/ 18455 h 1041361"/>
              <a:gd name="connsiteX3" fmla="*/ 1600486 w 1600486"/>
              <a:gd name="connsiteY3" fmla="*/ 529908 h 1041361"/>
              <a:gd name="connsiteX4" fmla="*/ 800386 w 1600486"/>
              <a:gd name="connsiteY4" fmla="*/ 1041361 h 1041361"/>
              <a:gd name="connsiteX5" fmla="*/ 286 w 1600486"/>
              <a:gd name="connsiteY5" fmla="*/ 529908 h 1041361"/>
              <a:gd name="connsiteX0" fmla="*/ 352 w 1571977"/>
              <a:gd name="connsiteY0" fmla="*/ 551339 h 1041390"/>
              <a:gd name="connsiteX1" fmla="*/ 240858 w 1571977"/>
              <a:gd name="connsiteY1" fmla="*/ 152205 h 1041390"/>
              <a:gd name="connsiteX2" fmla="*/ 771877 w 1571977"/>
              <a:gd name="connsiteY2" fmla="*/ 18455 h 1041390"/>
              <a:gd name="connsiteX3" fmla="*/ 1571977 w 1571977"/>
              <a:gd name="connsiteY3" fmla="*/ 529908 h 1041390"/>
              <a:gd name="connsiteX4" fmla="*/ 771877 w 1571977"/>
              <a:gd name="connsiteY4" fmla="*/ 1041361 h 1041390"/>
              <a:gd name="connsiteX5" fmla="*/ 352 w 1571977"/>
              <a:gd name="connsiteY5" fmla="*/ 551339 h 1041390"/>
              <a:gd name="connsiteX0" fmla="*/ 352 w 1571977"/>
              <a:gd name="connsiteY0" fmla="*/ 551339 h 1041430"/>
              <a:gd name="connsiteX1" fmla="*/ 240858 w 1571977"/>
              <a:gd name="connsiteY1" fmla="*/ 152205 h 1041430"/>
              <a:gd name="connsiteX2" fmla="*/ 771877 w 1571977"/>
              <a:gd name="connsiteY2" fmla="*/ 18455 h 1041430"/>
              <a:gd name="connsiteX3" fmla="*/ 1571977 w 1571977"/>
              <a:gd name="connsiteY3" fmla="*/ 529908 h 1041430"/>
              <a:gd name="connsiteX4" fmla="*/ 771877 w 1571977"/>
              <a:gd name="connsiteY4" fmla="*/ 1041361 h 1041430"/>
              <a:gd name="connsiteX5" fmla="*/ 352 w 1571977"/>
              <a:gd name="connsiteY5" fmla="*/ 551339 h 1041430"/>
              <a:gd name="connsiteX0" fmla="*/ 352 w 1571977"/>
              <a:gd name="connsiteY0" fmla="*/ 533045 h 1023136"/>
              <a:gd name="connsiteX1" fmla="*/ 240858 w 1571977"/>
              <a:gd name="connsiteY1" fmla="*/ 133911 h 1023136"/>
              <a:gd name="connsiteX2" fmla="*/ 448027 w 1571977"/>
              <a:gd name="connsiteY2" fmla="*/ 452998 h 1023136"/>
              <a:gd name="connsiteX3" fmla="*/ 771877 w 1571977"/>
              <a:gd name="connsiteY3" fmla="*/ 161 h 1023136"/>
              <a:gd name="connsiteX4" fmla="*/ 1571977 w 1571977"/>
              <a:gd name="connsiteY4" fmla="*/ 511614 h 1023136"/>
              <a:gd name="connsiteX5" fmla="*/ 771877 w 1571977"/>
              <a:gd name="connsiteY5" fmla="*/ 1023067 h 1023136"/>
              <a:gd name="connsiteX6" fmla="*/ 352 w 1571977"/>
              <a:gd name="connsiteY6" fmla="*/ 533045 h 1023136"/>
              <a:gd name="connsiteX0" fmla="*/ 352 w 1571977"/>
              <a:gd name="connsiteY0" fmla="*/ 411214 h 901305"/>
              <a:gd name="connsiteX1" fmla="*/ 240858 w 1571977"/>
              <a:gd name="connsiteY1" fmla="*/ 12080 h 901305"/>
              <a:gd name="connsiteX2" fmla="*/ 448027 w 1571977"/>
              <a:gd name="connsiteY2" fmla="*/ 331167 h 901305"/>
              <a:gd name="connsiteX3" fmla="*/ 1150496 w 1571977"/>
              <a:gd name="connsiteY3" fmla="*/ 333149 h 901305"/>
              <a:gd name="connsiteX4" fmla="*/ 1571977 w 1571977"/>
              <a:gd name="connsiteY4" fmla="*/ 389783 h 901305"/>
              <a:gd name="connsiteX5" fmla="*/ 771877 w 1571977"/>
              <a:gd name="connsiteY5" fmla="*/ 901236 h 901305"/>
              <a:gd name="connsiteX6" fmla="*/ 352 w 1571977"/>
              <a:gd name="connsiteY6" fmla="*/ 411214 h 901305"/>
              <a:gd name="connsiteX0" fmla="*/ 352 w 1596791"/>
              <a:gd name="connsiteY0" fmla="*/ 411214 h 901305"/>
              <a:gd name="connsiteX1" fmla="*/ 240858 w 1596791"/>
              <a:gd name="connsiteY1" fmla="*/ 12080 h 901305"/>
              <a:gd name="connsiteX2" fmla="*/ 448027 w 1596791"/>
              <a:gd name="connsiteY2" fmla="*/ 331167 h 901305"/>
              <a:gd name="connsiteX3" fmla="*/ 1150496 w 1596791"/>
              <a:gd name="connsiteY3" fmla="*/ 333149 h 901305"/>
              <a:gd name="connsiteX4" fmla="*/ 1298133 w 1596791"/>
              <a:gd name="connsiteY4" fmla="*/ 2555 h 901305"/>
              <a:gd name="connsiteX5" fmla="*/ 1571977 w 1596791"/>
              <a:gd name="connsiteY5" fmla="*/ 389783 h 901305"/>
              <a:gd name="connsiteX6" fmla="*/ 771877 w 1596791"/>
              <a:gd name="connsiteY6" fmla="*/ 901236 h 901305"/>
              <a:gd name="connsiteX7" fmla="*/ 352 w 1596791"/>
              <a:gd name="connsiteY7" fmla="*/ 411214 h 901305"/>
              <a:gd name="connsiteX0" fmla="*/ 352 w 1605412"/>
              <a:gd name="connsiteY0" fmla="*/ 411214 h 901305"/>
              <a:gd name="connsiteX1" fmla="*/ 240858 w 1605412"/>
              <a:gd name="connsiteY1" fmla="*/ 12080 h 901305"/>
              <a:gd name="connsiteX2" fmla="*/ 448027 w 1605412"/>
              <a:gd name="connsiteY2" fmla="*/ 331167 h 901305"/>
              <a:gd name="connsiteX3" fmla="*/ 1150496 w 1605412"/>
              <a:gd name="connsiteY3" fmla="*/ 333149 h 901305"/>
              <a:gd name="connsiteX4" fmla="*/ 1298133 w 1605412"/>
              <a:gd name="connsiteY4" fmla="*/ 2555 h 901305"/>
              <a:gd name="connsiteX5" fmla="*/ 1571977 w 1605412"/>
              <a:gd name="connsiteY5" fmla="*/ 389783 h 901305"/>
              <a:gd name="connsiteX6" fmla="*/ 771877 w 1605412"/>
              <a:gd name="connsiteY6" fmla="*/ 901236 h 901305"/>
              <a:gd name="connsiteX7" fmla="*/ 352 w 1605412"/>
              <a:gd name="connsiteY7" fmla="*/ 411214 h 901305"/>
              <a:gd name="connsiteX0" fmla="*/ 352 w 1605412"/>
              <a:gd name="connsiteY0" fmla="*/ 411214 h 901305"/>
              <a:gd name="connsiteX1" fmla="*/ 240858 w 1605412"/>
              <a:gd name="connsiteY1" fmla="*/ 12080 h 901305"/>
              <a:gd name="connsiteX2" fmla="*/ 448027 w 1605412"/>
              <a:gd name="connsiteY2" fmla="*/ 331167 h 901305"/>
              <a:gd name="connsiteX3" fmla="*/ 1150496 w 1605412"/>
              <a:gd name="connsiteY3" fmla="*/ 333149 h 901305"/>
              <a:gd name="connsiteX4" fmla="*/ 1298133 w 1605412"/>
              <a:gd name="connsiteY4" fmla="*/ 2555 h 901305"/>
              <a:gd name="connsiteX5" fmla="*/ 1571977 w 1605412"/>
              <a:gd name="connsiteY5" fmla="*/ 389783 h 901305"/>
              <a:gd name="connsiteX6" fmla="*/ 771877 w 1605412"/>
              <a:gd name="connsiteY6" fmla="*/ 901236 h 901305"/>
              <a:gd name="connsiteX7" fmla="*/ 352 w 1605412"/>
              <a:gd name="connsiteY7" fmla="*/ 411214 h 901305"/>
              <a:gd name="connsiteX0" fmla="*/ 352 w 1620401"/>
              <a:gd name="connsiteY0" fmla="*/ 411214 h 901498"/>
              <a:gd name="connsiteX1" fmla="*/ 240858 w 1620401"/>
              <a:gd name="connsiteY1" fmla="*/ 12080 h 901498"/>
              <a:gd name="connsiteX2" fmla="*/ 448027 w 1620401"/>
              <a:gd name="connsiteY2" fmla="*/ 331167 h 901498"/>
              <a:gd name="connsiteX3" fmla="*/ 1150496 w 1620401"/>
              <a:gd name="connsiteY3" fmla="*/ 333149 h 901498"/>
              <a:gd name="connsiteX4" fmla="*/ 1298133 w 1620401"/>
              <a:gd name="connsiteY4" fmla="*/ 2555 h 901498"/>
              <a:gd name="connsiteX5" fmla="*/ 1588645 w 1620401"/>
              <a:gd name="connsiteY5" fmla="*/ 442170 h 901498"/>
              <a:gd name="connsiteX6" fmla="*/ 771877 w 1620401"/>
              <a:gd name="connsiteY6" fmla="*/ 901236 h 901498"/>
              <a:gd name="connsiteX7" fmla="*/ 352 w 1620401"/>
              <a:gd name="connsiteY7" fmla="*/ 411214 h 901498"/>
              <a:gd name="connsiteX0" fmla="*/ 352 w 1589456"/>
              <a:gd name="connsiteY0" fmla="*/ 411214 h 901498"/>
              <a:gd name="connsiteX1" fmla="*/ 240858 w 1589456"/>
              <a:gd name="connsiteY1" fmla="*/ 12080 h 901498"/>
              <a:gd name="connsiteX2" fmla="*/ 448027 w 1589456"/>
              <a:gd name="connsiteY2" fmla="*/ 331167 h 901498"/>
              <a:gd name="connsiteX3" fmla="*/ 1150496 w 1589456"/>
              <a:gd name="connsiteY3" fmla="*/ 333149 h 901498"/>
              <a:gd name="connsiteX4" fmla="*/ 1298133 w 1589456"/>
              <a:gd name="connsiteY4" fmla="*/ 2555 h 901498"/>
              <a:gd name="connsiteX5" fmla="*/ 1588645 w 1589456"/>
              <a:gd name="connsiteY5" fmla="*/ 442170 h 901498"/>
              <a:gd name="connsiteX6" fmla="*/ 771877 w 1589456"/>
              <a:gd name="connsiteY6" fmla="*/ 901236 h 901498"/>
              <a:gd name="connsiteX7" fmla="*/ 352 w 1589456"/>
              <a:gd name="connsiteY7" fmla="*/ 411214 h 901498"/>
              <a:gd name="connsiteX0" fmla="*/ 352 w 1596952"/>
              <a:gd name="connsiteY0" fmla="*/ 411214 h 901410"/>
              <a:gd name="connsiteX1" fmla="*/ 240858 w 1596952"/>
              <a:gd name="connsiteY1" fmla="*/ 12080 h 901410"/>
              <a:gd name="connsiteX2" fmla="*/ 448027 w 1596952"/>
              <a:gd name="connsiteY2" fmla="*/ 331167 h 901410"/>
              <a:gd name="connsiteX3" fmla="*/ 1150496 w 1596952"/>
              <a:gd name="connsiteY3" fmla="*/ 333149 h 901410"/>
              <a:gd name="connsiteX4" fmla="*/ 1298133 w 1596952"/>
              <a:gd name="connsiteY4" fmla="*/ 2555 h 901410"/>
              <a:gd name="connsiteX5" fmla="*/ 1588645 w 1596952"/>
              <a:gd name="connsiteY5" fmla="*/ 442170 h 901410"/>
              <a:gd name="connsiteX6" fmla="*/ 771877 w 1596952"/>
              <a:gd name="connsiteY6" fmla="*/ 901236 h 901410"/>
              <a:gd name="connsiteX7" fmla="*/ 352 w 1596952"/>
              <a:gd name="connsiteY7" fmla="*/ 411214 h 901410"/>
              <a:gd name="connsiteX0" fmla="*/ 352 w 1594446"/>
              <a:gd name="connsiteY0" fmla="*/ 411214 h 901410"/>
              <a:gd name="connsiteX1" fmla="*/ 240858 w 1594446"/>
              <a:gd name="connsiteY1" fmla="*/ 12080 h 901410"/>
              <a:gd name="connsiteX2" fmla="*/ 448027 w 1594446"/>
              <a:gd name="connsiteY2" fmla="*/ 331167 h 901410"/>
              <a:gd name="connsiteX3" fmla="*/ 1150496 w 1594446"/>
              <a:gd name="connsiteY3" fmla="*/ 333149 h 901410"/>
              <a:gd name="connsiteX4" fmla="*/ 1298133 w 1594446"/>
              <a:gd name="connsiteY4" fmla="*/ 2555 h 901410"/>
              <a:gd name="connsiteX5" fmla="*/ 1588645 w 1594446"/>
              <a:gd name="connsiteY5" fmla="*/ 442170 h 901410"/>
              <a:gd name="connsiteX6" fmla="*/ 771877 w 1594446"/>
              <a:gd name="connsiteY6" fmla="*/ 901236 h 901410"/>
              <a:gd name="connsiteX7" fmla="*/ 352 w 1594446"/>
              <a:gd name="connsiteY7" fmla="*/ 411214 h 901410"/>
              <a:gd name="connsiteX0" fmla="*/ 352 w 1594446"/>
              <a:gd name="connsiteY0" fmla="*/ 411214 h 901410"/>
              <a:gd name="connsiteX1" fmla="*/ 240858 w 1594446"/>
              <a:gd name="connsiteY1" fmla="*/ 12080 h 901410"/>
              <a:gd name="connsiteX2" fmla="*/ 448027 w 1594446"/>
              <a:gd name="connsiteY2" fmla="*/ 331167 h 901410"/>
              <a:gd name="connsiteX3" fmla="*/ 1150496 w 1594446"/>
              <a:gd name="connsiteY3" fmla="*/ 333149 h 901410"/>
              <a:gd name="connsiteX4" fmla="*/ 1298133 w 1594446"/>
              <a:gd name="connsiteY4" fmla="*/ 2555 h 901410"/>
              <a:gd name="connsiteX5" fmla="*/ 1588645 w 1594446"/>
              <a:gd name="connsiteY5" fmla="*/ 442170 h 901410"/>
              <a:gd name="connsiteX6" fmla="*/ 771877 w 1594446"/>
              <a:gd name="connsiteY6" fmla="*/ 901236 h 901410"/>
              <a:gd name="connsiteX7" fmla="*/ 352 w 1594446"/>
              <a:gd name="connsiteY7" fmla="*/ 411214 h 901410"/>
              <a:gd name="connsiteX0" fmla="*/ 352 w 1594446"/>
              <a:gd name="connsiteY0" fmla="*/ 411214 h 901410"/>
              <a:gd name="connsiteX1" fmla="*/ 240858 w 1594446"/>
              <a:gd name="connsiteY1" fmla="*/ 12080 h 901410"/>
              <a:gd name="connsiteX2" fmla="*/ 448027 w 1594446"/>
              <a:gd name="connsiteY2" fmla="*/ 331167 h 901410"/>
              <a:gd name="connsiteX3" fmla="*/ 1150496 w 1594446"/>
              <a:gd name="connsiteY3" fmla="*/ 333149 h 901410"/>
              <a:gd name="connsiteX4" fmla="*/ 1298133 w 1594446"/>
              <a:gd name="connsiteY4" fmla="*/ 2555 h 901410"/>
              <a:gd name="connsiteX5" fmla="*/ 1588645 w 1594446"/>
              <a:gd name="connsiteY5" fmla="*/ 442170 h 901410"/>
              <a:gd name="connsiteX6" fmla="*/ 771877 w 1594446"/>
              <a:gd name="connsiteY6" fmla="*/ 901236 h 901410"/>
              <a:gd name="connsiteX7" fmla="*/ 352 w 1594446"/>
              <a:gd name="connsiteY7" fmla="*/ 411214 h 901410"/>
              <a:gd name="connsiteX0" fmla="*/ 220 w 1594314"/>
              <a:gd name="connsiteY0" fmla="*/ 411214 h 901410"/>
              <a:gd name="connsiteX1" fmla="*/ 240726 w 1594314"/>
              <a:gd name="connsiteY1" fmla="*/ 12080 h 901410"/>
              <a:gd name="connsiteX2" fmla="*/ 447895 w 1594314"/>
              <a:gd name="connsiteY2" fmla="*/ 331167 h 901410"/>
              <a:gd name="connsiteX3" fmla="*/ 1150364 w 1594314"/>
              <a:gd name="connsiteY3" fmla="*/ 333149 h 901410"/>
              <a:gd name="connsiteX4" fmla="*/ 1298001 w 1594314"/>
              <a:gd name="connsiteY4" fmla="*/ 2555 h 901410"/>
              <a:gd name="connsiteX5" fmla="*/ 1588513 w 1594314"/>
              <a:gd name="connsiteY5" fmla="*/ 442170 h 901410"/>
              <a:gd name="connsiteX6" fmla="*/ 771745 w 1594314"/>
              <a:gd name="connsiteY6" fmla="*/ 901236 h 901410"/>
              <a:gd name="connsiteX7" fmla="*/ 220 w 1594314"/>
              <a:gd name="connsiteY7" fmla="*/ 411214 h 901410"/>
              <a:gd name="connsiteX0" fmla="*/ 220 w 1594314"/>
              <a:gd name="connsiteY0" fmla="*/ 408710 h 898906"/>
              <a:gd name="connsiteX1" fmla="*/ 240726 w 1594314"/>
              <a:gd name="connsiteY1" fmla="*/ 9576 h 898906"/>
              <a:gd name="connsiteX2" fmla="*/ 447895 w 1594314"/>
              <a:gd name="connsiteY2" fmla="*/ 328663 h 898906"/>
              <a:gd name="connsiteX3" fmla="*/ 1150364 w 1594314"/>
              <a:gd name="connsiteY3" fmla="*/ 330645 h 898906"/>
              <a:gd name="connsiteX4" fmla="*/ 1298001 w 1594314"/>
              <a:gd name="connsiteY4" fmla="*/ 51 h 898906"/>
              <a:gd name="connsiteX5" fmla="*/ 1588513 w 1594314"/>
              <a:gd name="connsiteY5" fmla="*/ 439666 h 898906"/>
              <a:gd name="connsiteX6" fmla="*/ 771745 w 1594314"/>
              <a:gd name="connsiteY6" fmla="*/ 898732 h 898906"/>
              <a:gd name="connsiteX7" fmla="*/ 220 w 1594314"/>
              <a:gd name="connsiteY7" fmla="*/ 408710 h 898906"/>
              <a:gd name="connsiteX0" fmla="*/ 220 w 1594314"/>
              <a:gd name="connsiteY0" fmla="*/ 408710 h 898906"/>
              <a:gd name="connsiteX1" fmla="*/ 240726 w 1594314"/>
              <a:gd name="connsiteY1" fmla="*/ 9576 h 898906"/>
              <a:gd name="connsiteX2" fmla="*/ 447895 w 1594314"/>
              <a:gd name="connsiteY2" fmla="*/ 328663 h 898906"/>
              <a:gd name="connsiteX3" fmla="*/ 1150364 w 1594314"/>
              <a:gd name="connsiteY3" fmla="*/ 330645 h 898906"/>
              <a:gd name="connsiteX4" fmla="*/ 1298001 w 1594314"/>
              <a:gd name="connsiteY4" fmla="*/ 51 h 898906"/>
              <a:gd name="connsiteX5" fmla="*/ 1588513 w 1594314"/>
              <a:gd name="connsiteY5" fmla="*/ 439666 h 898906"/>
              <a:gd name="connsiteX6" fmla="*/ 771745 w 1594314"/>
              <a:gd name="connsiteY6" fmla="*/ 898732 h 898906"/>
              <a:gd name="connsiteX7" fmla="*/ 220 w 1594314"/>
              <a:gd name="connsiteY7" fmla="*/ 408710 h 898906"/>
              <a:gd name="connsiteX0" fmla="*/ 220 w 1594314"/>
              <a:gd name="connsiteY0" fmla="*/ 408710 h 898906"/>
              <a:gd name="connsiteX1" fmla="*/ 240726 w 1594314"/>
              <a:gd name="connsiteY1" fmla="*/ 9576 h 898906"/>
              <a:gd name="connsiteX2" fmla="*/ 447895 w 1594314"/>
              <a:gd name="connsiteY2" fmla="*/ 328663 h 898906"/>
              <a:gd name="connsiteX3" fmla="*/ 1150364 w 1594314"/>
              <a:gd name="connsiteY3" fmla="*/ 330645 h 898906"/>
              <a:gd name="connsiteX4" fmla="*/ 1298001 w 1594314"/>
              <a:gd name="connsiteY4" fmla="*/ 51 h 898906"/>
              <a:gd name="connsiteX5" fmla="*/ 1588513 w 1594314"/>
              <a:gd name="connsiteY5" fmla="*/ 439666 h 898906"/>
              <a:gd name="connsiteX6" fmla="*/ 771745 w 1594314"/>
              <a:gd name="connsiteY6" fmla="*/ 898732 h 898906"/>
              <a:gd name="connsiteX7" fmla="*/ 220 w 1594314"/>
              <a:gd name="connsiteY7" fmla="*/ 408710 h 898906"/>
              <a:gd name="connsiteX0" fmla="*/ 220 w 1594314"/>
              <a:gd name="connsiteY0" fmla="*/ 408710 h 898906"/>
              <a:gd name="connsiteX1" fmla="*/ 240726 w 1594314"/>
              <a:gd name="connsiteY1" fmla="*/ 9576 h 898906"/>
              <a:gd name="connsiteX2" fmla="*/ 447895 w 1594314"/>
              <a:gd name="connsiteY2" fmla="*/ 328663 h 898906"/>
              <a:gd name="connsiteX3" fmla="*/ 1150364 w 1594314"/>
              <a:gd name="connsiteY3" fmla="*/ 330645 h 898906"/>
              <a:gd name="connsiteX4" fmla="*/ 1298001 w 1594314"/>
              <a:gd name="connsiteY4" fmla="*/ 51 h 898906"/>
              <a:gd name="connsiteX5" fmla="*/ 1588513 w 1594314"/>
              <a:gd name="connsiteY5" fmla="*/ 439666 h 898906"/>
              <a:gd name="connsiteX6" fmla="*/ 771745 w 1594314"/>
              <a:gd name="connsiteY6" fmla="*/ 898732 h 898906"/>
              <a:gd name="connsiteX7" fmla="*/ 220 w 1594314"/>
              <a:gd name="connsiteY7" fmla="*/ 408710 h 898906"/>
              <a:gd name="connsiteX0" fmla="*/ 220 w 1594314"/>
              <a:gd name="connsiteY0" fmla="*/ 408710 h 898906"/>
              <a:gd name="connsiteX1" fmla="*/ 240726 w 1594314"/>
              <a:gd name="connsiteY1" fmla="*/ 9576 h 898906"/>
              <a:gd name="connsiteX2" fmla="*/ 447895 w 1594314"/>
              <a:gd name="connsiteY2" fmla="*/ 328663 h 898906"/>
              <a:gd name="connsiteX3" fmla="*/ 1109886 w 1594314"/>
              <a:gd name="connsiteY3" fmla="*/ 336427 h 898906"/>
              <a:gd name="connsiteX4" fmla="*/ 1298001 w 1594314"/>
              <a:gd name="connsiteY4" fmla="*/ 51 h 898906"/>
              <a:gd name="connsiteX5" fmla="*/ 1588513 w 1594314"/>
              <a:gd name="connsiteY5" fmla="*/ 439666 h 898906"/>
              <a:gd name="connsiteX6" fmla="*/ 771745 w 1594314"/>
              <a:gd name="connsiteY6" fmla="*/ 898732 h 898906"/>
              <a:gd name="connsiteX7" fmla="*/ 220 w 1594314"/>
              <a:gd name="connsiteY7" fmla="*/ 408710 h 898906"/>
              <a:gd name="connsiteX0" fmla="*/ 220 w 1594314"/>
              <a:gd name="connsiteY0" fmla="*/ 408710 h 898906"/>
              <a:gd name="connsiteX1" fmla="*/ 240726 w 1594314"/>
              <a:gd name="connsiteY1" fmla="*/ 9576 h 898906"/>
              <a:gd name="connsiteX2" fmla="*/ 447895 w 1594314"/>
              <a:gd name="connsiteY2" fmla="*/ 328663 h 898906"/>
              <a:gd name="connsiteX3" fmla="*/ 1109886 w 1594314"/>
              <a:gd name="connsiteY3" fmla="*/ 336427 h 898906"/>
              <a:gd name="connsiteX4" fmla="*/ 1298001 w 1594314"/>
              <a:gd name="connsiteY4" fmla="*/ 51 h 898906"/>
              <a:gd name="connsiteX5" fmla="*/ 1588513 w 1594314"/>
              <a:gd name="connsiteY5" fmla="*/ 439666 h 898906"/>
              <a:gd name="connsiteX6" fmla="*/ 771745 w 1594314"/>
              <a:gd name="connsiteY6" fmla="*/ 898732 h 898906"/>
              <a:gd name="connsiteX7" fmla="*/ 220 w 1594314"/>
              <a:gd name="connsiteY7" fmla="*/ 408710 h 898906"/>
              <a:gd name="connsiteX0" fmla="*/ 220 w 1594314"/>
              <a:gd name="connsiteY0" fmla="*/ 408710 h 898906"/>
              <a:gd name="connsiteX1" fmla="*/ 240726 w 1594314"/>
              <a:gd name="connsiteY1" fmla="*/ 9576 h 898906"/>
              <a:gd name="connsiteX2" fmla="*/ 447895 w 1594314"/>
              <a:gd name="connsiteY2" fmla="*/ 328663 h 898906"/>
              <a:gd name="connsiteX3" fmla="*/ 1109886 w 1594314"/>
              <a:gd name="connsiteY3" fmla="*/ 336427 h 898906"/>
              <a:gd name="connsiteX4" fmla="*/ 1298001 w 1594314"/>
              <a:gd name="connsiteY4" fmla="*/ 51 h 898906"/>
              <a:gd name="connsiteX5" fmla="*/ 1588513 w 1594314"/>
              <a:gd name="connsiteY5" fmla="*/ 439666 h 898906"/>
              <a:gd name="connsiteX6" fmla="*/ 771745 w 1594314"/>
              <a:gd name="connsiteY6" fmla="*/ 898732 h 898906"/>
              <a:gd name="connsiteX7" fmla="*/ 220 w 1594314"/>
              <a:gd name="connsiteY7" fmla="*/ 408710 h 898906"/>
              <a:gd name="connsiteX0" fmla="*/ 220 w 1594314"/>
              <a:gd name="connsiteY0" fmla="*/ 408710 h 898906"/>
              <a:gd name="connsiteX1" fmla="*/ 240726 w 1594314"/>
              <a:gd name="connsiteY1" fmla="*/ 9576 h 898906"/>
              <a:gd name="connsiteX2" fmla="*/ 494155 w 1594314"/>
              <a:gd name="connsiteY2" fmla="*/ 331554 h 898906"/>
              <a:gd name="connsiteX3" fmla="*/ 1109886 w 1594314"/>
              <a:gd name="connsiteY3" fmla="*/ 336427 h 898906"/>
              <a:gd name="connsiteX4" fmla="*/ 1298001 w 1594314"/>
              <a:gd name="connsiteY4" fmla="*/ 51 h 898906"/>
              <a:gd name="connsiteX5" fmla="*/ 1588513 w 1594314"/>
              <a:gd name="connsiteY5" fmla="*/ 439666 h 898906"/>
              <a:gd name="connsiteX6" fmla="*/ 771745 w 1594314"/>
              <a:gd name="connsiteY6" fmla="*/ 898732 h 898906"/>
              <a:gd name="connsiteX7" fmla="*/ 220 w 1594314"/>
              <a:gd name="connsiteY7" fmla="*/ 408710 h 898906"/>
              <a:gd name="connsiteX0" fmla="*/ 220 w 1594314"/>
              <a:gd name="connsiteY0" fmla="*/ 408710 h 898906"/>
              <a:gd name="connsiteX1" fmla="*/ 240726 w 1594314"/>
              <a:gd name="connsiteY1" fmla="*/ 9576 h 898906"/>
              <a:gd name="connsiteX2" fmla="*/ 494155 w 1594314"/>
              <a:gd name="connsiteY2" fmla="*/ 331554 h 898906"/>
              <a:gd name="connsiteX3" fmla="*/ 1109886 w 1594314"/>
              <a:gd name="connsiteY3" fmla="*/ 336427 h 898906"/>
              <a:gd name="connsiteX4" fmla="*/ 1298001 w 1594314"/>
              <a:gd name="connsiteY4" fmla="*/ 51 h 898906"/>
              <a:gd name="connsiteX5" fmla="*/ 1588513 w 1594314"/>
              <a:gd name="connsiteY5" fmla="*/ 439666 h 898906"/>
              <a:gd name="connsiteX6" fmla="*/ 771745 w 1594314"/>
              <a:gd name="connsiteY6" fmla="*/ 898732 h 898906"/>
              <a:gd name="connsiteX7" fmla="*/ 220 w 1594314"/>
              <a:gd name="connsiteY7" fmla="*/ 408710 h 898906"/>
              <a:gd name="connsiteX0" fmla="*/ 220 w 1594314"/>
              <a:gd name="connsiteY0" fmla="*/ 408710 h 898906"/>
              <a:gd name="connsiteX1" fmla="*/ 240726 w 1594314"/>
              <a:gd name="connsiteY1" fmla="*/ 9576 h 898906"/>
              <a:gd name="connsiteX2" fmla="*/ 494155 w 1594314"/>
              <a:gd name="connsiteY2" fmla="*/ 331554 h 898906"/>
              <a:gd name="connsiteX3" fmla="*/ 1101213 w 1594314"/>
              <a:gd name="connsiteY3" fmla="*/ 319079 h 898906"/>
              <a:gd name="connsiteX4" fmla="*/ 1298001 w 1594314"/>
              <a:gd name="connsiteY4" fmla="*/ 51 h 898906"/>
              <a:gd name="connsiteX5" fmla="*/ 1588513 w 1594314"/>
              <a:gd name="connsiteY5" fmla="*/ 439666 h 898906"/>
              <a:gd name="connsiteX6" fmla="*/ 771745 w 1594314"/>
              <a:gd name="connsiteY6" fmla="*/ 898732 h 898906"/>
              <a:gd name="connsiteX7" fmla="*/ 220 w 1594314"/>
              <a:gd name="connsiteY7" fmla="*/ 408710 h 898906"/>
              <a:gd name="connsiteX0" fmla="*/ 220 w 1594314"/>
              <a:gd name="connsiteY0" fmla="*/ 408710 h 898906"/>
              <a:gd name="connsiteX1" fmla="*/ 240726 w 1594314"/>
              <a:gd name="connsiteY1" fmla="*/ 9576 h 898906"/>
              <a:gd name="connsiteX2" fmla="*/ 494155 w 1594314"/>
              <a:gd name="connsiteY2" fmla="*/ 331554 h 898906"/>
              <a:gd name="connsiteX3" fmla="*/ 1101213 w 1594314"/>
              <a:gd name="connsiteY3" fmla="*/ 319079 h 898906"/>
              <a:gd name="connsiteX4" fmla="*/ 1298001 w 1594314"/>
              <a:gd name="connsiteY4" fmla="*/ 51 h 898906"/>
              <a:gd name="connsiteX5" fmla="*/ 1588513 w 1594314"/>
              <a:gd name="connsiteY5" fmla="*/ 439666 h 898906"/>
              <a:gd name="connsiteX6" fmla="*/ 771745 w 1594314"/>
              <a:gd name="connsiteY6" fmla="*/ 898732 h 898906"/>
              <a:gd name="connsiteX7" fmla="*/ 220 w 1594314"/>
              <a:gd name="connsiteY7" fmla="*/ 408710 h 898906"/>
              <a:gd name="connsiteX0" fmla="*/ 220 w 1594314"/>
              <a:gd name="connsiteY0" fmla="*/ 408710 h 898906"/>
              <a:gd name="connsiteX1" fmla="*/ 240726 w 1594314"/>
              <a:gd name="connsiteY1" fmla="*/ 9576 h 898906"/>
              <a:gd name="connsiteX2" fmla="*/ 494155 w 1594314"/>
              <a:gd name="connsiteY2" fmla="*/ 331554 h 898906"/>
              <a:gd name="connsiteX3" fmla="*/ 1101213 w 1594314"/>
              <a:gd name="connsiteY3" fmla="*/ 327753 h 898906"/>
              <a:gd name="connsiteX4" fmla="*/ 1298001 w 1594314"/>
              <a:gd name="connsiteY4" fmla="*/ 51 h 898906"/>
              <a:gd name="connsiteX5" fmla="*/ 1588513 w 1594314"/>
              <a:gd name="connsiteY5" fmla="*/ 439666 h 898906"/>
              <a:gd name="connsiteX6" fmla="*/ 771745 w 1594314"/>
              <a:gd name="connsiteY6" fmla="*/ 898732 h 898906"/>
              <a:gd name="connsiteX7" fmla="*/ 220 w 1594314"/>
              <a:gd name="connsiteY7" fmla="*/ 408710 h 898906"/>
              <a:gd name="connsiteX0" fmla="*/ 220 w 1594314"/>
              <a:gd name="connsiteY0" fmla="*/ 408710 h 898906"/>
              <a:gd name="connsiteX1" fmla="*/ 240726 w 1594314"/>
              <a:gd name="connsiteY1" fmla="*/ 9576 h 898906"/>
              <a:gd name="connsiteX2" fmla="*/ 494155 w 1594314"/>
              <a:gd name="connsiteY2" fmla="*/ 331554 h 898906"/>
              <a:gd name="connsiteX3" fmla="*/ 1101213 w 1594314"/>
              <a:gd name="connsiteY3" fmla="*/ 327753 h 898906"/>
              <a:gd name="connsiteX4" fmla="*/ 1298001 w 1594314"/>
              <a:gd name="connsiteY4" fmla="*/ 51 h 898906"/>
              <a:gd name="connsiteX5" fmla="*/ 1588513 w 1594314"/>
              <a:gd name="connsiteY5" fmla="*/ 439666 h 898906"/>
              <a:gd name="connsiteX6" fmla="*/ 771745 w 1594314"/>
              <a:gd name="connsiteY6" fmla="*/ 898732 h 898906"/>
              <a:gd name="connsiteX7" fmla="*/ 220 w 1594314"/>
              <a:gd name="connsiteY7" fmla="*/ 408710 h 898906"/>
              <a:gd name="connsiteX0" fmla="*/ 220 w 1594314"/>
              <a:gd name="connsiteY0" fmla="*/ 408710 h 898906"/>
              <a:gd name="connsiteX1" fmla="*/ 240726 w 1594314"/>
              <a:gd name="connsiteY1" fmla="*/ 9576 h 898906"/>
              <a:gd name="connsiteX2" fmla="*/ 494155 w 1594314"/>
              <a:gd name="connsiteY2" fmla="*/ 331554 h 898906"/>
              <a:gd name="connsiteX3" fmla="*/ 1101213 w 1594314"/>
              <a:gd name="connsiteY3" fmla="*/ 327753 h 898906"/>
              <a:gd name="connsiteX4" fmla="*/ 1298001 w 1594314"/>
              <a:gd name="connsiteY4" fmla="*/ 51 h 898906"/>
              <a:gd name="connsiteX5" fmla="*/ 1588513 w 1594314"/>
              <a:gd name="connsiteY5" fmla="*/ 439666 h 898906"/>
              <a:gd name="connsiteX6" fmla="*/ 771745 w 1594314"/>
              <a:gd name="connsiteY6" fmla="*/ 898732 h 898906"/>
              <a:gd name="connsiteX7" fmla="*/ 220 w 1594314"/>
              <a:gd name="connsiteY7" fmla="*/ 408710 h 898906"/>
              <a:gd name="connsiteX0" fmla="*/ 220 w 1594314"/>
              <a:gd name="connsiteY0" fmla="*/ 409211 h 899407"/>
              <a:gd name="connsiteX1" fmla="*/ 240726 w 1594314"/>
              <a:gd name="connsiteY1" fmla="*/ 10077 h 899407"/>
              <a:gd name="connsiteX2" fmla="*/ 494155 w 1594314"/>
              <a:gd name="connsiteY2" fmla="*/ 332055 h 899407"/>
              <a:gd name="connsiteX3" fmla="*/ 1101213 w 1594314"/>
              <a:gd name="connsiteY3" fmla="*/ 328254 h 899407"/>
              <a:gd name="connsiteX4" fmla="*/ 1298001 w 1594314"/>
              <a:gd name="connsiteY4" fmla="*/ 552 h 899407"/>
              <a:gd name="connsiteX5" fmla="*/ 1588513 w 1594314"/>
              <a:gd name="connsiteY5" fmla="*/ 440167 h 899407"/>
              <a:gd name="connsiteX6" fmla="*/ 771745 w 1594314"/>
              <a:gd name="connsiteY6" fmla="*/ 899233 h 899407"/>
              <a:gd name="connsiteX7" fmla="*/ 220 w 1594314"/>
              <a:gd name="connsiteY7" fmla="*/ 409211 h 899407"/>
              <a:gd name="connsiteX0" fmla="*/ 220 w 1594314"/>
              <a:gd name="connsiteY0" fmla="*/ 408710 h 898906"/>
              <a:gd name="connsiteX1" fmla="*/ 240726 w 1594314"/>
              <a:gd name="connsiteY1" fmla="*/ 9576 h 898906"/>
              <a:gd name="connsiteX2" fmla="*/ 494155 w 1594314"/>
              <a:gd name="connsiteY2" fmla="*/ 331554 h 898906"/>
              <a:gd name="connsiteX3" fmla="*/ 1101213 w 1594314"/>
              <a:gd name="connsiteY3" fmla="*/ 327753 h 898906"/>
              <a:gd name="connsiteX4" fmla="*/ 1298001 w 1594314"/>
              <a:gd name="connsiteY4" fmla="*/ 51 h 898906"/>
              <a:gd name="connsiteX5" fmla="*/ 1588513 w 1594314"/>
              <a:gd name="connsiteY5" fmla="*/ 439666 h 898906"/>
              <a:gd name="connsiteX6" fmla="*/ 771745 w 1594314"/>
              <a:gd name="connsiteY6" fmla="*/ 898732 h 898906"/>
              <a:gd name="connsiteX7" fmla="*/ 220 w 1594314"/>
              <a:gd name="connsiteY7" fmla="*/ 408710 h 89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4314" h="898906">
                <a:moveTo>
                  <a:pt x="220" y="408710"/>
                </a:moveTo>
                <a:cubicBezTo>
                  <a:pt x="-7320" y="48586"/>
                  <a:pt x="181195" y="30525"/>
                  <a:pt x="240726" y="9576"/>
                </a:cubicBezTo>
                <a:cubicBezTo>
                  <a:pt x="560210" y="-36309"/>
                  <a:pt x="511275" y="271871"/>
                  <a:pt x="494155" y="331554"/>
                </a:cubicBezTo>
                <a:lnTo>
                  <a:pt x="1101213" y="327753"/>
                </a:lnTo>
                <a:cubicBezTo>
                  <a:pt x="1107087" y="262206"/>
                  <a:pt x="1010041" y="20212"/>
                  <a:pt x="1298001" y="51"/>
                </a:cubicBezTo>
                <a:cubicBezTo>
                  <a:pt x="1394442" y="-2416"/>
                  <a:pt x="1634550" y="83908"/>
                  <a:pt x="1588513" y="439666"/>
                </a:cubicBezTo>
                <a:cubicBezTo>
                  <a:pt x="1542476" y="795424"/>
                  <a:pt x="1036460" y="903891"/>
                  <a:pt x="771745" y="898732"/>
                </a:cubicBezTo>
                <a:cubicBezTo>
                  <a:pt x="507030" y="893573"/>
                  <a:pt x="7760" y="768834"/>
                  <a:pt x="220" y="408710"/>
                </a:cubicBez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Freeform 36"/>
          <p:cNvSpPr/>
          <p:nvPr/>
        </p:nvSpPr>
        <p:spPr>
          <a:xfrm>
            <a:off x="766344" y="1116132"/>
            <a:ext cx="1214062" cy="617588"/>
          </a:xfrm>
          <a:custGeom>
            <a:avLst/>
            <a:gdLst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19050 w 1643063"/>
              <a:gd name="connsiteY38" fmla="*/ 209550 h 835819"/>
              <a:gd name="connsiteX39" fmla="*/ 69057 w 1643063"/>
              <a:gd name="connsiteY39" fmla="*/ 159544 h 835819"/>
              <a:gd name="connsiteX40" fmla="*/ 114300 w 1643063"/>
              <a:gd name="connsiteY40" fmla="*/ 130969 h 835819"/>
              <a:gd name="connsiteX41" fmla="*/ 183357 w 1643063"/>
              <a:gd name="connsiteY41" fmla="*/ 107156 h 835819"/>
              <a:gd name="connsiteX42" fmla="*/ 295275 w 1643063"/>
              <a:gd name="connsiteY42" fmla="*/ 97631 h 835819"/>
              <a:gd name="connsiteX43" fmla="*/ 378619 w 1643063"/>
              <a:gd name="connsiteY43" fmla="*/ 83344 h 835819"/>
              <a:gd name="connsiteX44" fmla="*/ 502444 w 1643063"/>
              <a:gd name="connsiteY44" fmla="*/ 69056 h 835819"/>
              <a:gd name="connsiteX45" fmla="*/ 573882 w 1643063"/>
              <a:gd name="connsiteY45" fmla="*/ 54769 h 835819"/>
              <a:gd name="connsiteX46" fmla="*/ 659607 w 1643063"/>
              <a:gd name="connsiteY46" fmla="*/ 42862 h 835819"/>
              <a:gd name="connsiteX47" fmla="*/ 723900 w 1643063"/>
              <a:gd name="connsiteY47" fmla="*/ 23812 h 835819"/>
              <a:gd name="connsiteX48" fmla="*/ 802482 w 1643063"/>
              <a:gd name="connsiteY48" fmla="*/ 0 h 8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643063" h="835819">
                <a:moveTo>
                  <a:pt x="802482" y="0"/>
                </a:moveTo>
                <a:lnTo>
                  <a:pt x="933450" y="45244"/>
                </a:lnTo>
                <a:lnTo>
                  <a:pt x="1097757" y="76200"/>
                </a:lnTo>
                <a:lnTo>
                  <a:pt x="1293019" y="80962"/>
                </a:lnTo>
                <a:lnTo>
                  <a:pt x="1421607" y="92869"/>
                </a:lnTo>
                <a:lnTo>
                  <a:pt x="1507332" y="121444"/>
                </a:lnTo>
                <a:lnTo>
                  <a:pt x="1557338" y="140494"/>
                </a:lnTo>
                <a:lnTo>
                  <a:pt x="1612107" y="200025"/>
                </a:lnTo>
                <a:lnTo>
                  <a:pt x="1640682" y="285750"/>
                </a:lnTo>
                <a:lnTo>
                  <a:pt x="1643063" y="333375"/>
                </a:lnTo>
                <a:lnTo>
                  <a:pt x="1633538" y="397669"/>
                </a:lnTo>
                <a:lnTo>
                  <a:pt x="1602582" y="440531"/>
                </a:lnTo>
                <a:lnTo>
                  <a:pt x="1540669" y="481012"/>
                </a:lnTo>
                <a:lnTo>
                  <a:pt x="1466850" y="497681"/>
                </a:lnTo>
                <a:lnTo>
                  <a:pt x="1352550" y="507206"/>
                </a:lnTo>
                <a:lnTo>
                  <a:pt x="1250157" y="507206"/>
                </a:lnTo>
                <a:lnTo>
                  <a:pt x="1207294" y="528637"/>
                </a:lnTo>
                <a:lnTo>
                  <a:pt x="1162050" y="571500"/>
                </a:lnTo>
                <a:lnTo>
                  <a:pt x="1135857" y="609600"/>
                </a:lnTo>
                <a:lnTo>
                  <a:pt x="1109663" y="688181"/>
                </a:lnTo>
                <a:lnTo>
                  <a:pt x="1119188" y="742950"/>
                </a:lnTo>
                <a:lnTo>
                  <a:pt x="1126332" y="804862"/>
                </a:lnTo>
                <a:lnTo>
                  <a:pt x="1131094" y="831056"/>
                </a:lnTo>
                <a:lnTo>
                  <a:pt x="531019" y="835819"/>
                </a:lnTo>
                <a:lnTo>
                  <a:pt x="540544" y="776287"/>
                </a:lnTo>
                <a:lnTo>
                  <a:pt x="540544" y="697706"/>
                </a:lnTo>
                <a:lnTo>
                  <a:pt x="531019" y="645319"/>
                </a:lnTo>
                <a:lnTo>
                  <a:pt x="492919" y="585787"/>
                </a:lnTo>
                <a:lnTo>
                  <a:pt x="450057" y="547687"/>
                </a:lnTo>
                <a:lnTo>
                  <a:pt x="388144" y="519112"/>
                </a:lnTo>
                <a:lnTo>
                  <a:pt x="311944" y="511969"/>
                </a:lnTo>
                <a:lnTo>
                  <a:pt x="230982" y="507206"/>
                </a:lnTo>
                <a:lnTo>
                  <a:pt x="133350" y="497681"/>
                </a:lnTo>
                <a:lnTo>
                  <a:pt x="61913" y="464344"/>
                </a:lnTo>
                <a:lnTo>
                  <a:pt x="28575" y="431006"/>
                </a:lnTo>
                <a:lnTo>
                  <a:pt x="9525" y="388144"/>
                </a:lnTo>
                <a:lnTo>
                  <a:pt x="0" y="323850"/>
                </a:lnTo>
                <a:lnTo>
                  <a:pt x="4763" y="252412"/>
                </a:lnTo>
                <a:lnTo>
                  <a:pt x="19050" y="209550"/>
                </a:lnTo>
                <a:lnTo>
                  <a:pt x="69057" y="159544"/>
                </a:lnTo>
                <a:lnTo>
                  <a:pt x="114300" y="130969"/>
                </a:lnTo>
                <a:lnTo>
                  <a:pt x="183357" y="107156"/>
                </a:lnTo>
                <a:lnTo>
                  <a:pt x="295275" y="97631"/>
                </a:lnTo>
                <a:lnTo>
                  <a:pt x="378619" y="83344"/>
                </a:lnTo>
                <a:lnTo>
                  <a:pt x="502444" y="69056"/>
                </a:lnTo>
                <a:lnTo>
                  <a:pt x="573882" y="54769"/>
                </a:lnTo>
                <a:lnTo>
                  <a:pt x="659607" y="42862"/>
                </a:lnTo>
                <a:lnTo>
                  <a:pt x="723900" y="23812"/>
                </a:lnTo>
                <a:lnTo>
                  <a:pt x="802482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reeform 37"/>
          <p:cNvSpPr/>
          <p:nvPr/>
        </p:nvSpPr>
        <p:spPr>
          <a:xfrm>
            <a:off x="2883420" y="1047751"/>
            <a:ext cx="406446" cy="615242"/>
          </a:xfrm>
          <a:custGeom>
            <a:avLst/>
            <a:gdLst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19050 w 1643063"/>
              <a:gd name="connsiteY38" fmla="*/ 209550 h 835819"/>
              <a:gd name="connsiteX39" fmla="*/ 69057 w 1643063"/>
              <a:gd name="connsiteY39" fmla="*/ 159544 h 835819"/>
              <a:gd name="connsiteX40" fmla="*/ 114300 w 1643063"/>
              <a:gd name="connsiteY40" fmla="*/ 130969 h 835819"/>
              <a:gd name="connsiteX41" fmla="*/ 183357 w 1643063"/>
              <a:gd name="connsiteY41" fmla="*/ 107156 h 835819"/>
              <a:gd name="connsiteX42" fmla="*/ 295275 w 1643063"/>
              <a:gd name="connsiteY42" fmla="*/ 97631 h 835819"/>
              <a:gd name="connsiteX43" fmla="*/ 378619 w 1643063"/>
              <a:gd name="connsiteY43" fmla="*/ 83344 h 835819"/>
              <a:gd name="connsiteX44" fmla="*/ 502444 w 1643063"/>
              <a:gd name="connsiteY44" fmla="*/ 69056 h 835819"/>
              <a:gd name="connsiteX45" fmla="*/ 573882 w 1643063"/>
              <a:gd name="connsiteY45" fmla="*/ 54769 h 835819"/>
              <a:gd name="connsiteX46" fmla="*/ 659607 w 1643063"/>
              <a:gd name="connsiteY46" fmla="*/ 42862 h 835819"/>
              <a:gd name="connsiteX47" fmla="*/ 723900 w 1643063"/>
              <a:gd name="connsiteY47" fmla="*/ 23812 h 835819"/>
              <a:gd name="connsiteX48" fmla="*/ 802482 w 1643063"/>
              <a:gd name="connsiteY48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19050 w 1643063"/>
              <a:gd name="connsiteY38" fmla="*/ 209550 h 835819"/>
              <a:gd name="connsiteX39" fmla="*/ 69057 w 1643063"/>
              <a:gd name="connsiteY39" fmla="*/ 159544 h 835819"/>
              <a:gd name="connsiteX40" fmla="*/ 114300 w 1643063"/>
              <a:gd name="connsiteY40" fmla="*/ 130969 h 835819"/>
              <a:gd name="connsiteX41" fmla="*/ 183357 w 1643063"/>
              <a:gd name="connsiteY41" fmla="*/ 107156 h 835819"/>
              <a:gd name="connsiteX42" fmla="*/ 295275 w 1643063"/>
              <a:gd name="connsiteY42" fmla="*/ 97631 h 835819"/>
              <a:gd name="connsiteX43" fmla="*/ 378619 w 1643063"/>
              <a:gd name="connsiteY43" fmla="*/ 83344 h 835819"/>
              <a:gd name="connsiteX44" fmla="*/ 502444 w 1643063"/>
              <a:gd name="connsiteY44" fmla="*/ 69056 h 835819"/>
              <a:gd name="connsiteX45" fmla="*/ 573882 w 1643063"/>
              <a:gd name="connsiteY45" fmla="*/ 54769 h 835819"/>
              <a:gd name="connsiteX46" fmla="*/ 659607 w 1643063"/>
              <a:gd name="connsiteY46" fmla="*/ 42862 h 835819"/>
              <a:gd name="connsiteX47" fmla="*/ 802482 w 1643063"/>
              <a:gd name="connsiteY47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19050 w 1643063"/>
              <a:gd name="connsiteY38" fmla="*/ 209550 h 835819"/>
              <a:gd name="connsiteX39" fmla="*/ 69057 w 1643063"/>
              <a:gd name="connsiteY39" fmla="*/ 159544 h 835819"/>
              <a:gd name="connsiteX40" fmla="*/ 114300 w 1643063"/>
              <a:gd name="connsiteY40" fmla="*/ 130969 h 835819"/>
              <a:gd name="connsiteX41" fmla="*/ 183357 w 1643063"/>
              <a:gd name="connsiteY41" fmla="*/ 107156 h 835819"/>
              <a:gd name="connsiteX42" fmla="*/ 295275 w 1643063"/>
              <a:gd name="connsiteY42" fmla="*/ 97631 h 835819"/>
              <a:gd name="connsiteX43" fmla="*/ 378619 w 1643063"/>
              <a:gd name="connsiteY43" fmla="*/ 83344 h 835819"/>
              <a:gd name="connsiteX44" fmla="*/ 502444 w 1643063"/>
              <a:gd name="connsiteY44" fmla="*/ 69056 h 835819"/>
              <a:gd name="connsiteX45" fmla="*/ 573882 w 1643063"/>
              <a:gd name="connsiteY45" fmla="*/ 54769 h 835819"/>
              <a:gd name="connsiteX46" fmla="*/ 802482 w 1643063"/>
              <a:gd name="connsiteY46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19050 w 1643063"/>
              <a:gd name="connsiteY38" fmla="*/ 209550 h 835819"/>
              <a:gd name="connsiteX39" fmla="*/ 69057 w 1643063"/>
              <a:gd name="connsiteY39" fmla="*/ 159544 h 835819"/>
              <a:gd name="connsiteX40" fmla="*/ 114300 w 1643063"/>
              <a:gd name="connsiteY40" fmla="*/ 130969 h 835819"/>
              <a:gd name="connsiteX41" fmla="*/ 183357 w 1643063"/>
              <a:gd name="connsiteY41" fmla="*/ 107156 h 835819"/>
              <a:gd name="connsiteX42" fmla="*/ 295275 w 1643063"/>
              <a:gd name="connsiteY42" fmla="*/ 97631 h 835819"/>
              <a:gd name="connsiteX43" fmla="*/ 378619 w 1643063"/>
              <a:gd name="connsiteY43" fmla="*/ 83344 h 835819"/>
              <a:gd name="connsiteX44" fmla="*/ 502444 w 1643063"/>
              <a:gd name="connsiteY44" fmla="*/ 69056 h 835819"/>
              <a:gd name="connsiteX45" fmla="*/ 802482 w 1643063"/>
              <a:gd name="connsiteY45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19050 w 1643063"/>
              <a:gd name="connsiteY38" fmla="*/ 209550 h 835819"/>
              <a:gd name="connsiteX39" fmla="*/ 69057 w 1643063"/>
              <a:gd name="connsiteY39" fmla="*/ 159544 h 835819"/>
              <a:gd name="connsiteX40" fmla="*/ 114300 w 1643063"/>
              <a:gd name="connsiteY40" fmla="*/ 130969 h 835819"/>
              <a:gd name="connsiteX41" fmla="*/ 183357 w 1643063"/>
              <a:gd name="connsiteY41" fmla="*/ 107156 h 835819"/>
              <a:gd name="connsiteX42" fmla="*/ 295275 w 1643063"/>
              <a:gd name="connsiteY42" fmla="*/ 97631 h 835819"/>
              <a:gd name="connsiteX43" fmla="*/ 378619 w 1643063"/>
              <a:gd name="connsiteY43" fmla="*/ 83344 h 835819"/>
              <a:gd name="connsiteX44" fmla="*/ 802482 w 1643063"/>
              <a:gd name="connsiteY44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19050 w 1643063"/>
              <a:gd name="connsiteY38" fmla="*/ 209550 h 835819"/>
              <a:gd name="connsiteX39" fmla="*/ 69057 w 1643063"/>
              <a:gd name="connsiteY39" fmla="*/ 159544 h 835819"/>
              <a:gd name="connsiteX40" fmla="*/ 114300 w 1643063"/>
              <a:gd name="connsiteY40" fmla="*/ 130969 h 835819"/>
              <a:gd name="connsiteX41" fmla="*/ 183357 w 1643063"/>
              <a:gd name="connsiteY41" fmla="*/ 107156 h 835819"/>
              <a:gd name="connsiteX42" fmla="*/ 295275 w 1643063"/>
              <a:gd name="connsiteY42" fmla="*/ 97631 h 835819"/>
              <a:gd name="connsiteX43" fmla="*/ 802482 w 1643063"/>
              <a:gd name="connsiteY43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19050 w 1643063"/>
              <a:gd name="connsiteY38" fmla="*/ 209550 h 835819"/>
              <a:gd name="connsiteX39" fmla="*/ 69057 w 1643063"/>
              <a:gd name="connsiteY39" fmla="*/ 159544 h 835819"/>
              <a:gd name="connsiteX40" fmla="*/ 114300 w 1643063"/>
              <a:gd name="connsiteY40" fmla="*/ 130969 h 835819"/>
              <a:gd name="connsiteX41" fmla="*/ 183357 w 1643063"/>
              <a:gd name="connsiteY41" fmla="*/ 107156 h 835819"/>
              <a:gd name="connsiteX42" fmla="*/ 802482 w 1643063"/>
              <a:gd name="connsiteY42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19050 w 1643063"/>
              <a:gd name="connsiteY38" fmla="*/ 209550 h 835819"/>
              <a:gd name="connsiteX39" fmla="*/ 69057 w 1643063"/>
              <a:gd name="connsiteY39" fmla="*/ 159544 h 835819"/>
              <a:gd name="connsiteX40" fmla="*/ 114300 w 1643063"/>
              <a:gd name="connsiteY40" fmla="*/ 130969 h 835819"/>
              <a:gd name="connsiteX41" fmla="*/ 802482 w 1643063"/>
              <a:gd name="connsiteY41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19050 w 1643063"/>
              <a:gd name="connsiteY38" fmla="*/ 209550 h 835819"/>
              <a:gd name="connsiteX39" fmla="*/ 69057 w 1643063"/>
              <a:gd name="connsiteY39" fmla="*/ 159544 h 835819"/>
              <a:gd name="connsiteX40" fmla="*/ 802482 w 1643063"/>
              <a:gd name="connsiteY40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19050 w 1643063"/>
              <a:gd name="connsiteY38" fmla="*/ 209550 h 835819"/>
              <a:gd name="connsiteX39" fmla="*/ 802482 w 1643063"/>
              <a:gd name="connsiteY39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802482 w 1643063"/>
              <a:gd name="connsiteY38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802482 w 1643063"/>
              <a:gd name="connsiteY37" fmla="*/ 0 h 835819"/>
              <a:gd name="connsiteX0" fmla="*/ 792957 w 1633538"/>
              <a:gd name="connsiteY0" fmla="*/ 0 h 835819"/>
              <a:gd name="connsiteX1" fmla="*/ 923925 w 1633538"/>
              <a:gd name="connsiteY1" fmla="*/ 45244 h 835819"/>
              <a:gd name="connsiteX2" fmla="*/ 1088232 w 1633538"/>
              <a:gd name="connsiteY2" fmla="*/ 76200 h 835819"/>
              <a:gd name="connsiteX3" fmla="*/ 1283494 w 1633538"/>
              <a:gd name="connsiteY3" fmla="*/ 80962 h 835819"/>
              <a:gd name="connsiteX4" fmla="*/ 1412082 w 1633538"/>
              <a:gd name="connsiteY4" fmla="*/ 92869 h 835819"/>
              <a:gd name="connsiteX5" fmla="*/ 1497807 w 1633538"/>
              <a:gd name="connsiteY5" fmla="*/ 121444 h 835819"/>
              <a:gd name="connsiteX6" fmla="*/ 1547813 w 1633538"/>
              <a:gd name="connsiteY6" fmla="*/ 140494 h 835819"/>
              <a:gd name="connsiteX7" fmla="*/ 1602582 w 1633538"/>
              <a:gd name="connsiteY7" fmla="*/ 200025 h 835819"/>
              <a:gd name="connsiteX8" fmla="*/ 1631157 w 1633538"/>
              <a:gd name="connsiteY8" fmla="*/ 285750 h 835819"/>
              <a:gd name="connsiteX9" fmla="*/ 1633538 w 1633538"/>
              <a:gd name="connsiteY9" fmla="*/ 333375 h 835819"/>
              <a:gd name="connsiteX10" fmla="*/ 1624013 w 1633538"/>
              <a:gd name="connsiteY10" fmla="*/ 397669 h 835819"/>
              <a:gd name="connsiteX11" fmla="*/ 1593057 w 1633538"/>
              <a:gd name="connsiteY11" fmla="*/ 440531 h 835819"/>
              <a:gd name="connsiteX12" fmla="*/ 1531144 w 1633538"/>
              <a:gd name="connsiteY12" fmla="*/ 481012 h 835819"/>
              <a:gd name="connsiteX13" fmla="*/ 1457325 w 1633538"/>
              <a:gd name="connsiteY13" fmla="*/ 497681 h 835819"/>
              <a:gd name="connsiteX14" fmla="*/ 1343025 w 1633538"/>
              <a:gd name="connsiteY14" fmla="*/ 507206 h 835819"/>
              <a:gd name="connsiteX15" fmla="*/ 1240632 w 1633538"/>
              <a:gd name="connsiteY15" fmla="*/ 507206 h 835819"/>
              <a:gd name="connsiteX16" fmla="*/ 1197769 w 1633538"/>
              <a:gd name="connsiteY16" fmla="*/ 528637 h 835819"/>
              <a:gd name="connsiteX17" fmla="*/ 1152525 w 1633538"/>
              <a:gd name="connsiteY17" fmla="*/ 571500 h 835819"/>
              <a:gd name="connsiteX18" fmla="*/ 1126332 w 1633538"/>
              <a:gd name="connsiteY18" fmla="*/ 609600 h 835819"/>
              <a:gd name="connsiteX19" fmla="*/ 1100138 w 1633538"/>
              <a:gd name="connsiteY19" fmla="*/ 688181 h 835819"/>
              <a:gd name="connsiteX20" fmla="*/ 1109663 w 1633538"/>
              <a:gd name="connsiteY20" fmla="*/ 742950 h 835819"/>
              <a:gd name="connsiteX21" fmla="*/ 1116807 w 1633538"/>
              <a:gd name="connsiteY21" fmla="*/ 804862 h 835819"/>
              <a:gd name="connsiteX22" fmla="*/ 1121569 w 1633538"/>
              <a:gd name="connsiteY22" fmla="*/ 831056 h 835819"/>
              <a:gd name="connsiteX23" fmla="*/ 521494 w 1633538"/>
              <a:gd name="connsiteY23" fmla="*/ 835819 h 835819"/>
              <a:gd name="connsiteX24" fmla="*/ 531019 w 1633538"/>
              <a:gd name="connsiteY24" fmla="*/ 776287 h 835819"/>
              <a:gd name="connsiteX25" fmla="*/ 531019 w 1633538"/>
              <a:gd name="connsiteY25" fmla="*/ 697706 h 835819"/>
              <a:gd name="connsiteX26" fmla="*/ 521494 w 1633538"/>
              <a:gd name="connsiteY26" fmla="*/ 645319 h 835819"/>
              <a:gd name="connsiteX27" fmla="*/ 483394 w 1633538"/>
              <a:gd name="connsiteY27" fmla="*/ 585787 h 835819"/>
              <a:gd name="connsiteX28" fmla="*/ 440532 w 1633538"/>
              <a:gd name="connsiteY28" fmla="*/ 547687 h 835819"/>
              <a:gd name="connsiteX29" fmla="*/ 378619 w 1633538"/>
              <a:gd name="connsiteY29" fmla="*/ 519112 h 835819"/>
              <a:gd name="connsiteX30" fmla="*/ 302419 w 1633538"/>
              <a:gd name="connsiteY30" fmla="*/ 511969 h 835819"/>
              <a:gd name="connsiteX31" fmla="*/ 221457 w 1633538"/>
              <a:gd name="connsiteY31" fmla="*/ 507206 h 835819"/>
              <a:gd name="connsiteX32" fmla="*/ 123825 w 1633538"/>
              <a:gd name="connsiteY32" fmla="*/ 497681 h 835819"/>
              <a:gd name="connsiteX33" fmla="*/ 52388 w 1633538"/>
              <a:gd name="connsiteY33" fmla="*/ 464344 h 835819"/>
              <a:gd name="connsiteX34" fmla="*/ 19050 w 1633538"/>
              <a:gd name="connsiteY34" fmla="*/ 431006 h 835819"/>
              <a:gd name="connsiteX35" fmla="*/ 0 w 1633538"/>
              <a:gd name="connsiteY35" fmla="*/ 388144 h 835819"/>
              <a:gd name="connsiteX36" fmla="*/ 792957 w 1633538"/>
              <a:gd name="connsiteY36" fmla="*/ 0 h 835819"/>
              <a:gd name="connsiteX0" fmla="*/ 773907 w 1614488"/>
              <a:gd name="connsiteY0" fmla="*/ 0 h 835819"/>
              <a:gd name="connsiteX1" fmla="*/ 904875 w 1614488"/>
              <a:gd name="connsiteY1" fmla="*/ 45244 h 835819"/>
              <a:gd name="connsiteX2" fmla="*/ 1069182 w 1614488"/>
              <a:gd name="connsiteY2" fmla="*/ 76200 h 835819"/>
              <a:gd name="connsiteX3" fmla="*/ 1264444 w 1614488"/>
              <a:gd name="connsiteY3" fmla="*/ 80962 h 835819"/>
              <a:gd name="connsiteX4" fmla="*/ 1393032 w 1614488"/>
              <a:gd name="connsiteY4" fmla="*/ 92869 h 835819"/>
              <a:gd name="connsiteX5" fmla="*/ 1478757 w 1614488"/>
              <a:gd name="connsiteY5" fmla="*/ 121444 h 835819"/>
              <a:gd name="connsiteX6" fmla="*/ 1528763 w 1614488"/>
              <a:gd name="connsiteY6" fmla="*/ 140494 h 835819"/>
              <a:gd name="connsiteX7" fmla="*/ 1583532 w 1614488"/>
              <a:gd name="connsiteY7" fmla="*/ 200025 h 835819"/>
              <a:gd name="connsiteX8" fmla="*/ 1612107 w 1614488"/>
              <a:gd name="connsiteY8" fmla="*/ 285750 h 835819"/>
              <a:gd name="connsiteX9" fmla="*/ 1614488 w 1614488"/>
              <a:gd name="connsiteY9" fmla="*/ 333375 h 835819"/>
              <a:gd name="connsiteX10" fmla="*/ 1604963 w 1614488"/>
              <a:gd name="connsiteY10" fmla="*/ 397669 h 835819"/>
              <a:gd name="connsiteX11" fmla="*/ 1574007 w 1614488"/>
              <a:gd name="connsiteY11" fmla="*/ 440531 h 835819"/>
              <a:gd name="connsiteX12" fmla="*/ 1512094 w 1614488"/>
              <a:gd name="connsiteY12" fmla="*/ 481012 h 835819"/>
              <a:gd name="connsiteX13" fmla="*/ 1438275 w 1614488"/>
              <a:gd name="connsiteY13" fmla="*/ 497681 h 835819"/>
              <a:gd name="connsiteX14" fmla="*/ 1323975 w 1614488"/>
              <a:gd name="connsiteY14" fmla="*/ 507206 h 835819"/>
              <a:gd name="connsiteX15" fmla="*/ 1221582 w 1614488"/>
              <a:gd name="connsiteY15" fmla="*/ 507206 h 835819"/>
              <a:gd name="connsiteX16" fmla="*/ 1178719 w 1614488"/>
              <a:gd name="connsiteY16" fmla="*/ 528637 h 835819"/>
              <a:gd name="connsiteX17" fmla="*/ 1133475 w 1614488"/>
              <a:gd name="connsiteY17" fmla="*/ 571500 h 835819"/>
              <a:gd name="connsiteX18" fmla="*/ 1107282 w 1614488"/>
              <a:gd name="connsiteY18" fmla="*/ 609600 h 835819"/>
              <a:gd name="connsiteX19" fmla="*/ 1081088 w 1614488"/>
              <a:gd name="connsiteY19" fmla="*/ 688181 h 835819"/>
              <a:gd name="connsiteX20" fmla="*/ 1090613 w 1614488"/>
              <a:gd name="connsiteY20" fmla="*/ 742950 h 835819"/>
              <a:gd name="connsiteX21" fmla="*/ 1097757 w 1614488"/>
              <a:gd name="connsiteY21" fmla="*/ 804862 h 835819"/>
              <a:gd name="connsiteX22" fmla="*/ 1102519 w 1614488"/>
              <a:gd name="connsiteY22" fmla="*/ 831056 h 835819"/>
              <a:gd name="connsiteX23" fmla="*/ 502444 w 1614488"/>
              <a:gd name="connsiteY23" fmla="*/ 835819 h 835819"/>
              <a:gd name="connsiteX24" fmla="*/ 511969 w 1614488"/>
              <a:gd name="connsiteY24" fmla="*/ 776287 h 835819"/>
              <a:gd name="connsiteX25" fmla="*/ 511969 w 1614488"/>
              <a:gd name="connsiteY25" fmla="*/ 697706 h 835819"/>
              <a:gd name="connsiteX26" fmla="*/ 502444 w 1614488"/>
              <a:gd name="connsiteY26" fmla="*/ 645319 h 835819"/>
              <a:gd name="connsiteX27" fmla="*/ 464344 w 1614488"/>
              <a:gd name="connsiteY27" fmla="*/ 585787 h 835819"/>
              <a:gd name="connsiteX28" fmla="*/ 421482 w 1614488"/>
              <a:gd name="connsiteY28" fmla="*/ 547687 h 835819"/>
              <a:gd name="connsiteX29" fmla="*/ 359569 w 1614488"/>
              <a:gd name="connsiteY29" fmla="*/ 519112 h 835819"/>
              <a:gd name="connsiteX30" fmla="*/ 283369 w 1614488"/>
              <a:gd name="connsiteY30" fmla="*/ 511969 h 835819"/>
              <a:gd name="connsiteX31" fmla="*/ 202407 w 1614488"/>
              <a:gd name="connsiteY31" fmla="*/ 507206 h 835819"/>
              <a:gd name="connsiteX32" fmla="*/ 104775 w 1614488"/>
              <a:gd name="connsiteY32" fmla="*/ 497681 h 835819"/>
              <a:gd name="connsiteX33" fmla="*/ 33338 w 1614488"/>
              <a:gd name="connsiteY33" fmla="*/ 464344 h 835819"/>
              <a:gd name="connsiteX34" fmla="*/ 0 w 1614488"/>
              <a:gd name="connsiteY34" fmla="*/ 431006 h 835819"/>
              <a:gd name="connsiteX35" fmla="*/ 773907 w 1614488"/>
              <a:gd name="connsiteY35" fmla="*/ 0 h 835819"/>
              <a:gd name="connsiteX0" fmla="*/ 740569 w 1581150"/>
              <a:gd name="connsiteY0" fmla="*/ 0 h 835819"/>
              <a:gd name="connsiteX1" fmla="*/ 871537 w 1581150"/>
              <a:gd name="connsiteY1" fmla="*/ 45244 h 835819"/>
              <a:gd name="connsiteX2" fmla="*/ 1035844 w 1581150"/>
              <a:gd name="connsiteY2" fmla="*/ 76200 h 835819"/>
              <a:gd name="connsiteX3" fmla="*/ 1231106 w 1581150"/>
              <a:gd name="connsiteY3" fmla="*/ 80962 h 835819"/>
              <a:gd name="connsiteX4" fmla="*/ 1359694 w 1581150"/>
              <a:gd name="connsiteY4" fmla="*/ 92869 h 835819"/>
              <a:gd name="connsiteX5" fmla="*/ 1445419 w 1581150"/>
              <a:gd name="connsiteY5" fmla="*/ 121444 h 835819"/>
              <a:gd name="connsiteX6" fmla="*/ 1495425 w 1581150"/>
              <a:gd name="connsiteY6" fmla="*/ 140494 h 835819"/>
              <a:gd name="connsiteX7" fmla="*/ 1550194 w 1581150"/>
              <a:gd name="connsiteY7" fmla="*/ 200025 h 835819"/>
              <a:gd name="connsiteX8" fmla="*/ 1578769 w 1581150"/>
              <a:gd name="connsiteY8" fmla="*/ 285750 h 835819"/>
              <a:gd name="connsiteX9" fmla="*/ 1581150 w 1581150"/>
              <a:gd name="connsiteY9" fmla="*/ 333375 h 835819"/>
              <a:gd name="connsiteX10" fmla="*/ 1571625 w 1581150"/>
              <a:gd name="connsiteY10" fmla="*/ 397669 h 835819"/>
              <a:gd name="connsiteX11" fmla="*/ 1540669 w 1581150"/>
              <a:gd name="connsiteY11" fmla="*/ 440531 h 835819"/>
              <a:gd name="connsiteX12" fmla="*/ 1478756 w 1581150"/>
              <a:gd name="connsiteY12" fmla="*/ 481012 h 835819"/>
              <a:gd name="connsiteX13" fmla="*/ 1404937 w 1581150"/>
              <a:gd name="connsiteY13" fmla="*/ 497681 h 835819"/>
              <a:gd name="connsiteX14" fmla="*/ 1290637 w 1581150"/>
              <a:gd name="connsiteY14" fmla="*/ 507206 h 835819"/>
              <a:gd name="connsiteX15" fmla="*/ 1188244 w 1581150"/>
              <a:gd name="connsiteY15" fmla="*/ 507206 h 835819"/>
              <a:gd name="connsiteX16" fmla="*/ 1145381 w 1581150"/>
              <a:gd name="connsiteY16" fmla="*/ 528637 h 835819"/>
              <a:gd name="connsiteX17" fmla="*/ 1100137 w 1581150"/>
              <a:gd name="connsiteY17" fmla="*/ 571500 h 835819"/>
              <a:gd name="connsiteX18" fmla="*/ 1073944 w 1581150"/>
              <a:gd name="connsiteY18" fmla="*/ 609600 h 835819"/>
              <a:gd name="connsiteX19" fmla="*/ 1047750 w 1581150"/>
              <a:gd name="connsiteY19" fmla="*/ 688181 h 835819"/>
              <a:gd name="connsiteX20" fmla="*/ 1057275 w 1581150"/>
              <a:gd name="connsiteY20" fmla="*/ 742950 h 835819"/>
              <a:gd name="connsiteX21" fmla="*/ 1064419 w 1581150"/>
              <a:gd name="connsiteY21" fmla="*/ 804862 h 835819"/>
              <a:gd name="connsiteX22" fmla="*/ 1069181 w 1581150"/>
              <a:gd name="connsiteY22" fmla="*/ 831056 h 835819"/>
              <a:gd name="connsiteX23" fmla="*/ 469106 w 1581150"/>
              <a:gd name="connsiteY23" fmla="*/ 835819 h 835819"/>
              <a:gd name="connsiteX24" fmla="*/ 478631 w 1581150"/>
              <a:gd name="connsiteY24" fmla="*/ 776287 h 835819"/>
              <a:gd name="connsiteX25" fmla="*/ 478631 w 1581150"/>
              <a:gd name="connsiteY25" fmla="*/ 697706 h 835819"/>
              <a:gd name="connsiteX26" fmla="*/ 469106 w 1581150"/>
              <a:gd name="connsiteY26" fmla="*/ 645319 h 835819"/>
              <a:gd name="connsiteX27" fmla="*/ 431006 w 1581150"/>
              <a:gd name="connsiteY27" fmla="*/ 585787 h 835819"/>
              <a:gd name="connsiteX28" fmla="*/ 388144 w 1581150"/>
              <a:gd name="connsiteY28" fmla="*/ 547687 h 835819"/>
              <a:gd name="connsiteX29" fmla="*/ 326231 w 1581150"/>
              <a:gd name="connsiteY29" fmla="*/ 519112 h 835819"/>
              <a:gd name="connsiteX30" fmla="*/ 250031 w 1581150"/>
              <a:gd name="connsiteY30" fmla="*/ 511969 h 835819"/>
              <a:gd name="connsiteX31" fmla="*/ 169069 w 1581150"/>
              <a:gd name="connsiteY31" fmla="*/ 507206 h 835819"/>
              <a:gd name="connsiteX32" fmla="*/ 71437 w 1581150"/>
              <a:gd name="connsiteY32" fmla="*/ 497681 h 835819"/>
              <a:gd name="connsiteX33" fmla="*/ 0 w 1581150"/>
              <a:gd name="connsiteY33" fmla="*/ 464344 h 835819"/>
              <a:gd name="connsiteX34" fmla="*/ 740569 w 1581150"/>
              <a:gd name="connsiteY34" fmla="*/ 0 h 835819"/>
              <a:gd name="connsiteX0" fmla="*/ 669132 w 1509713"/>
              <a:gd name="connsiteY0" fmla="*/ 0 h 835819"/>
              <a:gd name="connsiteX1" fmla="*/ 800100 w 1509713"/>
              <a:gd name="connsiteY1" fmla="*/ 45244 h 835819"/>
              <a:gd name="connsiteX2" fmla="*/ 964407 w 1509713"/>
              <a:gd name="connsiteY2" fmla="*/ 76200 h 835819"/>
              <a:gd name="connsiteX3" fmla="*/ 1159669 w 1509713"/>
              <a:gd name="connsiteY3" fmla="*/ 80962 h 835819"/>
              <a:gd name="connsiteX4" fmla="*/ 1288257 w 1509713"/>
              <a:gd name="connsiteY4" fmla="*/ 92869 h 835819"/>
              <a:gd name="connsiteX5" fmla="*/ 1373982 w 1509713"/>
              <a:gd name="connsiteY5" fmla="*/ 121444 h 835819"/>
              <a:gd name="connsiteX6" fmla="*/ 1423988 w 1509713"/>
              <a:gd name="connsiteY6" fmla="*/ 140494 h 835819"/>
              <a:gd name="connsiteX7" fmla="*/ 1478757 w 1509713"/>
              <a:gd name="connsiteY7" fmla="*/ 200025 h 835819"/>
              <a:gd name="connsiteX8" fmla="*/ 1507332 w 1509713"/>
              <a:gd name="connsiteY8" fmla="*/ 285750 h 835819"/>
              <a:gd name="connsiteX9" fmla="*/ 1509713 w 1509713"/>
              <a:gd name="connsiteY9" fmla="*/ 333375 h 835819"/>
              <a:gd name="connsiteX10" fmla="*/ 1500188 w 1509713"/>
              <a:gd name="connsiteY10" fmla="*/ 397669 h 835819"/>
              <a:gd name="connsiteX11" fmla="*/ 1469232 w 1509713"/>
              <a:gd name="connsiteY11" fmla="*/ 440531 h 835819"/>
              <a:gd name="connsiteX12" fmla="*/ 1407319 w 1509713"/>
              <a:gd name="connsiteY12" fmla="*/ 481012 h 835819"/>
              <a:gd name="connsiteX13" fmla="*/ 1333500 w 1509713"/>
              <a:gd name="connsiteY13" fmla="*/ 497681 h 835819"/>
              <a:gd name="connsiteX14" fmla="*/ 1219200 w 1509713"/>
              <a:gd name="connsiteY14" fmla="*/ 507206 h 835819"/>
              <a:gd name="connsiteX15" fmla="*/ 1116807 w 1509713"/>
              <a:gd name="connsiteY15" fmla="*/ 507206 h 835819"/>
              <a:gd name="connsiteX16" fmla="*/ 1073944 w 1509713"/>
              <a:gd name="connsiteY16" fmla="*/ 528637 h 835819"/>
              <a:gd name="connsiteX17" fmla="*/ 1028700 w 1509713"/>
              <a:gd name="connsiteY17" fmla="*/ 571500 h 835819"/>
              <a:gd name="connsiteX18" fmla="*/ 1002507 w 1509713"/>
              <a:gd name="connsiteY18" fmla="*/ 609600 h 835819"/>
              <a:gd name="connsiteX19" fmla="*/ 976313 w 1509713"/>
              <a:gd name="connsiteY19" fmla="*/ 688181 h 835819"/>
              <a:gd name="connsiteX20" fmla="*/ 985838 w 1509713"/>
              <a:gd name="connsiteY20" fmla="*/ 742950 h 835819"/>
              <a:gd name="connsiteX21" fmla="*/ 992982 w 1509713"/>
              <a:gd name="connsiteY21" fmla="*/ 804862 h 835819"/>
              <a:gd name="connsiteX22" fmla="*/ 997744 w 1509713"/>
              <a:gd name="connsiteY22" fmla="*/ 831056 h 835819"/>
              <a:gd name="connsiteX23" fmla="*/ 397669 w 1509713"/>
              <a:gd name="connsiteY23" fmla="*/ 835819 h 835819"/>
              <a:gd name="connsiteX24" fmla="*/ 407194 w 1509713"/>
              <a:gd name="connsiteY24" fmla="*/ 776287 h 835819"/>
              <a:gd name="connsiteX25" fmla="*/ 407194 w 1509713"/>
              <a:gd name="connsiteY25" fmla="*/ 697706 h 835819"/>
              <a:gd name="connsiteX26" fmla="*/ 397669 w 1509713"/>
              <a:gd name="connsiteY26" fmla="*/ 645319 h 835819"/>
              <a:gd name="connsiteX27" fmla="*/ 359569 w 1509713"/>
              <a:gd name="connsiteY27" fmla="*/ 585787 h 835819"/>
              <a:gd name="connsiteX28" fmla="*/ 316707 w 1509713"/>
              <a:gd name="connsiteY28" fmla="*/ 547687 h 835819"/>
              <a:gd name="connsiteX29" fmla="*/ 254794 w 1509713"/>
              <a:gd name="connsiteY29" fmla="*/ 519112 h 835819"/>
              <a:gd name="connsiteX30" fmla="*/ 178594 w 1509713"/>
              <a:gd name="connsiteY30" fmla="*/ 511969 h 835819"/>
              <a:gd name="connsiteX31" fmla="*/ 97632 w 1509713"/>
              <a:gd name="connsiteY31" fmla="*/ 507206 h 835819"/>
              <a:gd name="connsiteX32" fmla="*/ 0 w 1509713"/>
              <a:gd name="connsiteY32" fmla="*/ 497681 h 835819"/>
              <a:gd name="connsiteX33" fmla="*/ 669132 w 1509713"/>
              <a:gd name="connsiteY33" fmla="*/ 0 h 835819"/>
              <a:gd name="connsiteX0" fmla="*/ 571500 w 1412081"/>
              <a:gd name="connsiteY0" fmla="*/ 0 h 835819"/>
              <a:gd name="connsiteX1" fmla="*/ 702468 w 1412081"/>
              <a:gd name="connsiteY1" fmla="*/ 45244 h 835819"/>
              <a:gd name="connsiteX2" fmla="*/ 866775 w 1412081"/>
              <a:gd name="connsiteY2" fmla="*/ 76200 h 835819"/>
              <a:gd name="connsiteX3" fmla="*/ 1062037 w 1412081"/>
              <a:gd name="connsiteY3" fmla="*/ 80962 h 835819"/>
              <a:gd name="connsiteX4" fmla="*/ 1190625 w 1412081"/>
              <a:gd name="connsiteY4" fmla="*/ 92869 h 835819"/>
              <a:gd name="connsiteX5" fmla="*/ 1276350 w 1412081"/>
              <a:gd name="connsiteY5" fmla="*/ 121444 h 835819"/>
              <a:gd name="connsiteX6" fmla="*/ 1326356 w 1412081"/>
              <a:gd name="connsiteY6" fmla="*/ 140494 h 835819"/>
              <a:gd name="connsiteX7" fmla="*/ 1381125 w 1412081"/>
              <a:gd name="connsiteY7" fmla="*/ 200025 h 835819"/>
              <a:gd name="connsiteX8" fmla="*/ 1409700 w 1412081"/>
              <a:gd name="connsiteY8" fmla="*/ 285750 h 835819"/>
              <a:gd name="connsiteX9" fmla="*/ 1412081 w 1412081"/>
              <a:gd name="connsiteY9" fmla="*/ 333375 h 835819"/>
              <a:gd name="connsiteX10" fmla="*/ 1402556 w 1412081"/>
              <a:gd name="connsiteY10" fmla="*/ 397669 h 835819"/>
              <a:gd name="connsiteX11" fmla="*/ 1371600 w 1412081"/>
              <a:gd name="connsiteY11" fmla="*/ 440531 h 835819"/>
              <a:gd name="connsiteX12" fmla="*/ 1309687 w 1412081"/>
              <a:gd name="connsiteY12" fmla="*/ 481012 h 835819"/>
              <a:gd name="connsiteX13" fmla="*/ 1235868 w 1412081"/>
              <a:gd name="connsiteY13" fmla="*/ 497681 h 835819"/>
              <a:gd name="connsiteX14" fmla="*/ 1121568 w 1412081"/>
              <a:gd name="connsiteY14" fmla="*/ 507206 h 835819"/>
              <a:gd name="connsiteX15" fmla="*/ 1019175 w 1412081"/>
              <a:gd name="connsiteY15" fmla="*/ 507206 h 835819"/>
              <a:gd name="connsiteX16" fmla="*/ 976312 w 1412081"/>
              <a:gd name="connsiteY16" fmla="*/ 528637 h 835819"/>
              <a:gd name="connsiteX17" fmla="*/ 931068 w 1412081"/>
              <a:gd name="connsiteY17" fmla="*/ 571500 h 835819"/>
              <a:gd name="connsiteX18" fmla="*/ 904875 w 1412081"/>
              <a:gd name="connsiteY18" fmla="*/ 609600 h 835819"/>
              <a:gd name="connsiteX19" fmla="*/ 878681 w 1412081"/>
              <a:gd name="connsiteY19" fmla="*/ 688181 h 835819"/>
              <a:gd name="connsiteX20" fmla="*/ 888206 w 1412081"/>
              <a:gd name="connsiteY20" fmla="*/ 742950 h 835819"/>
              <a:gd name="connsiteX21" fmla="*/ 895350 w 1412081"/>
              <a:gd name="connsiteY21" fmla="*/ 804862 h 835819"/>
              <a:gd name="connsiteX22" fmla="*/ 900112 w 1412081"/>
              <a:gd name="connsiteY22" fmla="*/ 831056 h 835819"/>
              <a:gd name="connsiteX23" fmla="*/ 300037 w 1412081"/>
              <a:gd name="connsiteY23" fmla="*/ 835819 h 835819"/>
              <a:gd name="connsiteX24" fmla="*/ 309562 w 1412081"/>
              <a:gd name="connsiteY24" fmla="*/ 776287 h 835819"/>
              <a:gd name="connsiteX25" fmla="*/ 309562 w 1412081"/>
              <a:gd name="connsiteY25" fmla="*/ 697706 h 835819"/>
              <a:gd name="connsiteX26" fmla="*/ 300037 w 1412081"/>
              <a:gd name="connsiteY26" fmla="*/ 645319 h 835819"/>
              <a:gd name="connsiteX27" fmla="*/ 261937 w 1412081"/>
              <a:gd name="connsiteY27" fmla="*/ 585787 h 835819"/>
              <a:gd name="connsiteX28" fmla="*/ 219075 w 1412081"/>
              <a:gd name="connsiteY28" fmla="*/ 547687 h 835819"/>
              <a:gd name="connsiteX29" fmla="*/ 157162 w 1412081"/>
              <a:gd name="connsiteY29" fmla="*/ 519112 h 835819"/>
              <a:gd name="connsiteX30" fmla="*/ 80962 w 1412081"/>
              <a:gd name="connsiteY30" fmla="*/ 511969 h 835819"/>
              <a:gd name="connsiteX31" fmla="*/ 0 w 1412081"/>
              <a:gd name="connsiteY31" fmla="*/ 507206 h 835819"/>
              <a:gd name="connsiteX32" fmla="*/ 571500 w 1412081"/>
              <a:gd name="connsiteY32" fmla="*/ 0 h 835819"/>
              <a:gd name="connsiteX0" fmla="*/ 490538 w 1331119"/>
              <a:gd name="connsiteY0" fmla="*/ 0 h 835819"/>
              <a:gd name="connsiteX1" fmla="*/ 621506 w 1331119"/>
              <a:gd name="connsiteY1" fmla="*/ 45244 h 835819"/>
              <a:gd name="connsiteX2" fmla="*/ 785813 w 1331119"/>
              <a:gd name="connsiteY2" fmla="*/ 76200 h 835819"/>
              <a:gd name="connsiteX3" fmla="*/ 981075 w 1331119"/>
              <a:gd name="connsiteY3" fmla="*/ 80962 h 835819"/>
              <a:gd name="connsiteX4" fmla="*/ 1109663 w 1331119"/>
              <a:gd name="connsiteY4" fmla="*/ 92869 h 835819"/>
              <a:gd name="connsiteX5" fmla="*/ 1195388 w 1331119"/>
              <a:gd name="connsiteY5" fmla="*/ 121444 h 835819"/>
              <a:gd name="connsiteX6" fmla="*/ 1245394 w 1331119"/>
              <a:gd name="connsiteY6" fmla="*/ 140494 h 835819"/>
              <a:gd name="connsiteX7" fmla="*/ 1300163 w 1331119"/>
              <a:gd name="connsiteY7" fmla="*/ 200025 h 835819"/>
              <a:gd name="connsiteX8" fmla="*/ 1328738 w 1331119"/>
              <a:gd name="connsiteY8" fmla="*/ 285750 h 835819"/>
              <a:gd name="connsiteX9" fmla="*/ 1331119 w 1331119"/>
              <a:gd name="connsiteY9" fmla="*/ 333375 h 835819"/>
              <a:gd name="connsiteX10" fmla="*/ 1321594 w 1331119"/>
              <a:gd name="connsiteY10" fmla="*/ 397669 h 835819"/>
              <a:gd name="connsiteX11" fmla="*/ 1290638 w 1331119"/>
              <a:gd name="connsiteY11" fmla="*/ 440531 h 835819"/>
              <a:gd name="connsiteX12" fmla="*/ 1228725 w 1331119"/>
              <a:gd name="connsiteY12" fmla="*/ 481012 h 835819"/>
              <a:gd name="connsiteX13" fmla="*/ 1154906 w 1331119"/>
              <a:gd name="connsiteY13" fmla="*/ 497681 h 835819"/>
              <a:gd name="connsiteX14" fmla="*/ 1040606 w 1331119"/>
              <a:gd name="connsiteY14" fmla="*/ 507206 h 835819"/>
              <a:gd name="connsiteX15" fmla="*/ 938213 w 1331119"/>
              <a:gd name="connsiteY15" fmla="*/ 507206 h 835819"/>
              <a:gd name="connsiteX16" fmla="*/ 895350 w 1331119"/>
              <a:gd name="connsiteY16" fmla="*/ 528637 h 835819"/>
              <a:gd name="connsiteX17" fmla="*/ 850106 w 1331119"/>
              <a:gd name="connsiteY17" fmla="*/ 571500 h 835819"/>
              <a:gd name="connsiteX18" fmla="*/ 823913 w 1331119"/>
              <a:gd name="connsiteY18" fmla="*/ 609600 h 835819"/>
              <a:gd name="connsiteX19" fmla="*/ 797719 w 1331119"/>
              <a:gd name="connsiteY19" fmla="*/ 688181 h 835819"/>
              <a:gd name="connsiteX20" fmla="*/ 807244 w 1331119"/>
              <a:gd name="connsiteY20" fmla="*/ 742950 h 835819"/>
              <a:gd name="connsiteX21" fmla="*/ 814388 w 1331119"/>
              <a:gd name="connsiteY21" fmla="*/ 804862 h 835819"/>
              <a:gd name="connsiteX22" fmla="*/ 819150 w 1331119"/>
              <a:gd name="connsiteY22" fmla="*/ 831056 h 835819"/>
              <a:gd name="connsiteX23" fmla="*/ 219075 w 1331119"/>
              <a:gd name="connsiteY23" fmla="*/ 835819 h 835819"/>
              <a:gd name="connsiteX24" fmla="*/ 228600 w 1331119"/>
              <a:gd name="connsiteY24" fmla="*/ 776287 h 835819"/>
              <a:gd name="connsiteX25" fmla="*/ 228600 w 1331119"/>
              <a:gd name="connsiteY25" fmla="*/ 697706 h 835819"/>
              <a:gd name="connsiteX26" fmla="*/ 219075 w 1331119"/>
              <a:gd name="connsiteY26" fmla="*/ 645319 h 835819"/>
              <a:gd name="connsiteX27" fmla="*/ 180975 w 1331119"/>
              <a:gd name="connsiteY27" fmla="*/ 585787 h 835819"/>
              <a:gd name="connsiteX28" fmla="*/ 138113 w 1331119"/>
              <a:gd name="connsiteY28" fmla="*/ 547687 h 835819"/>
              <a:gd name="connsiteX29" fmla="*/ 76200 w 1331119"/>
              <a:gd name="connsiteY29" fmla="*/ 519112 h 835819"/>
              <a:gd name="connsiteX30" fmla="*/ 0 w 1331119"/>
              <a:gd name="connsiteY30" fmla="*/ 511969 h 835819"/>
              <a:gd name="connsiteX31" fmla="*/ 490538 w 1331119"/>
              <a:gd name="connsiteY31" fmla="*/ 0 h 835819"/>
              <a:gd name="connsiteX0" fmla="*/ 414338 w 1254919"/>
              <a:gd name="connsiteY0" fmla="*/ 0 h 835819"/>
              <a:gd name="connsiteX1" fmla="*/ 545306 w 1254919"/>
              <a:gd name="connsiteY1" fmla="*/ 45244 h 835819"/>
              <a:gd name="connsiteX2" fmla="*/ 709613 w 1254919"/>
              <a:gd name="connsiteY2" fmla="*/ 76200 h 835819"/>
              <a:gd name="connsiteX3" fmla="*/ 904875 w 1254919"/>
              <a:gd name="connsiteY3" fmla="*/ 80962 h 835819"/>
              <a:gd name="connsiteX4" fmla="*/ 1033463 w 1254919"/>
              <a:gd name="connsiteY4" fmla="*/ 92869 h 835819"/>
              <a:gd name="connsiteX5" fmla="*/ 1119188 w 1254919"/>
              <a:gd name="connsiteY5" fmla="*/ 121444 h 835819"/>
              <a:gd name="connsiteX6" fmla="*/ 1169194 w 1254919"/>
              <a:gd name="connsiteY6" fmla="*/ 140494 h 835819"/>
              <a:gd name="connsiteX7" fmla="*/ 1223963 w 1254919"/>
              <a:gd name="connsiteY7" fmla="*/ 200025 h 835819"/>
              <a:gd name="connsiteX8" fmla="*/ 1252538 w 1254919"/>
              <a:gd name="connsiteY8" fmla="*/ 285750 h 835819"/>
              <a:gd name="connsiteX9" fmla="*/ 1254919 w 1254919"/>
              <a:gd name="connsiteY9" fmla="*/ 333375 h 835819"/>
              <a:gd name="connsiteX10" fmla="*/ 1245394 w 1254919"/>
              <a:gd name="connsiteY10" fmla="*/ 397669 h 835819"/>
              <a:gd name="connsiteX11" fmla="*/ 1214438 w 1254919"/>
              <a:gd name="connsiteY11" fmla="*/ 440531 h 835819"/>
              <a:gd name="connsiteX12" fmla="*/ 1152525 w 1254919"/>
              <a:gd name="connsiteY12" fmla="*/ 481012 h 835819"/>
              <a:gd name="connsiteX13" fmla="*/ 1078706 w 1254919"/>
              <a:gd name="connsiteY13" fmla="*/ 497681 h 835819"/>
              <a:gd name="connsiteX14" fmla="*/ 964406 w 1254919"/>
              <a:gd name="connsiteY14" fmla="*/ 507206 h 835819"/>
              <a:gd name="connsiteX15" fmla="*/ 862013 w 1254919"/>
              <a:gd name="connsiteY15" fmla="*/ 507206 h 835819"/>
              <a:gd name="connsiteX16" fmla="*/ 819150 w 1254919"/>
              <a:gd name="connsiteY16" fmla="*/ 528637 h 835819"/>
              <a:gd name="connsiteX17" fmla="*/ 773906 w 1254919"/>
              <a:gd name="connsiteY17" fmla="*/ 571500 h 835819"/>
              <a:gd name="connsiteX18" fmla="*/ 747713 w 1254919"/>
              <a:gd name="connsiteY18" fmla="*/ 609600 h 835819"/>
              <a:gd name="connsiteX19" fmla="*/ 721519 w 1254919"/>
              <a:gd name="connsiteY19" fmla="*/ 688181 h 835819"/>
              <a:gd name="connsiteX20" fmla="*/ 731044 w 1254919"/>
              <a:gd name="connsiteY20" fmla="*/ 742950 h 835819"/>
              <a:gd name="connsiteX21" fmla="*/ 738188 w 1254919"/>
              <a:gd name="connsiteY21" fmla="*/ 804862 h 835819"/>
              <a:gd name="connsiteX22" fmla="*/ 742950 w 1254919"/>
              <a:gd name="connsiteY22" fmla="*/ 831056 h 835819"/>
              <a:gd name="connsiteX23" fmla="*/ 142875 w 1254919"/>
              <a:gd name="connsiteY23" fmla="*/ 835819 h 835819"/>
              <a:gd name="connsiteX24" fmla="*/ 152400 w 1254919"/>
              <a:gd name="connsiteY24" fmla="*/ 776287 h 835819"/>
              <a:gd name="connsiteX25" fmla="*/ 152400 w 1254919"/>
              <a:gd name="connsiteY25" fmla="*/ 697706 h 835819"/>
              <a:gd name="connsiteX26" fmla="*/ 142875 w 1254919"/>
              <a:gd name="connsiteY26" fmla="*/ 645319 h 835819"/>
              <a:gd name="connsiteX27" fmla="*/ 104775 w 1254919"/>
              <a:gd name="connsiteY27" fmla="*/ 585787 h 835819"/>
              <a:gd name="connsiteX28" fmla="*/ 61913 w 1254919"/>
              <a:gd name="connsiteY28" fmla="*/ 547687 h 835819"/>
              <a:gd name="connsiteX29" fmla="*/ 0 w 1254919"/>
              <a:gd name="connsiteY29" fmla="*/ 519112 h 835819"/>
              <a:gd name="connsiteX30" fmla="*/ 414338 w 1254919"/>
              <a:gd name="connsiteY30" fmla="*/ 0 h 835819"/>
              <a:gd name="connsiteX0" fmla="*/ 352425 w 1193006"/>
              <a:gd name="connsiteY0" fmla="*/ 0 h 835819"/>
              <a:gd name="connsiteX1" fmla="*/ 483393 w 1193006"/>
              <a:gd name="connsiteY1" fmla="*/ 45244 h 835819"/>
              <a:gd name="connsiteX2" fmla="*/ 647700 w 1193006"/>
              <a:gd name="connsiteY2" fmla="*/ 76200 h 835819"/>
              <a:gd name="connsiteX3" fmla="*/ 842962 w 1193006"/>
              <a:gd name="connsiteY3" fmla="*/ 80962 h 835819"/>
              <a:gd name="connsiteX4" fmla="*/ 971550 w 1193006"/>
              <a:gd name="connsiteY4" fmla="*/ 92869 h 835819"/>
              <a:gd name="connsiteX5" fmla="*/ 1057275 w 1193006"/>
              <a:gd name="connsiteY5" fmla="*/ 121444 h 835819"/>
              <a:gd name="connsiteX6" fmla="*/ 1107281 w 1193006"/>
              <a:gd name="connsiteY6" fmla="*/ 140494 h 835819"/>
              <a:gd name="connsiteX7" fmla="*/ 1162050 w 1193006"/>
              <a:gd name="connsiteY7" fmla="*/ 200025 h 835819"/>
              <a:gd name="connsiteX8" fmla="*/ 1190625 w 1193006"/>
              <a:gd name="connsiteY8" fmla="*/ 285750 h 835819"/>
              <a:gd name="connsiteX9" fmla="*/ 1193006 w 1193006"/>
              <a:gd name="connsiteY9" fmla="*/ 333375 h 835819"/>
              <a:gd name="connsiteX10" fmla="*/ 1183481 w 1193006"/>
              <a:gd name="connsiteY10" fmla="*/ 397669 h 835819"/>
              <a:gd name="connsiteX11" fmla="*/ 1152525 w 1193006"/>
              <a:gd name="connsiteY11" fmla="*/ 440531 h 835819"/>
              <a:gd name="connsiteX12" fmla="*/ 1090612 w 1193006"/>
              <a:gd name="connsiteY12" fmla="*/ 481012 h 835819"/>
              <a:gd name="connsiteX13" fmla="*/ 1016793 w 1193006"/>
              <a:gd name="connsiteY13" fmla="*/ 497681 h 835819"/>
              <a:gd name="connsiteX14" fmla="*/ 902493 w 1193006"/>
              <a:gd name="connsiteY14" fmla="*/ 507206 h 835819"/>
              <a:gd name="connsiteX15" fmla="*/ 800100 w 1193006"/>
              <a:gd name="connsiteY15" fmla="*/ 507206 h 835819"/>
              <a:gd name="connsiteX16" fmla="*/ 757237 w 1193006"/>
              <a:gd name="connsiteY16" fmla="*/ 528637 h 835819"/>
              <a:gd name="connsiteX17" fmla="*/ 711993 w 1193006"/>
              <a:gd name="connsiteY17" fmla="*/ 571500 h 835819"/>
              <a:gd name="connsiteX18" fmla="*/ 685800 w 1193006"/>
              <a:gd name="connsiteY18" fmla="*/ 609600 h 835819"/>
              <a:gd name="connsiteX19" fmla="*/ 659606 w 1193006"/>
              <a:gd name="connsiteY19" fmla="*/ 688181 h 835819"/>
              <a:gd name="connsiteX20" fmla="*/ 669131 w 1193006"/>
              <a:gd name="connsiteY20" fmla="*/ 742950 h 835819"/>
              <a:gd name="connsiteX21" fmla="*/ 676275 w 1193006"/>
              <a:gd name="connsiteY21" fmla="*/ 804862 h 835819"/>
              <a:gd name="connsiteX22" fmla="*/ 681037 w 1193006"/>
              <a:gd name="connsiteY22" fmla="*/ 831056 h 835819"/>
              <a:gd name="connsiteX23" fmla="*/ 80962 w 1193006"/>
              <a:gd name="connsiteY23" fmla="*/ 835819 h 835819"/>
              <a:gd name="connsiteX24" fmla="*/ 90487 w 1193006"/>
              <a:gd name="connsiteY24" fmla="*/ 776287 h 835819"/>
              <a:gd name="connsiteX25" fmla="*/ 90487 w 1193006"/>
              <a:gd name="connsiteY25" fmla="*/ 697706 h 835819"/>
              <a:gd name="connsiteX26" fmla="*/ 80962 w 1193006"/>
              <a:gd name="connsiteY26" fmla="*/ 645319 h 835819"/>
              <a:gd name="connsiteX27" fmla="*/ 42862 w 1193006"/>
              <a:gd name="connsiteY27" fmla="*/ 585787 h 835819"/>
              <a:gd name="connsiteX28" fmla="*/ 0 w 1193006"/>
              <a:gd name="connsiteY28" fmla="*/ 547687 h 835819"/>
              <a:gd name="connsiteX29" fmla="*/ 352425 w 1193006"/>
              <a:gd name="connsiteY29" fmla="*/ 0 h 835819"/>
              <a:gd name="connsiteX0" fmla="*/ 309563 w 1150144"/>
              <a:gd name="connsiteY0" fmla="*/ 0 h 835819"/>
              <a:gd name="connsiteX1" fmla="*/ 440531 w 1150144"/>
              <a:gd name="connsiteY1" fmla="*/ 45244 h 835819"/>
              <a:gd name="connsiteX2" fmla="*/ 604838 w 1150144"/>
              <a:gd name="connsiteY2" fmla="*/ 76200 h 835819"/>
              <a:gd name="connsiteX3" fmla="*/ 800100 w 1150144"/>
              <a:gd name="connsiteY3" fmla="*/ 80962 h 835819"/>
              <a:gd name="connsiteX4" fmla="*/ 928688 w 1150144"/>
              <a:gd name="connsiteY4" fmla="*/ 92869 h 835819"/>
              <a:gd name="connsiteX5" fmla="*/ 1014413 w 1150144"/>
              <a:gd name="connsiteY5" fmla="*/ 121444 h 835819"/>
              <a:gd name="connsiteX6" fmla="*/ 1064419 w 1150144"/>
              <a:gd name="connsiteY6" fmla="*/ 140494 h 835819"/>
              <a:gd name="connsiteX7" fmla="*/ 1119188 w 1150144"/>
              <a:gd name="connsiteY7" fmla="*/ 200025 h 835819"/>
              <a:gd name="connsiteX8" fmla="*/ 1147763 w 1150144"/>
              <a:gd name="connsiteY8" fmla="*/ 285750 h 835819"/>
              <a:gd name="connsiteX9" fmla="*/ 1150144 w 1150144"/>
              <a:gd name="connsiteY9" fmla="*/ 333375 h 835819"/>
              <a:gd name="connsiteX10" fmla="*/ 1140619 w 1150144"/>
              <a:gd name="connsiteY10" fmla="*/ 397669 h 835819"/>
              <a:gd name="connsiteX11" fmla="*/ 1109663 w 1150144"/>
              <a:gd name="connsiteY11" fmla="*/ 440531 h 835819"/>
              <a:gd name="connsiteX12" fmla="*/ 1047750 w 1150144"/>
              <a:gd name="connsiteY12" fmla="*/ 481012 h 835819"/>
              <a:gd name="connsiteX13" fmla="*/ 973931 w 1150144"/>
              <a:gd name="connsiteY13" fmla="*/ 497681 h 835819"/>
              <a:gd name="connsiteX14" fmla="*/ 859631 w 1150144"/>
              <a:gd name="connsiteY14" fmla="*/ 507206 h 835819"/>
              <a:gd name="connsiteX15" fmla="*/ 757238 w 1150144"/>
              <a:gd name="connsiteY15" fmla="*/ 507206 h 835819"/>
              <a:gd name="connsiteX16" fmla="*/ 714375 w 1150144"/>
              <a:gd name="connsiteY16" fmla="*/ 528637 h 835819"/>
              <a:gd name="connsiteX17" fmla="*/ 669131 w 1150144"/>
              <a:gd name="connsiteY17" fmla="*/ 571500 h 835819"/>
              <a:gd name="connsiteX18" fmla="*/ 642938 w 1150144"/>
              <a:gd name="connsiteY18" fmla="*/ 609600 h 835819"/>
              <a:gd name="connsiteX19" fmla="*/ 616744 w 1150144"/>
              <a:gd name="connsiteY19" fmla="*/ 688181 h 835819"/>
              <a:gd name="connsiteX20" fmla="*/ 626269 w 1150144"/>
              <a:gd name="connsiteY20" fmla="*/ 742950 h 835819"/>
              <a:gd name="connsiteX21" fmla="*/ 633413 w 1150144"/>
              <a:gd name="connsiteY21" fmla="*/ 804862 h 835819"/>
              <a:gd name="connsiteX22" fmla="*/ 638175 w 1150144"/>
              <a:gd name="connsiteY22" fmla="*/ 831056 h 835819"/>
              <a:gd name="connsiteX23" fmla="*/ 38100 w 1150144"/>
              <a:gd name="connsiteY23" fmla="*/ 835819 h 835819"/>
              <a:gd name="connsiteX24" fmla="*/ 47625 w 1150144"/>
              <a:gd name="connsiteY24" fmla="*/ 776287 h 835819"/>
              <a:gd name="connsiteX25" fmla="*/ 47625 w 1150144"/>
              <a:gd name="connsiteY25" fmla="*/ 697706 h 835819"/>
              <a:gd name="connsiteX26" fmla="*/ 38100 w 1150144"/>
              <a:gd name="connsiteY26" fmla="*/ 645319 h 835819"/>
              <a:gd name="connsiteX27" fmla="*/ 0 w 1150144"/>
              <a:gd name="connsiteY27" fmla="*/ 585787 h 835819"/>
              <a:gd name="connsiteX28" fmla="*/ 309563 w 1150144"/>
              <a:gd name="connsiteY28" fmla="*/ 0 h 835819"/>
              <a:gd name="connsiteX0" fmla="*/ 271463 w 1112044"/>
              <a:gd name="connsiteY0" fmla="*/ 0 h 835819"/>
              <a:gd name="connsiteX1" fmla="*/ 402431 w 1112044"/>
              <a:gd name="connsiteY1" fmla="*/ 45244 h 835819"/>
              <a:gd name="connsiteX2" fmla="*/ 566738 w 1112044"/>
              <a:gd name="connsiteY2" fmla="*/ 76200 h 835819"/>
              <a:gd name="connsiteX3" fmla="*/ 762000 w 1112044"/>
              <a:gd name="connsiteY3" fmla="*/ 80962 h 835819"/>
              <a:gd name="connsiteX4" fmla="*/ 890588 w 1112044"/>
              <a:gd name="connsiteY4" fmla="*/ 92869 h 835819"/>
              <a:gd name="connsiteX5" fmla="*/ 976313 w 1112044"/>
              <a:gd name="connsiteY5" fmla="*/ 121444 h 835819"/>
              <a:gd name="connsiteX6" fmla="*/ 1026319 w 1112044"/>
              <a:gd name="connsiteY6" fmla="*/ 140494 h 835819"/>
              <a:gd name="connsiteX7" fmla="*/ 1081088 w 1112044"/>
              <a:gd name="connsiteY7" fmla="*/ 200025 h 835819"/>
              <a:gd name="connsiteX8" fmla="*/ 1109663 w 1112044"/>
              <a:gd name="connsiteY8" fmla="*/ 285750 h 835819"/>
              <a:gd name="connsiteX9" fmla="*/ 1112044 w 1112044"/>
              <a:gd name="connsiteY9" fmla="*/ 333375 h 835819"/>
              <a:gd name="connsiteX10" fmla="*/ 1102519 w 1112044"/>
              <a:gd name="connsiteY10" fmla="*/ 397669 h 835819"/>
              <a:gd name="connsiteX11" fmla="*/ 1071563 w 1112044"/>
              <a:gd name="connsiteY11" fmla="*/ 440531 h 835819"/>
              <a:gd name="connsiteX12" fmla="*/ 1009650 w 1112044"/>
              <a:gd name="connsiteY12" fmla="*/ 481012 h 835819"/>
              <a:gd name="connsiteX13" fmla="*/ 935831 w 1112044"/>
              <a:gd name="connsiteY13" fmla="*/ 497681 h 835819"/>
              <a:gd name="connsiteX14" fmla="*/ 821531 w 1112044"/>
              <a:gd name="connsiteY14" fmla="*/ 507206 h 835819"/>
              <a:gd name="connsiteX15" fmla="*/ 719138 w 1112044"/>
              <a:gd name="connsiteY15" fmla="*/ 507206 h 835819"/>
              <a:gd name="connsiteX16" fmla="*/ 676275 w 1112044"/>
              <a:gd name="connsiteY16" fmla="*/ 528637 h 835819"/>
              <a:gd name="connsiteX17" fmla="*/ 631031 w 1112044"/>
              <a:gd name="connsiteY17" fmla="*/ 571500 h 835819"/>
              <a:gd name="connsiteX18" fmla="*/ 604838 w 1112044"/>
              <a:gd name="connsiteY18" fmla="*/ 609600 h 835819"/>
              <a:gd name="connsiteX19" fmla="*/ 578644 w 1112044"/>
              <a:gd name="connsiteY19" fmla="*/ 688181 h 835819"/>
              <a:gd name="connsiteX20" fmla="*/ 588169 w 1112044"/>
              <a:gd name="connsiteY20" fmla="*/ 742950 h 835819"/>
              <a:gd name="connsiteX21" fmla="*/ 595313 w 1112044"/>
              <a:gd name="connsiteY21" fmla="*/ 804862 h 835819"/>
              <a:gd name="connsiteX22" fmla="*/ 600075 w 1112044"/>
              <a:gd name="connsiteY22" fmla="*/ 831056 h 835819"/>
              <a:gd name="connsiteX23" fmla="*/ 0 w 1112044"/>
              <a:gd name="connsiteY23" fmla="*/ 835819 h 835819"/>
              <a:gd name="connsiteX24" fmla="*/ 9525 w 1112044"/>
              <a:gd name="connsiteY24" fmla="*/ 776287 h 835819"/>
              <a:gd name="connsiteX25" fmla="*/ 9525 w 1112044"/>
              <a:gd name="connsiteY25" fmla="*/ 697706 h 835819"/>
              <a:gd name="connsiteX26" fmla="*/ 0 w 1112044"/>
              <a:gd name="connsiteY26" fmla="*/ 645319 h 835819"/>
              <a:gd name="connsiteX27" fmla="*/ 271463 w 1112044"/>
              <a:gd name="connsiteY27" fmla="*/ 0 h 835819"/>
              <a:gd name="connsiteX0" fmla="*/ 271463 w 1112044"/>
              <a:gd name="connsiteY0" fmla="*/ 0 h 835819"/>
              <a:gd name="connsiteX1" fmla="*/ 402431 w 1112044"/>
              <a:gd name="connsiteY1" fmla="*/ 45244 h 835819"/>
              <a:gd name="connsiteX2" fmla="*/ 566738 w 1112044"/>
              <a:gd name="connsiteY2" fmla="*/ 76200 h 835819"/>
              <a:gd name="connsiteX3" fmla="*/ 762000 w 1112044"/>
              <a:gd name="connsiteY3" fmla="*/ 80962 h 835819"/>
              <a:gd name="connsiteX4" fmla="*/ 890588 w 1112044"/>
              <a:gd name="connsiteY4" fmla="*/ 92869 h 835819"/>
              <a:gd name="connsiteX5" fmla="*/ 976313 w 1112044"/>
              <a:gd name="connsiteY5" fmla="*/ 121444 h 835819"/>
              <a:gd name="connsiteX6" fmla="*/ 1026319 w 1112044"/>
              <a:gd name="connsiteY6" fmla="*/ 140494 h 835819"/>
              <a:gd name="connsiteX7" fmla="*/ 1081088 w 1112044"/>
              <a:gd name="connsiteY7" fmla="*/ 200025 h 835819"/>
              <a:gd name="connsiteX8" fmla="*/ 1109663 w 1112044"/>
              <a:gd name="connsiteY8" fmla="*/ 285750 h 835819"/>
              <a:gd name="connsiteX9" fmla="*/ 1112044 w 1112044"/>
              <a:gd name="connsiteY9" fmla="*/ 333375 h 835819"/>
              <a:gd name="connsiteX10" fmla="*/ 1102519 w 1112044"/>
              <a:gd name="connsiteY10" fmla="*/ 397669 h 835819"/>
              <a:gd name="connsiteX11" fmla="*/ 1071563 w 1112044"/>
              <a:gd name="connsiteY11" fmla="*/ 440531 h 835819"/>
              <a:gd name="connsiteX12" fmla="*/ 1009650 w 1112044"/>
              <a:gd name="connsiteY12" fmla="*/ 481012 h 835819"/>
              <a:gd name="connsiteX13" fmla="*/ 935831 w 1112044"/>
              <a:gd name="connsiteY13" fmla="*/ 497681 h 835819"/>
              <a:gd name="connsiteX14" fmla="*/ 821531 w 1112044"/>
              <a:gd name="connsiteY14" fmla="*/ 507206 h 835819"/>
              <a:gd name="connsiteX15" fmla="*/ 719138 w 1112044"/>
              <a:gd name="connsiteY15" fmla="*/ 507206 h 835819"/>
              <a:gd name="connsiteX16" fmla="*/ 676275 w 1112044"/>
              <a:gd name="connsiteY16" fmla="*/ 528637 h 835819"/>
              <a:gd name="connsiteX17" fmla="*/ 631031 w 1112044"/>
              <a:gd name="connsiteY17" fmla="*/ 571500 h 835819"/>
              <a:gd name="connsiteX18" fmla="*/ 604838 w 1112044"/>
              <a:gd name="connsiteY18" fmla="*/ 609600 h 835819"/>
              <a:gd name="connsiteX19" fmla="*/ 578644 w 1112044"/>
              <a:gd name="connsiteY19" fmla="*/ 688181 h 835819"/>
              <a:gd name="connsiteX20" fmla="*/ 588169 w 1112044"/>
              <a:gd name="connsiteY20" fmla="*/ 742950 h 835819"/>
              <a:gd name="connsiteX21" fmla="*/ 595313 w 1112044"/>
              <a:gd name="connsiteY21" fmla="*/ 804862 h 835819"/>
              <a:gd name="connsiteX22" fmla="*/ 600075 w 1112044"/>
              <a:gd name="connsiteY22" fmla="*/ 831056 h 835819"/>
              <a:gd name="connsiteX23" fmla="*/ 0 w 1112044"/>
              <a:gd name="connsiteY23" fmla="*/ 835819 h 835819"/>
              <a:gd name="connsiteX24" fmla="*/ 9525 w 1112044"/>
              <a:gd name="connsiteY24" fmla="*/ 776287 h 835819"/>
              <a:gd name="connsiteX25" fmla="*/ 9525 w 1112044"/>
              <a:gd name="connsiteY25" fmla="*/ 697706 h 835819"/>
              <a:gd name="connsiteX26" fmla="*/ 271463 w 1112044"/>
              <a:gd name="connsiteY26" fmla="*/ 0 h 835819"/>
              <a:gd name="connsiteX0" fmla="*/ 271463 w 1112044"/>
              <a:gd name="connsiteY0" fmla="*/ 0 h 835819"/>
              <a:gd name="connsiteX1" fmla="*/ 402431 w 1112044"/>
              <a:gd name="connsiteY1" fmla="*/ 45244 h 835819"/>
              <a:gd name="connsiteX2" fmla="*/ 566738 w 1112044"/>
              <a:gd name="connsiteY2" fmla="*/ 76200 h 835819"/>
              <a:gd name="connsiteX3" fmla="*/ 762000 w 1112044"/>
              <a:gd name="connsiteY3" fmla="*/ 80962 h 835819"/>
              <a:gd name="connsiteX4" fmla="*/ 890588 w 1112044"/>
              <a:gd name="connsiteY4" fmla="*/ 92869 h 835819"/>
              <a:gd name="connsiteX5" fmla="*/ 976313 w 1112044"/>
              <a:gd name="connsiteY5" fmla="*/ 121444 h 835819"/>
              <a:gd name="connsiteX6" fmla="*/ 1026319 w 1112044"/>
              <a:gd name="connsiteY6" fmla="*/ 140494 h 835819"/>
              <a:gd name="connsiteX7" fmla="*/ 1081088 w 1112044"/>
              <a:gd name="connsiteY7" fmla="*/ 200025 h 835819"/>
              <a:gd name="connsiteX8" fmla="*/ 1109663 w 1112044"/>
              <a:gd name="connsiteY8" fmla="*/ 285750 h 835819"/>
              <a:gd name="connsiteX9" fmla="*/ 1112044 w 1112044"/>
              <a:gd name="connsiteY9" fmla="*/ 333375 h 835819"/>
              <a:gd name="connsiteX10" fmla="*/ 1102519 w 1112044"/>
              <a:gd name="connsiteY10" fmla="*/ 397669 h 835819"/>
              <a:gd name="connsiteX11" fmla="*/ 1071563 w 1112044"/>
              <a:gd name="connsiteY11" fmla="*/ 440531 h 835819"/>
              <a:gd name="connsiteX12" fmla="*/ 1009650 w 1112044"/>
              <a:gd name="connsiteY12" fmla="*/ 481012 h 835819"/>
              <a:gd name="connsiteX13" fmla="*/ 935831 w 1112044"/>
              <a:gd name="connsiteY13" fmla="*/ 497681 h 835819"/>
              <a:gd name="connsiteX14" fmla="*/ 821531 w 1112044"/>
              <a:gd name="connsiteY14" fmla="*/ 507206 h 835819"/>
              <a:gd name="connsiteX15" fmla="*/ 719138 w 1112044"/>
              <a:gd name="connsiteY15" fmla="*/ 507206 h 835819"/>
              <a:gd name="connsiteX16" fmla="*/ 676275 w 1112044"/>
              <a:gd name="connsiteY16" fmla="*/ 528637 h 835819"/>
              <a:gd name="connsiteX17" fmla="*/ 631031 w 1112044"/>
              <a:gd name="connsiteY17" fmla="*/ 571500 h 835819"/>
              <a:gd name="connsiteX18" fmla="*/ 604838 w 1112044"/>
              <a:gd name="connsiteY18" fmla="*/ 609600 h 835819"/>
              <a:gd name="connsiteX19" fmla="*/ 578644 w 1112044"/>
              <a:gd name="connsiteY19" fmla="*/ 688181 h 835819"/>
              <a:gd name="connsiteX20" fmla="*/ 588169 w 1112044"/>
              <a:gd name="connsiteY20" fmla="*/ 742950 h 835819"/>
              <a:gd name="connsiteX21" fmla="*/ 595313 w 1112044"/>
              <a:gd name="connsiteY21" fmla="*/ 804862 h 835819"/>
              <a:gd name="connsiteX22" fmla="*/ 600075 w 1112044"/>
              <a:gd name="connsiteY22" fmla="*/ 831056 h 835819"/>
              <a:gd name="connsiteX23" fmla="*/ 0 w 1112044"/>
              <a:gd name="connsiteY23" fmla="*/ 835819 h 835819"/>
              <a:gd name="connsiteX24" fmla="*/ 9525 w 1112044"/>
              <a:gd name="connsiteY24" fmla="*/ 776287 h 835819"/>
              <a:gd name="connsiteX25" fmla="*/ 271463 w 1112044"/>
              <a:gd name="connsiteY25" fmla="*/ 0 h 835819"/>
              <a:gd name="connsiteX0" fmla="*/ 271463 w 1112044"/>
              <a:gd name="connsiteY0" fmla="*/ 0 h 835819"/>
              <a:gd name="connsiteX1" fmla="*/ 402431 w 1112044"/>
              <a:gd name="connsiteY1" fmla="*/ 45244 h 835819"/>
              <a:gd name="connsiteX2" fmla="*/ 566738 w 1112044"/>
              <a:gd name="connsiteY2" fmla="*/ 76200 h 835819"/>
              <a:gd name="connsiteX3" fmla="*/ 762000 w 1112044"/>
              <a:gd name="connsiteY3" fmla="*/ 80962 h 835819"/>
              <a:gd name="connsiteX4" fmla="*/ 890588 w 1112044"/>
              <a:gd name="connsiteY4" fmla="*/ 92869 h 835819"/>
              <a:gd name="connsiteX5" fmla="*/ 976313 w 1112044"/>
              <a:gd name="connsiteY5" fmla="*/ 121444 h 835819"/>
              <a:gd name="connsiteX6" fmla="*/ 1026319 w 1112044"/>
              <a:gd name="connsiteY6" fmla="*/ 140494 h 835819"/>
              <a:gd name="connsiteX7" fmla="*/ 1081088 w 1112044"/>
              <a:gd name="connsiteY7" fmla="*/ 200025 h 835819"/>
              <a:gd name="connsiteX8" fmla="*/ 1109663 w 1112044"/>
              <a:gd name="connsiteY8" fmla="*/ 285750 h 835819"/>
              <a:gd name="connsiteX9" fmla="*/ 1112044 w 1112044"/>
              <a:gd name="connsiteY9" fmla="*/ 333375 h 835819"/>
              <a:gd name="connsiteX10" fmla="*/ 1102519 w 1112044"/>
              <a:gd name="connsiteY10" fmla="*/ 397669 h 835819"/>
              <a:gd name="connsiteX11" fmla="*/ 1071563 w 1112044"/>
              <a:gd name="connsiteY11" fmla="*/ 440531 h 835819"/>
              <a:gd name="connsiteX12" fmla="*/ 1009650 w 1112044"/>
              <a:gd name="connsiteY12" fmla="*/ 481012 h 835819"/>
              <a:gd name="connsiteX13" fmla="*/ 935831 w 1112044"/>
              <a:gd name="connsiteY13" fmla="*/ 497681 h 835819"/>
              <a:gd name="connsiteX14" fmla="*/ 821531 w 1112044"/>
              <a:gd name="connsiteY14" fmla="*/ 507206 h 835819"/>
              <a:gd name="connsiteX15" fmla="*/ 719138 w 1112044"/>
              <a:gd name="connsiteY15" fmla="*/ 507206 h 835819"/>
              <a:gd name="connsiteX16" fmla="*/ 676275 w 1112044"/>
              <a:gd name="connsiteY16" fmla="*/ 528637 h 835819"/>
              <a:gd name="connsiteX17" fmla="*/ 631031 w 1112044"/>
              <a:gd name="connsiteY17" fmla="*/ 571500 h 835819"/>
              <a:gd name="connsiteX18" fmla="*/ 604838 w 1112044"/>
              <a:gd name="connsiteY18" fmla="*/ 609600 h 835819"/>
              <a:gd name="connsiteX19" fmla="*/ 578644 w 1112044"/>
              <a:gd name="connsiteY19" fmla="*/ 688181 h 835819"/>
              <a:gd name="connsiteX20" fmla="*/ 588169 w 1112044"/>
              <a:gd name="connsiteY20" fmla="*/ 742950 h 835819"/>
              <a:gd name="connsiteX21" fmla="*/ 595313 w 1112044"/>
              <a:gd name="connsiteY21" fmla="*/ 804862 h 835819"/>
              <a:gd name="connsiteX22" fmla="*/ 600075 w 1112044"/>
              <a:gd name="connsiteY22" fmla="*/ 831056 h 835819"/>
              <a:gd name="connsiteX23" fmla="*/ 0 w 1112044"/>
              <a:gd name="connsiteY23" fmla="*/ 835819 h 835819"/>
              <a:gd name="connsiteX24" fmla="*/ 271463 w 1112044"/>
              <a:gd name="connsiteY24" fmla="*/ 0 h 835819"/>
              <a:gd name="connsiteX0" fmla="*/ 271463 w 1112044"/>
              <a:gd name="connsiteY0" fmla="*/ 0 h 835819"/>
              <a:gd name="connsiteX1" fmla="*/ 402431 w 1112044"/>
              <a:gd name="connsiteY1" fmla="*/ 45244 h 835819"/>
              <a:gd name="connsiteX2" fmla="*/ 566738 w 1112044"/>
              <a:gd name="connsiteY2" fmla="*/ 76200 h 835819"/>
              <a:gd name="connsiteX3" fmla="*/ 762000 w 1112044"/>
              <a:gd name="connsiteY3" fmla="*/ 80962 h 835819"/>
              <a:gd name="connsiteX4" fmla="*/ 976313 w 1112044"/>
              <a:gd name="connsiteY4" fmla="*/ 121444 h 835819"/>
              <a:gd name="connsiteX5" fmla="*/ 1026319 w 1112044"/>
              <a:gd name="connsiteY5" fmla="*/ 140494 h 835819"/>
              <a:gd name="connsiteX6" fmla="*/ 1081088 w 1112044"/>
              <a:gd name="connsiteY6" fmla="*/ 200025 h 835819"/>
              <a:gd name="connsiteX7" fmla="*/ 1109663 w 1112044"/>
              <a:gd name="connsiteY7" fmla="*/ 285750 h 835819"/>
              <a:gd name="connsiteX8" fmla="*/ 1112044 w 1112044"/>
              <a:gd name="connsiteY8" fmla="*/ 333375 h 835819"/>
              <a:gd name="connsiteX9" fmla="*/ 1102519 w 1112044"/>
              <a:gd name="connsiteY9" fmla="*/ 397669 h 835819"/>
              <a:gd name="connsiteX10" fmla="*/ 1071563 w 1112044"/>
              <a:gd name="connsiteY10" fmla="*/ 440531 h 835819"/>
              <a:gd name="connsiteX11" fmla="*/ 1009650 w 1112044"/>
              <a:gd name="connsiteY11" fmla="*/ 481012 h 835819"/>
              <a:gd name="connsiteX12" fmla="*/ 935831 w 1112044"/>
              <a:gd name="connsiteY12" fmla="*/ 497681 h 835819"/>
              <a:gd name="connsiteX13" fmla="*/ 821531 w 1112044"/>
              <a:gd name="connsiteY13" fmla="*/ 507206 h 835819"/>
              <a:gd name="connsiteX14" fmla="*/ 719138 w 1112044"/>
              <a:gd name="connsiteY14" fmla="*/ 507206 h 835819"/>
              <a:gd name="connsiteX15" fmla="*/ 676275 w 1112044"/>
              <a:gd name="connsiteY15" fmla="*/ 528637 h 835819"/>
              <a:gd name="connsiteX16" fmla="*/ 631031 w 1112044"/>
              <a:gd name="connsiteY16" fmla="*/ 571500 h 835819"/>
              <a:gd name="connsiteX17" fmla="*/ 604838 w 1112044"/>
              <a:gd name="connsiteY17" fmla="*/ 609600 h 835819"/>
              <a:gd name="connsiteX18" fmla="*/ 578644 w 1112044"/>
              <a:gd name="connsiteY18" fmla="*/ 688181 h 835819"/>
              <a:gd name="connsiteX19" fmla="*/ 588169 w 1112044"/>
              <a:gd name="connsiteY19" fmla="*/ 742950 h 835819"/>
              <a:gd name="connsiteX20" fmla="*/ 595313 w 1112044"/>
              <a:gd name="connsiteY20" fmla="*/ 804862 h 835819"/>
              <a:gd name="connsiteX21" fmla="*/ 600075 w 1112044"/>
              <a:gd name="connsiteY21" fmla="*/ 831056 h 835819"/>
              <a:gd name="connsiteX22" fmla="*/ 0 w 1112044"/>
              <a:gd name="connsiteY22" fmla="*/ 835819 h 835819"/>
              <a:gd name="connsiteX23" fmla="*/ 271463 w 1112044"/>
              <a:gd name="connsiteY23" fmla="*/ 0 h 835819"/>
              <a:gd name="connsiteX0" fmla="*/ 271463 w 1112044"/>
              <a:gd name="connsiteY0" fmla="*/ 0 h 835819"/>
              <a:gd name="connsiteX1" fmla="*/ 402431 w 1112044"/>
              <a:gd name="connsiteY1" fmla="*/ 45244 h 835819"/>
              <a:gd name="connsiteX2" fmla="*/ 566738 w 1112044"/>
              <a:gd name="connsiteY2" fmla="*/ 76200 h 835819"/>
              <a:gd name="connsiteX3" fmla="*/ 762000 w 1112044"/>
              <a:gd name="connsiteY3" fmla="*/ 80962 h 835819"/>
              <a:gd name="connsiteX4" fmla="*/ 1026319 w 1112044"/>
              <a:gd name="connsiteY4" fmla="*/ 140494 h 835819"/>
              <a:gd name="connsiteX5" fmla="*/ 1081088 w 1112044"/>
              <a:gd name="connsiteY5" fmla="*/ 200025 h 835819"/>
              <a:gd name="connsiteX6" fmla="*/ 1109663 w 1112044"/>
              <a:gd name="connsiteY6" fmla="*/ 285750 h 835819"/>
              <a:gd name="connsiteX7" fmla="*/ 1112044 w 1112044"/>
              <a:gd name="connsiteY7" fmla="*/ 333375 h 835819"/>
              <a:gd name="connsiteX8" fmla="*/ 1102519 w 1112044"/>
              <a:gd name="connsiteY8" fmla="*/ 397669 h 835819"/>
              <a:gd name="connsiteX9" fmla="*/ 1071563 w 1112044"/>
              <a:gd name="connsiteY9" fmla="*/ 440531 h 835819"/>
              <a:gd name="connsiteX10" fmla="*/ 1009650 w 1112044"/>
              <a:gd name="connsiteY10" fmla="*/ 481012 h 835819"/>
              <a:gd name="connsiteX11" fmla="*/ 935831 w 1112044"/>
              <a:gd name="connsiteY11" fmla="*/ 497681 h 835819"/>
              <a:gd name="connsiteX12" fmla="*/ 821531 w 1112044"/>
              <a:gd name="connsiteY12" fmla="*/ 507206 h 835819"/>
              <a:gd name="connsiteX13" fmla="*/ 719138 w 1112044"/>
              <a:gd name="connsiteY13" fmla="*/ 507206 h 835819"/>
              <a:gd name="connsiteX14" fmla="*/ 676275 w 1112044"/>
              <a:gd name="connsiteY14" fmla="*/ 528637 h 835819"/>
              <a:gd name="connsiteX15" fmla="*/ 631031 w 1112044"/>
              <a:gd name="connsiteY15" fmla="*/ 571500 h 835819"/>
              <a:gd name="connsiteX16" fmla="*/ 604838 w 1112044"/>
              <a:gd name="connsiteY16" fmla="*/ 609600 h 835819"/>
              <a:gd name="connsiteX17" fmla="*/ 578644 w 1112044"/>
              <a:gd name="connsiteY17" fmla="*/ 688181 h 835819"/>
              <a:gd name="connsiteX18" fmla="*/ 588169 w 1112044"/>
              <a:gd name="connsiteY18" fmla="*/ 742950 h 835819"/>
              <a:gd name="connsiteX19" fmla="*/ 595313 w 1112044"/>
              <a:gd name="connsiteY19" fmla="*/ 804862 h 835819"/>
              <a:gd name="connsiteX20" fmla="*/ 600075 w 1112044"/>
              <a:gd name="connsiteY20" fmla="*/ 831056 h 835819"/>
              <a:gd name="connsiteX21" fmla="*/ 0 w 1112044"/>
              <a:gd name="connsiteY21" fmla="*/ 835819 h 835819"/>
              <a:gd name="connsiteX22" fmla="*/ 271463 w 1112044"/>
              <a:gd name="connsiteY22" fmla="*/ 0 h 835819"/>
              <a:gd name="connsiteX0" fmla="*/ 271463 w 1112044"/>
              <a:gd name="connsiteY0" fmla="*/ 0 h 835819"/>
              <a:gd name="connsiteX1" fmla="*/ 402431 w 1112044"/>
              <a:gd name="connsiteY1" fmla="*/ 45244 h 835819"/>
              <a:gd name="connsiteX2" fmla="*/ 566738 w 1112044"/>
              <a:gd name="connsiteY2" fmla="*/ 76200 h 835819"/>
              <a:gd name="connsiteX3" fmla="*/ 762000 w 1112044"/>
              <a:gd name="connsiteY3" fmla="*/ 80962 h 835819"/>
              <a:gd name="connsiteX4" fmla="*/ 1081088 w 1112044"/>
              <a:gd name="connsiteY4" fmla="*/ 200025 h 835819"/>
              <a:gd name="connsiteX5" fmla="*/ 1109663 w 1112044"/>
              <a:gd name="connsiteY5" fmla="*/ 285750 h 835819"/>
              <a:gd name="connsiteX6" fmla="*/ 1112044 w 1112044"/>
              <a:gd name="connsiteY6" fmla="*/ 333375 h 835819"/>
              <a:gd name="connsiteX7" fmla="*/ 1102519 w 1112044"/>
              <a:gd name="connsiteY7" fmla="*/ 397669 h 835819"/>
              <a:gd name="connsiteX8" fmla="*/ 1071563 w 1112044"/>
              <a:gd name="connsiteY8" fmla="*/ 440531 h 835819"/>
              <a:gd name="connsiteX9" fmla="*/ 1009650 w 1112044"/>
              <a:gd name="connsiteY9" fmla="*/ 481012 h 835819"/>
              <a:gd name="connsiteX10" fmla="*/ 935831 w 1112044"/>
              <a:gd name="connsiteY10" fmla="*/ 497681 h 835819"/>
              <a:gd name="connsiteX11" fmla="*/ 821531 w 1112044"/>
              <a:gd name="connsiteY11" fmla="*/ 507206 h 835819"/>
              <a:gd name="connsiteX12" fmla="*/ 719138 w 1112044"/>
              <a:gd name="connsiteY12" fmla="*/ 507206 h 835819"/>
              <a:gd name="connsiteX13" fmla="*/ 676275 w 1112044"/>
              <a:gd name="connsiteY13" fmla="*/ 528637 h 835819"/>
              <a:gd name="connsiteX14" fmla="*/ 631031 w 1112044"/>
              <a:gd name="connsiteY14" fmla="*/ 571500 h 835819"/>
              <a:gd name="connsiteX15" fmla="*/ 604838 w 1112044"/>
              <a:gd name="connsiteY15" fmla="*/ 609600 h 835819"/>
              <a:gd name="connsiteX16" fmla="*/ 578644 w 1112044"/>
              <a:gd name="connsiteY16" fmla="*/ 688181 h 835819"/>
              <a:gd name="connsiteX17" fmla="*/ 588169 w 1112044"/>
              <a:gd name="connsiteY17" fmla="*/ 742950 h 835819"/>
              <a:gd name="connsiteX18" fmla="*/ 595313 w 1112044"/>
              <a:gd name="connsiteY18" fmla="*/ 804862 h 835819"/>
              <a:gd name="connsiteX19" fmla="*/ 600075 w 1112044"/>
              <a:gd name="connsiteY19" fmla="*/ 831056 h 835819"/>
              <a:gd name="connsiteX20" fmla="*/ 0 w 1112044"/>
              <a:gd name="connsiteY20" fmla="*/ 835819 h 835819"/>
              <a:gd name="connsiteX21" fmla="*/ 271463 w 1112044"/>
              <a:gd name="connsiteY21" fmla="*/ 0 h 835819"/>
              <a:gd name="connsiteX0" fmla="*/ 271463 w 1112044"/>
              <a:gd name="connsiteY0" fmla="*/ 0 h 835819"/>
              <a:gd name="connsiteX1" fmla="*/ 402431 w 1112044"/>
              <a:gd name="connsiteY1" fmla="*/ 45244 h 835819"/>
              <a:gd name="connsiteX2" fmla="*/ 566738 w 1112044"/>
              <a:gd name="connsiteY2" fmla="*/ 76200 h 835819"/>
              <a:gd name="connsiteX3" fmla="*/ 762000 w 1112044"/>
              <a:gd name="connsiteY3" fmla="*/ 80962 h 835819"/>
              <a:gd name="connsiteX4" fmla="*/ 1109663 w 1112044"/>
              <a:gd name="connsiteY4" fmla="*/ 285750 h 835819"/>
              <a:gd name="connsiteX5" fmla="*/ 1112044 w 1112044"/>
              <a:gd name="connsiteY5" fmla="*/ 333375 h 835819"/>
              <a:gd name="connsiteX6" fmla="*/ 1102519 w 1112044"/>
              <a:gd name="connsiteY6" fmla="*/ 397669 h 835819"/>
              <a:gd name="connsiteX7" fmla="*/ 1071563 w 1112044"/>
              <a:gd name="connsiteY7" fmla="*/ 440531 h 835819"/>
              <a:gd name="connsiteX8" fmla="*/ 1009650 w 1112044"/>
              <a:gd name="connsiteY8" fmla="*/ 481012 h 835819"/>
              <a:gd name="connsiteX9" fmla="*/ 935831 w 1112044"/>
              <a:gd name="connsiteY9" fmla="*/ 497681 h 835819"/>
              <a:gd name="connsiteX10" fmla="*/ 821531 w 1112044"/>
              <a:gd name="connsiteY10" fmla="*/ 507206 h 835819"/>
              <a:gd name="connsiteX11" fmla="*/ 719138 w 1112044"/>
              <a:gd name="connsiteY11" fmla="*/ 507206 h 835819"/>
              <a:gd name="connsiteX12" fmla="*/ 676275 w 1112044"/>
              <a:gd name="connsiteY12" fmla="*/ 528637 h 835819"/>
              <a:gd name="connsiteX13" fmla="*/ 631031 w 1112044"/>
              <a:gd name="connsiteY13" fmla="*/ 571500 h 835819"/>
              <a:gd name="connsiteX14" fmla="*/ 604838 w 1112044"/>
              <a:gd name="connsiteY14" fmla="*/ 609600 h 835819"/>
              <a:gd name="connsiteX15" fmla="*/ 578644 w 1112044"/>
              <a:gd name="connsiteY15" fmla="*/ 688181 h 835819"/>
              <a:gd name="connsiteX16" fmla="*/ 588169 w 1112044"/>
              <a:gd name="connsiteY16" fmla="*/ 742950 h 835819"/>
              <a:gd name="connsiteX17" fmla="*/ 595313 w 1112044"/>
              <a:gd name="connsiteY17" fmla="*/ 804862 h 835819"/>
              <a:gd name="connsiteX18" fmla="*/ 600075 w 1112044"/>
              <a:gd name="connsiteY18" fmla="*/ 831056 h 835819"/>
              <a:gd name="connsiteX19" fmla="*/ 0 w 1112044"/>
              <a:gd name="connsiteY19" fmla="*/ 835819 h 835819"/>
              <a:gd name="connsiteX20" fmla="*/ 271463 w 1112044"/>
              <a:gd name="connsiteY20" fmla="*/ 0 h 835819"/>
              <a:gd name="connsiteX0" fmla="*/ 271463 w 1112044"/>
              <a:gd name="connsiteY0" fmla="*/ 0 h 835819"/>
              <a:gd name="connsiteX1" fmla="*/ 402431 w 1112044"/>
              <a:gd name="connsiteY1" fmla="*/ 45244 h 835819"/>
              <a:gd name="connsiteX2" fmla="*/ 566738 w 1112044"/>
              <a:gd name="connsiteY2" fmla="*/ 76200 h 835819"/>
              <a:gd name="connsiteX3" fmla="*/ 762000 w 1112044"/>
              <a:gd name="connsiteY3" fmla="*/ 80962 h 835819"/>
              <a:gd name="connsiteX4" fmla="*/ 1097765 w 1112044"/>
              <a:gd name="connsiteY4" fmla="*/ 269969 h 835819"/>
              <a:gd name="connsiteX5" fmla="*/ 1109663 w 1112044"/>
              <a:gd name="connsiteY5" fmla="*/ 285750 h 835819"/>
              <a:gd name="connsiteX6" fmla="*/ 1112044 w 1112044"/>
              <a:gd name="connsiteY6" fmla="*/ 333375 h 835819"/>
              <a:gd name="connsiteX7" fmla="*/ 1102519 w 1112044"/>
              <a:gd name="connsiteY7" fmla="*/ 397669 h 835819"/>
              <a:gd name="connsiteX8" fmla="*/ 1071563 w 1112044"/>
              <a:gd name="connsiteY8" fmla="*/ 440531 h 835819"/>
              <a:gd name="connsiteX9" fmla="*/ 1009650 w 1112044"/>
              <a:gd name="connsiteY9" fmla="*/ 481012 h 835819"/>
              <a:gd name="connsiteX10" fmla="*/ 935831 w 1112044"/>
              <a:gd name="connsiteY10" fmla="*/ 497681 h 835819"/>
              <a:gd name="connsiteX11" fmla="*/ 821531 w 1112044"/>
              <a:gd name="connsiteY11" fmla="*/ 507206 h 835819"/>
              <a:gd name="connsiteX12" fmla="*/ 719138 w 1112044"/>
              <a:gd name="connsiteY12" fmla="*/ 507206 h 835819"/>
              <a:gd name="connsiteX13" fmla="*/ 676275 w 1112044"/>
              <a:gd name="connsiteY13" fmla="*/ 528637 h 835819"/>
              <a:gd name="connsiteX14" fmla="*/ 631031 w 1112044"/>
              <a:gd name="connsiteY14" fmla="*/ 571500 h 835819"/>
              <a:gd name="connsiteX15" fmla="*/ 604838 w 1112044"/>
              <a:gd name="connsiteY15" fmla="*/ 609600 h 835819"/>
              <a:gd name="connsiteX16" fmla="*/ 578644 w 1112044"/>
              <a:gd name="connsiteY16" fmla="*/ 688181 h 835819"/>
              <a:gd name="connsiteX17" fmla="*/ 588169 w 1112044"/>
              <a:gd name="connsiteY17" fmla="*/ 742950 h 835819"/>
              <a:gd name="connsiteX18" fmla="*/ 595313 w 1112044"/>
              <a:gd name="connsiteY18" fmla="*/ 804862 h 835819"/>
              <a:gd name="connsiteX19" fmla="*/ 600075 w 1112044"/>
              <a:gd name="connsiteY19" fmla="*/ 831056 h 835819"/>
              <a:gd name="connsiteX20" fmla="*/ 0 w 1112044"/>
              <a:gd name="connsiteY20" fmla="*/ 835819 h 835819"/>
              <a:gd name="connsiteX21" fmla="*/ 271463 w 1112044"/>
              <a:gd name="connsiteY21" fmla="*/ 0 h 835819"/>
              <a:gd name="connsiteX0" fmla="*/ 271463 w 1112044"/>
              <a:gd name="connsiteY0" fmla="*/ 0 h 835819"/>
              <a:gd name="connsiteX1" fmla="*/ 402431 w 1112044"/>
              <a:gd name="connsiteY1" fmla="*/ 45244 h 835819"/>
              <a:gd name="connsiteX2" fmla="*/ 566738 w 1112044"/>
              <a:gd name="connsiteY2" fmla="*/ 76200 h 835819"/>
              <a:gd name="connsiteX3" fmla="*/ 762000 w 1112044"/>
              <a:gd name="connsiteY3" fmla="*/ 80962 h 835819"/>
              <a:gd name="connsiteX4" fmla="*/ 1109663 w 1112044"/>
              <a:gd name="connsiteY4" fmla="*/ 285750 h 835819"/>
              <a:gd name="connsiteX5" fmla="*/ 1112044 w 1112044"/>
              <a:gd name="connsiteY5" fmla="*/ 333375 h 835819"/>
              <a:gd name="connsiteX6" fmla="*/ 1102519 w 1112044"/>
              <a:gd name="connsiteY6" fmla="*/ 397669 h 835819"/>
              <a:gd name="connsiteX7" fmla="*/ 1071563 w 1112044"/>
              <a:gd name="connsiteY7" fmla="*/ 440531 h 835819"/>
              <a:gd name="connsiteX8" fmla="*/ 1009650 w 1112044"/>
              <a:gd name="connsiteY8" fmla="*/ 481012 h 835819"/>
              <a:gd name="connsiteX9" fmla="*/ 935831 w 1112044"/>
              <a:gd name="connsiteY9" fmla="*/ 497681 h 835819"/>
              <a:gd name="connsiteX10" fmla="*/ 821531 w 1112044"/>
              <a:gd name="connsiteY10" fmla="*/ 507206 h 835819"/>
              <a:gd name="connsiteX11" fmla="*/ 719138 w 1112044"/>
              <a:gd name="connsiteY11" fmla="*/ 507206 h 835819"/>
              <a:gd name="connsiteX12" fmla="*/ 676275 w 1112044"/>
              <a:gd name="connsiteY12" fmla="*/ 528637 h 835819"/>
              <a:gd name="connsiteX13" fmla="*/ 631031 w 1112044"/>
              <a:gd name="connsiteY13" fmla="*/ 571500 h 835819"/>
              <a:gd name="connsiteX14" fmla="*/ 604838 w 1112044"/>
              <a:gd name="connsiteY14" fmla="*/ 609600 h 835819"/>
              <a:gd name="connsiteX15" fmla="*/ 578644 w 1112044"/>
              <a:gd name="connsiteY15" fmla="*/ 688181 h 835819"/>
              <a:gd name="connsiteX16" fmla="*/ 588169 w 1112044"/>
              <a:gd name="connsiteY16" fmla="*/ 742950 h 835819"/>
              <a:gd name="connsiteX17" fmla="*/ 595313 w 1112044"/>
              <a:gd name="connsiteY17" fmla="*/ 804862 h 835819"/>
              <a:gd name="connsiteX18" fmla="*/ 600075 w 1112044"/>
              <a:gd name="connsiteY18" fmla="*/ 831056 h 835819"/>
              <a:gd name="connsiteX19" fmla="*/ 0 w 1112044"/>
              <a:gd name="connsiteY19" fmla="*/ 835819 h 835819"/>
              <a:gd name="connsiteX20" fmla="*/ 271463 w 1112044"/>
              <a:gd name="connsiteY20" fmla="*/ 0 h 835819"/>
              <a:gd name="connsiteX0" fmla="*/ 271463 w 1112044"/>
              <a:gd name="connsiteY0" fmla="*/ 0 h 835819"/>
              <a:gd name="connsiteX1" fmla="*/ 402431 w 1112044"/>
              <a:gd name="connsiteY1" fmla="*/ 45244 h 835819"/>
              <a:gd name="connsiteX2" fmla="*/ 566738 w 1112044"/>
              <a:gd name="connsiteY2" fmla="*/ 76200 h 835819"/>
              <a:gd name="connsiteX3" fmla="*/ 762000 w 1112044"/>
              <a:gd name="connsiteY3" fmla="*/ 80962 h 835819"/>
              <a:gd name="connsiteX4" fmla="*/ 1112044 w 1112044"/>
              <a:gd name="connsiteY4" fmla="*/ 333375 h 835819"/>
              <a:gd name="connsiteX5" fmla="*/ 1102519 w 1112044"/>
              <a:gd name="connsiteY5" fmla="*/ 397669 h 835819"/>
              <a:gd name="connsiteX6" fmla="*/ 1071563 w 1112044"/>
              <a:gd name="connsiteY6" fmla="*/ 440531 h 835819"/>
              <a:gd name="connsiteX7" fmla="*/ 1009650 w 1112044"/>
              <a:gd name="connsiteY7" fmla="*/ 481012 h 835819"/>
              <a:gd name="connsiteX8" fmla="*/ 935831 w 1112044"/>
              <a:gd name="connsiteY8" fmla="*/ 497681 h 835819"/>
              <a:gd name="connsiteX9" fmla="*/ 821531 w 1112044"/>
              <a:gd name="connsiteY9" fmla="*/ 507206 h 835819"/>
              <a:gd name="connsiteX10" fmla="*/ 719138 w 1112044"/>
              <a:gd name="connsiteY10" fmla="*/ 507206 h 835819"/>
              <a:gd name="connsiteX11" fmla="*/ 676275 w 1112044"/>
              <a:gd name="connsiteY11" fmla="*/ 528637 h 835819"/>
              <a:gd name="connsiteX12" fmla="*/ 631031 w 1112044"/>
              <a:gd name="connsiteY12" fmla="*/ 571500 h 835819"/>
              <a:gd name="connsiteX13" fmla="*/ 604838 w 1112044"/>
              <a:gd name="connsiteY13" fmla="*/ 609600 h 835819"/>
              <a:gd name="connsiteX14" fmla="*/ 578644 w 1112044"/>
              <a:gd name="connsiteY14" fmla="*/ 688181 h 835819"/>
              <a:gd name="connsiteX15" fmla="*/ 588169 w 1112044"/>
              <a:gd name="connsiteY15" fmla="*/ 742950 h 835819"/>
              <a:gd name="connsiteX16" fmla="*/ 595313 w 1112044"/>
              <a:gd name="connsiteY16" fmla="*/ 804862 h 835819"/>
              <a:gd name="connsiteX17" fmla="*/ 600075 w 1112044"/>
              <a:gd name="connsiteY17" fmla="*/ 831056 h 835819"/>
              <a:gd name="connsiteX18" fmla="*/ 0 w 1112044"/>
              <a:gd name="connsiteY18" fmla="*/ 835819 h 835819"/>
              <a:gd name="connsiteX19" fmla="*/ 271463 w 1112044"/>
              <a:gd name="connsiteY19" fmla="*/ 0 h 835819"/>
              <a:gd name="connsiteX0" fmla="*/ 271463 w 1102519"/>
              <a:gd name="connsiteY0" fmla="*/ 0 h 835819"/>
              <a:gd name="connsiteX1" fmla="*/ 402431 w 1102519"/>
              <a:gd name="connsiteY1" fmla="*/ 45244 h 835819"/>
              <a:gd name="connsiteX2" fmla="*/ 566738 w 1102519"/>
              <a:gd name="connsiteY2" fmla="*/ 76200 h 835819"/>
              <a:gd name="connsiteX3" fmla="*/ 762000 w 1102519"/>
              <a:gd name="connsiteY3" fmla="*/ 80962 h 835819"/>
              <a:gd name="connsiteX4" fmla="*/ 1102519 w 1102519"/>
              <a:gd name="connsiteY4" fmla="*/ 397669 h 835819"/>
              <a:gd name="connsiteX5" fmla="*/ 1071563 w 1102519"/>
              <a:gd name="connsiteY5" fmla="*/ 440531 h 835819"/>
              <a:gd name="connsiteX6" fmla="*/ 1009650 w 1102519"/>
              <a:gd name="connsiteY6" fmla="*/ 481012 h 835819"/>
              <a:gd name="connsiteX7" fmla="*/ 935831 w 1102519"/>
              <a:gd name="connsiteY7" fmla="*/ 497681 h 835819"/>
              <a:gd name="connsiteX8" fmla="*/ 821531 w 1102519"/>
              <a:gd name="connsiteY8" fmla="*/ 507206 h 835819"/>
              <a:gd name="connsiteX9" fmla="*/ 719138 w 1102519"/>
              <a:gd name="connsiteY9" fmla="*/ 507206 h 835819"/>
              <a:gd name="connsiteX10" fmla="*/ 676275 w 1102519"/>
              <a:gd name="connsiteY10" fmla="*/ 528637 h 835819"/>
              <a:gd name="connsiteX11" fmla="*/ 631031 w 1102519"/>
              <a:gd name="connsiteY11" fmla="*/ 571500 h 835819"/>
              <a:gd name="connsiteX12" fmla="*/ 604838 w 1102519"/>
              <a:gd name="connsiteY12" fmla="*/ 609600 h 835819"/>
              <a:gd name="connsiteX13" fmla="*/ 578644 w 1102519"/>
              <a:gd name="connsiteY13" fmla="*/ 688181 h 835819"/>
              <a:gd name="connsiteX14" fmla="*/ 588169 w 1102519"/>
              <a:gd name="connsiteY14" fmla="*/ 742950 h 835819"/>
              <a:gd name="connsiteX15" fmla="*/ 595313 w 1102519"/>
              <a:gd name="connsiteY15" fmla="*/ 804862 h 835819"/>
              <a:gd name="connsiteX16" fmla="*/ 600075 w 1102519"/>
              <a:gd name="connsiteY16" fmla="*/ 831056 h 835819"/>
              <a:gd name="connsiteX17" fmla="*/ 0 w 1102519"/>
              <a:gd name="connsiteY17" fmla="*/ 835819 h 835819"/>
              <a:gd name="connsiteX18" fmla="*/ 271463 w 1102519"/>
              <a:gd name="connsiteY18" fmla="*/ 0 h 835819"/>
              <a:gd name="connsiteX0" fmla="*/ 271463 w 1071563"/>
              <a:gd name="connsiteY0" fmla="*/ 0 h 835819"/>
              <a:gd name="connsiteX1" fmla="*/ 402431 w 1071563"/>
              <a:gd name="connsiteY1" fmla="*/ 45244 h 835819"/>
              <a:gd name="connsiteX2" fmla="*/ 566738 w 1071563"/>
              <a:gd name="connsiteY2" fmla="*/ 76200 h 835819"/>
              <a:gd name="connsiteX3" fmla="*/ 762000 w 1071563"/>
              <a:gd name="connsiteY3" fmla="*/ 80962 h 835819"/>
              <a:gd name="connsiteX4" fmla="*/ 1071563 w 1071563"/>
              <a:gd name="connsiteY4" fmla="*/ 440531 h 835819"/>
              <a:gd name="connsiteX5" fmla="*/ 1009650 w 1071563"/>
              <a:gd name="connsiteY5" fmla="*/ 481012 h 835819"/>
              <a:gd name="connsiteX6" fmla="*/ 935831 w 1071563"/>
              <a:gd name="connsiteY6" fmla="*/ 497681 h 835819"/>
              <a:gd name="connsiteX7" fmla="*/ 821531 w 1071563"/>
              <a:gd name="connsiteY7" fmla="*/ 507206 h 835819"/>
              <a:gd name="connsiteX8" fmla="*/ 719138 w 1071563"/>
              <a:gd name="connsiteY8" fmla="*/ 507206 h 835819"/>
              <a:gd name="connsiteX9" fmla="*/ 676275 w 1071563"/>
              <a:gd name="connsiteY9" fmla="*/ 528637 h 835819"/>
              <a:gd name="connsiteX10" fmla="*/ 631031 w 1071563"/>
              <a:gd name="connsiteY10" fmla="*/ 571500 h 835819"/>
              <a:gd name="connsiteX11" fmla="*/ 604838 w 1071563"/>
              <a:gd name="connsiteY11" fmla="*/ 609600 h 835819"/>
              <a:gd name="connsiteX12" fmla="*/ 578644 w 1071563"/>
              <a:gd name="connsiteY12" fmla="*/ 688181 h 835819"/>
              <a:gd name="connsiteX13" fmla="*/ 588169 w 1071563"/>
              <a:gd name="connsiteY13" fmla="*/ 742950 h 835819"/>
              <a:gd name="connsiteX14" fmla="*/ 595313 w 1071563"/>
              <a:gd name="connsiteY14" fmla="*/ 804862 h 835819"/>
              <a:gd name="connsiteX15" fmla="*/ 600075 w 1071563"/>
              <a:gd name="connsiteY15" fmla="*/ 831056 h 835819"/>
              <a:gd name="connsiteX16" fmla="*/ 0 w 1071563"/>
              <a:gd name="connsiteY16" fmla="*/ 835819 h 835819"/>
              <a:gd name="connsiteX17" fmla="*/ 271463 w 1071563"/>
              <a:gd name="connsiteY17" fmla="*/ 0 h 835819"/>
              <a:gd name="connsiteX0" fmla="*/ 271463 w 1009650"/>
              <a:gd name="connsiteY0" fmla="*/ 0 h 835819"/>
              <a:gd name="connsiteX1" fmla="*/ 402431 w 1009650"/>
              <a:gd name="connsiteY1" fmla="*/ 45244 h 835819"/>
              <a:gd name="connsiteX2" fmla="*/ 566738 w 1009650"/>
              <a:gd name="connsiteY2" fmla="*/ 76200 h 835819"/>
              <a:gd name="connsiteX3" fmla="*/ 762000 w 1009650"/>
              <a:gd name="connsiteY3" fmla="*/ 80962 h 835819"/>
              <a:gd name="connsiteX4" fmla="*/ 1009650 w 1009650"/>
              <a:gd name="connsiteY4" fmla="*/ 481012 h 835819"/>
              <a:gd name="connsiteX5" fmla="*/ 935831 w 1009650"/>
              <a:gd name="connsiteY5" fmla="*/ 497681 h 835819"/>
              <a:gd name="connsiteX6" fmla="*/ 821531 w 1009650"/>
              <a:gd name="connsiteY6" fmla="*/ 507206 h 835819"/>
              <a:gd name="connsiteX7" fmla="*/ 719138 w 1009650"/>
              <a:gd name="connsiteY7" fmla="*/ 507206 h 835819"/>
              <a:gd name="connsiteX8" fmla="*/ 676275 w 1009650"/>
              <a:gd name="connsiteY8" fmla="*/ 528637 h 835819"/>
              <a:gd name="connsiteX9" fmla="*/ 631031 w 1009650"/>
              <a:gd name="connsiteY9" fmla="*/ 571500 h 835819"/>
              <a:gd name="connsiteX10" fmla="*/ 604838 w 1009650"/>
              <a:gd name="connsiteY10" fmla="*/ 609600 h 835819"/>
              <a:gd name="connsiteX11" fmla="*/ 578644 w 1009650"/>
              <a:gd name="connsiteY11" fmla="*/ 688181 h 835819"/>
              <a:gd name="connsiteX12" fmla="*/ 588169 w 1009650"/>
              <a:gd name="connsiteY12" fmla="*/ 742950 h 835819"/>
              <a:gd name="connsiteX13" fmla="*/ 595313 w 1009650"/>
              <a:gd name="connsiteY13" fmla="*/ 804862 h 835819"/>
              <a:gd name="connsiteX14" fmla="*/ 600075 w 1009650"/>
              <a:gd name="connsiteY14" fmla="*/ 831056 h 835819"/>
              <a:gd name="connsiteX15" fmla="*/ 0 w 1009650"/>
              <a:gd name="connsiteY15" fmla="*/ 835819 h 835819"/>
              <a:gd name="connsiteX16" fmla="*/ 271463 w 1009650"/>
              <a:gd name="connsiteY16" fmla="*/ 0 h 835819"/>
              <a:gd name="connsiteX0" fmla="*/ 271463 w 935831"/>
              <a:gd name="connsiteY0" fmla="*/ 0 h 835819"/>
              <a:gd name="connsiteX1" fmla="*/ 402431 w 935831"/>
              <a:gd name="connsiteY1" fmla="*/ 45244 h 835819"/>
              <a:gd name="connsiteX2" fmla="*/ 566738 w 935831"/>
              <a:gd name="connsiteY2" fmla="*/ 76200 h 835819"/>
              <a:gd name="connsiteX3" fmla="*/ 762000 w 935831"/>
              <a:gd name="connsiteY3" fmla="*/ 80962 h 835819"/>
              <a:gd name="connsiteX4" fmla="*/ 935831 w 935831"/>
              <a:gd name="connsiteY4" fmla="*/ 497681 h 835819"/>
              <a:gd name="connsiteX5" fmla="*/ 821531 w 935831"/>
              <a:gd name="connsiteY5" fmla="*/ 507206 h 835819"/>
              <a:gd name="connsiteX6" fmla="*/ 719138 w 935831"/>
              <a:gd name="connsiteY6" fmla="*/ 507206 h 835819"/>
              <a:gd name="connsiteX7" fmla="*/ 676275 w 935831"/>
              <a:gd name="connsiteY7" fmla="*/ 528637 h 835819"/>
              <a:gd name="connsiteX8" fmla="*/ 631031 w 935831"/>
              <a:gd name="connsiteY8" fmla="*/ 571500 h 835819"/>
              <a:gd name="connsiteX9" fmla="*/ 604838 w 935831"/>
              <a:gd name="connsiteY9" fmla="*/ 609600 h 835819"/>
              <a:gd name="connsiteX10" fmla="*/ 578644 w 935831"/>
              <a:gd name="connsiteY10" fmla="*/ 688181 h 835819"/>
              <a:gd name="connsiteX11" fmla="*/ 588169 w 935831"/>
              <a:gd name="connsiteY11" fmla="*/ 742950 h 835819"/>
              <a:gd name="connsiteX12" fmla="*/ 595313 w 935831"/>
              <a:gd name="connsiteY12" fmla="*/ 804862 h 835819"/>
              <a:gd name="connsiteX13" fmla="*/ 600075 w 935831"/>
              <a:gd name="connsiteY13" fmla="*/ 831056 h 835819"/>
              <a:gd name="connsiteX14" fmla="*/ 0 w 935831"/>
              <a:gd name="connsiteY14" fmla="*/ 835819 h 835819"/>
              <a:gd name="connsiteX15" fmla="*/ 271463 w 935831"/>
              <a:gd name="connsiteY15" fmla="*/ 0 h 835819"/>
              <a:gd name="connsiteX0" fmla="*/ 271463 w 821531"/>
              <a:gd name="connsiteY0" fmla="*/ 0 h 835819"/>
              <a:gd name="connsiteX1" fmla="*/ 402431 w 821531"/>
              <a:gd name="connsiteY1" fmla="*/ 45244 h 835819"/>
              <a:gd name="connsiteX2" fmla="*/ 566738 w 821531"/>
              <a:gd name="connsiteY2" fmla="*/ 76200 h 835819"/>
              <a:gd name="connsiteX3" fmla="*/ 762000 w 821531"/>
              <a:gd name="connsiteY3" fmla="*/ 80962 h 835819"/>
              <a:gd name="connsiteX4" fmla="*/ 821531 w 821531"/>
              <a:gd name="connsiteY4" fmla="*/ 507206 h 835819"/>
              <a:gd name="connsiteX5" fmla="*/ 719138 w 821531"/>
              <a:gd name="connsiteY5" fmla="*/ 507206 h 835819"/>
              <a:gd name="connsiteX6" fmla="*/ 676275 w 821531"/>
              <a:gd name="connsiteY6" fmla="*/ 528637 h 835819"/>
              <a:gd name="connsiteX7" fmla="*/ 631031 w 821531"/>
              <a:gd name="connsiteY7" fmla="*/ 571500 h 835819"/>
              <a:gd name="connsiteX8" fmla="*/ 604838 w 821531"/>
              <a:gd name="connsiteY8" fmla="*/ 609600 h 835819"/>
              <a:gd name="connsiteX9" fmla="*/ 578644 w 821531"/>
              <a:gd name="connsiteY9" fmla="*/ 688181 h 835819"/>
              <a:gd name="connsiteX10" fmla="*/ 588169 w 821531"/>
              <a:gd name="connsiteY10" fmla="*/ 742950 h 835819"/>
              <a:gd name="connsiteX11" fmla="*/ 595313 w 821531"/>
              <a:gd name="connsiteY11" fmla="*/ 804862 h 835819"/>
              <a:gd name="connsiteX12" fmla="*/ 600075 w 821531"/>
              <a:gd name="connsiteY12" fmla="*/ 831056 h 835819"/>
              <a:gd name="connsiteX13" fmla="*/ 0 w 821531"/>
              <a:gd name="connsiteY13" fmla="*/ 835819 h 835819"/>
              <a:gd name="connsiteX14" fmla="*/ 271463 w 821531"/>
              <a:gd name="connsiteY14" fmla="*/ 0 h 835819"/>
              <a:gd name="connsiteX0" fmla="*/ 0 w 550068"/>
              <a:gd name="connsiteY0" fmla="*/ 0 h 842169"/>
              <a:gd name="connsiteX1" fmla="*/ 130968 w 550068"/>
              <a:gd name="connsiteY1" fmla="*/ 45244 h 842169"/>
              <a:gd name="connsiteX2" fmla="*/ 295275 w 550068"/>
              <a:gd name="connsiteY2" fmla="*/ 76200 h 842169"/>
              <a:gd name="connsiteX3" fmla="*/ 490537 w 550068"/>
              <a:gd name="connsiteY3" fmla="*/ 80962 h 842169"/>
              <a:gd name="connsiteX4" fmla="*/ 550068 w 550068"/>
              <a:gd name="connsiteY4" fmla="*/ 507206 h 842169"/>
              <a:gd name="connsiteX5" fmla="*/ 447675 w 550068"/>
              <a:gd name="connsiteY5" fmla="*/ 507206 h 842169"/>
              <a:gd name="connsiteX6" fmla="*/ 404812 w 550068"/>
              <a:gd name="connsiteY6" fmla="*/ 528637 h 842169"/>
              <a:gd name="connsiteX7" fmla="*/ 359568 w 550068"/>
              <a:gd name="connsiteY7" fmla="*/ 571500 h 842169"/>
              <a:gd name="connsiteX8" fmla="*/ 333375 w 550068"/>
              <a:gd name="connsiteY8" fmla="*/ 609600 h 842169"/>
              <a:gd name="connsiteX9" fmla="*/ 307181 w 550068"/>
              <a:gd name="connsiteY9" fmla="*/ 688181 h 842169"/>
              <a:gd name="connsiteX10" fmla="*/ 316706 w 550068"/>
              <a:gd name="connsiteY10" fmla="*/ 742950 h 842169"/>
              <a:gd name="connsiteX11" fmla="*/ 323850 w 550068"/>
              <a:gd name="connsiteY11" fmla="*/ 804862 h 842169"/>
              <a:gd name="connsiteX12" fmla="*/ 328612 w 550068"/>
              <a:gd name="connsiteY12" fmla="*/ 831056 h 842169"/>
              <a:gd name="connsiteX13" fmla="*/ 17462 w 550068"/>
              <a:gd name="connsiteY13" fmla="*/ 842169 h 842169"/>
              <a:gd name="connsiteX14" fmla="*/ 0 w 550068"/>
              <a:gd name="connsiteY14" fmla="*/ 0 h 842169"/>
              <a:gd name="connsiteX0" fmla="*/ 0 w 550068"/>
              <a:gd name="connsiteY0" fmla="*/ 0 h 831056"/>
              <a:gd name="connsiteX1" fmla="*/ 130968 w 550068"/>
              <a:gd name="connsiteY1" fmla="*/ 45244 h 831056"/>
              <a:gd name="connsiteX2" fmla="*/ 295275 w 550068"/>
              <a:gd name="connsiteY2" fmla="*/ 76200 h 831056"/>
              <a:gd name="connsiteX3" fmla="*/ 490537 w 550068"/>
              <a:gd name="connsiteY3" fmla="*/ 80962 h 831056"/>
              <a:gd name="connsiteX4" fmla="*/ 550068 w 550068"/>
              <a:gd name="connsiteY4" fmla="*/ 507206 h 831056"/>
              <a:gd name="connsiteX5" fmla="*/ 447675 w 550068"/>
              <a:gd name="connsiteY5" fmla="*/ 507206 h 831056"/>
              <a:gd name="connsiteX6" fmla="*/ 404812 w 550068"/>
              <a:gd name="connsiteY6" fmla="*/ 528637 h 831056"/>
              <a:gd name="connsiteX7" fmla="*/ 359568 w 550068"/>
              <a:gd name="connsiteY7" fmla="*/ 571500 h 831056"/>
              <a:gd name="connsiteX8" fmla="*/ 333375 w 550068"/>
              <a:gd name="connsiteY8" fmla="*/ 609600 h 831056"/>
              <a:gd name="connsiteX9" fmla="*/ 307181 w 550068"/>
              <a:gd name="connsiteY9" fmla="*/ 688181 h 831056"/>
              <a:gd name="connsiteX10" fmla="*/ 316706 w 550068"/>
              <a:gd name="connsiteY10" fmla="*/ 742950 h 831056"/>
              <a:gd name="connsiteX11" fmla="*/ 323850 w 550068"/>
              <a:gd name="connsiteY11" fmla="*/ 804862 h 831056"/>
              <a:gd name="connsiteX12" fmla="*/ 328612 w 550068"/>
              <a:gd name="connsiteY12" fmla="*/ 831056 h 831056"/>
              <a:gd name="connsiteX13" fmla="*/ 15080 w 550068"/>
              <a:gd name="connsiteY13" fmla="*/ 827881 h 831056"/>
              <a:gd name="connsiteX14" fmla="*/ 0 w 550068"/>
              <a:gd name="connsiteY14" fmla="*/ 0 h 831056"/>
              <a:gd name="connsiteX0" fmla="*/ 0 w 550068"/>
              <a:gd name="connsiteY0" fmla="*/ 0 h 832644"/>
              <a:gd name="connsiteX1" fmla="*/ 130968 w 550068"/>
              <a:gd name="connsiteY1" fmla="*/ 45244 h 832644"/>
              <a:gd name="connsiteX2" fmla="*/ 295275 w 550068"/>
              <a:gd name="connsiteY2" fmla="*/ 76200 h 832644"/>
              <a:gd name="connsiteX3" fmla="*/ 490537 w 550068"/>
              <a:gd name="connsiteY3" fmla="*/ 80962 h 832644"/>
              <a:gd name="connsiteX4" fmla="*/ 550068 w 550068"/>
              <a:gd name="connsiteY4" fmla="*/ 507206 h 832644"/>
              <a:gd name="connsiteX5" fmla="*/ 447675 w 550068"/>
              <a:gd name="connsiteY5" fmla="*/ 507206 h 832644"/>
              <a:gd name="connsiteX6" fmla="*/ 404812 w 550068"/>
              <a:gd name="connsiteY6" fmla="*/ 528637 h 832644"/>
              <a:gd name="connsiteX7" fmla="*/ 359568 w 550068"/>
              <a:gd name="connsiteY7" fmla="*/ 571500 h 832644"/>
              <a:gd name="connsiteX8" fmla="*/ 333375 w 550068"/>
              <a:gd name="connsiteY8" fmla="*/ 609600 h 832644"/>
              <a:gd name="connsiteX9" fmla="*/ 307181 w 550068"/>
              <a:gd name="connsiteY9" fmla="*/ 688181 h 832644"/>
              <a:gd name="connsiteX10" fmla="*/ 316706 w 550068"/>
              <a:gd name="connsiteY10" fmla="*/ 742950 h 832644"/>
              <a:gd name="connsiteX11" fmla="*/ 323850 w 550068"/>
              <a:gd name="connsiteY11" fmla="*/ 804862 h 832644"/>
              <a:gd name="connsiteX12" fmla="*/ 328612 w 550068"/>
              <a:gd name="connsiteY12" fmla="*/ 831056 h 832644"/>
              <a:gd name="connsiteX13" fmla="*/ 12698 w 550068"/>
              <a:gd name="connsiteY13" fmla="*/ 832644 h 832644"/>
              <a:gd name="connsiteX14" fmla="*/ 0 w 550068"/>
              <a:gd name="connsiteY14" fmla="*/ 0 h 83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0068" h="832644">
                <a:moveTo>
                  <a:pt x="0" y="0"/>
                </a:moveTo>
                <a:lnTo>
                  <a:pt x="130968" y="45244"/>
                </a:lnTo>
                <a:lnTo>
                  <a:pt x="295275" y="76200"/>
                </a:lnTo>
                <a:lnTo>
                  <a:pt x="490537" y="80962"/>
                </a:lnTo>
                <a:lnTo>
                  <a:pt x="550068" y="507206"/>
                </a:lnTo>
                <a:lnTo>
                  <a:pt x="447675" y="507206"/>
                </a:lnTo>
                <a:lnTo>
                  <a:pt x="404812" y="528637"/>
                </a:lnTo>
                <a:lnTo>
                  <a:pt x="359568" y="571500"/>
                </a:lnTo>
                <a:lnTo>
                  <a:pt x="333375" y="609600"/>
                </a:lnTo>
                <a:lnTo>
                  <a:pt x="307181" y="688181"/>
                </a:lnTo>
                <a:lnTo>
                  <a:pt x="316706" y="742950"/>
                </a:lnTo>
                <a:lnTo>
                  <a:pt x="323850" y="804862"/>
                </a:lnTo>
                <a:lnTo>
                  <a:pt x="328612" y="831056"/>
                </a:lnTo>
                <a:lnTo>
                  <a:pt x="12698" y="8326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Freeform 38"/>
          <p:cNvSpPr/>
          <p:nvPr/>
        </p:nvSpPr>
        <p:spPr>
          <a:xfrm>
            <a:off x="2567581" y="1048168"/>
            <a:ext cx="326096" cy="617586"/>
          </a:xfrm>
          <a:custGeom>
            <a:avLst/>
            <a:gdLst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19050 w 1643063"/>
              <a:gd name="connsiteY38" fmla="*/ 209550 h 835819"/>
              <a:gd name="connsiteX39" fmla="*/ 69057 w 1643063"/>
              <a:gd name="connsiteY39" fmla="*/ 159544 h 835819"/>
              <a:gd name="connsiteX40" fmla="*/ 114300 w 1643063"/>
              <a:gd name="connsiteY40" fmla="*/ 130969 h 835819"/>
              <a:gd name="connsiteX41" fmla="*/ 183357 w 1643063"/>
              <a:gd name="connsiteY41" fmla="*/ 107156 h 835819"/>
              <a:gd name="connsiteX42" fmla="*/ 295275 w 1643063"/>
              <a:gd name="connsiteY42" fmla="*/ 97631 h 835819"/>
              <a:gd name="connsiteX43" fmla="*/ 378619 w 1643063"/>
              <a:gd name="connsiteY43" fmla="*/ 83344 h 835819"/>
              <a:gd name="connsiteX44" fmla="*/ 502444 w 1643063"/>
              <a:gd name="connsiteY44" fmla="*/ 69056 h 835819"/>
              <a:gd name="connsiteX45" fmla="*/ 573882 w 1643063"/>
              <a:gd name="connsiteY45" fmla="*/ 54769 h 835819"/>
              <a:gd name="connsiteX46" fmla="*/ 659607 w 1643063"/>
              <a:gd name="connsiteY46" fmla="*/ 42862 h 835819"/>
              <a:gd name="connsiteX47" fmla="*/ 723900 w 1643063"/>
              <a:gd name="connsiteY47" fmla="*/ 23812 h 835819"/>
              <a:gd name="connsiteX48" fmla="*/ 802482 w 1643063"/>
              <a:gd name="connsiteY48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19050 w 1643063"/>
              <a:gd name="connsiteY38" fmla="*/ 209550 h 835819"/>
              <a:gd name="connsiteX39" fmla="*/ 69057 w 1643063"/>
              <a:gd name="connsiteY39" fmla="*/ 159544 h 835819"/>
              <a:gd name="connsiteX40" fmla="*/ 114300 w 1643063"/>
              <a:gd name="connsiteY40" fmla="*/ 130969 h 835819"/>
              <a:gd name="connsiteX41" fmla="*/ 183357 w 1643063"/>
              <a:gd name="connsiteY41" fmla="*/ 107156 h 835819"/>
              <a:gd name="connsiteX42" fmla="*/ 378619 w 1643063"/>
              <a:gd name="connsiteY42" fmla="*/ 83344 h 835819"/>
              <a:gd name="connsiteX43" fmla="*/ 502444 w 1643063"/>
              <a:gd name="connsiteY43" fmla="*/ 69056 h 835819"/>
              <a:gd name="connsiteX44" fmla="*/ 573882 w 1643063"/>
              <a:gd name="connsiteY44" fmla="*/ 54769 h 835819"/>
              <a:gd name="connsiteX45" fmla="*/ 659607 w 1643063"/>
              <a:gd name="connsiteY45" fmla="*/ 42862 h 835819"/>
              <a:gd name="connsiteX46" fmla="*/ 723900 w 1643063"/>
              <a:gd name="connsiteY46" fmla="*/ 23812 h 835819"/>
              <a:gd name="connsiteX47" fmla="*/ 802482 w 1643063"/>
              <a:gd name="connsiteY47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19050 w 1643063"/>
              <a:gd name="connsiteY38" fmla="*/ 209550 h 835819"/>
              <a:gd name="connsiteX39" fmla="*/ 69057 w 1643063"/>
              <a:gd name="connsiteY39" fmla="*/ 159544 h 835819"/>
              <a:gd name="connsiteX40" fmla="*/ 114300 w 1643063"/>
              <a:gd name="connsiteY40" fmla="*/ 130969 h 835819"/>
              <a:gd name="connsiteX41" fmla="*/ 378619 w 1643063"/>
              <a:gd name="connsiteY41" fmla="*/ 83344 h 835819"/>
              <a:gd name="connsiteX42" fmla="*/ 502444 w 1643063"/>
              <a:gd name="connsiteY42" fmla="*/ 69056 h 835819"/>
              <a:gd name="connsiteX43" fmla="*/ 573882 w 1643063"/>
              <a:gd name="connsiteY43" fmla="*/ 54769 h 835819"/>
              <a:gd name="connsiteX44" fmla="*/ 659607 w 1643063"/>
              <a:gd name="connsiteY44" fmla="*/ 42862 h 835819"/>
              <a:gd name="connsiteX45" fmla="*/ 723900 w 1643063"/>
              <a:gd name="connsiteY45" fmla="*/ 23812 h 835819"/>
              <a:gd name="connsiteX46" fmla="*/ 802482 w 1643063"/>
              <a:gd name="connsiteY46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19050 w 1643063"/>
              <a:gd name="connsiteY38" fmla="*/ 209550 h 835819"/>
              <a:gd name="connsiteX39" fmla="*/ 69057 w 1643063"/>
              <a:gd name="connsiteY39" fmla="*/ 159544 h 835819"/>
              <a:gd name="connsiteX40" fmla="*/ 378619 w 1643063"/>
              <a:gd name="connsiteY40" fmla="*/ 83344 h 835819"/>
              <a:gd name="connsiteX41" fmla="*/ 502444 w 1643063"/>
              <a:gd name="connsiteY41" fmla="*/ 69056 h 835819"/>
              <a:gd name="connsiteX42" fmla="*/ 573882 w 1643063"/>
              <a:gd name="connsiteY42" fmla="*/ 54769 h 835819"/>
              <a:gd name="connsiteX43" fmla="*/ 659607 w 1643063"/>
              <a:gd name="connsiteY43" fmla="*/ 42862 h 835819"/>
              <a:gd name="connsiteX44" fmla="*/ 723900 w 1643063"/>
              <a:gd name="connsiteY44" fmla="*/ 23812 h 835819"/>
              <a:gd name="connsiteX45" fmla="*/ 802482 w 1643063"/>
              <a:gd name="connsiteY45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19050 w 1643063"/>
              <a:gd name="connsiteY38" fmla="*/ 209550 h 835819"/>
              <a:gd name="connsiteX39" fmla="*/ 378619 w 1643063"/>
              <a:gd name="connsiteY39" fmla="*/ 83344 h 835819"/>
              <a:gd name="connsiteX40" fmla="*/ 502444 w 1643063"/>
              <a:gd name="connsiteY40" fmla="*/ 69056 h 835819"/>
              <a:gd name="connsiteX41" fmla="*/ 573882 w 1643063"/>
              <a:gd name="connsiteY41" fmla="*/ 54769 h 835819"/>
              <a:gd name="connsiteX42" fmla="*/ 659607 w 1643063"/>
              <a:gd name="connsiteY42" fmla="*/ 42862 h 835819"/>
              <a:gd name="connsiteX43" fmla="*/ 723900 w 1643063"/>
              <a:gd name="connsiteY43" fmla="*/ 23812 h 835819"/>
              <a:gd name="connsiteX44" fmla="*/ 802482 w 1643063"/>
              <a:gd name="connsiteY44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378619 w 1643063"/>
              <a:gd name="connsiteY38" fmla="*/ 83344 h 835819"/>
              <a:gd name="connsiteX39" fmla="*/ 502444 w 1643063"/>
              <a:gd name="connsiteY39" fmla="*/ 69056 h 835819"/>
              <a:gd name="connsiteX40" fmla="*/ 573882 w 1643063"/>
              <a:gd name="connsiteY40" fmla="*/ 54769 h 835819"/>
              <a:gd name="connsiteX41" fmla="*/ 659607 w 1643063"/>
              <a:gd name="connsiteY41" fmla="*/ 42862 h 835819"/>
              <a:gd name="connsiteX42" fmla="*/ 723900 w 1643063"/>
              <a:gd name="connsiteY42" fmla="*/ 23812 h 835819"/>
              <a:gd name="connsiteX43" fmla="*/ 802482 w 1643063"/>
              <a:gd name="connsiteY43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378619 w 1643063"/>
              <a:gd name="connsiteY37" fmla="*/ 83344 h 835819"/>
              <a:gd name="connsiteX38" fmla="*/ 502444 w 1643063"/>
              <a:gd name="connsiteY38" fmla="*/ 69056 h 835819"/>
              <a:gd name="connsiteX39" fmla="*/ 573882 w 1643063"/>
              <a:gd name="connsiteY39" fmla="*/ 54769 h 835819"/>
              <a:gd name="connsiteX40" fmla="*/ 659607 w 1643063"/>
              <a:gd name="connsiteY40" fmla="*/ 42862 h 835819"/>
              <a:gd name="connsiteX41" fmla="*/ 723900 w 1643063"/>
              <a:gd name="connsiteY41" fmla="*/ 23812 h 835819"/>
              <a:gd name="connsiteX42" fmla="*/ 802482 w 1643063"/>
              <a:gd name="connsiteY42" fmla="*/ 0 h 835819"/>
              <a:gd name="connsiteX0" fmla="*/ 792957 w 1633538"/>
              <a:gd name="connsiteY0" fmla="*/ 0 h 835819"/>
              <a:gd name="connsiteX1" fmla="*/ 923925 w 1633538"/>
              <a:gd name="connsiteY1" fmla="*/ 45244 h 835819"/>
              <a:gd name="connsiteX2" fmla="*/ 1088232 w 1633538"/>
              <a:gd name="connsiteY2" fmla="*/ 76200 h 835819"/>
              <a:gd name="connsiteX3" fmla="*/ 1283494 w 1633538"/>
              <a:gd name="connsiteY3" fmla="*/ 80962 h 835819"/>
              <a:gd name="connsiteX4" fmla="*/ 1412082 w 1633538"/>
              <a:gd name="connsiteY4" fmla="*/ 92869 h 835819"/>
              <a:gd name="connsiteX5" fmla="*/ 1497807 w 1633538"/>
              <a:gd name="connsiteY5" fmla="*/ 121444 h 835819"/>
              <a:gd name="connsiteX6" fmla="*/ 1547813 w 1633538"/>
              <a:gd name="connsiteY6" fmla="*/ 140494 h 835819"/>
              <a:gd name="connsiteX7" fmla="*/ 1602582 w 1633538"/>
              <a:gd name="connsiteY7" fmla="*/ 200025 h 835819"/>
              <a:gd name="connsiteX8" fmla="*/ 1631157 w 1633538"/>
              <a:gd name="connsiteY8" fmla="*/ 285750 h 835819"/>
              <a:gd name="connsiteX9" fmla="*/ 1633538 w 1633538"/>
              <a:gd name="connsiteY9" fmla="*/ 333375 h 835819"/>
              <a:gd name="connsiteX10" fmla="*/ 1624013 w 1633538"/>
              <a:gd name="connsiteY10" fmla="*/ 397669 h 835819"/>
              <a:gd name="connsiteX11" fmla="*/ 1593057 w 1633538"/>
              <a:gd name="connsiteY11" fmla="*/ 440531 h 835819"/>
              <a:gd name="connsiteX12" fmla="*/ 1531144 w 1633538"/>
              <a:gd name="connsiteY12" fmla="*/ 481012 h 835819"/>
              <a:gd name="connsiteX13" fmla="*/ 1457325 w 1633538"/>
              <a:gd name="connsiteY13" fmla="*/ 497681 h 835819"/>
              <a:gd name="connsiteX14" fmla="*/ 1343025 w 1633538"/>
              <a:gd name="connsiteY14" fmla="*/ 507206 h 835819"/>
              <a:gd name="connsiteX15" fmla="*/ 1240632 w 1633538"/>
              <a:gd name="connsiteY15" fmla="*/ 507206 h 835819"/>
              <a:gd name="connsiteX16" fmla="*/ 1197769 w 1633538"/>
              <a:gd name="connsiteY16" fmla="*/ 528637 h 835819"/>
              <a:gd name="connsiteX17" fmla="*/ 1152525 w 1633538"/>
              <a:gd name="connsiteY17" fmla="*/ 571500 h 835819"/>
              <a:gd name="connsiteX18" fmla="*/ 1126332 w 1633538"/>
              <a:gd name="connsiteY18" fmla="*/ 609600 h 835819"/>
              <a:gd name="connsiteX19" fmla="*/ 1100138 w 1633538"/>
              <a:gd name="connsiteY19" fmla="*/ 688181 h 835819"/>
              <a:gd name="connsiteX20" fmla="*/ 1109663 w 1633538"/>
              <a:gd name="connsiteY20" fmla="*/ 742950 h 835819"/>
              <a:gd name="connsiteX21" fmla="*/ 1116807 w 1633538"/>
              <a:gd name="connsiteY21" fmla="*/ 804862 h 835819"/>
              <a:gd name="connsiteX22" fmla="*/ 1121569 w 1633538"/>
              <a:gd name="connsiteY22" fmla="*/ 831056 h 835819"/>
              <a:gd name="connsiteX23" fmla="*/ 521494 w 1633538"/>
              <a:gd name="connsiteY23" fmla="*/ 835819 h 835819"/>
              <a:gd name="connsiteX24" fmla="*/ 531019 w 1633538"/>
              <a:gd name="connsiteY24" fmla="*/ 776287 h 835819"/>
              <a:gd name="connsiteX25" fmla="*/ 531019 w 1633538"/>
              <a:gd name="connsiteY25" fmla="*/ 697706 h 835819"/>
              <a:gd name="connsiteX26" fmla="*/ 521494 w 1633538"/>
              <a:gd name="connsiteY26" fmla="*/ 645319 h 835819"/>
              <a:gd name="connsiteX27" fmla="*/ 483394 w 1633538"/>
              <a:gd name="connsiteY27" fmla="*/ 585787 h 835819"/>
              <a:gd name="connsiteX28" fmla="*/ 440532 w 1633538"/>
              <a:gd name="connsiteY28" fmla="*/ 547687 h 835819"/>
              <a:gd name="connsiteX29" fmla="*/ 378619 w 1633538"/>
              <a:gd name="connsiteY29" fmla="*/ 519112 h 835819"/>
              <a:gd name="connsiteX30" fmla="*/ 302419 w 1633538"/>
              <a:gd name="connsiteY30" fmla="*/ 511969 h 835819"/>
              <a:gd name="connsiteX31" fmla="*/ 221457 w 1633538"/>
              <a:gd name="connsiteY31" fmla="*/ 507206 h 835819"/>
              <a:gd name="connsiteX32" fmla="*/ 123825 w 1633538"/>
              <a:gd name="connsiteY32" fmla="*/ 497681 h 835819"/>
              <a:gd name="connsiteX33" fmla="*/ 52388 w 1633538"/>
              <a:gd name="connsiteY33" fmla="*/ 464344 h 835819"/>
              <a:gd name="connsiteX34" fmla="*/ 19050 w 1633538"/>
              <a:gd name="connsiteY34" fmla="*/ 431006 h 835819"/>
              <a:gd name="connsiteX35" fmla="*/ 0 w 1633538"/>
              <a:gd name="connsiteY35" fmla="*/ 388144 h 835819"/>
              <a:gd name="connsiteX36" fmla="*/ 369094 w 1633538"/>
              <a:gd name="connsiteY36" fmla="*/ 83344 h 835819"/>
              <a:gd name="connsiteX37" fmla="*/ 492919 w 1633538"/>
              <a:gd name="connsiteY37" fmla="*/ 69056 h 835819"/>
              <a:gd name="connsiteX38" fmla="*/ 564357 w 1633538"/>
              <a:gd name="connsiteY38" fmla="*/ 54769 h 835819"/>
              <a:gd name="connsiteX39" fmla="*/ 650082 w 1633538"/>
              <a:gd name="connsiteY39" fmla="*/ 42862 h 835819"/>
              <a:gd name="connsiteX40" fmla="*/ 714375 w 1633538"/>
              <a:gd name="connsiteY40" fmla="*/ 23812 h 835819"/>
              <a:gd name="connsiteX41" fmla="*/ 792957 w 1633538"/>
              <a:gd name="connsiteY41" fmla="*/ 0 h 835819"/>
              <a:gd name="connsiteX0" fmla="*/ 773907 w 1614488"/>
              <a:gd name="connsiteY0" fmla="*/ 0 h 835819"/>
              <a:gd name="connsiteX1" fmla="*/ 904875 w 1614488"/>
              <a:gd name="connsiteY1" fmla="*/ 45244 h 835819"/>
              <a:gd name="connsiteX2" fmla="*/ 1069182 w 1614488"/>
              <a:gd name="connsiteY2" fmla="*/ 76200 h 835819"/>
              <a:gd name="connsiteX3" fmla="*/ 1264444 w 1614488"/>
              <a:gd name="connsiteY3" fmla="*/ 80962 h 835819"/>
              <a:gd name="connsiteX4" fmla="*/ 1393032 w 1614488"/>
              <a:gd name="connsiteY4" fmla="*/ 92869 h 835819"/>
              <a:gd name="connsiteX5" fmla="*/ 1478757 w 1614488"/>
              <a:gd name="connsiteY5" fmla="*/ 121444 h 835819"/>
              <a:gd name="connsiteX6" fmla="*/ 1528763 w 1614488"/>
              <a:gd name="connsiteY6" fmla="*/ 140494 h 835819"/>
              <a:gd name="connsiteX7" fmla="*/ 1583532 w 1614488"/>
              <a:gd name="connsiteY7" fmla="*/ 200025 h 835819"/>
              <a:gd name="connsiteX8" fmla="*/ 1612107 w 1614488"/>
              <a:gd name="connsiteY8" fmla="*/ 285750 h 835819"/>
              <a:gd name="connsiteX9" fmla="*/ 1614488 w 1614488"/>
              <a:gd name="connsiteY9" fmla="*/ 333375 h 835819"/>
              <a:gd name="connsiteX10" fmla="*/ 1604963 w 1614488"/>
              <a:gd name="connsiteY10" fmla="*/ 397669 h 835819"/>
              <a:gd name="connsiteX11" fmla="*/ 1574007 w 1614488"/>
              <a:gd name="connsiteY11" fmla="*/ 440531 h 835819"/>
              <a:gd name="connsiteX12" fmla="*/ 1512094 w 1614488"/>
              <a:gd name="connsiteY12" fmla="*/ 481012 h 835819"/>
              <a:gd name="connsiteX13" fmla="*/ 1438275 w 1614488"/>
              <a:gd name="connsiteY13" fmla="*/ 497681 h 835819"/>
              <a:gd name="connsiteX14" fmla="*/ 1323975 w 1614488"/>
              <a:gd name="connsiteY14" fmla="*/ 507206 h 835819"/>
              <a:gd name="connsiteX15" fmla="*/ 1221582 w 1614488"/>
              <a:gd name="connsiteY15" fmla="*/ 507206 h 835819"/>
              <a:gd name="connsiteX16" fmla="*/ 1178719 w 1614488"/>
              <a:gd name="connsiteY16" fmla="*/ 528637 h 835819"/>
              <a:gd name="connsiteX17" fmla="*/ 1133475 w 1614488"/>
              <a:gd name="connsiteY17" fmla="*/ 571500 h 835819"/>
              <a:gd name="connsiteX18" fmla="*/ 1107282 w 1614488"/>
              <a:gd name="connsiteY18" fmla="*/ 609600 h 835819"/>
              <a:gd name="connsiteX19" fmla="*/ 1081088 w 1614488"/>
              <a:gd name="connsiteY19" fmla="*/ 688181 h 835819"/>
              <a:gd name="connsiteX20" fmla="*/ 1090613 w 1614488"/>
              <a:gd name="connsiteY20" fmla="*/ 742950 h 835819"/>
              <a:gd name="connsiteX21" fmla="*/ 1097757 w 1614488"/>
              <a:gd name="connsiteY21" fmla="*/ 804862 h 835819"/>
              <a:gd name="connsiteX22" fmla="*/ 1102519 w 1614488"/>
              <a:gd name="connsiteY22" fmla="*/ 831056 h 835819"/>
              <a:gd name="connsiteX23" fmla="*/ 502444 w 1614488"/>
              <a:gd name="connsiteY23" fmla="*/ 835819 h 835819"/>
              <a:gd name="connsiteX24" fmla="*/ 511969 w 1614488"/>
              <a:gd name="connsiteY24" fmla="*/ 776287 h 835819"/>
              <a:gd name="connsiteX25" fmla="*/ 511969 w 1614488"/>
              <a:gd name="connsiteY25" fmla="*/ 697706 h 835819"/>
              <a:gd name="connsiteX26" fmla="*/ 502444 w 1614488"/>
              <a:gd name="connsiteY26" fmla="*/ 645319 h 835819"/>
              <a:gd name="connsiteX27" fmla="*/ 464344 w 1614488"/>
              <a:gd name="connsiteY27" fmla="*/ 585787 h 835819"/>
              <a:gd name="connsiteX28" fmla="*/ 421482 w 1614488"/>
              <a:gd name="connsiteY28" fmla="*/ 547687 h 835819"/>
              <a:gd name="connsiteX29" fmla="*/ 359569 w 1614488"/>
              <a:gd name="connsiteY29" fmla="*/ 519112 h 835819"/>
              <a:gd name="connsiteX30" fmla="*/ 283369 w 1614488"/>
              <a:gd name="connsiteY30" fmla="*/ 511969 h 835819"/>
              <a:gd name="connsiteX31" fmla="*/ 202407 w 1614488"/>
              <a:gd name="connsiteY31" fmla="*/ 507206 h 835819"/>
              <a:gd name="connsiteX32" fmla="*/ 104775 w 1614488"/>
              <a:gd name="connsiteY32" fmla="*/ 497681 h 835819"/>
              <a:gd name="connsiteX33" fmla="*/ 33338 w 1614488"/>
              <a:gd name="connsiteY33" fmla="*/ 464344 h 835819"/>
              <a:gd name="connsiteX34" fmla="*/ 0 w 1614488"/>
              <a:gd name="connsiteY34" fmla="*/ 431006 h 835819"/>
              <a:gd name="connsiteX35" fmla="*/ 350044 w 1614488"/>
              <a:gd name="connsiteY35" fmla="*/ 83344 h 835819"/>
              <a:gd name="connsiteX36" fmla="*/ 473869 w 1614488"/>
              <a:gd name="connsiteY36" fmla="*/ 69056 h 835819"/>
              <a:gd name="connsiteX37" fmla="*/ 545307 w 1614488"/>
              <a:gd name="connsiteY37" fmla="*/ 54769 h 835819"/>
              <a:gd name="connsiteX38" fmla="*/ 631032 w 1614488"/>
              <a:gd name="connsiteY38" fmla="*/ 42862 h 835819"/>
              <a:gd name="connsiteX39" fmla="*/ 695325 w 1614488"/>
              <a:gd name="connsiteY39" fmla="*/ 23812 h 835819"/>
              <a:gd name="connsiteX40" fmla="*/ 773907 w 1614488"/>
              <a:gd name="connsiteY40" fmla="*/ 0 h 835819"/>
              <a:gd name="connsiteX0" fmla="*/ 740569 w 1581150"/>
              <a:gd name="connsiteY0" fmla="*/ 0 h 835819"/>
              <a:gd name="connsiteX1" fmla="*/ 871537 w 1581150"/>
              <a:gd name="connsiteY1" fmla="*/ 45244 h 835819"/>
              <a:gd name="connsiteX2" fmla="*/ 1035844 w 1581150"/>
              <a:gd name="connsiteY2" fmla="*/ 76200 h 835819"/>
              <a:gd name="connsiteX3" fmla="*/ 1231106 w 1581150"/>
              <a:gd name="connsiteY3" fmla="*/ 80962 h 835819"/>
              <a:gd name="connsiteX4" fmla="*/ 1359694 w 1581150"/>
              <a:gd name="connsiteY4" fmla="*/ 92869 h 835819"/>
              <a:gd name="connsiteX5" fmla="*/ 1445419 w 1581150"/>
              <a:gd name="connsiteY5" fmla="*/ 121444 h 835819"/>
              <a:gd name="connsiteX6" fmla="*/ 1495425 w 1581150"/>
              <a:gd name="connsiteY6" fmla="*/ 140494 h 835819"/>
              <a:gd name="connsiteX7" fmla="*/ 1550194 w 1581150"/>
              <a:gd name="connsiteY7" fmla="*/ 200025 h 835819"/>
              <a:gd name="connsiteX8" fmla="*/ 1578769 w 1581150"/>
              <a:gd name="connsiteY8" fmla="*/ 285750 h 835819"/>
              <a:gd name="connsiteX9" fmla="*/ 1581150 w 1581150"/>
              <a:gd name="connsiteY9" fmla="*/ 333375 h 835819"/>
              <a:gd name="connsiteX10" fmla="*/ 1571625 w 1581150"/>
              <a:gd name="connsiteY10" fmla="*/ 397669 h 835819"/>
              <a:gd name="connsiteX11" fmla="*/ 1540669 w 1581150"/>
              <a:gd name="connsiteY11" fmla="*/ 440531 h 835819"/>
              <a:gd name="connsiteX12" fmla="*/ 1478756 w 1581150"/>
              <a:gd name="connsiteY12" fmla="*/ 481012 h 835819"/>
              <a:gd name="connsiteX13" fmla="*/ 1404937 w 1581150"/>
              <a:gd name="connsiteY13" fmla="*/ 497681 h 835819"/>
              <a:gd name="connsiteX14" fmla="*/ 1290637 w 1581150"/>
              <a:gd name="connsiteY14" fmla="*/ 507206 h 835819"/>
              <a:gd name="connsiteX15" fmla="*/ 1188244 w 1581150"/>
              <a:gd name="connsiteY15" fmla="*/ 507206 h 835819"/>
              <a:gd name="connsiteX16" fmla="*/ 1145381 w 1581150"/>
              <a:gd name="connsiteY16" fmla="*/ 528637 h 835819"/>
              <a:gd name="connsiteX17" fmla="*/ 1100137 w 1581150"/>
              <a:gd name="connsiteY17" fmla="*/ 571500 h 835819"/>
              <a:gd name="connsiteX18" fmla="*/ 1073944 w 1581150"/>
              <a:gd name="connsiteY18" fmla="*/ 609600 h 835819"/>
              <a:gd name="connsiteX19" fmla="*/ 1047750 w 1581150"/>
              <a:gd name="connsiteY19" fmla="*/ 688181 h 835819"/>
              <a:gd name="connsiteX20" fmla="*/ 1057275 w 1581150"/>
              <a:gd name="connsiteY20" fmla="*/ 742950 h 835819"/>
              <a:gd name="connsiteX21" fmla="*/ 1064419 w 1581150"/>
              <a:gd name="connsiteY21" fmla="*/ 804862 h 835819"/>
              <a:gd name="connsiteX22" fmla="*/ 1069181 w 1581150"/>
              <a:gd name="connsiteY22" fmla="*/ 831056 h 835819"/>
              <a:gd name="connsiteX23" fmla="*/ 469106 w 1581150"/>
              <a:gd name="connsiteY23" fmla="*/ 835819 h 835819"/>
              <a:gd name="connsiteX24" fmla="*/ 478631 w 1581150"/>
              <a:gd name="connsiteY24" fmla="*/ 776287 h 835819"/>
              <a:gd name="connsiteX25" fmla="*/ 478631 w 1581150"/>
              <a:gd name="connsiteY25" fmla="*/ 697706 h 835819"/>
              <a:gd name="connsiteX26" fmla="*/ 469106 w 1581150"/>
              <a:gd name="connsiteY26" fmla="*/ 645319 h 835819"/>
              <a:gd name="connsiteX27" fmla="*/ 431006 w 1581150"/>
              <a:gd name="connsiteY27" fmla="*/ 585787 h 835819"/>
              <a:gd name="connsiteX28" fmla="*/ 388144 w 1581150"/>
              <a:gd name="connsiteY28" fmla="*/ 547687 h 835819"/>
              <a:gd name="connsiteX29" fmla="*/ 326231 w 1581150"/>
              <a:gd name="connsiteY29" fmla="*/ 519112 h 835819"/>
              <a:gd name="connsiteX30" fmla="*/ 250031 w 1581150"/>
              <a:gd name="connsiteY30" fmla="*/ 511969 h 835819"/>
              <a:gd name="connsiteX31" fmla="*/ 169069 w 1581150"/>
              <a:gd name="connsiteY31" fmla="*/ 507206 h 835819"/>
              <a:gd name="connsiteX32" fmla="*/ 71437 w 1581150"/>
              <a:gd name="connsiteY32" fmla="*/ 497681 h 835819"/>
              <a:gd name="connsiteX33" fmla="*/ 0 w 1581150"/>
              <a:gd name="connsiteY33" fmla="*/ 464344 h 835819"/>
              <a:gd name="connsiteX34" fmla="*/ 316706 w 1581150"/>
              <a:gd name="connsiteY34" fmla="*/ 83344 h 835819"/>
              <a:gd name="connsiteX35" fmla="*/ 440531 w 1581150"/>
              <a:gd name="connsiteY35" fmla="*/ 69056 h 835819"/>
              <a:gd name="connsiteX36" fmla="*/ 511969 w 1581150"/>
              <a:gd name="connsiteY36" fmla="*/ 54769 h 835819"/>
              <a:gd name="connsiteX37" fmla="*/ 597694 w 1581150"/>
              <a:gd name="connsiteY37" fmla="*/ 42862 h 835819"/>
              <a:gd name="connsiteX38" fmla="*/ 661987 w 1581150"/>
              <a:gd name="connsiteY38" fmla="*/ 23812 h 835819"/>
              <a:gd name="connsiteX39" fmla="*/ 740569 w 1581150"/>
              <a:gd name="connsiteY39" fmla="*/ 0 h 835819"/>
              <a:gd name="connsiteX0" fmla="*/ 669132 w 1509713"/>
              <a:gd name="connsiteY0" fmla="*/ 0 h 835819"/>
              <a:gd name="connsiteX1" fmla="*/ 800100 w 1509713"/>
              <a:gd name="connsiteY1" fmla="*/ 45244 h 835819"/>
              <a:gd name="connsiteX2" fmla="*/ 964407 w 1509713"/>
              <a:gd name="connsiteY2" fmla="*/ 76200 h 835819"/>
              <a:gd name="connsiteX3" fmla="*/ 1159669 w 1509713"/>
              <a:gd name="connsiteY3" fmla="*/ 80962 h 835819"/>
              <a:gd name="connsiteX4" fmla="*/ 1288257 w 1509713"/>
              <a:gd name="connsiteY4" fmla="*/ 92869 h 835819"/>
              <a:gd name="connsiteX5" fmla="*/ 1373982 w 1509713"/>
              <a:gd name="connsiteY5" fmla="*/ 121444 h 835819"/>
              <a:gd name="connsiteX6" fmla="*/ 1423988 w 1509713"/>
              <a:gd name="connsiteY6" fmla="*/ 140494 h 835819"/>
              <a:gd name="connsiteX7" fmla="*/ 1478757 w 1509713"/>
              <a:gd name="connsiteY7" fmla="*/ 200025 h 835819"/>
              <a:gd name="connsiteX8" fmla="*/ 1507332 w 1509713"/>
              <a:gd name="connsiteY8" fmla="*/ 285750 h 835819"/>
              <a:gd name="connsiteX9" fmla="*/ 1509713 w 1509713"/>
              <a:gd name="connsiteY9" fmla="*/ 333375 h 835819"/>
              <a:gd name="connsiteX10" fmla="*/ 1500188 w 1509713"/>
              <a:gd name="connsiteY10" fmla="*/ 397669 h 835819"/>
              <a:gd name="connsiteX11" fmla="*/ 1469232 w 1509713"/>
              <a:gd name="connsiteY11" fmla="*/ 440531 h 835819"/>
              <a:gd name="connsiteX12" fmla="*/ 1407319 w 1509713"/>
              <a:gd name="connsiteY12" fmla="*/ 481012 h 835819"/>
              <a:gd name="connsiteX13" fmla="*/ 1333500 w 1509713"/>
              <a:gd name="connsiteY13" fmla="*/ 497681 h 835819"/>
              <a:gd name="connsiteX14" fmla="*/ 1219200 w 1509713"/>
              <a:gd name="connsiteY14" fmla="*/ 507206 h 835819"/>
              <a:gd name="connsiteX15" fmla="*/ 1116807 w 1509713"/>
              <a:gd name="connsiteY15" fmla="*/ 507206 h 835819"/>
              <a:gd name="connsiteX16" fmla="*/ 1073944 w 1509713"/>
              <a:gd name="connsiteY16" fmla="*/ 528637 h 835819"/>
              <a:gd name="connsiteX17" fmla="*/ 1028700 w 1509713"/>
              <a:gd name="connsiteY17" fmla="*/ 571500 h 835819"/>
              <a:gd name="connsiteX18" fmla="*/ 1002507 w 1509713"/>
              <a:gd name="connsiteY18" fmla="*/ 609600 h 835819"/>
              <a:gd name="connsiteX19" fmla="*/ 976313 w 1509713"/>
              <a:gd name="connsiteY19" fmla="*/ 688181 h 835819"/>
              <a:gd name="connsiteX20" fmla="*/ 985838 w 1509713"/>
              <a:gd name="connsiteY20" fmla="*/ 742950 h 835819"/>
              <a:gd name="connsiteX21" fmla="*/ 992982 w 1509713"/>
              <a:gd name="connsiteY21" fmla="*/ 804862 h 835819"/>
              <a:gd name="connsiteX22" fmla="*/ 997744 w 1509713"/>
              <a:gd name="connsiteY22" fmla="*/ 831056 h 835819"/>
              <a:gd name="connsiteX23" fmla="*/ 397669 w 1509713"/>
              <a:gd name="connsiteY23" fmla="*/ 835819 h 835819"/>
              <a:gd name="connsiteX24" fmla="*/ 407194 w 1509713"/>
              <a:gd name="connsiteY24" fmla="*/ 776287 h 835819"/>
              <a:gd name="connsiteX25" fmla="*/ 407194 w 1509713"/>
              <a:gd name="connsiteY25" fmla="*/ 697706 h 835819"/>
              <a:gd name="connsiteX26" fmla="*/ 397669 w 1509713"/>
              <a:gd name="connsiteY26" fmla="*/ 645319 h 835819"/>
              <a:gd name="connsiteX27" fmla="*/ 359569 w 1509713"/>
              <a:gd name="connsiteY27" fmla="*/ 585787 h 835819"/>
              <a:gd name="connsiteX28" fmla="*/ 316707 w 1509713"/>
              <a:gd name="connsiteY28" fmla="*/ 547687 h 835819"/>
              <a:gd name="connsiteX29" fmla="*/ 254794 w 1509713"/>
              <a:gd name="connsiteY29" fmla="*/ 519112 h 835819"/>
              <a:gd name="connsiteX30" fmla="*/ 178594 w 1509713"/>
              <a:gd name="connsiteY30" fmla="*/ 511969 h 835819"/>
              <a:gd name="connsiteX31" fmla="*/ 97632 w 1509713"/>
              <a:gd name="connsiteY31" fmla="*/ 507206 h 835819"/>
              <a:gd name="connsiteX32" fmla="*/ 0 w 1509713"/>
              <a:gd name="connsiteY32" fmla="*/ 497681 h 835819"/>
              <a:gd name="connsiteX33" fmla="*/ 245269 w 1509713"/>
              <a:gd name="connsiteY33" fmla="*/ 83344 h 835819"/>
              <a:gd name="connsiteX34" fmla="*/ 369094 w 1509713"/>
              <a:gd name="connsiteY34" fmla="*/ 69056 h 835819"/>
              <a:gd name="connsiteX35" fmla="*/ 440532 w 1509713"/>
              <a:gd name="connsiteY35" fmla="*/ 54769 h 835819"/>
              <a:gd name="connsiteX36" fmla="*/ 526257 w 1509713"/>
              <a:gd name="connsiteY36" fmla="*/ 42862 h 835819"/>
              <a:gd name="connsiteX37" fmla="*/ 590550 w 1509713"/>
              <a:gd name="connsiteY37" fmla="*/ 23812 h 835819"/>
              <a:gd name="connsiteX38" fmla="*/ 669132 w 1509713"/>
              <a:gd name="connsiteY38" fmla="*/ 0 h 835819"/>
              <a:gd name="connsiteX0" fmla="*/ 571500 w 1412081"/>
              <a:gd name="connsiteY0" fmla="*/ 0 h 835819"/>
              <a:gd name="connsiteX1" fmla="*/ 702468 w 1412081"/>
              <a:gd name="connsiteY1" fmla="*/ 45244 h 835819"/>
              <a:gd name="connsiteX2" fmla="*/ 866775 w 1412081"/>
              <a:gd name="connsiteY2" fmla="*/ 76200 h 835819"/>
              <a:gd name="connsiteX3" fmla="*/ 1062037 w 1412081"/>
              <a:gd name="connsiteY3" fmla="*/ 80962 h 835819"/>
              <a:gd name="connsiteX4" fmla="*/ 1190625 w 1412081"/>
              <a:gd name="connsiteY4" fmla="*/ 92869 h 835819"/>
              <a:gd name="connsiteX5" fmla="*/ 1276350 w 1412081"/>
              <a:gd name="connsiteY5" fmla="*/ 121444 h 835819"/>
              <a:gd name="connsiteX6" fmla="*/ 1326356 w 1412081"/>
              <a:gd name="connsiteY6" fmla="*/ 140494 h 835819"/>
              <a:gd name="connsiteX7" fmla="*/ 1381125 w 1412081"/>
              <a:gd name="connsiteY7" fmla="*/ 200025 h 835819"/>
              <a:gd name="connsiteX8" fmla="*/ 1409700 w 1412081"/>
              <a:gd name="connsiteY8" fmla="*/ 285750 h 835819"/>
              <a:gd name="connsiteX9" fmla="*/ 1412081 w 1412081"/>
              <a:gd name="connsiteY9" fmla="*/ 333375 h 835819"/>
              <a:gd name="connsiteX10" fmla="*/ 1402556 w 1412081"/>
              <a:gd name="connsiteY10" fmla="*/ 397669 h 835819"/>
              <a:gd name="connsiteX11" fmla="*/ 1371600 w 1412081"/>
              <a:gd name="connsiteY11" fmla="*/ 440531 h 835819"/>
              <a:gd name="connsiteX12" fmla="*/ 1309687 w 1412081"/>
              <a:gd name="connsiteY12" fmla="*/ 481012 h 835819"/>
              <a:gd name="connsiteX13" fmla="*/ 1235868 w 1412081"/>
              <a:gd name="connsiteY13" fmla="*/ 497681 h 835819"/>
              <a:gd name="connsiteX14" fmla="*/ 1121568 w 1412081"/>
              <a:gd name="connsiteY14" fmla="*/ 507206 h 835819"/>
              <a:gd name="connsiteX15" fmla="*/ 1019175 w 1412081"/>
              <a:gd name="connsiteY15" fmla="*/ 507206 h 835819"/>
              <a:gd name="connsiteX16" fmla="*/ 976312 w 1412081"/>
              <a:gd name="connsiteY16" fmla="*/ 528637 h 835819"/>
              <a:gd name="connsiteX17" fmla="*/ 931068 w 1412081"/>
              <a:gd name="connsiteY17" fmla="*/ 571500 h 835819"/>
              <a:gd name="connsiteX18" fmla="*/ 904875 w 1412081"/>
              <a:gd name="connsiteY18" fmla="*/ 609600 h 835819"/>
              <a:gd name="connsiteX19" fmla="*/ 878681 w 1412081"/>
              <a:gd name="connsiteY19" fmla="*/ 688181 h 835819"/>
              <a:gd name="connsiteX20" fmla="*/ 888206 w 1412081"/>
              <a:gd name="connsiteY20" fmla="*/ 742950 h 835819"/>
              <a:gd name="connsiteX21" fmla="*/ 895350 w 1412081"/>
              <a:gd name="connsiteY21" fmla="*/ 804862 h 835819"/>
              <a:gd name="connsiteX22" fmla="*/ 900112 w 1412081"/>
              <a:gd name="connsiteY22" fmla="*/ 831056 h 835819"/>
              <a:gd name="connsiteX23" fmla="*/ 300037 w 1412081"/>
              <a:gd name="connsiteY23" fmla="*/ 835819 h 835819"/>
              <a:gd name="connsiteX24" fmla="*/ 309562 w 1412081"/>
              <a:gd name="connsiteY24" fmla="*/ 776287 h 835819"/>
              <a:gd name="connsiteX25" fmla="*/ 309562 w 1412081"/>
              <a:gd name="connsiteY25" fmla="*/ 697706 h 835819"/>
              <a:gd name="connsiteX26" fmla="*/ 300037 w 1412081"/>
              <a:gd name="connsiteY26" fmla="*/ 645319 h 835819"/>
              <a:gd name="connsiteX27" fmla="*/ 261937 w 1412081"/>
              <a:gd name="connsiteY27" fmla="*/ 585787 h 835819"/>
              <a:gd name="connsiteX28" fmla="*/ 219075 w 1412081"/>
              <a:gd name="connsiteY28" fmla="*/ 547687 h 835819"/>
              <a:gd name="connsiteX29" fmla="*/ 157162 w 1412081"/>
              <a:gd name="connsiteY29" fmla="*/ 519112 h 835819"/>
              <a:gd name="connsiteX30" fmla="*/ 80962 w 1412081"/>
              <a:gd name="connsiteY30" fmla="*/ 511969 h 835819"/>
              <a:gd name="connsiteX31" fmla="*/ 0 w 1412081"/>
              <a:gd name="connsiteY31" fmla="*/ 507206 h 835819"/>
              <a:gd name="connsiteX32" fmla="*/ 147637 w 1412081"/>
              <a:gd name="connsiteY32" fmla="*/ 83344 h 835819"/>
              <a:gd name="connsiteX33" fmla="*/ 271462 w 1412081"/>
              <a:gd name="connsiteY33" fmla="*/ 69056 h 835819"/>
              <a:gd name="connsiteX34" fmla="*/ 342900 w 1412081"/>
              <a:gd name="connsiteY34" fmla="*/ 54769 h 835819"/>
              <a:gd name="connsiteX35" fmla="*/ 428625 w 1412081"/>
              <a:gd name="connsiteY35" fmla="*/ 42862 h 835819"/>
              <a:gd name="connsiteX36" fmla="*/ 492918 w 1412081"/>
              <a:gd name="connsiteY36" fmla="*/ 23812 h 835819"/>
              <a:gd name="connsiteX37" fmla="*/ 571500 w 1412081"/>
              <a:gd name="connsiteY37" fmla="*/ 0 h 835819"/>
              <a:gd name="connsiteX0" fmla="*/ 490538 w 1331119"/>
              <a:gd name="connsiteY0" fmla="*/ 0 h 835819"/>
              <a:gd name="connsiteX1" fmla="*/ 621506 w 1331119"/>
              <a:gd name="connsiteY1" fmla="*/ 45244 h 835819"/>
              <a:gd name="connsiteX2" fmla="*/ 785813 w 1331119"/>
              <a:gd name="connsiteY2" fmla="*/ 76200 h 835819"/>
              <a:gd name="connsiteX3" fmla="*/ 981075 w 1331119"/>
              <a:gd name="connsiteY3" fmla="*/ 80962 h 835819"/>
              <a:gd name="connsiteX4" fmla="*/ 1109663 w 1331119"/>
              <a:gd name="connsiteY4" fmla="*/ 92869 h 835819"/>
              <a:gd name="connsiteX5" fmla="*/ 1195388 w 1331119"/>
              <a:gd name="connsiteY5" fmla="*/ 121444 h 835819"/>
              <a:gd name="connsiteX6" fmla="*/ 1245394 w 1331119"/>
              <a:gd name="connsiteY6" fmla="*/ 140494 h 835819"/>
              <a:gd name="connsiteX7" fmla="*/ 1300163 w 1331119"/>
              <a:gd name="connsiteY7" fmla="*/ 200025 h 835819"/>
              <a:gd name="connsiteX8" fmla="*/ 1328738 w 1331119"/>
              <a:gd name="connsiteY8" fmla="*/ 285750 h 835819"/>
              <a:gd name="connsiteX9" fmla="*/ 1331119 w 1331119"/>
              <a:gd name="connsiteY9" fmla="*/ 333375 h 835819"/>
              <a:gd name="connsiteX10" fmla="*/ 1321594 w 1331119"/>
              <a:gd name="connsiteY10" fmla="*/ 397669 h 835819"/>
              <a:gd name="connsiteX11" fmla="*/ 1290638 w 1331119"/>
              <a:gd name="connsiteY11" fmla="*/ 440531 h 835819"/>
              <a:gd name="connsiteX12" fmla="*/ 1228725 w 1331119"/>
              <a:gd name="connsiteY12" fmla="*/ 481012 h 835819"/>
              <a:gd name="connsiteX13" fmla="*/ 1154906 w 1331119"/>
              <a:gd name="connsiteY13" fmla="*/ 497681 h 835819"/>
              <a:gd name="connsiteX14" fmla="*/ 1040606 w 1331119"/>
              <a:gd name="connsiteY14" fmla="*/ 507206 h 835819"/>
              <a:gd name="connsiteX15" fmla="*/ 938213 w 1331119"/>
              <a:gd name="connsiteY15" fmla="*/ 507206 h 835819"/>
              <a:gd name="connsiteX16" fmla="*/ 895350 w 1331119"/>
              <a:gd name="connsiteY16" fmla="*/ 528637 h 835819"/>
              <a:gd name="connsiteX17" fmla="*/ 850106 w 1331119"/>
              <a:gd name="connsiteY17" fmla="*/ 571500 h 835819"/>
              <a:gd name="connsiteX18" fmla="*/ 823913 w 1331119"/>
              <a:gd name="connsiteY18" fmla="*/ 609600 h 835819"/>
              <a:gd name="connsiteX19" fmla="*/ 797719 w 1331119"/>
              <a:gd name="connsiteY19" fmla="*/ 688181 h 835819"/>
              <a:gd name="connsiteX20" fmla="*/ 807244 w 1331119"/>
              <a:gd name="connsiteY20" fmla="*/ 742950 h 835819"/>
              <a:gd name="connsiteX21" fmla="*/ 814388 w 1331119"/>
              <a:gd name="connsiteY21" fmla="*/ 804862 h 835819"/>
              <a:gd name="connsiteX22" fmla="*/ 819150 w 1331119"/>
              <a:gd name="connsiteY22" fmla="*/ 831056 h 835819"/>
              <a:gd name="connsiteX23" fmla="*/ 219075 w 1331119"/>
              <a:gd name="connsiteY23" fmla="*/ 835819 h 835819"/>
              <a:gd name="connsiteX24" fmla="*/ 228600 w 1331119"/>
              <a:gd name="connsiteY24" fmla="*/ 776287 h 835819"/>
              <a:gd name="connsiteX25" fmla="*/ 228600 w 1331119"/>
              <a:gd name="connsiteY25" fmla="*/ 697706 h 835819"/>
              <a:gd name="connsiteX26" fmla="*/ 219075 w 1331119"/>
              <a:gd name="connsiteY26" fmla="*/ 645319 h 835819"/>
              <a:gd name="connsiteX27" fmla="*/ 180975 w 1331119"/>
              <a:gd name="connsiteY27" fmla="*/ 585787 h 835819"/>
              <a:gd name="connsiteX28" fmla="*/ 138113 w 1331119"/>
              <a:gd name="connsiteY28" fmla="*/ 547687 h 835819"/>
              <a:gd name="connsiteX29" fmla="*/ 76200 w 1331119"/>
              <a:gd name="connsiteY29" fmla="*/ 519112 h 835819"/>
              <a:gd name="connsiteX30" fmla="*/ 0 w 1331119"/>
              <a:gd name="connsiteY30" fmla="*/ 511969 h 835819"/>
              <a:gd name="connsiteX31" fmla="*/ 66675 w 1331119"/>
              <a:gd name="connsiteY31" fmla="*/ 83344 h 835819"/>
              <a:gd name="connsiteX32" fmla="*/ 190500 w 1331119"/>
              <a:gd name="connsiteY32" fmla="*/ 69056 h 835819"/>
              <a:gd name="connsiteX33" fmla="*/ 261938 w 1331119"/>
              <a:gd name="connsiteY33" fmla="*/ 54769 h 835819"/>
              <a:gd name="connsiteX34" fmla="*/ 347663 w 1331119"/>
              <a:gd name="connsiteY34" fmla="*/ 42862 h 835819"/>
              <a:gd name="connsiteX35" fmla="*/ 411956 w 1331119"/>
              <a:gd name="connsiteY35" fmla="*/ 23812 h 835819"/>
              <a:gd name="connsiteX36" fmla="*/ 490538 w 1331119"/>
              <a:gd name="connsiteY36" fmla="*/ 0 h 835819"/>
              <a:gd name="connsiteX0" fmla="*/ 423863 w 1264444"/>
              <a:gd name="connsiteY0" fmla="*/ 0 h 835819"/>
              <a:gd name="connsiteX1" fmla="*/ 554831 w 1264444"/>
              <a:gd name="connsiteY1" fmla="*/ 45244 h 835819"/>
              <a:gd name="connsiteX2" fmla="*/ 719138 w 1264444"/>
              <a:gd name="connsiteY2" fmla="*/ 76200 h 835819"/>
              <a:gd name="connsiteX3" fmla="*/ 914400 w 1264444"/>
              <a:gd name="connsiteY3" fmla="*/ 80962 h 835819"/>
              <a:gd name="connsiteX4" fmla="*/ 1042988 w 1264444"/>
              <a:gd name="connsiteY4" fmla="*/ 92869 h 835819"/>
              <a:gd name="connsiteX5" fmla="*/ 1128713 w 1264444"/>
              <a:gd name="connsiteY5" fmla="*/ 121444 h 835819"/>
              <a:gd name="connsiteX6" fmla="*/ 1178719 w 1264444"/>
              <a:gd name="connsiteY6" fmla="*/ 140494 h 835819"/>
              <a:gd name="connsiteX7" fmla="*/ 1233488 w 1264444"/>
              <a:gd name="connsiteY7" fmla="*/ 200025 h 835819"/>
              <a:gd name="connsiteX8" fmla="*/ 1262063 w 1264444"/>
              <a:gd name="connsiteY8" fmla="*/ 285750 h 835819"/>
              <a:gd name="connsiteX9" fmla="*/ 1264444 w 1264444"/>
              <a:gd name="connsiteY9" fmla="*/ 333375 h 835819"/>
              <a:gd name="connsiteX10" fmla="*/ 1254919 w 1264444"/>
              <a:gd name="connsiteY10" fmla="*/ 397669 h 835819"/>
              <a:gd name="connsiteX11" fmla="*/ 1223963 w 1264444"/>
              <a:gd name="connsiteY11" fmla="*/ 440531 h 835819"/>
              <a:gd name="connsiteX12" fmla="*/ 1162050 w 1264444"/>
              <a:gd name="connsiteY12" fmla="*/ 481012 h 835819"/>
              <a:gd name="connsiteX13" fmla="*/ 1088231 w 1264444"/>
              <a:gd name="connsiteY13" fmla="*/ 497681 h 835819"/>
              <a:gd name="connsiteX14" fmla="*/ 973931 w 1264444"/>
              <a:gd name="connsiteY14" fmla="*/ 507206 h 835819"/>
              <a:gd name="connsiteX15" fmla="*/ 871538 w 1264444"/>
              <a:gd name="connsiteY15" fmla="*/ 507206 h 835819"/>
              <a:gd name="connsiteX16" fmla="*/ 828675 w 1264444"/>
              <a:gd name="connsiteY16" fmla="*/ 528637 h 835819"/>
              <a:gd name="connsiteX17" fmla="*/ 783431 w 1264444"/>
              <a:gd name="connsiteY17" fmla="*/ 571500 h 835819"/>
              <a:gd name="connsiteX18" fmla="*/ 757238 w 1264444"/>
              <a:gd name="connsiteY18" fmla="*/ 609600 h 835819"/>
              <a:gd name="connsiteX19" fmla="*/ 731044 w 1264444"/>
              <a:gd name="connsiteY19" fmla="*/ 688181 h 835819"/>
              <a:gd name="connsiteX20" fmla="*/ 740569 w 1264444"/>
              <a:gd name="connsiteY20" fmla="*/ 742950 h 835819"/>
              <a:gd name="connsiteX21" fmla="*/ 747713 w 1264444"/>
              <a:gd name="connsiteY21" fmla="*/ 804862 h 835819"/>
              <a:gd name="connsiteX22" fmla="*/ 752475 w 1264444"/>
              <a:gd name="connsiteY22" fmla="*/ 831056 h 835819"/>
              <a:gd name="connsiteX23" fmla="*/ 152400 w 1264444"/>
              <a:gd name="connsiteY23" fmla="*/ 835819 h 835819"/>
              <a:gd name="connsiteX24" fmla="*/ 161925 w 1264444"/>
              <a:gd name="connsiteY24" fmla="*/ 776287 h 835819"/>
              <a:gd name="connsiteX25" fmla="*/ 161925 w 1264444"/>
              <a:gd name="connsiteY25" fmla="*/ 697706 h 835819"/>
              <a:gd name="connsiteX26" fmla="*/ 152400 w 1264444"/>
              <a:gd name="connsiteY26" fmla="*/ 645319 h 835819"/>
              <a:gd name="connsiteX27" fmla="*/ 114300 w 1264444"/>
              <a:gd name="connsiteY27" fmla="*/ 585787 h 835819"/>
              <a:gd name="connsiteX28" fmla="*/ 71438 w 1264444"/>
              <a:gd name="connsiteY28" fmla="*/ 547687 h 835819"/>
              <a:gd name="connsiteX29" fmla="*/ 9525 w 1264444"/>
              <a:gd name="connsiteY29" fmla="*/ 519112 h 835819"/>
              <a:gd name="connsiteX30" fmla="*/ 0 w 1264444"/>
              <a:gd name="connsiteY30" fmla="*/ 83344 h 835819"/>
              <a:gd name="connsiteX31" fmla="*/ 123825 w 1264444"/>
              <a:gd name="connsiteY31" fmla="*/ 69056 h 835819"/>
              <a:gd name="connsiteX32" fmla="*/ 195263 w 1264444"/>
              <a:gd name="connsiteY32" fmla="*/ 54769 h 835819"/>
              <a:gd name="connsiteX33" fmla="*/ 280988 w 1264444"/>
              <a:gd name="connsiteY33" fmla="*/ 42862 h 835819"/>
              <a:gd name="connsiteX34" fmla="*/ 345281 w 1264444"/>
              <a:gd name="connsiteY34" fmla="*/ 23812 h 835819"/>
              <a:gd name="connsiteX35" fmla="*/ 423863 w 1264444"/>
              <a:gd name="connsiteY35" fmla="*/ 0 h 835819"/>
              <a:gd name="connsiteX0" fmla="*/ 423863 w 1264444"/>
              <a:gd name="connsiteY0" fmla="*/ 0 h 835819"/>
              <a:gd name="connsiteX1" fmla="*/ 554831 w 1264444"/>
              <a:gd name="connsiteY1" fmla="*/ 45244 h 835819"/>
              <a:gd name="connsiteX2" fmla="*/ 719138 w 1264444"/>
              <a:gd name="connsiteY2" fmla="*/ 76200 h 835819"/>
              <a:gd name="connsiteX3" fmla="*/ 914400 w 1264444"/>
              <a:gd name="connsiteY3" fmla="*/ 80962 h 835819"/>
              <a:gd name="connsiteX4" fmla="*/ 1042988 w 1264444"/>
              <a:gd name="connsiteY4" fmla="*/ 92869 h 835819"/>
              <a:gd name="connsiteX5" fmla="*/ 1128713 w 1264444"/>
              <a:gd name="connsiteY5" fmla="*/ 121444 h 835819"/>
              <a:gd name="connsiteX6" fmla="*/ 1178719 w 1264444"/>
              <a:gd name="connsiteY6" fmla="*/ 140494 h 835819"/>
              <a:gd name="connsiteX7" fmla="*/ 1233488 w 1264444"/>
              <a:gd name="connsiteY7" fmla="*/ 200025 h 835819"/>
              <a:gd name="connsiteX8" fmla="*/ 1262063 w 1264444"/>
              <a:gd name="connsiteY8" fmla="*/ 285750 h 835819"/>
              <a:gd name="connsiteX9" fmla="*/ 1264444 w 1264444"/>
              <a:gd name="connsiteY9" fmla="*/ 333375 h 835819"/>
              <a:gd name="connsiteX10" fmla="*/ 1254919 w 1264444"/>
              <a:gd name="connsiteY10" fmla="*/ 397669 h 835819"/>
              <a:gd name="connsiteX11" fmla="*/ 1223963 w 1264444"/>
              <a:gd name="connsiteY11" fmla="*/ 440531 h 835819"/>
              <a:gd name="connsiteX12" fmla="*/ 1162050 w 1264444"/>
              <a:gd name="connsiteY12" fmla="*/ 481012 h 835819"/>
              <a:gd name="connsiteX13" fmla="*/ 1088231 w 1264444"/>
              <a:gd name="connsiteY13" fmla="*/ 497681 h 835819"/>
              <a:gd name="connsiteX14" fmla="*/ 973931 w 1264444"/>
              <a:gd name="connsiteY14" fmla="*/ 507206 h 835819"/>
              <a:gd name="connsiteX15" fmla="*/ 871538 w 1264444"/>
              <a:gd name="connsiteY15" fmla="*/ 507206 h 835819"/>
              <a:gd name="connsiteX16" fmla="*/ 828675 w 1264444"/>
              <a:gd name="connsiteY16" fmla="*/ 528637 h 835819"/>
              <a:gd name="connsiteX17" fmla="*/ 783431 w 1264444"/>
              <a:gd name="connsiteY17" fmla="*/ 571500 h 835819"/>
              <a:gd name="connsiteX18" fmla="*/ 757238 w 1264444"/>
              <a:gd name="connsiteY18" fmla="*/ 609600 h 835819"/>
              <a:gd name="connsiteX19" fmla="*/ 731044 w 1264444"/>
              <a:gd name="connsiteY19" fmla="*/ 688181 h 835819"/>
              <a:gd name="connsiteX20" fmla="*/ 740569 w 1264444"/>
              <a:gd name="connsiteY20" fmla="*/ 742950 h 835819"/>
              <a:gd name="connsiteX21" fmla="*/ 752475 w 1264444"/>
              <a:gd name="connsiteY21" fmla="*/ 831056 h 835819"/>
              <a:gd name="connsiteX22" fmla="*/ 152400 w 1264444"/>
              <a:gd name="connsiteY22" fmla="*/ 835819 h 835819"/>
              <a:gd name="connsiteX23" fmla="*/ 161925 w 1264444"/>
              <a:gd name="connsiteY23" fmla="*/ 776287 h 835819"/>
              <a:gd name="connsiteX24" fmla="*/ 161925 w 1264444"/>
              <a:gd name="connsiteY24" fmla="*/ 697706 h 835819"/>
              <a:gd name="connsiteX25" fmla="*/ 152400 w 1264444"/>
              <a:gd name="connsiteY25" fmla="*/ 645319 h 835819"/>
              <a:gd name="connsiteX26" fmla="*/ 114300 w 1264444"/>
              <a:gd name="connsiteY26" fmla="*/ 585787 h 835819"/>
              <a:gd name="connsiteX27" fmla="*/ 71438 w 1264444"/>
              <a:gd name="connsiteY27" fmla="*/ 547687 h 835819"/>
              <a:gd name="connsiteX28" fmla="*/ 9525 w 1264444"/>
              <a:gd name="connsiteY28" fmla="*/ 519112 h 835819"/>
              <a:gd name="connsiteX29" fmla="*/ 0 w 1264444"/>
              <a:gd name="connsiteY29" fmla="*/ 83344 h 835819"/>
              <a:gd name="connsiteX30" fmla="*/ 123825 w 1264444"/>
              <a:gd name="connsiteY30" fmla="*/ 69056 h 835819"/>
              <a:gd name="connsiteX31" fmla="*/ 195263 w 1264444"/>
              <a:gd name="connsiteY31" fmla="*/ 54769 h 835819"/>
              <a:gd name="connsiteX32" fmla="*/ 280988 w 1264444"/>
              <a:gd name="connsiteY32" fmla="*/ 42862 h 835819"/>
              <a:gd name="connsiteX33" fmla="*/ 345281 w 1264444"/>
              <a:gd name="connsiteY33" fmla="*/ 23812 h 835819"/>
              <a:gd name="connsiteX34" fmla="*/ 423863 w 1264444"/>
              <a:gd name="connsiteY34" fmla="*/ 0 h 835819"/>
              <a:gd name="connsiteX0" fmla="*/ 423863 w 1264444"/>
              <a:gd name="connsiteY0" fmla="*/ 0 h 835819"/>
              <a:gd name="connsiteX1" fmla="*/ 554831 w 1264444"/>
              <a:gd name="connsiteY1" fmla="*/ 45244 h 835819"/>
              <a:gd name="connsiteX2" fmla="*/ 719138 w 1264444"/>
              <a:gd name="connsiteY2" fmla="*/ 76200 h 835819"/>
              <a:gd name="connsiteX3" fmla="*/ 914400 w 1264444"/>
              <a:gd name="connsiteY3" fmla="*/ 80962 h 835819"/>
              <a:gd name="connsiteX4" fmla="*/ 1042988 w 1264444"/>
              <a:gd name="connsiteY4" fmla="*/ 92869 h 835819"/>
              <a:gd name="connsiteX5" fmla="*/ 1128713 w 1264444"/>
              <a:gd name="connsiteY5" fmla="*/ 121444 h 835819"/>
              <a:gd name="connsiteX6" fmla="*/ 1178719 w 1264444"/>
              <a:gd name="connsiteY6" fmla="*/ 140494 h 835819"/>
              <a:gd name="connsiteX7" fmla="*/ 1233488 w 1264444"/>
              <a:gd name="connsiteY7" fmla="*/ 200025 h 835819"/>
              <a:gd name="connsiteX8" fmla="*/ 1262063 w 1264444"/>
              <a:gd name="connsiteY8" fmla="*/ 285750 h 835819"/>
              <a:gd name="connsiteX9" fmla="*/ 1264444 w 1264444"/>
              <a:gd name="connsiteY9" fmla="*/ 333375 h 835819"/>
              <a:gd name="connsiteX10" fmla="*/ 1254919 w 1264444"/>
              <a:gd name="connsiteY10" fmla="*/ 397669 h 835819"/>
              <a:gd name="connsiteX11" fmla="*/ 1223963 w 1264444"/>
              <a:gd name="connsiteY11" fmla="*/ 440531 h 835819"/>
              <a:gd name="connsiteX12" fmla="*/ 1162050 w 1264444"/>
              <a:gd name="connsiteY12" fmla="*/ 481012 h 835819"/>
              <a:gd name="connsiteX13" fmla="*/ 1088231 w 1264444"/>
              <a:gd name="connsiteY13" fmla="*/ 497681 h 835819"/>
              <a:gd name="connsiteX14" fmla="*/ 973931 w 1264444"/>
              <a:gd name="connsiteY14" fmla="*/ 507206 h 835819"/>
              <a:gd name="connsiteX15" fmla="*/ 871538 w 1264444"/>
              <a:gd name="connsiteY15" fmla="*/ 507206 h 835819"/>
              <a:gd name="connsiteX16" fmla="*/ 828675 w 1264444"/>
              <a:gd name="connsiteY16" fmla="*/ 528637 h 835819"/>
              <a:gd name="connsiteX17" fmla="*/ 783431 w 1264444"/>
              <a:gd name="connsiteY17" fmla="*/ 571500 h 835819"/>
              <a:gd name="connsiteX18" fmla="*/ 757238 w 1264444"/>
              <a:gd name="connsiteY18" fmla="*/ 609600 h 835819"/>
              <a:gd name="connsiteX19" fmla="*/ 731044 w 1264444"/>
              <a:gd name="connsiteY19" fmla="*/ 688181 h 835819"/>
              <a:gd name="connsiteX20" fmla="*/ 752475 w 1264444"/>
              <a:gd name="connsiteY20" fmla="*/ 831056 h 835819"/>
              <a:gd name="connsiteX21" fmla="*/ 152400 w 1264444"/>
              <a:gd name="connsiteY21" fmla="*/ 835819 h 835819"/>
              <a:gd name="connsiteX22" fmla="*/ 161925 w 1264444"/>
              <a:gd name="connsiteY22" fmla="*/ 776287 h 835819"/>
              <a:gd name="connsiteX23" fmla="*/ 161925 w 1264444"/>
              <a:gd name="connsiteY23" fmla="*/ 697706 h 835819"/>
              <a:gd name="connsiteX24" fmla="*/ 152400 w 1264444"/>
              <a:gd name="connsiteY24" fmla="*/ 645319 h 835819"/>
              <a:gd name="connsiteX25" fmla="*/ 114300 w 1264444"/>
              <a:gd name="connsiteY25" fmla="*/ 585787 h 835819"/>
              <a:gd name="connsiteX26" fmla="*/ 71438 w 1264444"/>
              <a:gd name="connsiteY26" fmla="*/ 547687 h 835819"/>
              <a:gd name="connsiteX27" fmla="*/ 9525 w 1264444"/>
              <a:gd name="connsiteY27" fmla="*/ 519112 h 835819"/>
              <a:gd name="connsiteX28" fmla="*/ 0 w 1264444"/>
              <a:gd name="connsiteY28" fmla="*/ 83344 h 835819"/>
              <a:gd name="connsiteX29" fmla="*/ 123825 w 1264444"/>
              <a:gd name="connsiteY29" fmla="*/ 69056 h 835819"/>
              <a:gd name="connsiteX30" fmla="*/ 195263 w 1264444"/>
              <a:gd name="connsiteY30" fmla="*/ 54769 h 835819"/>
              <a:gd name="connsiteX31" fmla="*/ 280988 w 1264444"/>
              <a:gd name="connsiteY31" fmla="*/ 42862 h 835819"/>
              <a:gd name="connsiteX32" fmla="*/ 345281 w 1264444"/>
              <a:gd name="connsiteY32" fmla="*/ 23812 h 835819"/>
              <a:gd name="connsiteX33" fmla="*/ 423863 w 1264444"/>
              <a:gd name="connsiteY33" fmla="*/ 0 h 835819"/>
              <a:gd name="connsiteX0" fmla="*/ 423863 w 1264444"/>
              <a:gd name="connsiteY0" fmla="*/ 0 h 835819"/>
              <a:gd name="connsiteX1" fmla="*/ 554831 w 1264444"/>
              <a:gd name="connsiteY1" fmla="*/ 45244 h 835819"/>
              <a:gd name="connsiteX2" fmla="*/ 719138 w 1264444"/>
              <a:gd name="connsiteY2" fmla="*/ 76200 h 835819"/>
              <a:gd name="connsiteX3" fmla="*/ 914400 w 1264444"/>
              <a:gd name="connsiteY3" fmla="*/ 80962 h 835819"/>
              <a:gd name="connsiteX4" fmla="*/ 1042988 w 1264444"/>
              <a:gd name="connsiteY4" fmla="*/ 92869 h 835819"/>
              <a:gd name="connsiteX5" fmla="*/ 1128713 w 1264444"/>
              <a:gd name="connsiteY5" fmla="*/ 121444 h 835819"/>
              <a:gd name="connsiteX6" fmla="*/ 1178719 w 1264444"/>
              <a:gd name="connsiteY6" fmla="*/ 140494 h 835819"/>
              <a:gd name="connsiteX7" fmla="*/ 1233488 w 1264444"/>
              <a:gd name="connsiteY7" fmla="*/ 200025 h 835819"/>
              <a:gd name="connsiteX8" fmla="*/ 1262063 w 1264444"/>
              <a:gd name="connsiteY8" fmla="*/ 285750 h 835819"/>
              <a:gd name="connsiteX9" fmla="*/ 1264444 w 1264444"/>
              <a:gd name="connsiteY9" fmla="*/ 333375 h 835819"/>
              <a:gd name="connsiteX10" fmla="*/ 1254919 w 1264444"/>
              <a:gd name="connsiteY10" fmla="*/ 397669 h 835819"/>
              <a:gd name="connsiteX11" fmla="*/ 1223963 w 1264444"/>
              <a:gd name="connsiteY11" fmla="*/ 440531 h 835819"/>
              <a:gd name="connsiteX12" fmla="*/ 1162050 w 1264444"/>
              <a:gd name="connsiteY12" fmla="*/ 481012 h 835819"/>
              <a:gd name="connsiteX13" fmla="*/ 1088231 w 1264444"/>
              <a:gd name="connsiteY13" fmla="*/ 497681 h 835819"/>
              <a:gd name="connsiteX14" fmla="*/ 973931 w 1264444"/>
              <a:gd name="connsiteY14" fmla="*/ 507206 h 835819"/>
              <a:gd name="connsiteX15" fmla="*/ 871538 w 1264444"/>
              <a:gd name="connsiteY15" fmla="*/ 507206 h 835819"/>
              <a:gd name="connsiteX16" fmla="*/ 828675 w 1264444"/>
              <a:gd name="connsiteY16" fmla="*/ 528637 h 835819"/>
              <a:gd name="connsiteX17" fmla="*/ 783431 w 1264444"/>
              <a:gd name="connsiteY17" fmla="*/ 571500 h 835819"/>
              <a:gd name="connsiteX18" fmla="*/ 757238 w 1264444"/>
              <a:gd name="connsiteY18" fmla="*/ 609600 h 835819"/>
              <a:gd name="connsiteX19" fmla="*/ 752475 w 1264444"/>
              <a:gd name="connsiteY19" fmla="*/ 831056 h 835819"/>
              <a:gd name="connsiteX20" fmla="*/ 152400 w 1264444"/>
              <a:gd name="connsiteY20" fmla="*/ 835819 h 835819"/>
              <a:gd name="connsiteX21" fmla="*/ 161925 w 1264444"/>
              <a:gd name="connsiteY21" fmla="*/ 776287 h 835819"/>
              <a:gd name="connsiteX22" fmla="*/ 161925 w 1264444"/>
              <a:gd name="connsiteY22" fmla="*/ 697706 h 835819"/>
              <a:gd name="connsiteX23" fmla="*/ 152400 w 1264444"/>
              <a:gd name="connsiteY23" fmla="*/ 645319 h 835819"/>
              <a:gd name="connsiteX24" fmla="*/ 114300 w 1264444"/>
              <a:gd name="connsiteY24" fmla="*/ 585787 h 835819"/>
              <a:gd name="connsiteX25" fmla="*/ 71438 w 1264444"/>
              <a:gd name="connsiteY25" fmla="*/ 547687 h 835819"/>
              <a:gd name="connsiteX26" fmla="*/ 9525 w 1264444"/>
              <a:gd name="connsiteY26" fmla="*/ 519112 h 835819"/>
              <a:gd name="connsiteX27" fmla="*/ 0 w 1264444"/>
              <a:gd name="connsiteY27" fmla="*/ 83344 h 835819"/>
              <a:gd name="connsiteX28" fmla="*/ 123825 w 1264444"/>
              <a:gd name="connsiteY28" fmla="*/ 69056 h 835819"/>
              <a:gd name="connsiteX29" fmla="*/ 195263 w 1264444"/>
              <a:gd name="connsiteY29" fmla="*/ 54769 h 835819"/>
              <a:gd name="connsiteX30" fmla="*/ 280988 w 1264444"/>
              <a:gd name="connsiteY30" fmla="*/ 42862 h 835819"/>
              <a:gd name="connsiteX31" fmla="*/ 345281 w 1264444"/>
              <a:gd name="connsiteY31" fmla="*/ 23812 h 835819"/>
              <a:gd name="connsiteX32" fmla="*/ 423863 w 1264444"/>
              <a:gd name="connsiteY32" fmla="*/ 0 h 835819"/>
              <a:gd name="connsiteX0" fmla="*/ 423863 w 1264444"/>
              <a:gd name="connsiteY0" fmla="*/ 0 h 835819"/>
              <a:gd name="connsiteX1" fmla="*/ 554831 w 1264444"/>
              <a:gd name="connsiteY1" fmla="*/ 45244 h 835819"/>
              <a:gd name="connsiteX2" fmla="*/ 719138 w 1264444"/>
              <a:gd name="connsiteY2" fmla="*/ 76200 h 835819"/>
              <a:gd name="connsiteX3" fmla="*/ 914400 w 1264444"/>
              <a:gd name="connsiteY3" fmla="*/ 80962 h 835819"/>
              <a:gd name="connsiteX4" fmla="*/ 1042988 w 1264444"/>
              <a:gd name="connsiteY4" fmla="*/ 92869 h 835819"/>
              <a:gd name="connsiteX5" fmla="*/ 1128713 w 1264444"/>
              <a:gd name="connsiteY5" fmla="*/ 121444 h 835819"/>
              <a:gd name="connsiteX6" fmla="*/ 1178719 w 1264444"/>
              <a:gd name="connsiteY6" fmla="*/ 140494 h 835819"/>
              <a:gd name="connsiteX7" fmla="*/ 1233488 w 1264444"/>
              <a:gd name="connsiteY7" fmla="*/ 200025 h 835819"/>
              <a:gd name="connsiteX8" fmla="*/ 1262063 w 1264444"/>
              <a:gd name="connsiteY8" fmla="*/ 285750 h 835819"/>
              <a:gd name="connsiteX9" fmla="*/ 1264444 w 1264444"/>
              <a:gd name="connsiteY9" fmla="*/ 333375 h 835819"/>
              <a:gd name="connsiteX10" fmla="*/ 1254919 w 1264444"/>
              <a:gd name="connsiteY10" fmla="*/ 397669 h 835819"/>
              <a:gd name="connsiteX11" fmla="*/ 1223963 w 1264444"/>
              <a:gd name="connsiteY11" fmla="*/ 440531 h 835819"/>
              <a:gd name="connsiteX12" fmla="*/ 1162050 w 1264444"/>
              <a:gd name="connsiteY12" fmla="*/ 481012 h 835819"/>
              <a:gd name="connsiteX13" fmla="*/ 1088231 w 1264444"/>
              <a:gd name="connsiteY13" fmla="*/ 497681 h 835819"/>
              <a:gd name="connsiteX14" fmla="*/ 973931 w 1264444"/>
              <a:gd name="connsiteY14" fmla="*/ 507206 h 835819"/>
              <a:gd name="connsiteX15" fmla="*/ 871538 w 1264444"/>
              <a:gd name="connsiteY15" fmla="*/ 507206 h 835819"/>
              <a:gd name="connsiteX16" fmla="*/ 828675 w 1264444"/>
              <a:gd name="connsiteY16" fmla="*/ 528637 h 835819"/>
              <a:gd name="connsiteX17" fmla="*/ 783431 w 1264444"/>
              <a:gd name="connsiteY17" fmla="*/ 571500 h 835819"/>
              <a:gd name="connsiteX18" fmla="*/ 752475 w 1264444"/>
              <a:gd name="connsiteY18" fmla="*/ 831056 h 835819"/>
              <a:gd name="connsiteX19" fmla="*/ 152400 w 1264444"/>
              <a:gd name="connsiteY19" fmla="*/ 835819 h 835819"/>
              <a:gd name="connsiteX20" fmla="*/ 161925 w 1264444"/>
              <a:gd name="connsiteY20" fmla="*/ 776287 h 835819"/>
              <a:gd name="connsiteX21" fmla="*/ 161925 w 1264444"/>
              <a:gd name="connsiteY21" fmla="*/ 697706 h 835819"/>
              <a:gd name="connsiteX22" fmla="*/ 152400 w 1264444"/>
              <a:gd name="connsiteY22" fmla="*/ 645319 h 835819"/>
              <a:gd name="connsiteX23" fmla="*/ 114300 w 1264444"/>
              <a:gd name="connsiteY23" fmla="*/ 585787 h 835819"/>
              <a:gd name="connsiteX24" fmla="*/ 71438 w 1264444"/>
              <a:gd name="connsiteY24" fmla="*/ 547687 h 835819"/>
              <a:gd name="connsiteX25" fmla="*/ 9525 w 1264444"/>
              <a:gd name="connsiteY25" fmla="*/ 519112 h 835819"/>
              <a:gd name="connsiteX26" fmla="*/ 0 w 1264444"/>
              <a:gd name="connsiteY26" fmla="*/ 83344 h 835819"/>
              <a:gd name="connsiteX27" fmla="*/ 123825 w 1264444"/>
              <a:gd name="connsiteY27" fmla="*/ 69056 h 835819"/>
              <a:gd name="connsiteX28" fmla="*/ 195263 w 1264444"/>
              <a:gd name="connsiteY28" fmla="*/ 54769 h 835819"/>
              <a:gd name="connsiteX29" fmla="*/ 280988 w 1264444"/>
              <a:gd name="connsiteY29" fmla="*/ 42862 h 835819"/>
              <a:gd name="connsiteX30" fmla="*/ 345281 w 1264444"/>
              <a:gd name="connsiteY30" fmla="*/ 23812 h 835819"/>
              <a:gd name="connsiteX31" fmla="*/ 423863 w 1264444"/>
              <a:gd name="connsiteY31" fmla="*/ 0 h 835819"/>
              <a:gd name="connsiteX0" fmla="*/ 423863 w 1264444"/>
              <a:gd name="connsiteY0" fmla="*/ 0 h 835819"/>
              <a:gd name="connsiteX1" fmla="*/ 554831 w 1264444"/>
              <a:gd name="connsiteY1" fmla="*/ 45244 h 835819"/>
              <a:gd name="connsiteX2" fmla="*/ 719138 w 1264444"/>
              <a:gd name="connsiteY2" fmla="*/ 76200 h 835819"/>
              <a:gd name="connsiteX3" fmla="*/ 914400 w 1264444"/>
              <a:gd name="connsiteY3" fmla="*/ 80962 h 835819"/>
              <a:gd name="connsiteX4" fmla="*/ 1042988 w 1264444"/>
              <a:gd name="connsiteY4" fmla="*/ 92869 h 835819"/>
              <a:gd name="connsiteX5" fmla="*/ 1128713 w 1264444"/>
              <a:gd name="connsiteY5" fmla="*/ 121444 h 835819"/>
              <a:gd name="connsiteX6" fmla="*/ 1178719 w 1264444"/>
              <a:gd name="connsiteY6" fmla="*/ 140494 h 835819"/>
              <a:gd name="connsiteX7" fmla="*/ 1233488 w 1264444"/>
              <a:gd name="connsiteY7" fmla="*/ 200025 h 835819"/>
              <a:gd name="connsiteX8" fmla="*/ 1262063 w 1264444"/>
              <a:gd name="connsiteY8" fmla="*/ 285750 h 835819"/>
              <a:gd name="connsiteX9" fmla="*/ 1264444 w 1264444"/>
              <a:gd name="connsiteY9" fmla="*/ 333375 h 835819"/>
              <a:gd name="connsiteX10" fmla="*/ 1254919 w 1264444"/>
              <a:gd name="connsiteY10" fmla="*/ 397669 h 835819"/>
              <a:gd name="connsiteX11" fmla="*/ 1223963 w 1264444"/>
              <a:gd name="connsiteY11" fmla="*/ 440531 h 835819"/>
              <a:gd name="connsiteX12" fmla="*/ 1162050 w 1264444"/>
              <a:gd name="connsiteY12" fmla="*/ 481012 h 835819"/>
              <a:gd name="connsiteX13" fmla="*/ 1088231 w 1264444"/>
              <a:gd name="connsiteY13" fmla="*/ 497681 h 835819"/>
              <a:gd name="connsiteX14" fmla="*/ 973931 w 1264444"/>
              <a:gd name="connsiteY14" fmla="*/ 507206 h 835819"/>
              <a:gd name="connsiteX15" fmla="*/ 871538 w 1264444"/>
              <a:gd name="connsiteY15" fmla="*/ 507206 h 835819"/>
              <a:gd name="connsiteX16" fmla="*/ 828675 w 1264444"/>
              <a:gd name="connsiteY16" fmla="*/ 528637 h 835819"/>
              <a:gd name="connsiteX17" fmla="*/ 752475 w 1264444"/>
              <a:gd name="connsiteY17" fmla="*/ 831056 h 835819"/>
              <a:gd name="connsiteX18" fmla="*/ 152400 w 1264444"/>
              <a:gd name="connsiteY18" fmla="*/ 835819 h 835819"/>
              <a:gd name="connsiteX19" fmla="*/ 161925 w 1264444"/>
              <a:gd name="connsiteY19" fmla="*/ 776287 h 835819"/>
              <a:gd name="connsiteX20" fmla="*/ 161925 w 1264444"/>
              <a:gd name="connsiteY20" fmla="*/ 697706 h 835819"/>
              <a:gd name="connsiteX21" fmla="*/ 152400 w 1264444"/>
              <a:gd name="connsiteY21" fmla="*/ 645319 h 835819"/>
              <a:gd name="connsiteX22" fmla="*/ 114300 w 1264444"/>
              <a:gd name="connsiteY22" fmla="*/ 585787 h 835819"/>
              <a:gd name="connsiteX23" fmla="*/ 71438 w 1264444"/>
              <a:gd name="connsiteY23" fmla="*/ 547687 h 835819"/>
              <a:gd name="connsiteX24" fmla="*/ 9525 w 1264444"/>
              <a:gd name="connsiteY24" fmla="*/ 519112 h 835819"/>
              <a:gd name="connsiteX25" fmla="*/ 0 w 1264444"/>
              <a:gd name="connsiteY25" fmla="*/ 83344 h 835819"/>
              <a:gd name="connsiteX26" fmla="*/ 123825 w 1264444"/>
              <a:gd name="connsiteY26" fmla="*/ 69056 h 835819"/>
              <a:gd name="connsiteX27" fmla="*/ 195263 w 1264444"/>
              <a:gd name="connsiteY27" fmla="*/ 54769 h 835819"/>
              <a:gd name="connsiteX28" fmla="*/ 280988 w 1264444"/>
              <a:gd name="connsiteY28" fmla="*/ 42862 h 835819"/>
              <a:gd name="connsiteX29" fmla="*/ 345281 w 1264444"/>
              <a:gd name="connsiteY29" fmla="*/ 23812 h 835819"/>
              <a:gd name="connsiteX30" fmla="*/ 423863 w 1264444"/>
              <a:gd name="connsiteY30" fmla="*/ 0 h 835819"/>
              <a:gd name="connsiteX0" fmla="*/ 423863 w 1264444"/>
              <a:gd name="connsiteY0" fmla="*/ 0 h 835819"/>
              <a:gd name="connsiteX1" fmla="*/ 554831 w 1264444"/>
              <a:gd name="connsiteY1" fmla="*/ 45244 h 835819"/>
              <a:gd name="connsiteX2" fmla="*/ 719138 w 1264444"/>
              <a:gd name="connsiteY2" fmla="*/ 76200 h 835819"/>
              <a:gd name="connsiteX3" fmla="*/ 914400 w 1264444"/>
              <a:gd name="connsiteY3" fmla="*/ 80962 h 835819"/>
              <a:gd name="connsiteX4" fmla="*/ 1042988 w 1264444"/>
              <a:gd name="connsiteY4" fmla="*/ 92869 h 835819"/>
              <a:gd name="connsiteX5" fmla="*/ 1128713 w 1264444"/>
              <a:gd name="connsiteY5" fmla="*/ 121444 h 835819"/>
              <a:gd name="connsiteX6" fmla="*/ 1178719 w 1264444"/>
              <a:gd name="connsiteY6" fmla="*/ 140494 h 835819"/>
              <a:gd name="connsiteX7" fmla="*/ 1233488 w 1264444"/>
              <a:gd name="connsiteY7" fmla="*/ 200025 h 835819"/>
              <a:gd name="connsiteX8" fmla="*/ 1262063 w 1264444"/>
              <a:gd name="connsiteY8" fmla="*/ 285750 h 835819"/>
              <a:gd name="connsiteX9" fmla="*/ 1264444 w 1264444"/>
              <a:gd name="connsiteY9" fmla="*/ 333375 h 835819"/>
              <a:gd name="connsiteX10" fmla="*/ 1254919 w 1264444"/>
              <a:gd name="connsiteY10" fmla="*/ 397669 h 835819"/>
              <a:gd name="connsiteX11" fmla="*/ 1223963 w 1264444"/>
              <a:gd name="connsiteY11" fmla="*/ 440531 h 835819"/>
              <a:gd name="connsiteX12" fmla="*/ 1162050 w 1264444"/>
              <a:gd name="connsiteY12" fmla="*/ 481012 h 835819"/>
              <a:gd name="connsiteX13" fmla="*/ 1088231 w 1264444"/>
              <a:gd name="connsiteY13" fmla="*/ 497681 h 835819"/>
              <a:gd name="connsiteX14" fmla="*/ 973931 w 1264444"/>
              <a:gd name="connsiteY14" fmla="*/ 507206 h 835819"/>
              <a:gd name="connsiteX15" fmla="*/ 871538 w 1264444"/>
              <a:gd name="connsiteY15" fmla="*/ 507206 h 835819"/>
              <a:gd name="connsiteX16" fmla="*/ 828675 w 1264444"/>
              <a:gd name="connsiteY16" fmla="*/ 528637 h 835819"/>
              <a:gd name="connsiteX17" fmla="*/ 827890 w 1264444"/>
              <a:gd name="connsiteY17" fmla="*/ 539844 h 835819"/>
              <a:gd name="connsiteX18" fmla="*/ 752475 w 1264444"/>
              <a:gd name="connsiteY18" fmla="*/ 831056 h 835819"/>
              <a:gd name="connsiteX19" fmla="*/ 152400 w 1264444"/>
              <a:gd name="connsiteY19" fmla="*/ 835819 h 835819"/>
              <a:gd name="connsiteX20" fmla="*/ 161925 w 1264444"/>
              <a:gd name="connsiteY20" fmla="*/ 776287 h 835819"/>
              <a:gd name="connsiteX21" fmla="*/ 161925 w 1264444"/>
              <a:gd name="connsiteY21" fmla="*/ 697706 h 835819"/>
              <a:gd name="connsiteX22" fmla="*/ 152400 w 1264444"/>
              <a:gd name="connsiteY22" fmla="*/ 645319 h 835819"/>
              <a:gd name="connsiteX23" fmla="*/ 114300 w 1264444"/>
              <a:gd name="connsiteY23" fmla="*/ 585787 h 835819"/>
              <a:gd name="connsiteX24" fmla="*/ 71438 w 1264444"/>
              <a:gd name="connsiteY24" fmla="*/ 547687 h 835819"/>
              <a:gd name="connsiteX25" fmla="*/ 9525 w 1264444"/>
              <a:gd name="connsiteY25" fmla="*/ 519112 h 835819"/>
              <a:gd name="connsiteX26" fmla="*/ 0 w 1264444"/>
              <a:gd name="connsiteY26" fmla="*/ 83344 h 835819"/>
              <a:gd name="connsiteX27" fmla="*/ 123825 w 1264444"/>
              <a:gd name="connsiteY27" fmla="*/ 69056 h 835819"/>
              <a:gd name="connsiteX28" fmla="*/ 195263 w 1264444"/>
              <a:gd name="connsiteY28" fmla="*/ 54769 h 835819"/>
              <a:gd name="connsiteX29" fmla="*/ 280988 w 1264444"/>
              <a:gd name="connsiteY29" fmla="*/ 42862 h 835819"/>
              <a:gd name="connsiteX30" fmla="*/ 345281 w 1264444"/>
              <a:gd name="connsiteY30" fmla="*/ 23812 h 835819"/>
              <a:gd name="connsiteX31" fmla="*/ 423863 w 1264444"/>
              <a:gd name="connsiteY31" fmla="*/ 0 h 835819"/>
              <a:gd name="connsiteX0" fmla="*/ 423863 w 1264444"/>
              <a:gd name="connsiteY0" fmla="*/ 0 h 835819"/>
              <a:gd name="connsiteX1" fmla="*/ 554831 w 1264444"/>
              <a:gd name="connsiteY1" fmla="*/ 45244 h 835819"/>
              <a:gd name="connsiteX2" fmla="*/ 719138 w 1264444"/>
              <a:gd name="connsiteY2" fmla="*/ 76200 h 835819"/>
              <a:gd name="connsiteX3" fmla="*/ 914400 w 1264444"/>
              <a:gd name="connsiteY3" fmla="*/ 80962 h 835819"/>
              <a:gd name="connsiteX4" fmla="*/ 1042988 w 1264444"/>
              <a:gd name="connsiteY4" fmla="*/ 92869 h 835819"/>
              <a:gd name="connsiteX5" fmla="*/ 1128713 w 1264444"/>
              <a:gd name="connsiteY5" fmla="*/ 121444 h 835819"/>
              <a:gd name="connsiteX6" fmla="*/ 1178719 w 1264444"/>
              <a:gd name="connsiteY6" fmla="*/ 140494 h 835819"/>
              <a:gd name="connsiteX7" fmla="*/ 1233488 w 1264444"/>
              <a:gd name="connsiteY7" fmla="*/ 200025 h 835819"/>
              <a:gd name="connsiteX8" fmla="*/ 1262063 w 1264444"/>
              <a:gd name="connsiteY8" fmla="*/ 285750 h 835819"/>
              <a:gd name="connsiteX9" fmla="*/ 1264444 w 1264444"/>
              <a:gd name="connsiteY9" fmla="*/ 333375 h 835819"/>
              <a:gd name="connsiteX10" fmla="*/ 1254919 w 1264444"/>
              <a:gd name="connsiteY10" fmla="*/ 397669 h 835819"/>
              <a:gd name="connsiteX11" fmla="*/ 1223963 w 1264444"/>
              <a:gd name="connsiteY11" fmla="*/ 440531 h 835819"/>
              <a:gd name="connsiteX12" fmla="*/ 1162050 w 1264444"/>
              <a:gd name="connsiteY12" fmla="*/ 481012 h 835819"/>
              <a:gd name="connsiteX13" fmla="*/ 1088231 w 1264444"/>
              <a:gd name="connsiteY13" fmla="*/ 497681 h 835819"/>
              <a:gd name="connsiteX14" fmla="*/ 973931 w 1264444"/>
              <a:gd name="connsiteY14" fmla="*/ 507206 h 835819"/>
              <a:gd name="connsiteX15" fmla="*/ 828675 w 1264444"/>
              <a:gd name="connsiteY15" fmla="*/ 528637 h 835819"/>
              <a:gd name="connsiteX16" fmla="*/ 827890 w 1264444"/>
              <a:gd name="connsiteY16" fmla="*/ 539844 h 835819"/>
              <a:gd name="connsiteX17" fmla="*/ 752475 w 1264444"/>
              <a:gd name="connsiteY17" fmla="*/ 831056 h 835819"/>
              <a:gd name="connsiteX18" fmla="*/ 152400 w 1264444"/>
              <a:gd name="connsiteY18" fmla="*/ 835819 h 835819"/>
              <a:gd name="connsiteX19" fmla="*/ 161925 w 1264444"/>
              <a:gd name="connsiteY19" fmla="*/ 776287 h 835819"/>
              <a:gd name="connsiteX20" fmla="*/ 161925 w 1264444"/>
              <a:gd name="connsiteY20" fmla="*/ 697706 h 835819"/>
              <a:gd name="connsiteX21" fmla="*/ 152400 w 1264444"/>
              <a:gd name="connsiteY21" fmla="*/ 645319 h 835819"/>
              <a:gd name="connsiteX22" fmla="*/ 114300 w 1264444"/>
              <a:gd name="connsiteY22" fmla="*/ 585787 h 835819"/>
              <a:gd name="connsiteX23" fmla="*/ 71438 w 1264444"/>
              <a:gd name="connsiteY23" fmla="*/ 547687 h 835819"/>
              <a:gd name="connsiteX24" fmla="*/ 9525 w 1264444"/>
              <a:gd name="connsiteY24" fmla="*/ 519112 h 835819"/>
              <a:gd name="connsiteX25" fmla="*/ 0 w 1264444"/>
              <a:gd name="connsiteY25" fmla="*/ 83344 h 835819"/>
              <a:gd name="connsiteX26" fmla="*/ 123825 w 1264444"/>
              <a:gd name="connsiteY26" fmla="*/ 69056 h 835819"/>
              <a:gd name="connsiteX27" fmla="*/ 195263 w 1264444"/>
              <a:gd name="connsiteY27" fmla="*/ 54769 h 835819"/>
              <a:gd name="connsiteX28" fmla="*/ 280988 w 1264444"/>
              <a:gd name="connsiteY28" fmla="*/ 42862 h 835819"/>
              <a:gd name="connsiteX29" fmla="*/ 345281 w 1264444"/>
              <a:gd name="connsiteY29" fmla="*/ 23812 h 835819"/>
              <a:gd name="connsiteX30" fmla="*/ 423863 w 1264444"/>
              <a:gd name="connsiteY30" fmla="*/ 0 h 835819"/>
              <a:gd name="connsiteX0" fmla="*/ 423863 w 1264444"/>
              <a:gd name="connsiteY0" fmla="*/ 0 h 835819"/>
              <a:gd name="connsiteX1" fmla="*/ 554831 w 1264444"/>
              <a:gd name="connsiteY1" fmla="*/ 45244 h 835819"/>
              <a:gd name="connsiteX2" fmla="*/ 719138 w 1264444"/>
              <a:gd name="connsiteY2" fmla="*/ 76200 h 835819"/>
              <a:gd name="connsiteX3" fmla="*/ 914400 w 1264444"/>
              <a:gd name="connsiteY3" fmla="*/ 80962 h 835819"/>
              <a:gd name="connsiteX4" fmla="*/ 1042988 w 1264444"/>
              <a:gd name="connsiteY4" fmla="*/ 92869 h 835819"/>
              <a:gd name="connsiteX5" fmla="*/ 1128713 w 1264444"/>
              <a:gd name="connsiteY5" fmla="*/ 121444 h 835819"/>
              <a:gd name="connsiteX6" fmla="*/ 1178719 w 1264444"/>
              <a:gd name="connsiteY6" fmla="*/ 140494 h 835819"/>
              <a:gd name="connsiteX7" fmla="*/ 1233488 w 1264444"/>
              <a:gd name="connsiteY7" fmla="*/ 200025 h 835819"/>
              <a:gd name="connsiteX8" fmla="*/ 1262063 w 1264444"/>
              <a:gd name="connsiteY8" fmla="*/ 285750 h 835819"/>
              <a:gd name="connsiteX9" fmla="*/ 1264444 w 1264444"/>
              <a:gd name="connsiteY9" fmla="*/ 333375 h 835819"/>
              <a:gd name="connsiteX10" fmla="*/ 1254919 w 1264444"/>
              <a:gd name="connsiteY10" fmla="*/ 397669 h 835819"/>
              <a:gd name="connsiteX11" fmla="*/ 1223963 w 1264444"/>
              <a:gd name="connsiteY11" fmla="*/ 440531 h 835819"/>
              <a:gd name="connsiteX12" fmla="*/ 1162050 w 1264444"/>
              <a:gd name="connsiteY12" fmla="*/ 481012 h 835819"/>
              <a:gd name="connsiteX13" fmla="*/ 1088231 w 1264444"/>
              <a:gd name="connsiteY13" fmla="*/ 497681 h 835819"/>
              <a:gd name="connsiteX14" fmla="*/ 973931 w 1264444"/>
              <a:gd name="connsiteY14" fmla="*/ 507206 h 835819"/>
              <a:gd name="connsiteX15" fmla="*/ 827890 w 1264444"/>
              <a:gd name="connsiteY15" fmla="*/ 539844 h 835819"/>
              <a:gd name="connsiteX16" fmla="*/ 752475 w 1264444"/>
              <a:gd name="connsiteY16" fmla="*/ 831056 h 835819"/>
              <a:gd name="connsiteX17" fmla="*/ 152400 w 1264444"/>
              <a:gd name="connsiteY17" fmla="*/ 835819 h 835819"/>
              <a:gd name="connsiteX18" fmla="*/ 161925 w 1264444"/>
              <a:gd name="connsiteY18" fmla="*/ 776287 h 835819"/>
              <a:gd name="connsiteX19" fmla="*/ 161925 w 1264444"/>
              <a:gd name="connsiteY19" fmla="*/ 697706 h 835819"/>
              <a:gd name="connsiteX20" fmla="*/ 152400 w 1264444"/>
              <a:gd name="connsiteY20" fmla="*/ 645319 h 835819"/>
              <a:gd name="connsiteX21" fmla="*/ 114300 w 1264444"/>
              <a:gd name="connsiteY21" fmla="*/ 585787 h 835819"/>
              <a:gd name="connsiteX22" fmla="*/ 71438 w 1264444"/>
              <a:gd name="connsiteY22" fmla="*/ 547687 h 835819"/>
              <a:gd name="connsiteX23" fmla="*/ 9525 w 1264444"/>
              <a:gd name="connsiteY23" fmla="*/ 519112 h 835819"/>
              <a:gd name="connsiteX24" fmla="*/ 0 w 1264444"/>
              <a:gd name="connsiteY24" fmla="*/ 83344 h 835819"/>
              <a:gd name="connsiteX25" fmla="*/ 123825 w 1264444"/>
              <a:gd name="connsiteY25" fmla="*/ 69056 h 835819"/>
              <a:gd name="connsiteX26" fmla="*/ 195263 w 1264444"/>
              <a:gd name="connsiteY26" fmla="*/ 54769 h 835819"/>
              <a:gd name="connsiteX27" fmla="*/ 280988 w 1264444"/>
              <a:gd name="connsiteY27" fmla="*/ 42862 h 835819"/>
              <a:gd name="connsiteX28" fmla="*/ 345281 w 1264444"/>
              <a:gd name="connsiteY28" fmla="*/ 23812 h 835819"/>
              <a:gd name="connsiteX29" fmla="*/ 423863 w 1264444"/>
              <a:gd name="connsiteY29" fmla="*/ 0 h 835819"/>
              <a:gd name="connsiteX0" fmla="*/ 423863 w 1264444"/>
              <a:gd name="connsiteY0" fmla="*/ 0 h 835819"/>
              <a:gd name="connsiteX1" fmla="*/ 554831 w 1264444"/>
              <a:gd name="connsiteY1" fmla="*/ 45244 h 835819"/>
              <a:gd name="connsiteX2" fmla="*/ 719138 w 1264444"/>
              <a:gd name="connsiteY2" fmla="*/ 76200 h 835819"/>
              <a:gd name="connsiteX3" fmla="*/ 914400 w 1264444"/>
              <a:gd name="connsiteY3" fmla="*/ 80962 h 835819"/>
              <a:gd name="connsiteX4" fmla="*/ 1042988 w 1264444"/>
              <a:gd name="connsiteY4" fmla="*/ 92869 h 835819"/>
              <a:gd name="connsiteX5" fmla="*/ 1128713 w 1264444"/>
              <a:gd name="connsiteY5" fmla="*/ 121444 h 835819"/>
              <a:gd name="connsiteX6" fmla="*/ 1178719 w 1264444"/>
              <a:gd name="connsiteY6" fmla="*/ 140494 h 835819"/>
              <a:gd name="connsiteX7" fmla="*/ 1233488 w 1264444"/>
              <a:gd name="connsiteY7" fmla="*/ 200025 h 835819"/>
              <a:gd name="connsiteX8" fmla="*/ 1262063 w 1264444"/>
              <a:gd name="connsiteY8" fmla="*/ 285750 h 835819"/>
              <a:gd name="connsiteX9" fmla="*/ 1264444 w 1264444"/>
              <a:gd name="connsiteY9" fmla="*/ 333375 h 835819"/>
              <a:gd name="connsiteX10" fmla="*/ 1254919 w 1264444"/>
              <a:gd name="connsiteY10" fmla="*/ 397669 h 835819"/>
              <a:gd name="connsiteX11" fmla="*/ 1223963 w 1264444"/>
              <a:gd name="connsiteY11" fmla="*/ 440531 h 835819"/>
              <a:gd name="connsiteX12" fmla="*/ 1162050 w 1264444"/>
              <a:gd name="connsiteY12" fmla="*/ 481012 h 835819"/>
              <a:gd name="connsiteX13" fmla="*/ 1088231 w 1264444"/>
              <a:gd name="connsiteY13" fmla="*/ 497681 h 835819"/>
              <a:gd name="connsiteX14" fmla="*/ 973931 w 1264444"/>
              <a:gd name="connsiteY14" fmla="*/ 507206 h 835819"/>
              <a:gd name="connsiteX15" fmla="*/ 752475 w 1264444"/>
              <a:gd name="connsiteY15" fmla="*/ 831056 h 835819"/>
              <a:gd name="connsiteX16" fmla="*/ 152400 w 1264444"/>
              <a:gd name="connsiteY16" fmla="*/ 835819 h 835819"/>
              <a:gd name="connsiteX17" fmla="*/ 161925 w 1264444"/>
              <a:gd name="connsiteY17" fmla="*/ 776287 h 835819"/>
              <a:gd name="connsiteX18" fmla="*/ 161925 w 1264444"/>
              <a:gd name="connsiteY18" fmla="*/ 697706 h 835819"/>
              <a:gd name="connsiteX19" fmla="*/ 152400 w 1264444"/>
              <a:gd name="connsiteY19" fmla="*/ 645319 h 835819"/>
              <a:gd name="connsiteX20" fmla="*/ 114300 w 1264444"/>
              <a:gd name="connsiteY20" fmla="*/ 585787 h 835819"/>
              <a:gd name="connsiteX21" fmla="*/ 71438 w 1264444"/>
              <a:gd name="connsiteY21" fmla="*/ 547687 h 835819"/>
              <a:gd name="connsiteX22" fmla="*/ 9525 w 1264444"/>
              <a:gd name="connsiteY22" fmla="*/ 519112 h 835819"/>
              <a:gd name="connsiteX23" fmla="*/ 0 w 1264444"/>
              <a:gd name="connsiteY23" fmla="*/ 83344 h 835819"/>
              <a:gd name="connsiteX24" fmla="*/ 123825 w 1264444"/>
              <a:gd name="connsiteY24" fmla="*/ 69056 h 835819"/>
              <a:gd name="connsiteX25" fmla="*/ 195263 w 1264444"/>
              <a:gd name="connsiteY25" fmla="*/ 54769 h 835819"/>
              <a:gd name="connsiteX26" fmla="*/ 280988 w 1264444"/>
              <a:gd name="connsiteY26" fmla="*/ 42862 h 835819"/>
              <a:gd name="connsiteX27" fmla="*/ 345281 w 1264444"/>
              <a:gd name="connsiteY27" fmla="*/ 23812 h 835819"/>
              <a:gd name="connsiteX28" fmla="*/ 423863 w 1264444"/>
              <a:gd name="connsiteY28" fmla="*/ 0 h 835819"/>
              <a:gd name="connsiteX0" fmla="*/ 423863 w 1264444"/>
              <a:gd name="connsiteY0" fmla="*/ 0 h 835819"/>
              <a:gd name="connsiteX1" fmla="*/ 554831 w 1264444"/>
              <a:gd name="connsiteY1" fmla="*/ 45244 h 835819"/>
              <a:gd name="connsiteX2" fmla="*/ 914400 w 1264444"/>
              <a:gd name="connsiteY2" fmla="*/ 80962 h 835819"/>
              <a:gd name="connsiteX3" fmla="*/ 1042988 w 1264444"/>
              <a:gd name="connsiteY3" fmla="*/ 92869 h 835819"/>
              <a:gd name="connsiteX4" fmla="*/ 1128713 w 1264444"/>
              <a:gd name="connsiteY4" fmla="*/ 121444 h 835819"/>
              <a:gd name="connsiteX5" fmla="*/ 1178719 w 1264444"/>
              <a:gd name="connsiteY5" fmla="*/ 140494 h 835819"/>
              <a:gd name="connsiteX6" fmla="*/ 1233488 w 1264444"/>
              <a:gd name="connsiteY6" fmla="*/ 200025 h 835819"/>
              <a:gd name="connsiteX7" fmla="*/ 1262063 w 1264444"/>
              <a:gd name="connsiteY7" fmla="*/ 285750 h 835819"/>
              <a:gd name="connsiteX8" fmla="*/ 1264444 w 1264444"/>
              <a:gd name="connsiteY8" fmla="*/ 333375 h 835819"/>
              <a:gd name="connsiteX9" fmla="*/ 1254919 w 1264444"/>
              <a:gd name="connsiteY9" fmla="*/ 397669 h 835819"/>
              <a:gd name="connsiteX10" fmla="*/ 1223963 w 1264444"/>
              <a:gd name="connsiteY10" fmla="*/ 440531 h 835819"/>
              <a:gd name="connsiteX11" fmla="*/ 1162050 w 1264444"/>
              <a:gd name="connsiteY11" fmla="*/ 481012 h 835819"/>
              <a:gd name="connsiteX12" fmla="*/ 1088231 w 1264444"/>
              <a:gd name="connsiteY12" fmla="*/ 497681 h 835819"/>
              <a:gd name="connsiteX13" fmla="*/ 973931 w 1264444"/>
              <a:gd name="connsiteY13" fmla="*/ 507206 h 835819"/>
              <a:gd name="connsiteX14" fmla="*/ 752475 w 1264444"/>
              <a:gd name="connsiteY14" fmla="*/ 831056 h 835819"/>
              <a:gd name="connsiteX15" fmla="*/ 152400 w 1264444"/>
              <a:gd name="connsiteY15" fmla="*/ 835819 h 835819"/>
              <a:gd name="connsiteX16" fmla="*/ 161925 w 1264444"/>
              <a:gd name="connsiteY16" fmla="*/ 776287 h 835819"/>
              <a:gd name="connsiteX17" fmla="*/ 161925 w 1264444"/>
              <a:gd name="connsiteY17" fmla="*/ 697706 h 835819"/>
              <a:gd name="connsiteX18" fmla="*/ 152400 w 1264444"/>
              <a:gd name="connsiteY18" fmla="*/ 645319 h 835819"/>
              <a:gd name="connsiteX19" fmla="*/ 114300 w 1264444"/>
              <a:gd name="connsiteY19" fmla="*/ 585787 h 835819"/>
              <a:gd name="connsiteX20" fmla="*/ 71438 w 1264444"/>
              <a:gd name="connsiteY20" fmla="*/ 547687 h 835819"/>
              <a:gd name="connsiteX21" fmla="*/ 9525 w 1264444"/>
              <a:gd name="connsiteY21" fmla="*/ 519112 h 835819"/>
              <a:gd name="connsiteX22" fmla="*/ 0 w 1264444"/>
              <a:gd name="connsiteY22" fmla="*/ 83344 h 835819"/>
              <a:gd name="connsiteX23" fmla="*/ 123825 w 1264444"/>
              <a:gd name="connsiteY23" fmla="*/ 69056 h 835819"/>
              <a:gd name="connsiteX24" fmla="*/ 195263 w 1264444"/>
              <a:gd name="connsiteY24" fmla="*/ 54769 h 835819"/>
              <a:gd name="connsiteX25" fmla="*/ 280988 w 1264444"/>
              <a:gd name="connsiteY25" fmla="*/ 42862 h 835819"/>
              <a:gd name="connsiteX26" fmla="*/ 345281 w 1264444"/>
              <a:gd name="connsiteY26" fmla="*/ 23812 h 835819"/>
              <a:gd name="connsiteX27" fmla="*/ 423863 w 1264444"/>
              <a:gd name="connsiteY27" fmla="*/ 0 h 835819"/>
              <a:gd name="connsiteX0" fmla="*/ 423863 w 1264444"/>
              <a:gd name="connsiteY0" fmla="*/ 0 h 835819"/>
              <a:gd name="connsiteX1" fmla="*/ 914400 w 1264444"/>
              <a:gd name="connsiteY1" fmla="*/ 80962 h 835819"/>
              <a:gd name="connsiteX2" fmla="*/ 1042988 w 1264444"/>
              <a:gd name="connsiteY2" fmla="*/ 92869 h 835819"/>
              <a:gd name="connsiteX3" fmla="*/ 1128713 w 1264444"/>
              <a:gd name="connsiteY3" fmla="*/ 121444 h 835819"/>
              <a:gd name="connsiteX4" fmla="*/ 1178719 w 1264444"/>
              <a:gd name="connsiteY4" fmla="*/ 140494 h 835819"/>
              <a:gd name="connsiteX5" fmla="*/ 1233488 w 1264444"/>
              <a:gd name="connsiteY5" fmla="*/ 200025 h 835819"/>
              <a:gd name="connsiteX6" fmla="*/ 1262063 w 1264444"/>
              <a:gd name="connsiteY6" fmla="*/ 285750 h 835819"/>
              <a:gd name="connsiteX7" fmla="*/ 1264444 w 1264444"/>
              <a:gd name="connsiteY7" fmla="*/ 333375 h 835819"/>
              <a:gd name="connsiteX8" fmla="*/ 1254919 w 1264444"/>
              <a:gd name="connsiteY8" fmla="*/ 397669 h 835819"/>
              <a:gd name="connsiteX9" fmla="*/ 1223963 w 1264444"/>
              <a:gd name="connsiteY9" fmla="*/ 440531 h 835819"/>
              <a:gd name="connsiteX10" fmla="*/ 1162050 w 1264444"/>
              <a:gd name="connsiteY10" fmla="*/ 481012 h 835819"/>
              <a:gd name="connsiteX11" fmla="*/ 1088231 w 1264444"/>
              <a:gd name="connsiteY11" fmla="*/ 497681 h 835819"/>
              <a:gd name="connsiteX12" fmla="*/ 973931 w 1264444"/>
              <a:gd name="connsiteY12" fmla="*/ 507206 h 835819"/>
              <a:gd name="connsiteX13" fmla="*/ 752475 w 1264444"/>
              <a:gd name="connsiteY13" fmla="*/ 831056 h 835819"/>
              <a:gd name="connsiteX14" fmla="*/ 152400 w 1264444"/>
              <a:gd name="connsiteY14" fmla="*/ 835819 h 835819"/>
              <a:gd name="connsiteX15" fmla="*/ 161925 w 1264444"/>
              <a:gd name="connsiteY15" fmla="*/ 776287 h 835819"/>
              <a:gd name="connsiteX16" fmla="*/ 161925 w 1264444"/>
              <a:gd name="connsiteY16" fmla="*/ 697706 h 835819"/>
              <a:gd name="connsiteX17" fmla="*/ 152400 w 1264444"/>
              <a:gd name="connsiteY17" fmla="*/ 645319 h 835819"/>
              <a:gd name="connsiteX18" fmla="*/ 114300 w 1264444"/>
              <a:gd name="connsiteY18" fmla="*/ 585787 h 835819"/>
              <a:gd name="connsiteX19" fmla="*/ 71438 w 1264444"/>
              <a:gd name="connsiteY19" fmla="*/ 547687 h 835819"/>
              <a:gd name="connsiteX20" fmla="*/ 9525 w 1264444"/>
              <a:gd name="connsiteY20" fmla="*/ 519112 h 835819"/>
              <a:gd name="connsiteX21" fmla="*/ 0 w 1264444"/>
              <a:gd name="connsiteY21" fmla="*/ 83344 h 835819"/>
              <a:gd name="connsiteX22" fmla="*/ 123825 w 1264444"/>
              <a:gd name="connsiteY22" fmla="*/ 69056 h 835819"/>
              <a:gd name="connsiteX23" fmla="*/ 195263 w 1264444"/>
              <a:gd name="connsiteY23" fmla="*/ 54769 h 835819"/>
              <a:gd name="connsiteX24" fmla="*/ 280988 w 1264444"/>
              <a:gd name="connsiteY24" fmla="*/ 42862 h 835819"/>
              <a:gd name="connsiteX25" fmla="*/ 345281 w 1264444"/>
              <a:gd name="connsiteY25" fmla="*/ 23812 h 835819"/>
              <a:gd name="connsiteX26" fmla="*/ 423863 w 1264444"/>
              <a:gd name="connsiteY26" fmla="*/ 0 h 835819"/>
              <a:gd name="connsiteX0" fmla="*/ 423863 w 1264444"/>
              <a:gd name="connsiteY0" fmla="*/ 0 h 835819"/>
              <a:gd name="connsiteX1" fmla="*/ 1042988 w 1264444"/>
              <a:gd name="connsiteY1" fmla="*/ 92869 h 835819"/>
              <a:gd name="connsiteX2" fmla="*/ 1128713 w 1264444"/>
              <a:gd name="connsiteY2" fmla="*/ 121444 h 835819"/>
              <a:gd name="connsiteX3" fmla="*/ 1178719 w 1264444"/>
              <a:gd name="connsiteY3" fmla="*/ 140494 h 835819"/>
              <a:gd name="connsiteX4" fmla="*/ 1233488 w 1264444"/>
              <a:gd name="connsiteY4" fmla="*/ 200025 h 835819"/>
              <a:gd name="connsiteX5" fmla="*/ 1262063 w 1264444"/>
              <a:gd name="connsiteY5" fmla="*/ 285750 h 835819"/>
              <a:gd name="connsiteX6" fmla="*/ 1264444 w 1264444"/>
              <a:gd name="connsiteY6" fmla="*/ 333375 h 835819"/>
              <a:gd name="connsiteX7" fmla="*/ 1254919 w 1264444"/>
              <a:gd name="connsiteY7" fmla="*/ 397669 h 835819"/>
              <a:gd name="connsiteX8" fmla="*/ 1223963 w 1264444"/>
              <a:gd name="connsiteY8" fmla="*/ 440531 h 835819"/>
              <a:gd name="connsiteX9" fmla="*/ 1162050 w 1264444"/>
              <a:gd name="connsiteY9" fmla="*/ 481012 h 835819"/>
              <a:gd name="connsiteX10" fmla="*/ 1088231 w 1264444"/>
              <a:gd name="connsiteY10" fmla="*/ 497681 h 835819"/>
              <a:gd name="connsiteX11" fmla="*/ 973931 w 1264444"/>
              <a:gd name="connsiteY11" fmla="*/ 507206 h 835819"/>
              <a:gd name="connsiteX12" fmla="*/ 752475 w 1264444"/>
              <a:gd name="connsiteY12" fmla="*/ 831056 h 835819"/>
              <a:gd name="connsiteX13" fmla="*/ 152400 w 1264444"/>
              <a:gd name="connsiteY13" fmla="*/ 835819 h 835819"/>
              <a:gd name="connsiteX14" fmla="*/ 161925 w 1264444"/>
              <a:gd name="connsiteY14" fmla="*/ 776287 h 835819"/>
              <a:gd name="connsiteX15" fmla="*/ 161925 w 1264444"/>
              <a:gd name="connsiteY15" fmla="*/ 697706 h 835819"/>
              <a:gd name="connsiteX16" fmla="*/ 152400 w 1264444"/>
              <a:gd name="connsiteY16" fmla="*/ 645319 h 835819"/>
              <a:gd name="connsiteX17" fmla="*/ 114300 w 1264444"/>
              <a:gd name="connsiteY17" fmla="*/ 585787 h 835819"/>
              <a:gd name="connsiteX18" fmla="*/ 71438 w 1264444"/>
              <a:gd name="connsiteY18" fmla="*/ 547687 h 835819"/>
              <a:gd name="connsiteX19" fmla="*/ 9525 w 1264444"/>
              <a:gd name="connsiteY19" fmla="*/ 519112 h 835819"/>
              <a:gd name="connsiteX20" fmla="*/ 0 w 1264444"/>
              <a:gd name="connsiteY20" fmla="*/ 83344 h 835819"/>
              <a:gd name="connsiteX21" fmla="*/ 123825 w 1264444"/>
              <a:gd name="connsiteY21" fmla="*/ 69056 h 835819"/>
              <a:gd name="connsiteX22" fmla="*/ 195263 w 1264444"/>
              <a:gd name="connsiteY22" fmla="*/ 54769 h 835819"/>
              <a:gd name="connsiteX23" fmla="*/ 280988 w 1264444"/>
              <a:gd name="connsiteY23" fmla="*/ 42862 h 835819"/>
              <a:gd name="connsiteX24" fmla="*/ 345281 w 1264444"/>
              <a:gd name="connsiteY24" fmla="*/ 23812 h 835819"/>
              <a:gd name="connsiteX25" fmla="*/ 423863 w 1264444"/>
              <a:gd name="connsiteY25" fmla="*/ 0 h 835819"/>
              <a:gd name="connsiteX0" fmla="*/ 423863 w 1264444"/>
              <a:gd name="connsiteY0" fmla="*/ 0 h 835819"/>
              <a:gd name="connsiteX1" fmla="*/ 1128713 w 1264444"/>
              <a:gd name="connsiteY1" fmla="*/ 121444 h 835819"/>
              <a:gd name="connsiteX2" fmla="*/ 1178719 w 1264444"/>
              <a:gd name="connsiteY2" fmla="*/ 140494 h 835819"/>
              <a:gd name="connsiteX3" fmla="*/ 1233488 w 1264444"/>
              <a:gd name="connsiteY3" fmla="*/ 200025 h 835819"/>
              <a:gd name="connsiteX4" fmla="*/ 1262063 w 1264444"/>
              <a:gd name="connsiteY4" fmla="*/ 285750 h 835819"/>
              <a:gd name="connsiteX5" fmla="*/ 1264444 w 1264444"/>
              <a:gd name="connsiteY5" fmla="*/ 333375 h 835819"/>
              <a:gd name="connsiteX6" fmla="*/ 1254919 w 1264444"/>
              <a:gd name="connsiteY6" fmla="*/ 397669 h 835819"/>
              <a:gd name="connsiteX7" fmla="*/ 1223963 w 1264444"/>
              <a:gd name="connsiteY7" fmla="*/ 440531 h 835819"/>
              <a:gd name="connsiteX8" fmla="*/ 1162050 w 1264444"/>
              <a:gd name="connsiteY8" fmla="*/ 481012 h 835819"/>
              <a:gd name="connsiteX9" fmla="*/ 1088231 w 1264444"/>
              <a:gd name="connsiteY9" fmla="*/ 497681 h 835819"/>
              <a:gd name="connsiteX10" fmla="*/ 973931 w 1264444"/>
              <a:gd name="connsiteY10" fmla="*/ 507206 h 835819"/>
              <a:gd name="connsiteX11" fmla="*/ 752475 w 1264444"/>
              <a:gd name="connsiteY11" fmla="*/ 831056 h 835819"/>
              <a:gd name="connsiteX12" fmla="*/ 152400 w 1264444"/>
              <a:gd name="connsiteY12" fmla="*/ 835819 h 835819"/>
              <a:gd name="connsiteX13" fmla="*/ 161925 w 1264444"/>
              <a:gd name="connsiteY13" fmla="*/ 776287 h 835819"/>
              <a:gd name="connsiteX14" fmla="*/ 161925 w 1264444"/>
              <a:gd name="connsiteY14" fmla="*/ 697706 h 835819"/>
              <a:gd name="connsiteX15" fmla="*/ 152400 w 1264444"/>
              <a:gd name="connsiteY15" fmla="*/ 645319 h 835819"/>
              <a:gd name="connsiteX16" fmla="*/ 114300 w 1264444"/>
              <a:gd name="connsiteY16" fmla="*/ 585787 h 835819"/>
              <a:gd name="connsiteX17" fmla="*/ 71438 w 1264444"/>
              <a:gd name="connsiteY17" fmla="*/ 547687 h 835819"/>
              <a:gd name="connsiteX18" fmla="*/ 9525 w 1264444"/>
              <a:gd name="connsiteY18" fmla="*/ 519112 h 835819"/>
              <a:gd name="connsiteX19" fmla="*/ 0 w 1264444"/>
              <a:gd name="connsiteY19" fmla="*/ 83344 h 835819"/>
              <a:gd name="connsiteX20" fmla="*/ 123825 w 1264444"/>
              <a:gd name="connsiteY20" fmla="*/ 69056 h 835819"/>
              <a:gd name="connsiteX21" fmla="*/ 195263 w 1264444"/>
              <a:gd name="connsiteY21" fmla="*/ 54769 h 835819"/>
              <a:gd name="connsiteX22" fmla="*/ 280988 w 1264444"/>
              <a:gd name="connsiteY22" fmla="*/ 42862 h 835819"/>
              <a:gd name="connsiteX23" fmla="*/ 345281 w 1264444"/>
              <a:gd name="connsiteY23" fmla="*/ 23812 h 835819"/>
              <a:gd name="connsiteX24" fmla="*/ 423863 w 1264444"/>
              <a:gd name="connsiteY24" fmla="*/ 0 h 835819"/>
              <a:gd name="connsiteX0" fmla="*/ 423863 w 1264444"/>
              <a:gd name="connsiteY0" fmla="*/ 0 h 835819"/>
              <a:gd name="connsiteX1" fmla="*/ 1178719 w 1264444"/>
              <a:gd name="connsiteY1" fmla="*/ 140494 h 835819"/>
              <a:gd name="connsiteX2" fmla="*/ 1233488 w 1264444"/>
              <a:gd name="connsiteY2" fmla="*/ 200025 h 835819"/>
              <a:gd name="connsiteX3" fmla="*/ 1262063 w 1264444"/>
              <a:gd name="connsiteY3" fmla="*/ 285750 h 835819"/>
              <a:gd name="connsiteX4" fmla="*/ 1264444 w 1264444"/>
              <a:gd name="connsiteY4" fmla="*/ 333375 h 835819"/>
              <a:gd name="connsiteX5" fmla="*/ 1254919 w 1264444"/>
              <a:gd name="connsiteY5" fmla="*/ 397669 h 835819"/>
              <a:gd name="connsiteX6" fmla="*/ 1223963 w 1264444"/>
              <a:gd name="connsiteY6" fmla="*/ 440531 h 835819"/>
              <a:gd name="connsiteX7" fmla="*/ 1162050 w 1264444"/>
              <a:gd name="connsiteY7" fmla="*/ 481012 h 835819"/>
              <a:gd name="connsiteX8" fmla="*/ 1088231 w 1264444"/>
              <a:gd name="connsiteY8" fmla="*/ 497681 h 835819"/>
              <a:gd name="connsiteX9" fmla="*/ 973931 w 1264444"/>
              <a:gd name="connsiteY9" fmla="*/ 507206 h 835819"/>
              <a:gd name="connsiteX10" fmla="*/ 752475 w 1264444"/>
              <a:gd name="connsiteY10" fmla="*/ 831056 h 835819"/>
              <a:gd name="connsiteX11" fmla="*/ 152400 w 1264444"/>
              <a:gd name="connsiteY11" fmla="*/ 835819 h 835819"/>
              <a:gd name="connsiteX12" fmla="*/ 161925 w 1264444"/>
              <a:gd name="connsiteY12" fmla="*/ 776287 h 835819"/>
              <a:gd name="connsiteX13" fmla="*/ 161925 w 1264444"/>
              <a:gd name="connsiteY13" fmla="*/ 697706 h 835819"/>
              <a:gd name="connsiteX14" fmla="*/ 152400 w 1264444"/>
              <a:gd name="connsiteY14" fmla="*/ 645319 h 835819"/>
              <a:gd name="connsiteX15" fmla="*/ 114300 w 1264444"/>
              <a:gd name="connsiteY15" fmla="*/ 585787 h 835819"/>
              <a:gd name="connsiteX16" fmla="*/ 71438 w 1264444"/>
              <a:gd name="connsiteY16" fmla="*/ 547687 h 835819"/>
              <a:gd name="connsiteX17" fmla="*/ 9525 w 1264444"/>
              <a:gd name="connsiteY17" fmla="*/ 519112 h 835819"/>
              <a:gd name="connsiteX18" fmla="*/ 0 w 1264444"/>
              <a:gd name="connsiteY18" fmla="*/ 83344 h 835819"/>
              <a:gd name="connsiteX19" fmla="*/ 123825 w 1264444"/>
              <a:gd name="connsiteY19" fmla="*/ 69056 h 835819"/>
              <a:gd name="connsiteX20" fmla="*/ 195263 w 1264444"/>
              <a:gd name="connsiteY20" fmla="*/ 54769 h 835819"/>
              <a:gd name="connsiteX21" fmla="*/ 280988 w 1264444"/>
              <a:gd name="connsiteY21" fmla="*/ 42862 h 835819"/>
              <a:gd name="connsiteX22" fmla="*/ 345281 w 1264444"/>
              <a:gd name="connsiteY22" fmla="*/ 23812 h 835819"/>
              <a:gd name="connsiteX23" fmla="*/ 423863 w 1264444"/>
              <a:gd name="connsiteY23" fmla="*/ 0 h 835819"/>
              <a:gd name="connsiteX0" fmla="*/ 423863 w 1264444"/>
              <a:gd name="connsiteY0" fmla="*/ 0 h 835819"/>
              <a:gd name="connsiteX1" fmla="*/ 1178719 w 1264444"/>
              <a:gd name="connsiteY1" fmla="*/ 140494 h 835819"/>
              <a:gd name="connsiteX2" fmla="*/ 1193015 w 1264444"/>
              <a:gd name="connsiteY2" fmla="*/ 146144 h 835819"/>
              <a:gd name="connsiteX3" fmla="*/ 1233488 w 1264444"/>
              <a:gd name="connsiteY3" fmla="*/ 200025 h 835819"/>
              <a:gd name="connsiteX4" fmla="*/ 1262063 w 1264444"/>
              <a:gd name="connsiteY4" fmla="*/ 285750 h 835819"/>
              <a:gd name="connsiteX5" fmla="*/ 1264444 w 1264444"/>
              <a:gd name="connsiteY5" fmla="*/ 333375 h 835819"/>
              <a:gd name="connsiteX6" fmla="*/ 1254919 w 1264444"/>
              <a:gd name="connsiteY6" fmla="*/ 397669 h 835819"/>
              <a:gd name="connsiteX7" fmla="*/ 1223963 w 1264444"/>
              <a:gd name="connsiteY7" fmla="*/ 440531 h 835819"/>
              <a:gd name="connsiteX8" fmla="*/ 1162050 w 1264444"/>
              <a:gd name="connsiteY8" fmla="*/ 481012 h 835819"/>
              <a:gd name="connsiteX9" fmla="*/ 1088231 w 1264444"/>
              <a:gd name="connsiteY9" fmla="*/ 497681 h 835819"/>
              <a:gd name="connsiteX10" fmla="*/ 973931 w 1264444"/>
              <a:gd name="connsiteY10" fmla="*/ 507206 h 835819"/>
              <a:gd name="connsiteX11" fmla="*/ 752475 w 1264444"/>
              <a:gd name="connsiteY11" fmla="*/ 831056 h 835819"/>
              <a:gd name="connsiteX12" fmla="*/ 152400 w 1264444"/>
              <a:gd name="connsiteY12" fmla="*/ 835819 h 835819"/>
              <a:gd name="connsiteX13" fmla="*/ 161925 w 1264444"/>
              <a:gd name="connsiteY13" fmla="*/ 776287 h 835819"/>
              <a:gd name="connsiteX14" fmla="*/ 161925 w 1264444"/>
              <a:gd name="connsiteY14" fmla="*/ 697706 h 835819"/>
              <a:gd name="connsiteX15" fmla="*/ 152400 w 1264444"/>
              <a:gd name="connsiteY15" fmla="*/ 645319 h 835819"/>
              <a:gd name="connsiteX16" fmla="*/ 114300 w 1264444"/>
              <a:gd name="connsiteY16" fmla="*/ 585787 h 835819"/>
              <a:gd name="connsiteX17" fmla="*/ 71438 w 1264444"/>
              <a:gd name="connsiteY17" fmla="*/ 547687 h 835819"/>
              <a:gd name="connsiteX18" fmla="*/ 9525 w 1264444"/>
              <a:gd name="connsiteY18" fmla="*/ 519112 h 835819"/>
              <a:gd name="connsiteX19" fmla="*/ 0 w 1264444"/>
              <a:gd name="connsiteY19" fmla="*/ 83344 h 835819"/>
              <a:gd name="connsiteX20" fmla="*/ 123825 w 1264444"/>
              <a:gd name="connsiteY20" fmla="*/ 69056 h 835819"/>
              <a:gd name="connsiteX21" fmla="*/ 195263 w 1264444"/>
              <a:gd name="connsiteY21" fmla="*/ 54769 h 835819"/>
              <a:gd name="connsiteX22" fmla="*/ 280988 w 1264444"/>
              <a:gd name="connsiteY22" fmla="*/ 42862 h 835819"/>
              <a:gd name="connsiteX23" fmla="*/ 345281 w 1264444"/>
              <a:gd name="connsiteY23" fmla="*/ 23812 h 835819"/>
              <a:gd name="connsiteX24" fmla="*/ 423863 w 1264444"/>
              <a:gd name="connsiteY24" fmla="*/ 0 h 835819"/>
              <a:gd name="connsiteX0" fmla="*/ 423863 w 1264444"/>
              <a:gd name="connsiteY0" fmla="*/ 0 h 835819"/>
              <a:gd name="connsiteX1" fmla="*/ 1178719 w 1264444"/>
              <a:gd name="connsiteY1" fmla="*/ 140494 h 835819"/>
              <a:gd name="connsiteX2" fmla="*/ 1233488 w 1264444"/>
              <a:gd name="connsiteY2" fmla="*/ 200025 h 835819"/>
              <a:gd name="connsiteX3" fmla="*/ 1262063 w 1264444"/>
              <a:gd name="connsiteY3" fmla="*/ 285750 h 835819"/>
              <a:gd name="connsiteX4" fmla="*/ 1264444 w 1264444"/>
              <a:gd name="connsiteY4" fmla="*/ 333375 h 835819"/>
              <a:gd name="connsiteX5" fmla="*/ 1254919 w 1264444"/>
              <a:gd name="connsiteY5" fmla="*/ 397669 h 835819"/>
              <a:gd name="connsiteX6" fmla="*/ 1223963 w 1264444"/>
              <a:gd name="connsiteY6" fmla="*/ 440531 h 835819"/>
              <a:gd name="connsiteX7" fmla="*/ 1162050 w 1264444"/>
              <a:gd name="connsiteY7" fmla="*/ 481012 h 835819"/>
              <a:gd name="connsiteX8" fmla="*/ 1088231 w 1264444"/>
              <a:gd name="connsiteY8" fmla="*/ 497681 h 835819"/>
              <a:gd name="connsiteX9" fmla="*/ 973931 w 1264444"/>
              <a:gd name="connsiteY9" fmla="*/ 507206 h 835819"/>
              <a:gd name="connsiteX10" fmla="*/ 752475 w 1264444"/>
              <a:gd name="connsiteY10" fmla="*/ 831056 h 835819"/>
              <a:gd name="connsiteX11" fmla="*/ 152400 w 1264444"/>
              <a:gd name="connsiteY11" fmla="*/ 835819 h 835819"/>
              <a:gd name="connsiteX12" fmla="*/ 161925 w 1264444"/>
              <a:gd name="connsiteY12" fmla="*/ 776287 h 835819"/>
              <a:gd name="connsiteX13" fmla="*/ 161925 w 1264444"/>
              <a:gd name="connsiteY13" fmla="*/ 697706 h 835819"/>
              <a:gd name="connsiteX14" fmla="*/ 152400 w 1264444"/>
              <a:gd name="connsiteY14" fmla="*/ 645319 h 835819"/>
              <a:gd name="connsiteX15" fmla="*/ 114300 w 1264444"/>
              <a:gd name="connsiteY15" fmla="*/ 585787 h 835819"/>
              <a:gd name="connsiteX16" fmla="*/ 71438 w 1264444"/>
              <a:gd name="connsiteY16" fmla="*/ 547687 h 835819"/>
              <a:gd name="connsiteX17" fmla="*/ 9525 w 1264444"/>
              <a:gd name="connsiteY17" fmla="*/ 519112 h 835819"/>
              <a:gd name="connsiteX18" fmla="*/ 0 w 1264444"/>
              <a:gd name="connsiteY18" fmla="*/ 83344 h 835819"/>
              <a:gd name="connsiteX19" fmla="*/ 123825 w 1264444"/>
              <a:gd name="connsiteY19" fmla="*/ 69056 h 835819"/>
              <a:gd name="connsiteX20" fmla="*/ 195263 w 1264444"/>
              <a:gd name="connsiteY20" fmla="*/ 54769 h 835819"/>
              <a:gd name="connsiteX21" fmla="*/ 280988 w 1264444"/>
              <a:gd name="connsiteY21" fmla="*/ 42862 h 835819"/>
              <a:gd name="connsiteX22" fmla="*/ 345281 w 1264444"/>
              <a:gd name="connsiteY22" fmla="*/ 23812 h 835819"/>
              <a:gd name="connsiteX23" fmla="*/ 423863 w 1264444"/>
              <a:gd name="connsiteY23" fmla="*/ 0 h 835819"/>
              <a:gd name="connsiteX0" fmla="*/ 423863 w 1264444"/>
              <a:gd name="connsiteY0" fmla="*/ 0 h 835819"/>
              <a:gd name="connsiteX1" fmla="*/ 1233488 w 1264444"/>
              <a:gd name="connsiteY1" fmla="*/ 200025 h 835819"/>
              <a:gd name="connsiteX2" fmla="*/ 1262063 w 1264444"/>
              <a:gd name="connsiteY2" fmla="*/ 285750 h 835819"/>
              <a:gd name="connsiteX3" fmla="*/ 1264444 w 1264444"/>
              <a:gd name="connsiteY3" fmla="*/ 333375 h 835819"/>
              <a:gd name="connsiteX4" fmla="*/ 1254919 w 1264444"/>
              <a:gd name="connsiteY4" fmla="*/ 397669 h 835819"/>
              <a:gd name="connsiteX5" fmla="*/ 1223963 w 1264444"/>
              <a:gd name="connsiteY5" fmla="*/ 440531 h 835819"/>
              <a:gd name="connsiteX6" fmla="*/ 1162050 w 1264444"/>
              <a:gd name="connsiteY6" fmla="*/ 481012 h 835819"/>
              <a:gd name="connsiteX7" fmla="*/ 1088231 w 1264444"/>
              <a:gd name="connsiteY7" fmla="*/ 497681 h 835819"/>
              <a:gd name="connsiteX8" fmla="*/ 973931 w 1264444"/>
              <a:gd name="connsiteY8" fmla="*/ 507206 h 835819"/>
              <a:gd name="connsiteX9" fmla="*/ 752475 w 1264444"/>
              <a:gd name="connsiteY9" fmla="*/ 831056 h 835819"/>
              <a:gd name="connsiteX10" fmla="*/ 152400 w 1264444"/>
              <a:gd name="connsiteY10" fmla="*/ 835819 h 835819"/>
              <a:gd name="connsiteX11" fmla="*/ 161925 w 1264444"/>
              <a:gd name="connsiteY11" fmla="*/ 776287 h 835819"/>
              <a:gd name="connsiteX12" fmla="*/ 161925 w 1264444"/>
              <a:gd name="connsiteY12" fmla="*/ 697706 h 835819"/>
              <a:gd name="connsiteX13" fmla="*/ 152400 w 1264444"/>
              <a:gd name="connsiteY13" fmla="*/ 645319 h 835819"/>
              <a:gd name="connsiteX14" fmla="*/ 114300 w 1264444"/>
              <a:gd name="connsiteY14" fmla="*/ 585787 h 835819"/>
              <a:gd name="connsiteX15" fmla="*/ 71438 w 1264444"/>
              <a:gd name="connsiteY15" fmla="*/ 547687 h 835819"/>
              <a:gd name="connsiteX16" fmla="*/ 9525 w 1264444"/>
              <a:gd name="connsiteY16" fmla="*/ 519112 h 835819"/>
              <a:gd name="connsiteX17" fmla="*/ 0 w 1264444"/>
              <a:gd name="connsiteY17" fmla="*/ 83344 h 835819"/>
              <a:gd name="connsiteX18" fmla="*/ 123825 w 1264444"/>
              <a:gd name="connsiteY18" fmla="*/ 69056 h 835819"/>
              <a:gd name="connsiteX19" fmla="*/ 195263 w 1264444"/>
              <a:gd name="connsiteY19" fmla="*/ 54769 h 835819"/>
              <a:gd name="connsiteX20" fmla="*/ 280988 w 1264444"/>
              <a:gd name="connsiteY20" fmla="*/ 42862 h 835819"/>
              <a:gd name="connsiteX21" fmla="*/ 345281 w 1264444"/>
              <a:gd name="connsiteY21" fmla="*/ 23812 h 835819"/>
              <a:gd name="connsiteX22" fmla="*/ 423863 w 1264444"/>
              <a:gd name="connsiteY22" fmla="*/ 0 h 835819"/>
              <a:gd name="connsiteX0" fmla="*/ 423863 w 1264444"/>
              <a:gd name="connsiteY0" fmla="*/ 0 h 835819"/>
              <a:gd name="connsiteX1" fmla="*/ 1262063 w 1264444"/>
              <a:gd name="connsiteY1" fmla="*/ 285750 h 835819"/>
              <a:gd name="connsiteX2" fmla="*/ 1264444 w 1264444"/>
              <a:gd name="connsiteY2" fmla="*/ 333375 h 835819"/>
              <a:gd name="connsiteX3" fmla="*/ 1254919 w 1264444"/>
              <a:gd name="connsiteY3" fmla="*/ 397669 h 835819"/>
              <a:gd name="connsiteX4" fmla="*/ 1223963 w 1264444"/>
              <a:gd name="connsiteY4" fmla="*/ 440531 h 835819"/>
              <a:gd name="connsiteX5" fmla="*/ 1162050 w 1264444"/>
              <a:gd name="connsiteY5" fmla="*/ 481012 h 835819"/>
              <a:gd name="connsiteX6" fmla="*/ 1088231 w 1264444"/>
              <a:gd name="connsiteY6" fmla="*/ 497681 h 835819"/>
              <a:gd name="connsiteX7" fmla="*/ 973931 w 1264444"/>
              <a:gd name="connsiteY7" fmla="*/ 507206 h 835819"/>
              <a:gd name="connsiteX8" fmla="*/ 752475 w 1264444"/>
              <a:gd name="connsiteY8" fmla="*/ 831056 h 835819"/>
              <a:gd name="connsiteX9" fmla="*/ 152400 w 1264444"/>
              <a:gd name="connsiteY9" fmla="*/ 835819 h 835819"/>
              <a:gd name="connsiteX10" fmla="*/ 161925 w 1264444"/>
              <a:gd name="connsiteY10" fmla="*/ 776287 h 835819"/>
              <a:gd name="connsiteX11" fmla="*/ 161925 w 1264444"/>
              <a:gd name="connsiteY11" fmla="*/ 697706 h 835819"/>
              <a:gd name="connsiteX12" fmla="*/ 152400 w 1264444"/>
              <a:gd name="connsiteY12" fmla="*/ 645319 h 835819"/>
              <a:gd name="connsiteX13" fmla="*/ 114300 w 1264444"/>
              <a:gd name="connsiteY13" fmla="*/ 585787 h 835819"/>
              <a:gd name="connsiteX14" fmla="*/ 71438 w 1264444"/>
              <a:gd name="connsiteY14" fmla="*/ 547687 h 835819"/>
              <a:gd name="connsiteX15" fmla="*/ 9525 w 1264444"/>
              <a:gd name="connsiteY15" fmla="*/ 519112 h 835819"/>
              <a:gd name="connsiteX16" fmla="*/ 0 w 1264444"/>
              <a:gd name="connsiteY16" fmla="*/ 83344 h 835819"/>
              <a:gd name="connsiteX17" fmla="*/ 123825 w 1264444"/>
              <a:gd name="connsiteY17" fmla="*/ 69056 h 835819"/>
              <a:gd name="connsiteX18" fmla="*/ 195263 w 1264444"/>
              <a:gd name="connsiteY18" fmla="*/ 54769 h 835819"/>
              <a:gd name="connsiteX19" fmla="*/ 280988 w 1264444"/>
              <a:gd name="connsiteY19" fmla="*/ 42862 h 835819"/>
              <a:gd name="connsiteX20" fmla="*/ 345281 w 1264444"/>
              <a:gd name="connsiteY20" fmla="*/ 23812 h 835819"/>
              <a:gd name="connsiteX21" fmla="*/ 423863 w 1264444"/>
              <a:gd name="connsiteY21" fmla="*/ 0 h 835819"/>
              <a:gd name="connsiteX0" fmla="*/ 423863 w 1264444"/>
              <a:gd name="connsiteY0" fmla="*/ 0 h 835819"/>
              <a:gd name="connsiteX1" fmla="*/ 1264444 w 1264444"/>
              <a:gd name="connsiteY1" fmla="*/ 333375 h 835819"/>
              <a:gd name="connsiteX2" fmla="*/ 1254919 w 1264444"/>
              <a:gd name="connsiteY2" fmla="*/ 397669 h 835819"/>
              <a:gd name="connsiteX3" fmla="*/ 1223963 w 1264444"/>
              <a:gd name="connsiteY3" fmla="*/ 440531 h 835819"/>
              <a:gd name="connsiteX4" fmla="*/ 1162050 w 1264444"/>
              <a:gd name="connsiteY4" fmla="*/ 481012 h 835819"/>
              <a:gd name="connsiteX5" fmla="*/ 1088231 w 1264444"/>
              <a:gd name="connsiteY5" fmla="*/ 497681 h 835819"/>
              <a:gd name="connsiteX6" fmla="*/ 973931 w 1264444"/>
              <a:gd name="connsiteY6" fmla="*/ 507206 h 835819"/>
              <a:gd name="connsiteX7" fmla="*/ 752475 w 1264444"/>
              <a:gd name="connsiteY7" fmla="*/ 831056 h 835819"/>
              <a:gd name="connsiteX8" fmla="*/ 152400 w 1264444"/>
              <a:gd name="connsiteY8" fmla="*/ 835819 h 835819"/>
              <a:gd name="connsiteX9" fmla="*/ 161925 w 1264444"/>
              <a:gd name="connsiteY9" fmla="*/ 776287 h 835819"/>
              <a:gd name="connsiteX10" fmla="*/ 161925 w 1264444"/>
              <a:gd name="connsiteY10" fmla="*/ 697706 h 835819"/>
              <a:gd name="connsiteX11" fmla="*/ 152400 w 1264444"/>
              <a:gd name="connsiteY11" fmla="*/ 645319 h 835819"/>
              <a:gd name="connsiteX12" fmla="*/ 114300 w 1264444"/>
              <a:gd name="connsiteY12" fmla="*/ 585787 h 835819"/>
              <a:gd name="connsiteX13" fmla="*/ 71438 w 1264444"/>
              <a:gd name="connsiteY13" fmla="*/ 547687 h 835819"/>
              <a:gd name="connsiteX14" fmla="*/ 9525 w 1264444"/>
              <a:gd name="connsiteY14" fmla="*/ 519112 h 835819"/>
              <a:gd name="connsiteX15" fmla="*/ 0 w 1264444"/>
              <a:gd name="connsiteY15" fmla="*/ 83344 h 835819"/>
              <a:gd name="connsiteX16" fmla="*/ 123825 w 1264444"/>
              <a:gd name="connsiteY16" fmla="*/ 69056 h 835819"/>
              <a:gd name="connsiteX17" fmla="*/ 195263 w 1264444"/>
              <a:gd name="connsiteY17" fmla="*/ 54769 h 835819"/>
              <a:gd name="connsiteX18" fmla="*/ 280988 w 1264444"/>
              <a:gd name="connsiteY18" fmla="*/ 42862 h 835819"/>
              <a:gd name="connsiteX19" fmla="*/ 345281 w 1264444"/>
              <a:gd name="connsiteY19" fmla="*/ 23812 h 835819"/>
              <a:gd name="connsiteX20" fmla="*/ 423863 w 1264444"/>
              <a:gd name="connsiteY20" fmla="*/ 0 h 835819"/>
              <a:gd name="connsiteX0" fmla="*/ 423863 w 1254919"/>
              <a:gd name="connsiteY0" fmla="*/ 0 h 835819"/>
              <a:gd name="connsiteX1" fmla="*/ 1254919 w 1254919"/>
              <a:gd name="connsiteY1" fmla="*/ 397669 h 835819"/>
              <a:gd name="connsiteX2" fmla="*/ 1223963 w 1254919"/>
              <a:gd name="connsiteY2" fmla="*/ 440531 h 835819"/>
              <a:gd name="connsiteX3" fmla="*/ 1162050 w 1254919"/>
              <a:gd name="connsiteY3" fmla="*/ 481012 h 835819"/>
              <a:gd name="connsiteX4" fmla="*/ 1088231 w 1254919"/>
              <a:gd name="connsiteY4" fmla="*/ 497681 h 835819"/>
              <a:gd name="connsiteX5" fmla="*/ 973931 w 1254919"/>
              <a:gd name="connsiteY5" fmla="*/ 507206 h 835819"/>
              <a:gd name="connsiteX6" fmla="*/ 752475 w 1254919"/>
              <a:gd name="connsiteY6" fmla="*/ 831056 h 835819"/>
              <a:gd name="connsiteX7" fmla="*/ 152400 w 1254919"/>
              <a:gd name="connsiteY7" fmla="*/ 835819 h 835819"/>
              <a:gd name="connsiteX8" fmla="*/ 161925 w 1254919"/>
              <a:gd name="connsiteY8" fmla="*/ 776287 h 835819"/>
              <a:gd name="connsiteX9" fmla="*/ 161925 w 1254919"/>
              <a:gd name="connsiteY9" fmla="*/ 697706 h 835819"/>
              <a:gd name="connsiteX10" fmla="*/ 152400 w 1254919"/>
              <a:gd name="connsiteY10" fmla="*/ 645319 h 835819"/>
              <a:gd name="connsiteX11" fmla="*/ 114300 w 1254919"/>
              <a:gd name="connsiteY11" fmla="*/ 585787 h 835819"/>
              <a:gd name="connsiteX12" fmla="*/ 71438 w 1254919"/>
              <a:gd name="connsiteY12" fmla="*/ 547687 h 835819"/>
              <a:gd name="connsiteX13" fmla="*/ 9525 w 1254919"/>
              <a:gd name="connsiteY13" fmla="*/ 519112 h 835819"/>
              <a:gd name="connsiteX14" fmla="*/ 0 w 1254919"/>
              <a:gd name="connsiteY14" fmla="*/ 83344 h 835819"/>
              <a:gd name="connsiteX15" fmla="*/ 123825 w 1254919"/>
              <a:gd name="connsiteY15" fmla="*/ 69056 h 835819"/>
              <a:gd name="connsiteX16" fmla="*/ 195263 w 1254919"/>
              <a:gd name="connsiteY16" fmla="*/ 54769 h 835819"/>
              <a:gd name="connsiteX17" fmla="*/ 280988 w 1254919"/>
              <a:gd name="connsiteY17" fmla="*/ 42862 h 835819"/>
              <a:gd name="connsiteX18" fmla="*/ 345281 w 1254919"/>
              <a:gd name="connsiteY18" fmla="*/ 23812 h 835819"/>
              <a:gd name="connsiteX19" fmla="*/ 423863 w 1254919"/>
              <a:gd name="connsiteY19" fmla="*/ 0 h 835819"/>
              <a:gd name="connsiteX0" fmla="*/ 423863 w 1223963"/>
              <a:gd name="connsiteY0" fmla="*/ 0 h 835819"/>
              <a:gd name="connsiteX1" fmla="*/ 1223963 w 1223963"/>
              <a:gd name="connsiteY1" fmla="*/ 440531 h 835819"/>
              <a:gd name="connsiteX2" fmla="*/ 1162050 w 1223963"/>
              <a:gd name="connsiteY2" fmla="*/ 481012 h 835819"/>
              <a:gd name="connsiteX3" fmla="*/ 1088231 w 1223963"/>
              <a:gd name="connsiteY3" fmla="*/ 497681 h 835819"/>
              <a:gd name="connsiteX4" fmla="*/ 973931 w 1223963"/>
              <a:gd name="connsiteY4" fmla="*/ 507206 h 835819"/>
              <a:gd name="connsiteX5" fmla="*/ 752475 w 1223963"/>
              <a:gd name="connsiteY5" fmla="*/ 831056 h 835819"/>
              <a:gd name="connsiteX6" fmla="*/ 152400 w 1223963"/>
              <a:gd name="connsiteY6" fmla="*/ 835819 h 835819"/>
              <a:gd name="connsiteX7" fmla="*/ 161925 w 1223963"/>
              <a:gd name="connsiteY7" fmla="*/ 776287 h 835819"/>
              <a:gd name="connsiteX8" fmla="*/ 161925 w 1223963"/>
              <a:gd name="connsiteY8" fmla="*/ 697706 h 835819"/>
              <a:gd name="connsiteX9" fmla="*/ 152400 w 1223963"/>
              <a:gd name="connsiteY9" fmla="*/ 645319 h 835819"/>
              <a:gd name="connsiteX10" fmla="*/ 114300 w 1223963"/>
              <a:gd name="connsiteY10" fmla="*/ 585787 h 835819"/>
              <a:gd name="connsiteX11" fmla="*/ 71438 w 1223963"/>
              <a:gd name="connsiteY11" fmla="*/ 547687 h 835819"/>
              <a:gd name="connsiteX12" fmla="*/ 9525 w 1223963"/>
              <a:gd name="connsiteY12" fmla="*/ 519112 h 835819"/>
              <a:gd name="connsiteX13" fmla="*/ 0 w 1223963"/>
              <a:gd name="connsiteY13" fmla="*/ 83344 h 835819"/>
              <a:gd name="connsiteX14" fmla="*/ 123825 w 1223963"/>
              <a:gd name="connsiteY14" fmla="*/ 69056 h 835819"/>
              <a:gd name="connsiteX15" fmla="*/ 195263 w 1223963"/>
              <a:gd name="connsiteY15" fmla="*/ 54769 h 835819"/>
              <a:gd name="connsiteX16" fmla="*/ 280988 w 1223963"/>
              <a:gd name="connsiteY16" fmla="*/ 42862 h 835819"/>
              <a:gd name="connsiteX17" fmla="*/ 345281 w 1223963"/>
              <a:gd name="connsiteY17" fmla="*/ 23812 h 835819"/>
              <a:gd name="connsiteX18" fmla="*/ 423863 w 1223963"/>
              <a:gd name="connsiteY18" fmla="*/ 0 h 835819"/>
              <a:gd name="connsiteX0" fmla="*/ 423863 w 1162050"/>
              <a:gd name="connsiteY0" fmla="*/ 0 h 835819"/>
              <a:gd name="connsiteX1" fmla="*/ 1162050 w 1162050"/>
              <a:gd name="connsiteY1" fmla="*/ 481012 h 835819"/>
              <a:gd name="connsiteX2" fmla="*/ 1088231 w 1162050"/>
              <a:gd name="connsiteY2" fmla="*/ 497681 h 835819"/>
              <a:gd name="connsiteX3" fmla="*/ 973931 w 1162050"/>
              <a:gd name="connsiteY3" fmla="*/ 507206 h 835819"/>
              <a:gd name="connsiteX4" fmla="*/ 752475 w 1162050"/>
              <a:gd name="connsiteY4" fmla="*/ 831056 h 835819"/>
              <a:gd name="connsiteX5" fmla="*/ 152400 w 1162050"/>
              <a:gd name="connsiteY5" fmla="*/ 835819 h 835819"/>
              <a:gd name="connsiteX6" fmla="*/ 161925 w 1162050"/>
              <a:gd name="connsiteY6" fmla="*/ 776287 h 835819"/>
              <a:gd name="connsiteX7" fmla="*/ 161925 w 1162050"/>
              <a:gd name="connsiteY7" fmla="*/ 697706 h 835819"/>
              <a:gd name="connsiteX8" fmla="*/ 152400 w 1162050"/>
              <a:gd name="connsiteY8" fmla="*/ 645319 h 835819"/>
              <a:gd name="connsiteX9" fmla="*/ 114300 w 1162050"/>
              <a:gd name="connsiteY9" fmla="*/ 585787 h 835819"/>
              <a:gd name="connsiteX10" fmla="*/ 71438 w 1162050"/>
              <a:gd name="connsiteY10" fmla="*/ 547687 h 835819"/>
              <a:gd name="connsiteX11" fmla="*/ 9525 w 1162050"/>
              <a:gd name="connsiteY11" fmla="*/ 519112 h 835819"/>
              <a:gd name="connsiteX12" fmla="*/ 0 w 1162050"/>
              <a:gd name="connsiteY12" fmla="*/ 83344 h 835819"/>
              <a:gd name="connsiteX13" fmla="*/ 123825 w 1162050"/>
              <a:gd name="connsiteY13" fmla="*/ 69056 h 835819"/>
              <a:gd name="connsiteX14" fmla="*/ 195263 w 1162050"/>
              <a:gd name="connsiteY14" fmla="*/ 54769 h 835819"/>
              <a:gd name="connsiteX15" fmla="*/ 280988 w 1162050"/>
              <a:gd name="connsiteY15" fmla="*/ 42862 h 835819"/>
              <a:gd name="connsiteX16" fmla="*/ 345281 w 1162050"/>
              <a:gd name="connsiteY16" fmla="*/ 23812 h 835819"/>
              <a:gd name="connsiteX17" fmla="*/ 423863 w 1162050"/>
              <a:gd name="connsiteY17" fmla="*/ 0 h 835819"/>
              <a:gd name="connsiteX0" fmla="*/ 423863 w 1088231"/>
              <a:gd name="connsiteY0" fmla="*/ 0 h 835819"/>
              <a:gd name="connsiteX1" fmla="*/ 1088231 w 1088231"/>
              <a:gd name="connsiteY1" fmla="*/ 497681 h 835819"/>
              <a:gd name="connsiteX2" fmla="*/ 973931 w 1088231"/>
              <a:gd name="connsiteY2" fmla="*/ 507206 h 835819"/>
              <a:gd name="connsiteX3" fmla="*/ 752475 w 1088231"/>
              <a:gd name="connsiteY3" fmla="*/ 831056 h 835819"/>
              <a:gd name="connsiteX4" fmla="*/ 152400 w 1088231"/>
              <a:gd name="connsiteY4" fmla="*/ 835819 h 835819"/>
              <a:gd name="connsiteX5" fmla="*/ 161925 w 1088231"/>
              <a:gd name="connsiteY5" fmla="*/ 776287 h 835819"/>
              <a:gd name="connsiteX6" fmla="*/ 161925 w 1088231"/>
              <a:gd name="connsiteY6" fmla="*/ 697706 h 835819"/>
              <a:gd name="connsiteX7" fmla="*/ 152400 w 1088231"/>
              <a:gd name="connsiteY7" fmla="*/ 645319 h 835819"/>
              <a:gd name="connsiteX8" fmla="*/ 114300 w 1088231"/>
              <a:gd name="connsiteY8" fmla="*/ 585787 h 835819"/>
              <a:gd name="connsiteX9" fmla="*/ 71438 w 1088231"/>
              <a:gd name="connsiteY9" fmla="*/ 547687 h 835819"/>
              <a:gd name="connsiteX10" fmla="*/ 9525 w 1088231"/>
              <a:gd name="connsiteY10" fmla="*/ 519112 h 835819"/>
              <a:gd name="connsiteX11" fmla="*/ 0 w 1088231"/>
              <a:gd name="connsiteY11" fmla="*/ 83344 h 835819"/>
              <a:gd name="connsiteX12" fmla="*/ 123825 w 1088231"/>
              <a:gd name="connsiteY12" fmla="*/ 69056 h 835819"/>
              <a:gd name="connsiteX13" fmla="*/ 195263 w 1088231"/>
              <a:gd name="connsiteY13" fmla="*/ 54769 h 835819"/>
              <a:gd name="connsiteX14" fmla="*/ 280988 w 1088231"/>
              <a:gd name="connsiteY14" fmla="*/ 42862 h 835819"/>
              <a:gd name="connsiteX15" fmla="*/ 345281 w 1088231"/>
              <a:gd name="connsiteY15" fmla="*/ 23812 h 835819"/>
              <a:gd name="connsiteX16" fmla="*/ 423863 w 1088231"/>
              <a:gd name="connsiteY16" fmla="*/ 0 h 835819"/>
              <a:gd name="connsiteX0" fmla="*/ 423863 w 973931"/>
              <a:gd name="connsiteY0" fmla="*/ 0 h 835819"/>
              <a:gd name="connsiteX1" fmla="*/ 973931 w 973931"/>
              <a:gd name="connsiteY1" fmla="*/ 507206 h 835819"/>
              <a:gd name="connsiteX2" fmla="*/ 752475 w 973931"/>
              <a:gd name="connsiteY2" fmla="*/ 831056 h 835819"/>
              <a:gd name="connsiteX3" fmla="*/ 152400 w 973931"/>
              <a:gd name="connsiteY3" fmla="*/ 835819 h 835819"/>
              <a:gd name="connsiteX4" fmla="*/ 161925 w 973931"/>
              <a:gd name="connsiteY4" fmla="*/ 776287 h 835819"/>
              <a:gd name="connsiteX5" fmla="*/ 161925 w 973931"/>
              <a:gd name="connsiteY5" fmla="*/ 697706 h 835819"/>
              <a:gd name="connsiteX6" fmla="*/ 152400 w 973931"/>
              <a:gd name="connsiteY6" fmla="*/ 645319 h 835819"/>
              <a:gd name="connsiteX7" fmla="*/ 114300 w 973931"/>
              <a:gd name="connsiteY7" fmla="*/ 585787 h 835819"/>
              <a:gd name="connsiteX8" fmla="*/ 71438 w 973931"/>
              <a:gd name="connsiteY8" fmla="*/ 547687 h 835819"/>
              <a:gd name="connsiteX9" fmla="*/ 9525 w 973931"/>
              <a:gd name="connsiteY9" fmla="*/ 519112 h 835819"/>
              <a:gd name="connsiteX10" fmla="*/ 0 w 973931"/>
              <a:gd name="connsiteY10" fmla="*/ 83344 h 835819"/>
              <a:gd name="connsiteX11" fmla="*/ 123825 w 973931"/>
              <a:gd name="connsiteY11" fmla="*/ 69056 h 835819"/>
              <a:gd name="connsiteX12" fmla="*/ 195263 w 973931"/>
              <a:gd name="connsiteY12" fmla="*/ 54769 h 835819"/>
              <a:gd name="connsiteX13" fmla="*/ 280988 w 973931"/>
              <a:gd name="connsiteY13" fmla="*/ 42862 h 835819"/>
              <a:gd name="connsiteX14" fmla="*/ 345281 w 973931"/>
              <a:gd name="connsiteY14" fmla="*/ 23812 h 835819"/>
              <a:gd name="connsiteX15" fmla="*/ 423863 w 973931"/>
              <a:gd name="connsiteY15" fmla="*/ 0 h 835819"/>
              <a:gd name="connsiteX0" fmla="*/ 423863 w 752475"/>
              <a:gd name="connsiteY0" fmla="*/ 0 h 835819"/>
              <a:gd name="connsiteX1" fmla="*/ 752475 w 752475"/>
              <a:gd name="connsiteY1" fmla="*/ 831056 h 835819"/>
              <a:gd name="connsiteX2" fmla="*/ 152400 w 752475"/>
              <a:gd name="connsiteY2" fmla="*/ 835819 h 835819"/>
              <a:gd name="connsiteX3" fmla="*/ 161925 w 752475"/>
              <a:gd name="connsiteY3" fmla="*/ 776287 h 835819"/>
              <a:gd name="connsiteX4" fmla="*/ 161925 w 752475"/>
              <a:gd name="connsiteY4" fmla="*/ 697706 h 835819"/>
              <a:gd name="connsiteX5" fmla="*/ 152400 w 752475"/>
              <a:gd name="connsiteY5" fmla="*/ 645319 h 835819"/>
              <a:gd name="connsiteX6" fmla="*/ 114300 w 752475"/>
              <a:gd name="connsiteY6" fmla="*/ 585787 h 835819"/>
              <a:gd name="connsiteX7" fmla="*/ 71438 w 752475"/>
              <a:gd name="connsiteY7" fmla="*/ 547687 h 835819"/>
              <a:gd name="connsiteX8" fmla="*/ 9525 w 752475"/>
              <a:gd name="connsiteY8" fmla="*/ 519112 h 835819"/>
              <a:gd name="connsiteX9" fmla="*/ 0 w 752475"/>
              <a:gd name="connsiteY9" fmla="*/ 83344 h 835819"/>
              <a:gd name="connsiteX10" fmla="*/ 123825 w 752475"/>
              <a:gd name="connsiteY10" fmla="*/ 69056 h 835819"/>
              <a:gd name="connsiteX11" fmla="*/ 195263 w 752475"/>
              <a:gd name="connsiteY11" fmla="*/ 54769 h 835819"/>
              <a:gd name="connsiteX12" fmla="*/ 280988 w 752475"/>
              <a:gd name="connsiteY12" fmla="*/ 42862 h 835819"/>
              <a:gd name="connsiteX13" fmla="*/ 345281 w 752475"/>
              <a:gd name="connsiteY13" fmla="*/ 23812 h 835819"/>
              <a:gd name="connsiteX14" fmla="*/ 423863 w 752475"/>
              <a:gd name="connsiteY14" fmla="*/ 0 h 835819"/>
              <a:gd name="connsiteX0" fmla="*/ 423863 w 441325"/>
              <a:gd name="connsiteY0" fmla="*/ 0 h 835819"/>
              <a:gd name="connsiteX1" fmla="*/ 441325 w 441325"/>
              <a:gd name="connsiteY1" fmla="*/ 831056 h 835819"/>
              <a:gd name="connsiteX2" fmla="*/ 152400 w 441325"/>
              <a:gd name="connsiteY2" fmla="*/ 835819 h 835819"/>
              <a:gd name="connsiteX3" fmla="*/ 161925 w 441325"/>
              <a:gd name="connsiteY3" fmla="*/ 776287 h 835819"/>
              <a:gd name="connsiteX4" fmla="*/ 161925 w 441325"/>
              <a:gd name="connsiteY4" fmla="*/ 697706 h 835819"/>
              <a:gd name="connsiteX5" fmla="*/ 152400 w 441325"/>
              <a:gd name="connsiteY5" fmla="*/ 645319 h 835819"/>
              <a:gd name="connsiteX6" fmla="*/ 114300 w 441325"/>
              <a:gd name="connsiteY6" fmla="*/ 585787 h 835819"/>
              <a:gd name="connsiteX7" fmla="*/ 71438 w 441325"/>
              <a:gd name="connsiteY7" fmla="*/ 547687 h 835819"/>
              <a:gd name="connsiteX8" fmla="*/ 9525 w 441325"/>
              <a:gd name="connsiteY8" fmla="*/ 519112 h 835819"/>
              <a:gd name="connsiteX9" fmla="*/ 0 w 441325"/>
              <a:gd name="connsiteY9" fmla="*/ 83344 h 835819"/>
              <a:gd name="connsiteX10" fmla="*/ 123825 w 441325"/>
              <a:gd name="connsiteY10" fmla="*/ 69056 h 835819"/>
              <a:gd name="connsiteX11" fmla="*/ 195263 w 441325"/>
              <a:gd name="connsiteY11" fmla="*/ 54769 h 835819"/>
              <a:gd name="connsiteX12" fmla="*/ 280988 w 441325"/>
              <a:gd name="connsiteY12" fmla="*/ 42862 h 835819"/>
              <a:gd name="connsiteX13" fmla="*/ 345281 w 441325"/>
              <a:gd name="connsiteY13" fmla="*/ 23812 h 835819"/>
              <a:gd name="connsiteX14" fmla="*/ 423863 w 441325"/>
              <a:gd name="connsiteY14" fmla="*/ 0 h 8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41325" h="835819">
                <a:moveTo>
                  <a:pt x="423863" y="0"/>
                </a:moveTo>
                <a:lnTo>
                  <a:pt x="441325" y="831056"/>
                </a:lnTo>
                <a:lnTo>
                  <a:pt x="152400" y="835819"/>
                </a:lnTo>
                <a:lnTo>
                  <a:pt x="161925" y="776287"/>
                </a:lnTo>
                <a:lnTo>
                  <a:pt x="161925" y="697706"/>
                </a:lnTo>
                <a:lnTo>
                  <a:pt x="152400" y="645319"/>
                </a:lnTo>
                <a:lnTo>
                  <a:pt x="114300" y="585787"/>
                </a:lnTo>
                <a:lnTo>
                  <a:pt x="71438" y="547687"/>
                </a:lnTo>
                <a:lnTo>
                  <a:pt x="9525" y="519112"/>
                </a:lnTo>
                <a:lnTo>
                  <a:pt x="0" y="83344"/>
                </a:lnTo>
                <a:lnTo>
                  <a:pt x="123825" y="69056"/>
                </a:lnTo>
                <a:lnTo>
                  <a:pt x="195263" y="54769"/>
                </a:lnTo>
                <a:lnTo>
                  <a:pt x="280988" y="42862"/>
                </a:lnTo>
                <a:lnTo>
                  <a:pt x="345281" y="23812"/>
                </a:lnTo>
                <a:lnTo>
                  <a:pt x="423863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Freeform 39"/>
          <p:cNvSpPr/>
          <p:nvPr/>
        </p:nvSpPr>
        <p:spPr>
          <a:xfrm>
            <a:off x="2289156" y="1107855"/>
            <a:ext cx="286798" cy="321988"/>
          </a:xfrm>
          <a:custGeom>
            <a:avLst/>
            <a:gdLst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19050 w 1643063"/>
              <a:gd name="connsiteY38" fmla="*/ 209550 h 835819"/>
              <a:gd name="connsiteX39" fmla="*/ 69057 w 1643063"/>
              <a:gd name="connsiteY39" fmla="*/ 159544 h 835819"/>
              <a:gd name="connsiteX40" fmla="*/ 114300 w 1643063"/>
              <a:gd name="connsiteY40" fmla="*/ 130969 h 835819"/>
              <a:gd name="connsiteX41" fmla="*/ 183357 w 1643063"/>
              <a:gd name="connsiteY41" fmla="*/ 107156 h 835819"/>
              <a:gd name="connsiteX42" fmla="*/ 295275 w 1643063"/>
              <a:gd name="connsiteY42" fmla="*/ 97631 h 835819"/>
              <a:gd name="connsiteX43" fmla="*/ 378619 w 1643063"/>
              <a:gd name="connsiteY43" fmla="*/ 83344 h 835819"/>
              <a:gd name="connsiteX44" fmla="*/ 502444 w 1643063"/>
              <a:gd name="connsiteY44" fmla="*/ 69056 h 835819"/>
              <a:gd name="connsiteX45" fmla="*/ 573882 w 1643063"/>
              <a:gd name="connsiteY45" fmla="*/ 54769 h 835819"/>
              <a:gd name="connsiteX46" fmla="*/ 659607 w 1643063"/>
              <a:gd name="connsiteY46" fmla="*/ 42862 h 835819"/>
              <a:gd name="connsiteX47" fmla="*/ 723900 w 1643063"/>
              <a:gd name="connsiteY47" fmla="*/ 23812 h 835819"/>
              <a:gd name="connsiteX48" fmla="*/ 802482 w 1643063"/>
              <a:gd name="connsiteY48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19050 w 1643063"/>
              <a:gd name="connsiteY38" fmla="*/ 209550 h 835819"/>
              <a:gd name="connsiteX39" fmla="*/ 69057 w 1643063"/>
              <a:gd name="connsiteY39" fmla="*/ 159544 h 835819"/>
              <a:gd name="connsiteX40" fmla="*/ 114300 w 1643063"/>
              <a:gd name="connsiteY40" fmla="*/ 130969 h 835819"/>
              <a:gd name="connsiteX41" fmla="*/ 183357 w 1643063"/>
              <a:gd name="connsiteY41" fmla="*/ 107156 h 835819"/>
              <a:gd name="connsiteX42" fmla="*/ 295275 w 1643063"/>
              <a:gd name="connsiteY42" fmla="*/ 97631 h 835819"/>
              <a:gd name="connsiteX43" fmla="*/ 378619 w 1643063"/>
              <a:gd name="connsiteY43" fmla="*/ 83344 h 835819"/>
              <a:gd name="connsiteX44" fmla="*/ 573882 w 1643063"/>
              <a:gd name="connsiteY44" fmla="*/ 54769 h 835819"/>
              <a:gd name="connsiteX45" fmla="*/ 659607 w 1643063"/>
              <a:gd name="connsiteY45" fmla="*/ 42862 h 835819"/>
              <a:gd name="connsiteX46" fmla="*/ 723900 w 1643063"/>
              <a:gd name="connsiteY46" fmla="*/ 23812 h 835819"/>
              <a:gd name="connsiteX47" fmla="*/ 802482 w 1643063"/>
              <a:gd name="connsiteY47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19050 w 1643063"/>
              <a:gd name="connsiteY38" fmla="*/ 209550 h 835819"/>
              <a:gd name="connsiteX39" fmla="*/ 69057 w 1643063"/>
              <a:gd name="connsiteY39" fmla="*/ 159544 h 835819"/>
              <a:gd name="connsiteX40" fmla="*/ 114300 w 1643063"/>
              <a:gd name="connsiteY40" fmla="*/ 130969 h 835819"/>
              <a:gd name="connsiteX41" fmla="*/ 183357 w 1643063"/>
              <a:gd name="connsiteY41" fmla="*/ 107156 h 835819"/>
              <a:gd name="connsiteX42" fmla="*/ 295275 w 1643063"/>
              <a:gd name="connsiteY42" fmla="*/ 97631 h 835819"/>
              <a:gd name="connsiteX43" fmla="*/ 378619 w 1643063"/>
              <a:gd name="connsiteY43" fmla="*/ 83344 h 835819"/>
              <a:gd name="connsiteX44" fmla="*/ 659607 w 1643063"/>
              <a:gd name="connsiteY44" fmla="*/ 42862 h 835819"/>
              <a:gd name="connsiteX45" fmla="*/ 723900 w 1643063"/>
              <a:gd name="connsiteY45" fmla="*/ 23812 h 835819"/>
              <a:gd name="connsiteX46" fmla="*/ 802482 w 1643063"/>
              <a:gd name="connsiteY46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19050 w 1643063"/>
              <a:gd name="connsiteY38" fmla="*/ 209550 h 835819"/>
              <a:gd name="connsiteX39" fmla="*/ 69057 w 1643063"/>
              <a:gd name="connsiteY39" fmla="*/ 159544 h 835819"/>
              <a:gd name="connsiteX40" fmla="*/ 114300 w 1643063"/>
              <a:gd name="connsiteY40" fmla="*/ 130969 h 835819"/>
              <a:gd name="connsiteX41" fmla="*/ 183357 w 1643063"/>
              <a:gd name="connsiteY41" fmla="*/ 107156 h 835819"/>
              <a:gd name="connsiteX42" fmla="*/ 295275 w 1643063"/>
              <a:gd name="connsiteY42" fmla="*/ 97631 h 835819"/>
              <a:gd name="connsiteX43" fmla="*/ 378619 w 1643063"/>
              <a:gd name="connsiteY43" fmla="*/ 83344 h 835819"/>
              <a:gd name="connsiteX44" fmla="*/ 723900 w 1643063"/>
              <a:gd name="connsiteY44" fmla="*/ 23812 h 835819"/>
              <a:gd name="connsiteX45" fmla="*/ 802482 w 1643063"/>
              <a:gd name="connsiteY45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19050 w 1643063"/>
              <a:gd name="connsiteY38" fmla="*/ 209550 h 835819"/>
              <a:gd name="connsiteX39" fmla="*/ 69057 w 1643063"/>
              <a:gd name="connsiteY39" fmla="*/ 159544 h 835819"/>
              <a:gd name="connsiteX40" fmla="*/ 114300 w 1643063"/>
              <a:gd name="connsiteY40" fmla="*/ 130969 h 835819"/>
              <a:gd name="connsiteX41" fmla="*/ 183357 w 1643063"/>
              <a:gd name="connsiteY41" fmla="*/ 107156 h 835819"/>
              <a:gd name="connsiteX42" fmla="*/ 295275 w 1643063"/>
              <a:gd name="connsiteY42" fmla="*/ 97631 h 835819"/>
              <a:gd name="connsiteX43" fmla="*/ 378619 w 1643063"/>
              <a:gd name="connsiteY43" fmla="*/ 83344 h 835819"/>
              <a:gd name="connsiteX44" fmla="*/ 802482 w 1643063"/>
              <a:gd name="connsiteY44" fmla="*/ 0 h 835819"/>
              <a:gd name="connsiteX0" fmla="*/ 378619 w 1643063"/>
              <a:gd name="connsiteY0" fmla="*/ 38100 h 790575"/>
              <a:gd name="connsiteX1" fmla="*/ 933450 w 1643063"/>
              <a:gd name="connsiteY1" fmla="*/ 0 h 790575"/>
              <a:gd name="connsiteX2" fmla="*/ 1097757 w 1643063"/>
              <a:gd name="connsiteY2" fmla="*/ 30956 h 790575"/>
              <a:gd name="connsiteX3" fmla="*/ 1293019 w 1643063"/>
              <a:gd name="connsiteY3" fmla="*/ 35718 h 790575"/>
              <a:gd name="connsiteX4" fmla="*/ 1421607 w 1643063"/>
              <a:gd name="connsiteY4" fmla="*/ 47625 h 790575"/>
              <a:gd name="connsiteX5" fmla="*/ 1507332 w 1643063"/>
              <a:gd name="connsiteY5" fmla="*/ 76200 h 790575"/>
              <a:gd name="connsiteX6" fmla="*/ 1557338 w 1643063"/>
              <a:gd name="connsiteY6" fmla="*/ 95250 h 790575"/>
              <a:gd name="connsiteX7" fmla="*/ 1612107 w 1643063"/>
              <a:gd name="connsiteY7" fmla="*/ 154781 h 790575"/>
              <a:gd name="connsiteX8" fmla="*/ 1640682 w 1643063"/>
              <a:gd name="connsiteY8" fmla="*/ 240506 h 790575"/>
              <a:gd name="connsiteX9" fmla="*/ 1643063 w 1643063"/>
              <a:gd name="connsiteY9" fmla="*/ 288131 h 790575"/>
              <a:gd name="connsiteX10" fmla="*/ 1633538 w 1643063"/>
              <a:gd name="connsiteY10" fmla="*/ 352425 h 790575"/>
              <a:gd name="connsiteX11" fmla="*/ 1602582 w 1643063"/>
              <a:gd name="connsiteY11" fmla="*/ 395287 h 790575"/>
              <a:gd name="connsiteX12" fmla="*/ 1540669 w 1643063"/>
              <a:gd name="connsiteY12" fmla="*/ 435768 h 790575"/>
              <a:gd name="connsiteX13" fmla="*/ 1466850 w 1643063"/>
              <a:gd name="connsiteY13" fmla="*/ 452437 h 790575"/>
              <a:gd name="connsiteX14" fmla="*/ 1352550 w 1643063"/>
              <a:gd name="connsiteY14" fmla="*/ 461962 h 790575"/>
              <a:gd name="connsiteX15" fmla="*/ 1250157 w 1643063"/>
              <a:gd name="connsiteY15" fmla="*/ 461962 h 790575"/>
              <a:gd name="connsiteX16" fmla="*/ 1207294 w 1643063"/>
              <a:gd name="connsiteY16" fmla="*/ 483393 h 790575"/>
              <a:gd name="connsiteX17" fmla="*/ 1162050 w 1643063"/>
              <a:gd name="connsiteY17" fmla="*/ 526256 h 790575"/>
              <a:gd name="connsiteX18" fmla="*/ 1135857 w 1643063"/>
              <a:gd name="connsiteY18" fmla="*/ 564356 h 790575"/>
              <a:gd name="connsiteX19" fmla="*/ 1109663 w 1643063"/>
              <a:gd name="connsiteY19" fmla="*/ 642937 h 790575"/>
              <a:gd name="connsiteX20" fmla="*/ 1119188 w 1643063"/>
              <a:gd name="connsiteY20" fmla="*/ 697706 h 790575"/>
              <a:gd name="connsiteX21" fmla="*/ 1126332 w 1643063"/>
              <a:gd name="connsiteY21" fmla="*/ 759618 h 790575"/>
              <a:gd name="connsiteX22" fmla="*/ 1131094 w 1643063"/>
              <a:gd name="connsiteY22" fmla="*/ 785812 h 790575"/>
              <a:gd name="connsiteX23" fmla="*/ 531019 w 1643063"/>
              <a:gd name="connsiteY23" fmla="*/ 790575 h 790575"/>
              <a:gd name="connsiteX24" fmla="*/ 540544 w 1643063"/>
              <a:gd name="connsiteY24" fmla="*/ 731043 h 790575"/>
              <a:gd name="connsiteX25" fmla="*/ 540544 w 1643063"/>
              <a:gd name="connsiteY25" fmla="*/ 652462 h 790575"/>
              <a:gd name="connsiteX26" fmla="*/ 531019 w 1643063"/>
              <a:gd name="connsiteY26" fmla="*/ 600075 h 790575"/>
              <a:gd name="connsiteX27" fmla="*/ 492919 w 1643063"/>
              <a:gd name="connsiteY27" fmla="*/ 540543 h 790575"/>
              <a:gd name="connsiteX28" fmla="*/ 450057 w 1643063"/>
              <a:gd name="connsiteY28" fmla="*/ 502443 h 790575"/>
              <a:gd name="connsiteX29" fmla="*/ 388144 w 1643063"/>
              <a:gd name="connsiteY29" fmla="*/ 473868 h 790575"/>
              <a:gd name="connsiteX30" fmla="*/ 311944 w 1643063"/>
              <a:gd name="connsiteY30" fmla="*/ 466725 h 790575"/>
              <a:gd name="connsiteX31" fmla="*/ 230982 w 1643063"/>
              <a:gd name="connsiteY31" fmla="*/ 461962 h 790575"/>
              <a:gd name="connsiteX32" fmla="*/ 133350 w 1643063"/>
              <a:gd name="connsiteY32" fmla="*/ 452437 h 790575"/>
              <a:gd name="connsiteX33" fmla="*/ 61913 w 1643063"/>
              <a:gd name="connsiteY33" fmla="*/ 419100 h 790575"/>
              <a:gd name="connsiteX34" fmla="*/ 28575 w 1643063"/>
              <a:gd name="connsiteY34" fmla="*/ 385762 h 790575"/>
              <a:gd name="connsiteX35" fmla="*/ 9525 w 1643063"/>
              <a:gd name="connsiteY35" fmla="*/ 342900 h 790575"/>
              <a:gd name="connsiteX36" fmla="*/ 0 w 1643063"/>
              <a:gd name="connsiteY36" fmla="*/ 278606 h 790575"/>
              <a:gd name="connsiteX37" fmla="*/ 4763 w 1643063"/>
              <a:gd name="connsiteY37" fmla="*/ 207168 h 790575"/>
              <a:gd name="connsiteX38" fmla="*/ 19050 w 1643063"/>
              <a:gd name="connsiteY38" fmla="*/ 164306 h 790575"/>
              <a:gd name="connsiteX39" fmla="*/ 69057 w 1643063"/>
              <a:gd name="connsiteY39" fmla="*/ 114300 h 790575"/>
              <a:gd name="connsiteX40" fmla="*/ 114300 w 1643063"/>
              <a:gd name="connsiteY40" fmla="*/ 85725 h 790575"/>
              <a:gd name="connsiteX41" fmla="*/ 183357 w 1643063"/>
              <a:gd name="connsiteY41" fmla="*/ 61912 h 790575"/>
              <a:gd name="connsiteX42" fmla="*/ 295275 w 1643063"/>
              <a:gd name="connsiteY42" fmla="*/ 52387 h 790575"/>
              <a:gd name="connsiteX43" fmla="*/ 378619 w 1643063"/>
              <a:gd name="connsiteY43" fmla="*/ 38100 h 790575"/>
              <a:gd name="connsiteX0" fmla="*/ 378619 w 1643063"/>
              <a:gd name="connsiteY0" fmla="*/ 7144 h 759619"/>
              <a:gd name="connsiteX1" fmla="*/ 1097757 w 1643063"/>
              <a:gd name="connsiteY1" fmla="*/ 0 h 759619"/>
              <a:gd name="connsiteX2" fmla="*/ 1293019 w 1643063"/>
              <a:gd name="connsiteY2" fmla="*/ 4762 h 759619"/>
              <a:gd name="connsiteX3" fmla="*/ 1421607 w 1643063"/>
              <a:gd name="connsiteY3" fmla="*/ 16669 h 759619"/>
              <a:gd name="connsiteX4" fmla="*/ 1507332 w 1643063"/>
              <a:gd name="connsiteY4" fmla="*/ 45244 h 759619"/>
              <a:gd name="connsiteX5" fmla="*/ 1557338 w 1643063"/>
              <a:gd name="connsiteY5" fmla="*/ 64294 h 759619"/>
              <a:gd name="connsiteX6" fmla="*/ 1612107 w 1643063"/>
              <a:gd name="connsiteY6" fmla="*/ 123825 h 759619"/>
              <a:gd name="connsiteX7" fmla="*/ 1640682 w 1643063"/>
              <a:gd name="connsiteY7" fmla="*/ 209550 h 759619"/>
              <a:gd name="connsiteX8" fmla="*/ 1643063 w 1643063"/>
              <a:gd name="connsiteY8" fmla="*/ 257175 h 759619"/>
              <a:gd name="connsiteX9" fmla="*/ 1633538 w 1643063"/>
              <a:gd name="connsiteY9" fmla="*/ 321469 h 759619"/>
              <a:gd name="connsiteX10" fmla="*/ 1602582 w 1643063"/>
              <a:gd name="connsiteY10" fmla="*/ 364331 h 759619"/>
              <a:gd name="connsiteX11" fmla="*/ 1540669 w 1643063"/>
              <a:gd name="connsiteY11" fmla="*/ 404812 h 759619"/>
              <a:gd name="connsiteX12" fmla="*/ 1466850 w 1643063"/>
              <a:gd name="connsiteY12" fmla="*/ 421481 h 759619"/>
              <a:gd name="connsiteX13" fmla="*/ 1352550 w 1643063"/>
              <a:gd name="connsiteY13" fmla="*/ 431006 h 759619"/>
              <a:gd name="connsiteX14" fmla="*/ 1250157 w 1643063"/>
              <a:gd name="connsiteY14" fmla="*/ 431006 h 759619"/>
              <a:gd name="connsiteX15" fmla="*/ 1207294 w 1643063"/>
              <a:gd name="connsiteY15" fmla="*/ 452437 h 759619"/>
              <a:gd name="connsiteX16" fmla="*/ 1162050 w 1643063"/>
              <a:gd name="connsiteY16" fmla="*/ 495300 h 759619"/>
              <a:gd name="connsiteX17" fmla="*/ 1135857 w 1643063"/>
              <a:gd name="connsiteY17" fmla="*/ 533400 h 759619"/>
              <a:gd name="connsiteX18" fmla="*/ 1109663 w 1643063"/>
              <a:gd name="connsiteY18" fmla="*/ 611981 h 759619"/>
              <a:gd name="connsiteX19" fmla="*/ 1119188 w 1643063"/>
              <a:gd name="connsiteY19" fmla="*/ 666750 h 759619"/>
              <a:gd name="connsiteX20" fmla="*/ 1126332 w 1643063"/>
              <a:gd name="connsiteY20" fmla="*/ 728662 h 759619"/>
              <a:gd name="connsiteX21" fmla="*/ 1131094 w 1643063"/>
              <a:gd name="connsiteY21" fmla="*/ 754856 h 759619"/>
              <a:gd name="connsiteX22" fmla="*/ 531019 w 1643063"/>
              <a:gd name="connsiteY22" fmla="*/ 759619 h 759619"/>
              <a:gd name="connsiteX23" fmla="*/ 540544 w 1643063"/>
              <a:gd name="connsiteY23" fmla="*/ 700087 h 759619"/>
              <a:gd name="connsiteX24" fmla="*/ 540544 w 1643063"/>
              <a:gd name="connsiteY24" fmla="*/ 621506 h 759619"/>
              <a:gd name="connsiteX25" fmla="*/ 531019 w 1643063"/>
              <a:gd name="connsiteY25" fmla="*/ 569119 h 759619"/>
              <a:gd name="connsiteX26" fmla="*/ 492919 w 1643063"/>
              <a:gd name="connsiteY26" fmla="*/ 509587 h 759619"/>
              <a:gd name="connsiteX27" fmla="*/ 450057 w 1643063"/>
              <a:gd name="connsiteY27" fmla="*/ 471487 h 759619"/>
              <a:gd name="connsiteX28" fmla="*/ 388144 w 1643063"/>
              <a:gd name="connsiteY28" fmla="*/ 442912 h 759619"/>
              <a:gd name="connsiteX29" fmla="*/ 311944 w 1643063"/>
              <a:gd name="connsiteY29" fmla="*/ 435769 h 759619"/>
              <a:gd name="connsiteX30" fmla="*/ 230982 w 1643063"/>
              <a:gd name="connsiteY30" fmla="*/ 431006 h 759619"/>
              <a:gd name="connsiteX31" fmla="*/ 133350 w 1643063"/>
              <a:gd name="connsiteY31" fmla="*/ 421481 h 759619"/>
              <a:gd name="connsiteX32" fmla="*/ 61913 w 1643063"/>
              <a:gd name="connsiteY32" fmla="*/ 388144 h 759619"/>
              <a:gd name="connsiteX33" fmla="*/ 28575 w 1643063"/>
              <a:gd name="connsiteY33" fmla="*/ 354806 h 759619"/>
              <a:gd name="connsiteX34" fmla="*/ 9525 w 1643063"/>
              <a:gd name="connsiteY34" fmla="*/ 311944 h 759619"/>
              <a:gd name="connsiteX35" fmla="*/ 0 w 1643063"/>
              <a:gd name="connsiteY35" fmla="*/ 247650 h 759619"/>
              <a:gd name="connsiteX36" fmla="*/ 4763 w 1643063"/>
              <a:gd name="connsiteY36" fmla="*/ 176212 h 759619"/>
              <a:gd name="connsiteX37" fmla="*/ 19050 w 1643063"/>
              <a:gd name="connsiteY37" fmla="*/ 133350 h 759619"/>
              <a:gd name="connsiteX38" fmla="*/ 69057 w 1643063"/>
              <a:gd name="connsiteY38" fmla="*/ 83344 h 759619"/>
              <a:gd name="connsiteX39" fmla="*/ 114300 w 1643063"/>
              <a:gd name="connsiteY39" fmla="*/ 54769 h 759619"/>
              <a:gd name="connsiteX40" fmla="*/ 183357 w 1643063"/>
              <a:gd name="connsiteY40" fmla="*/ 30956 h 759619"/>
              <a:gd name="connsiteX41" fmla="*/ 295275 w 1643063"/>
              <a:gd name="connsiteY41" fmla="*/ 21431 h 759619"/>
              <a:gd name="connsiteX42" fmla="*/ 378619 w 1643063"/>
              <a:gd name="connsiteY42" fmla="*/ 7144 h 759619"/>
              <a:gd name="connsiteX0" fmla="*/ 378619 w 1643063"/>
              <a:gd name="connsiteY0" fmla="*/ 2382 h 754857"/>
              <a:gd name="connsiteX1" fmla="*/ 1293019 w 1643063"/>
              <a:gd name="connsiteY1" fmla="*/ 0 h 754857"/>
              <a:gd name="connsiteX2" fmla="*/ 1421607 w 1643063"/>
              <a:gd name="connsiteY2" fmla="*/ 11907 h 754857"/>
              <a:gd name="connsiteX3" fmla="*/ 1507332 w 1643063"/>
              <a:gd name="connsiteY3" fmla="*/ 40482 h 754857"/>
              <a:gd name="connsiteX4" fmla="*/ 1557338 w 1643063"/>
              <a:gd name="connsiteY4" fmla="*/ 59532 h 754857"/>
              <a:gd name="connsiteX5" fmla="*/ 1612107 w 1643063"/>
              <a:gd name="connsiteY5" fmla="*/ 119063 h 754857"/>
              <a:gd name="connsiteX6" fmla="*/ 1640682 w 1643063"/>
              <a:gd name="connsiteY6" fmla="*/ 204788 h 754857"/>
              <a:gd name="connsiteX7" fmla="*/ 1643063 w 1643063"/>
              <a:gd name="connsiteY7" fmla="*/ 252413 h 754857"/>
              <a:gd name="connsiteX8" fmla="*/ 1633538 w 1643063"/>
              <a:gd name="connsiteY8" fmla="*/ 316707 h 754857"/>
              <a:gd name="connsiteX9" fmla="*/ 1602582 w 1643063"/>
              <a:gd name="connsiteY9" fmla="*/ 359569 h 754857"/>
              <a:gd name="connsiteX10" fmla="*/ 1540669 w 1643063"/>
              <a:gd name="connsiteY10" fmla="*/ 400050 h 754857"/>
              <a:gd name="connsiteX11" fmla="*/ 1466850 w 1643063"/>
              <a:gd name="connsiteY11" fmla="*/ 416719 h 754857"/>
              <a:gd name="connsiteX12" fmla="*/ 1352550 w 1643063"/>
              <a:gd name="connsiteY12" fmla="*/ 426244 h 754857"/>
              <a:gd name="connsiteX13" fmla="*/ 1250157 w 1643063"/>
              <a:gd name="connsiteY13" fmla="*/ 426244 h 754857"/>
              <a:gd name="connsiteX14" fmla="*/ 1207294 w 1643063"/>
              <a:gd name="connsiteY14" fmla="*/ 447675 h 754857"/>
              <a:gd name="connsiteX15" fmla="*/ 1162050 w 1643063"/>
              <a:gd name="connsiteY15" fmla="*/ 490538 h 754857"/>
              <a:gd name="connsiteX16" fmla="*/ 1135857 w 1643063"/>
              <a:gd name="connsiteY16" fmla="*/ 528638 h 754857"/>
              <a:gd name="connsiteX17" fmla="*/ 1109663 w 1643063"/>
              <a:gd name="connsiteY17" fmla="*/ 607219 h 754857"/>
              <a:gd name="connsiteX18" fmla="*/ 1119188 w 1643063"/>
              <a:gd name="connsiteY18" fmla="*/ 661988 h 754857"/>
              <a:gd name="connsiteX19" fmla="*/ 1126332 w 1643063"/>
              <a:gd name="connsiteY19" fmla="*/ 723900 h 754857"/>
              <a:gd name="connsiteX20" fmla="*/ 1131094 w 1643063"/>
              <a:gd name="connsiteY20" fmla="*/ 750094 h 754857"/>
              <a:gd name="connsiteX21" fmla="*/ 531019 w 1643063"/>
              <a:gd name="connsiteY21" fmla="*/ 754857 h 754857"/>
              <a:gd name="connsiteX22" fmla="*/ 540544 w 1643063"/>
              <a:gd name="connsiteY22" fmla="*/ 695325 h 754857"/>
              <a:gd name="connsiteX23" fmla="*/ 540544 w 1643063"/>
              <a:gd name="connsiteY23" fmla="*/ 616744 h 754857"/>
              <a:gd name="connsiteX24" fmla="*/ 531019 w 1643063"/>
              <a:gd name="connsiteY24" fmla="*/ 564357 h 754857"/>
              <a:gd name="connsiteX25" fmla="*/ 492919 w 1643063"/>
              <a:gd name="connsiteY25" fmla="*/ 504825 h 754857"/>
              <a:gd name="connsiteX26" fmla="*/ 450057 w 1643063"/>
              <a:gd name="connsiteY26" fmla="*/ 466725 h 754857"/>
              <a:gd name="connsiteX27" fmla="*/ 388144 w 1643063"/>
              <a:gd name="connsiteY27" fmla="*/ 438150 h 754857"/>
              <a:gd name="connsiteX28" fmla="*/ 311944 w 1643063"/>
              <a:gd name="connsiteY28" fmla="*/ 431007 h 754857"/>
              <a:gd name="connsiteX29" fmla="*/ 230982 w 1643063"/>
              <a:gd name="connsiteY29" fmla="*/ 426244 h 754857"/>
              <a:gd name="connsiteX30" fmla="*/ 133350 w 1643063"/>
              <a:gd name="connsiteY30" fmla="*/ 416719 h 754857"/>
              <a:gd name="connsiteX31" fmla="*/ 61913 w 1643063"/>
              <a:gd name="connsiteY31" fmla="*/ 383382 h 754857"/>
              <a:gd name="connsiteX32" fmla="*/ 28575 w 1643063"/>
              <a:gd name="connsiteY32" fmla="*/ 350044 h 754857"/>
              <a:gd name="connsiteX33" fmla="*/ 9525 w 1643063"/>
              <a:gd name="connsiteY33" fmla="*/ 307182 h 754857"/>
              <a:gd name="connsiteX34" fmla="*/ 0 w 1643063"/>
              <a:gd name="connsiteY34" fmla="*/ 242888 h 754857"/>
              <a:gd name="connsiteX35" fmla="*/ 4763 w 1643063"/>
              <a:gd name="connsiteY35" fmla="*/ 171450 h 754857"/>
              <a:gd name="connsiteX36" fmla="*/ 19050 w 1643063"/>
              <a:gd name="connsiteY36" fmla="*/ 128588 h 754857"/>
              <a:gd name="connsiteX37" fmla="*/ 69057 w 1643063"/>
              <a:gd name="connsiteY37" fmla="*/ 78582 h 754857"/>
              <a:gd name="connsiteX38" fmla="*/ 114300 w 1643063"/>
              <a:gd name="connsiteY38" fmla="*/ 50007 h 754857"/>
              <a:gd name="connsiteX39" fmla="*/ 183357 w 1643063"/>
              <a:gd name="connsiteY39" fmla="*/ 26194 h 754857"/>
              <a:gd name="connsiteX40" fmla="*/ 295275 w 1643063"/>
              <a:gd name="connsiteY40" fmla="*/ 16669 h 754857"/>
              <a:gd name="connsiteX41" fmla="*/ 378619 w 1643063"/>
              <a:gd name="connsiteY41" fmla="*/ 2382 h 754857"/>
              <a:gd name="connsiteX0" fmla="*/ 378619 w 1643063"/>
              <a:gd name="connsiteY0" fmla="*/ 0 h 752475"/>
              <a:gd name="connsiteX1" fmla="*/ 1421607 w 1643063"/>
              <a:gd name="connsiteY1" fmla="*/ 9525 h 752475"/>
              <a:gd name="connsiteX2" fmla="*/ 1507332 w 1643063"/>
              <a:gd name="connsiteY2" fmla="*/ 38100 h 752475"/>
              <a:gd name="connsiteX3" fmla="*/ 1557338 w 1643063"/>
              <a:gd name="connsiteY3" fmla="*/ 57150 h 752475"/>
              <a:gd name="connsiteX4" fmla="*/ 1612107 w 1643063"/>
              <a:gd name="connsiteY4" fmla="*/ 116681 h 752475"/>
              <a:gd name="connsiteX5" fmla="*/ 1640682 w 1643063"/>
              <a:gd name="connsiteY5" fmla="*/ 202406 h 752475"/>
              <a:gd name="connsiteX6" fmla="*/ 1643063 w 1643063"/>
              <a:gd name="connsiteY6" fmla="*/ 250031 h 752475"/>
              <a:gd name="connsiteX7" fmla="*/ 1633538 w 1643063"/>
              <a:gd name="connsiteY7" fmla="*/ 314325 h 752475"/>
              <a:gd name="connsiteX8" fmla="*/ 1602582 w 1643063"/>
              <a:gd name="connsiteY8" fmla="*/ 357187 h 752475"/>
              <a:gd name="connsiteX9" fmla="*/ 1540669 w 1643063"/>
              <a:gd name="connsiteY9" fmla="*/ 397668 h 752475"/>
              <a:gd name="connsiteX10" fmla="*/ 1466850 w 1643063"/>
              <a:gd name="connsiteY10" fmla="*/ 414337 h 752475"/>
              <a:gd name="connsiteX11" fmla="*/ 1352550 w 1643063"/>
              <a:gd name="connsiteY11" fmla="*/ 423862 h 752475"/>
              <a:gd name="connsiteX12" fmla="*/ 1250157 w 1643063"/>
              <a:gd name="connsiteY12" fmla="*/ 423862 h 752475"/>
              <a:gd name="connsiteX13" fmla="*/ 1207294 w 1643063"/>
              <a:gd name="connsiteY13" fmla="*/ 445293 h 752475"/>
              <a:gd name="connsiteX14" fmla="*/ 1162050 w 1643063"/>
              <a:gd name="connsiteY14" fmla="*/ 488156 h 752475"/>
              <a:gd name="connsiteX15" fmla="*/ 1135857 w 1643063"/>
              <a:gd name="connsiteY15" fmla="*/ 526256 h 752475"/>
              <a:gd name="connsiteX16" fmla="*/ 1109663 w 1643063"/>
              <a:gd name="connsiteY16" fmla="*/ 604837 h 752475"/>
              <a:gd name="connsiteX17" fmla="*/ 1119188 w 1643063"/>
              <a:gd name="connsiteY17" fmla="*/ 659606 h 752475"/>
              <a:gd name="connsiteX18" fmla="*/ 1126332 w 1643063"/>
              <a:gd name="connsiteY18" fmla="*/ 721518 h 752475"/>
              <a:gd name="connsiteX19" fmla="*/ 1131094 w 1643063"/>
              <a:gd name="connsiteY19" fmla="*/ 747712 h 752475"/>
              <a:gd name="connsiteX20" fmla="*/ 531019 w 1643063"/>
              <a:gd name="connsiteY20" fmla="*/ 752475 h 752475"/>
              <a:gd name="connsiteX21" fmla="*/ 540544 w 1643063"/>
              <a:gd name="connsiteY21" fmla="*/ 692943 h 752475"/>
              <a:gd name="connsiteX22" fmla="*/ 540544 w 1643063"/>
              <a:gd name="connsiteY22" fmla="*/ 614362 h 752475"/>
              <a:gd name="connsiteX23" fmla="*/ 531019 w 1643063"/>
              <a:gd name="connsiteY23" fmla="*/ 561975 h 752475"/>
              <a:gd name="connsiteX24" fmla="*/ 492919 w 1643063"/>
              <a:gd name="connsiteY24" fmla="*/ 502443 h 752475"/>
              <a:gd name="connsiteX25" fmla="*/ 450057 w 1643063"/>
              <a:gd name="connsiteY25" fmla="*/ 464343 h 752475"/>
              <a:gd name="connsiteX26" fmla="*/ 388144 w 1643063"/>
              <a:gd name="connsiteY26" fmla="*/ 435768 h 752475"/>
              <a:gd name="connsiteX27" fmla="*/ 311944 w 1643063"/>
              <a:gd name="connsiteY27" fmla="*/ 428625 h 752475"/>
              <a:gd name="connsiteX28" fmla="*/ 230982 w 1643063"/>
              <a:gd name="connsiteY28" fmla="*/ 423862 h 752475"/>
              <a:gd name="connsiteX29" fmla="*/ 133350 w 1643063"/>
              <a:gd name="connsiteY29" fmla="*/ 414337 h 752475"/>
              <a:gd name="connsiteX30" fmla="*/ 61913 w 1643063"/>
              <a:gd name="connsiteY30" fmla="*/ 381000 h 752475"/>
              <a:gd name="connsiteX31" fmla="*/ 28575 w 1643063"/>
              <a:gd name="connsiteY31" fmla="*/ 347662 h 752475"/>
              <a:gd name="connsiteX32" fmla="*/ 9525 w 1643063"/>
              <a:gd name="connsiteY32" fmla="*/ 304800 h 752475"/>
              <a:gd name="connsiteX33" fmla="*/ 0 w 1643063"/>
              <a:gd name="connsiteY33" fmla="*/ 240506 h 752475"/>
              <a:gd name="connsiteX34" fmla="*/ 4763 w 1643063"/>
              <a:gd name="connsiteY34" fmla="*/ 169068 h 752475"/>
              <a:gd name="connsiteX35" fmla="*/ 19050 w 1643063"/>
              <a:gd name="connsiteY35" fmla="*/ 126206 h 752475"/>
              <a:gd name="connsiteX36" fmla="*/ 69057 w 1643063"/>
              <a:gd name="connsiteY36" fmla="*/ 76200 h 752475"/>
              <a:gd name="connsiteX37" fmla="*/ 114300 w 1643063"/>
              <a:gd name="connsiteY37" fmla="*/ 47625 h 752475"/>
              <a:gd name="connsiteX38" fmla="*/ 183357 w 1643063"/>
              <a:gd name="connsiteY38" fmla="*/ 23812 h 752475"/>
              <a:gd name="connsiteX39" fmla="*/ 295275 w 1643063"/>
              <a:gd name="connsiteY39" fmla="*/ 14287 h 752475"/>
              <a:gd name="connsiteX40" fmla="*/ 378619 w 1643063"/>
              <a:gd name="connsiteY40" fmla="*/ 0 h 752475"/>
              <a:gd name="connsiteX0" fmla="*/ 378619 w 1643063"/>
              <a:gd name="connsiteY0" fmla="*/ 0 h 752475"/>
              <a:gd name="connsiteX1" fmla="*/ 1421607 w 1643063"/>
              <a:gd name="connsiteY1" fmla="*/ 9525 h 752475"/>
              <a:gd name="connsiteX2" fmla="*/ 1438286 w 1643063"/>
              <a:gd name="connsiteY2" fmla="*/ 8825 h 752475"/>
              <a:gd name="connsiteX3" fmla="*/ 1507332 w 1643063"/>
              <a:gd name="connsiteY3" fmla="*/ 38100 h 752475"/>
              <a:gd name="connsiteX4" fmla="*/ 1557338 w 1643063"/>
              <a:gd name="connsiteY4" fmla="*/ 57150 h 752475"/>
              <a:gd name="connsiteX5" fmla="*/ 1612107 w 1643063"/>
              <a:gd name="connsiteY5" fmla="*/ 116681 h 752475"/>
              <a:gd name="connsiteX6" fmla="*/ 1640682 w 1643063"/>
              <a:gd name="connsiteY6" fmla="*/ 202406 h 752475"/>
              <a:gd name="connsiteX7" fmla="*/ 1643063 w 1643063"/>
              <a:gd name="connsiteY7" fmla="*/ 250031 h 752475"/>
              <a:gd name="connsiteX8" fmla="*/ 1633538 w 1643063"/>
              <a:gd name="connsiteY8" fmla="*/ 314325 h 752475"/>
              <a:gd name="connsiteX9" fmla="*/ 1602582 w 1643063"/>
              <a:gd name="connsiteY9" fmla="*/ 357187 h 752475"/>
              <a:gd name="connsiteX10" fmla="*/ 1540669 w 1643063"/>
              <a:gd name="connsiteY10" fmla="*/ 397668 h 752475"/>
              <a:gd name="connsiteX11" fmla="*/ 1466850 w 1643063"/>
              <a:gd name="connsiteY11" fmla="*/ 414337 h 752475"/>
              <a:gd name="connsiteX12" fmla="*/ 1352550 w 1643063"/>
              <a:gd name="connsiteY12" fmla="*/ 423862 h 752475"/>
              <a:gd name="connsiteX13" fmla="*/ 1250157 w 1643063"/>
              <a:gd name="connsiteY13" fmla="*/ 423862 h 752475"/>
              <a:gd name="connsiteX14" fmla="*/ 1207294 w 1643063"/>
              <a:gd name="connsiteY14" fmla="*/ 445293 h 752475"/>
              <a:gd name="connsiteX15" fmla="*/ 1162050 w 1643063"/>
              <a:gd name="connsiteY15" fmla="*/ 488156 h 752475"/>
              <a:gd name="connsiteX16" fmla="*/ 1135857 w 1643063"/>
              <a:gd name="connsiteY16" fmla="*/ 526256 h 752475"/>
              <a:gd name="connsiteX17" fmla="*/ 1109663 w 1643063"/>
              <a:gd name="connsiteY17" fmla="*/ 604837 h 752475"/>
              <a:gd name="connsiteX18" fmla="*/ 1119188 w 1643063"/>
              <a:gd name="connsiteY18" fmla="*/ 659606 h 752475"/>
              <a:gd name="connsiteX19" fmla="*/ 1126332 w 1643063"/>
              <a:gd name="connsiteY19" fmla="*/ 721518 h 752475"/>
              <a:gd name="connsiteX20" fmla="*/ 1131094 w 1643063"/>
              <a:gd name="connsiteY20" fmla="*/ 747712 h 752475"/>
              <a:gd name="connsiteX21" fmla="*/ 531019 w 1643063"/>
              <a:gd name="connsiteY21" fmla="*/ 752475 h 752475"/>
              <a:gd name="connsiteX22" fmla="*/ 540544 w 1643063"/>
              <a:gd name="connsiteY22" fmla="*/ 692943 h 752475"/>
              <a:gd name="connsiteX23" fmla="*/ 540544 w 1643063"/>
              <a:gd name="connsiteY23" fmla="*/ 614362 h 752475"/>
              <a:gd name="connsiteX24" fmla="*/ 531019 w 1643063"/>
              <a:gd name="connsiteY24" fmla="*/ 561975 h 752475"/>
              <a:gd name="connsiteX25" fmla="*/ 492919 w 1643063"/>
              <a:gd name="connsiteY25" fmla="*/ 502443 h 752475"/>
              <a:gd name="connsiteX26" fmla="*/ 450057 w 1643063"/>
              <a:gd name="connsiteY26" fmla="*/ 464343 h 752475"/>
              <a:gd name="connsiteX27" fmla="*/ 388144 w 1643063"/>
              <a:gd name="connsiteY27" fmla="*/ 435768 h 752475"/>
              <a:gd name="connsiteX28" fmla="*/ 311944 w 1643063"/>
              <a:gd name="connsiteY28" fmla="*/ 428625 h 752475"/>
              <a:gd name="connsiteX29" fmla="*/ 230982 w 1643063"/>
              <a:gd name="connsiteY29" fmla="*/ 423862 h 752475"/>
              <a:gd name="connsiteX30" fmla="*/ 133350 w 1643063"/>
              <a:gd name="connsiteY30" fmla="*/ 414337 h 752475"/>
              <a:gd name="connsiteX31" fmla="*/ 61913 w 1643063"/>
              <a:gd name="connsiteY31" fmla="*/ 381000 h 752475"/>
              <a:gd name="connsiteX32" fmla="*/ 28575 w 1643063"/>
              <a:gd name="connsiteY32" fmla="*/ 347662 h 752475"/>
              <a:gd name="connsiteX33" fmla="*/ 9525 w 1643063"/>
              <a:gd name="connsiteY33" fmla="*/ 304800 h 752475"/>
              <a:gd name="connsiteX34" fmla="*/ 0 w 1643063"/>
              <a:gd name="connsiteY34" fmla="*/ 240506 h 752475"/>
              <a:gd name="connsiteX35" fmla="*/ 4763 w 1643063"/>
              <a:gd name="connsiteY35" fmla="*/ 169068 h 752475"/>
              <a:gd name="connsiteX36" fmla="*/ 19050 w 1643063"/>
              <a:gd name="connsiteY36" fmla="*/ 126206 h 752475"/>
              <a:gd name="connsiteX37" fmla="*/ 69057 w 1643063"/>
              <a:gd name="connsiteY37" fmla="*/ 76200 h 752475"/>
              <a:gd name="connsiteX38" fmla="*/ 114300 w 1643063"/>
              <a:gd name="connsiteY38" fmla="*/ 47625 h 752475"/>
              <a:gd name="connsiteX39" fmla="*/ 183357 w 1643063"/>
              <a:gd name="connsiteY39" fmla="*/ 23812 h 752475"/>
              <a:gd name="connsiteX40" fmla="*/ 295275 w 1643063"/>
              <a:gd name="connsiteY40" fmla="*/ 14287 h 752475"/>
              <a:gd name="connsiteX41" fmla="*/ 378619 w 1643063"/>
              <a:gd name="connsiteY41" fmla="*/ 0 h 752475"/>
              <a:gd name="connsiteX0" fmla="*/ 378619 w 1643063"/>
              <a:gd name="connsiteY0" fmla="*/ 0 h 752475"/>
              <a:gd name="connsiteX1" fmla="*/ 1438286 w 1643063"/>
              <a:gd name="connsiteY1" fmla="*/ 8825 h 752475"/>
              <a:gd name="connsiteX2" fmla="*/ 1507332 w 1643063"/>
              <a:gd name="connsiteY2" fmla="*/ 38100 h 752475"/>
              <a:gd name="connsiteX3" fmla="*/ 1557338 w 1643063"/>
              <a:gd name="connsiteY3" fmla="*/ 57150 h 752475"/>
              <a:gd name="connsiteX4" fmla="*/ 1612107 w 1643063"/>
              <a:gd name="connsiteY4" fmla="*/ 116681 h 752475"/>
              <a:gd name="connsiteX5" fmla="*/ 1640682 w 1643063"/>
              <a:gd name="connsiteY5" fmla="*/ 202406 h 752475"/>
              <a:gd name="connsiteX6" fmla="*/ 1643063 w 1643063"/>
              <a:gd name="connsiteY6" fmla="*/ 250031 h 752475"/>
              <a:gd name="connsiteX7" fmla="*/ 1633538 w 1643063"/>
              <a:gd name="connsiteY7" fmla="*/ 314325 h 752475"/>
              <a:gd name="connsiteX8" fmla="*/ 1602582 w 1643063"/>
              <a:gd name="connsiteY8" fmla="*/ 357187 h 752475"/>
              <a:gd name="connsiteX9" fmla="*/ 1540669 w 1643063"/>
              <a:gd name="connsiteY9" fmla="*/ 397668 h 752475"/>
              <a:gd name="connsiteX10" fmla="*/ 1466850 w 1643063"/>
              <a:gd name="connsiteY10" fmla="*/ 414337 h 752475"/>
              <a:gd name="connsiteX11" fmla="*/ 1352550 w 1643063"/>
              <a:gd name="connsiteY11" fmla="*/ 423862 h 752475"/>
              <a:gd name="connsiteX12" fmla="*/ 1250157 w 1643063"/>
              <a:gd name="connsiteY12" fmla="*/ 423862 h 752475"/>
              <a:gd name="connsiteX13" fmla="*/ 1207294 w 1643063"/>
              <a:gd name="connsiteY13" fmla="*/ 445293 h 752475"/>
              <a:gd name="connsiteX14" fmla="*/ 1162050 w 1643063"/>
              <a:gd name="connsiteY14" fmla="*/ 488156 h 752475"/>
              <a:gd name="connsiteX15" fmla="*/ 1135857 w 1643063"/>
              <a:gd name="connsiteY15" fmla="*/ 526256 h 752475"/>
              <a:gd name="connsiteX16" fmla="*/ 1109663 w 1643063"/>
              <a:gd name="connsiteY16" fmla="*/ 604837 h 752475"/>
              <a:gd name="connsiteX17" fmla="*/ 1119188 w 1643063"/>
              <a:gd name="connsiteY17" fmla="*/ 659606 h 752475"/>
              <a:gd name="connsiteX18" fmla="*/ 1126332 w 1643063"/>
              <a:gd name="connsiteY18" fmla="*/ 721518 h 752475"/>
              <a:gd name="connsiteX19" fmla="*/ 1131094 w 1643063"/>
              <a:gd name="connsiteY19" fmla="*/ 747712 h 752475"/>
              <a:gd name="connsiteX20" fmla="*/ 531019 w 1643063"/>
              <a:gd name="connsiteY20" fmla="*/ 752475 h 752475"/>
              <a:gd name="connsiteX21" fmla="*/ 540544 w 1643063"/>
              <a:gd name="connsiteY21" fmla="*/ 692943 h 752475"/>
              <a:gd name="connsiteX22" fmla="*/ 540544 w 1643063"/>
              <a:gd name="connsiteY22" fmla="*/ 614362 h 752475"/>
              <a:gd name="connsiteX23" fmla="*/ 531019 w 1643063"/>
              <a:gd name="connsiteY23" fmla="*/ 561975 h 752475"/>
              <a:gd name="connsiteX24" fmla="*/ 492919 w 1643063"/>
              <a:gd name="connsiteY24" fmla="*/ 502443 h 752475"/>
              <a:gd name="connsiteX25" fmla="*/ 450057 w 1643063"/>
              <a:gd name="connsiteY25" fmla="*/ 464343 h 752475"/>
              <a:gd name="connsiteX26" fmla="*/ 388144 w 1643063"/>
              <a:gd name="connsiteY26" fmla="*/ 435768 h 752475"/>
              <a:gd name="connsiteX27" fmla="*/ 311944 w 1643063"/>
              <a:gd name="connsiteY27" fmla="*/ 428625 h 752475"/>
              <a:gd name="connsiteX28" fmla="*/ 230982 w 1643063"/>
              <a:gd name="connsiteY28" fmla="*/ 423862 h 752475"/>
              <a:gd name="connsiteX29" fmla="*/ 133350 w 1643063"/>
              <a:gd name="connsiteY29" fmla="*/ 414337 h 752475"/>
              <a:gd name="connsiteX30" fmla="*/ 61913 w 1643063"/>
              <a:gd name="connsiteY30" fmla="*/ 381000 h 752475"/>
              <a:gd name="connsiteX31" fmla="*/ 28575 w 1643063"/>
              <a:gd name="connsiteY31" fmla="*/ 347662 h 752475"/>
              <a:gd name="connsiteX32" fmla="*/ 9525 w 1643063"/>
              <a:gd name="connsiteY32" fmla="*/ 304800 h 752475"/>
              <a:gd name="connsiteX33" fmla="*/ 0 w 1643063"/>
              <a:gd name="connsiteY33" fmla="*/ 240506 h 752475"/>
              <a:gd name="connsiteX34" fmla="*/ 4763 w 1643063"/>
              <a:gd name="connsiteY34" fmla="*/ 169068 h 752475"/>
              <a:gd name="connsiteX35" fmla="*/ 19050 w 1643063"/>
              <a:gd name="connsiteY35" fmla="*/ 126206 h 752475"/>
              <a:gd name="connsiteX36" fmla="*/ 69057 w 1643063"/>
              <a:gd name="connsiteY36" fmla="*/ 76200 h 752475"/>
              <a:gd name="connsiteX37" fmla="*/ 114300 w 1643063"/>
              <a:gd name="connsiteY37" fmla="*/ 47625 h 752475"/>
              <a:gd name="connsiteX38" fmla="*/ 183357 w 1643063"/>
              <a:gd name="connsiteY38" fmla="*/ 23812 h 752475"/>
              <a:gd name="connsiteX39" fmla="*/ 295275 w 1643063"/>
              <a:gd name="connsiteY39" fmla="*/ 14287 h 752475"/>
              <a:gd name="connsiteX40" fmla="*/ 378619 w 1643063"/>
              <a:gd name="connsiteY40" fmla="*/ 0 h 752475"/>
              <a:gd name="connsiteX0" fmla="*/ 378619 w 1643063"/>
              <a:gd name="connsiteY0" fmla="*/ 0 h 752475"/>
              <a:gd name="connsiteX1" fmla="*/ 1507332 w 1643063"/>
              <a:gd name="connsiteY1" fmla="*/ 38100 h 752475"/>
              <a:gd name="connsiteX2" fmla="*/ 1557338 w 1643063"/>
              <a:gd name="connsiteY2" fmla="*/ 57150 h 752475"/>
              <a:gd name="connsiteX3" fmla="*/ 1612107 w 1643063"/>
              <a:gd name="connsiteY3" fmla="*/ 116681 h 752475"/>
              <a:gd name="connsiteX4" fmla="*/ 1640682 w 1643063"/>
              <a:gd name="connsiteY4" fmla="*/ 202406 h 752475"/>
              <a:gd name="connsiteX5" fmla="*/ 1643063 w 1643063"/>
              <a:gd name="connsiteY5" fmla="*/ 250031 h 752475"/>
              <a:gd name="connsiteX6" fmla="*/ 1633538 w 1643063"/>
              <a:gd name="connsiteY6" fmla="*/ 314325 h 752475"/>
              <a:gd name="connsiteX7" fmla="*/ 1602582 w 1643063"/>
              <a:gd name="connsiteY7" fmla="*/ 357187 h 752475"/>
              <a:gd name="connsiteX8" fmla="*/ 1540669 w 1643063"/>
              <a:gd name="connsiteY8" fmla="*/ 397668 h 752475"/>
              <a:gd name="connsiteX9" fmla="*/ 1466850 w 1643063"/>
              <a:gd name="connsiteY9" fmla="*/ 414337 h 752475"/>
              <a:gd name="connsiteX10" fmla="*/ 1352550 w 1643063"/>
              <a:gd name="connsiteY10" fmla="*/ 423862 h 752475"/>
              <a:gd name="connsiteX11" fmla="*/ 1250157 w 1643063"/>
              <a:gd name="connsiteY11" fmla="*/ 423862 h 752475"/>
              <a:gd name="connsiteX12" fmla="*/ 1207294 w 1643063"/>
              <a:gd name="connsiteY12" fmla="*/ 445293 h 752475"/>
              <a:gd name="connsiteX13" fmla="*/ 1162050 w 1643063"/>
              <a:gd name="connsiteY13" fmla="*/ 488156 h 752475"/>
              <a:gd name="connsiteX14" fmla="*/ 1135857 w 1643063"/>
              <a:gd name="connsiteY14" fmla="*/ 526256 h 752475"/>
              <a:gd name="connsiteX15" fmla="*/ 1109663 w 1643063"/>
              <a:gd name="connsiteY15" fmla="*/ 604837 h 752475"/>
              <a:gd name="connsiteX16" fmla="*/ 1119188 w 1643063"/>
              <a:gd name="connsiteY16" fmla="*/ 659606 h 752475"/>
              <a:gd name="connsiteX17" fmla="*/ 1126332 w 1643063"/>
              <a:gd name="connsiteY17" fmla="*/ 721518 h 752475"/>
              <a:gd name="connsiteX18" fmla="*/ 1131094 w 1643063"/>
              <a:gd name="connsiteY18" fmla="*/ 747712 h 752475"/>
              <a:gd name="connsiteX19" fmla="*/ 531019 w 1643063"/>
              <a:gd name="connsiteY19" fmla="*/ 752475 h 752475"/>
              <a:gd name="connsiteX20" fmla="*/ 540544 w 1643063"/>
              <a:gd name="connsiteY20" fmla="*/ 692943 h 752475"/>
              <a:gd name="connsiteX21" fmla="*/ 540544 w 1643063"/>
              <a:gd name="connsiteY21" fmla="*/ 614362 h 752475"/>
              <a:gd name="connsiteX22" fmla="*/ 531019 w 1643063"/>
              <a:gd name="connsiteY22" fmla="*/ 561975 h 752475"/>
              <a:gd name="connsiteX23" fmla="*/ 492919 w 1643063"/>
              <a:gd name="connsiteY23" fmla="*/ 502443 h 752475"/>
              <a:gd name="connsiteX24" fmla="*/ 450057 w 1643063"/>
              <a:gd name="connsiteY24" fmla="*/ 464343 h 752475"/>
              <a:gd name="connsiteX25" fmla="*/ 388144 w 1643063"/>
              <a:gd name="connsiteY25" fmla="*/ 435768 h 752475"/>
              <a:gd name="connsiteX26" fmla="*/ 311944 w 1643063"/>
              <a:gd name="connsiteY26" fmla="*/ 428625 h 752475"/>
              <a:gd name="connsiteX27" fmla="*/ 230982 w 1643063"/>
              <a:gd name="connsiteY27" fmla="*/ 423862 h 752475"/>
              <a:gd name="connsiteX28" fmla="*/ 133350 w 1643063"/>
              <a:gd name="connsiteY28" fmla="*/ 414337 h 752475"/>
              <a:gd name="connsiteX29" fmla="*/ 61913 w 1643063"/>
              <a:gd name="connsiteY29" fmla="*/ 381000 h 752475"/>
              <a:gd name="connsiteX30" fmla="*/ 28575 w 1643063"/>
              <a:gd name="connsiteY30" fmla="*/ 347662 h 752475"/>
              <a:gd name="connsiteX31" fmla="*/ 9525 w 1643063"/>
              <a:gd name="connsiteY31" fmla="*/ 304800 h 752475"/>
              <a:gd name="connsiteX32" fmla="*/ 0 w 1643063"/>
              <a:gd name="connsiteY32" fmla="*/ 240506 h 752475"/>
              <a:gd name="connsiteX33" fmla="*/ 4763 w 1643063"/>
              <a:gd name="connsiteY33" fmla="*/ 169068 h 752475"/>
              <a:gd name="connsiteX34" fmla="*/ 19050 w 1643063"/>
              <a:gd name="connsiteY34" fmla="*/ 126206 h 752475"/>
              <a:gd name="connsiteX35" fmla="*/ 69057 w 1643063"/>
              <a:gd name="connsiteY35" fmla="*/ 76200 h 752475"/>
              <a:gd name="connsiteX36" fmla="*/ 114300 w 1643063"/>
              <a:gd name="connsiteY36" fmla="*/ 47625 h 752475"/>
              <a:gd name="connsiteX37" fmla="*/ 183357 w 1643063"/>
              <a:gd name="connsiteY37" fmla="*/ 23812 h 752475"/>
              <a:gd name="connsiteX38" fmla="*/ 295275 w 1643063"/>
              <a:gd name="connsiteY38" fmla="*/ 14287 h 752475"/>
              <a:gd name="connsiteX39" fmla="*/ 378619 w 1643063"/>
              <a:gd name="connsiteY39" fmla="*/ 0 h 752475"/>
              <a:gd name="connsiteX0" fmla="*/ 378619 w 1643063"/>
              <a:gd name="connsiteY0" fmla="*/ 0 h 752475"/>
              <a:gd name="connsiteX1" fmla="*/ 1557338 w 1643063"/>
              <a:gd name="connsiteY1" fmla="*/ 57150 h 752475"/>
              <a:gd name="connsiteX2" fmla="*/ 1612107 w 1643063"/>
              <a:gd name="connsiteY2" fmla="*/ 116681 h 752475"/>
              <a:gd name="connsiteX3" fmla="*/ 1640682 w 1643063"/>
              <a:gd name="connsiteY3" fmla="*/ 202406 h 752475"/>
              <a:gd name="connsiteX4" fmla="*/ 1643063 w 1643063"/>
              <a:gd name="connsiteY4" fmla="*/ 250031 h 752475"/>
              <a:gd name="connsiteX5" fmla="*/ 1633538 w 1643063"/>
              <a:gd name="connsiteY5" fmla="*/ 314325 h 752475"/>
              <a:gd name="connsiteX6" fmla="*/ 1602582 w 1643063"/>
              <a:gd name="connsiteY6" fmla="*/ 357187 h 752475"/>
              <a:gd name="connsiteX7" fmla="*/ 1540669 w 1643063"/>
              <a:gd name="connsiteY7" fmla="*/ 397668 h 752475"/>
              <a:gd name="connsiteX8" fmla="*/ 1466850 w 1643063"/>
              <a:gd name="connsiteY8" fmla="*/ 414337 h 752475"/>
              <a:gd name="connsiteX9" fmla="*/ 1352550 w 1643063"/>
              <a:gd name="connsiteY9" fmla="*/ 423862 h 752475"/>
              <a:gd name="connsiteX10" fmla="*/ 1250157 w 1643063"/>
              <a:gd name="connsiteY10" fmla="*/ 423862 h 752475"/>
              <a:gd name="connsiteX11" fmla="*/ 1207294 w 1643063"/>
              <a:gd name="connsiteY11" fmla="*/ 445293 h 752475"/>
              <a:gd name="connsiteX12" fmla="*/ 1162050 w 1643063"/>
              <a:gd name="connsiteY12" fmla="*/ 488156 h 752475"/>
              <a:gd name="connsiteX13" fmla="*/ 1135857 w 1643063"/>
              <a:gd name="connsiteY13" fmla="*/ 526256 h 752475"/>
              <a:gd name="connsiteX14" fmla="*/ 1109663 w 1643063"/>
              <a:gd name="connsiteY14" fmla="*/ 604837 h 752475"/>
              <a:gd name="connsiteX15" fmla="*/ 1119188 w 1643063"/>
              <a:gd name="connsiteY15" fmla="*/ 659606 h 752475"/>
              <a:gd name="connsiteX16" fmla="*/ 1126332 w 1643063"/>
              <a:gd name="connsiteY16" fmla="*/ 721518 h 752475"/>
              <a:gd name="connsiteX17" fmla="*/ 1131094 w 1643063"/>
              <a:gd name="connsiteY17" fmla="*/ 747712 h 752475"/>
              <a:gd name="connsiteX18" fmla="*/ 531019 w 1643063"/>
              <a:gd name="connsiteY18" fmla="*/ 752475 h 752475"/>
              <a:gd name="connsiteX19" fmla="*/ 540544 w 1643063"/>
              <a:gd name="connsiteY19" fmla="*/ 692943 h 752475"/>
              <a:gd name="connsiteX20" fmla="*/ 540544 w 1643063"/>
              <a:gd name="connsiteY20" fmla="*/ 614362 h 752475"/>
              <a:gd name="connsiteX21" fmla="*/ 531019 w 1643063"/>
              <a:gd name="connsiteY21" fmla="*/ 561975 h 752475"/>
              <a:gd name="connsiteX22" fmla="*/ 492919 w 1643063"/>
              <a:gd name="connsiteY22" fmla="*/ 502443 h 752475"/>
              <a:gd name="connsiteX23" fmla="*/ 450057 w 1643063"/>
              <a:gd name="connsiteY23" fmla="*/ 464343 h 752475"/>
              <a:gd name="connsiteX24" fmla="*/ 388144 w 1643063"/>
              <a:gd name="connsiteY24" fmla="*/ 435768 h 752475"/>
              <a:gd name="connsiteX25" fmla="*/ 311944 w 1643063"/>
              <a:gd name="connsiteY25" fmla="*/ 428625 h 752475"/>
              <a:gd name="connsiteX26" fmla="*/ 230982 w 1643063"/>
              <a:gd name="connsiteY26" fmla="*/ 423862 h 752475"/>
              <a:gd name="connsiteX27" fmla="*/ 133350 w 1643063"/>
              <a:gd name="connsiteY27" fmla="*/ 414337 h 752475"/>
              <a:gd name="connsiteX28" fmla="*/ 61913 w 1643063"/>
              <a:gd name="connsiteY28" fmla="*/ 381000 h 752475"/>
              <a:gd name="connsiteX29" fmla="*/ 28575 w 1643063"/>
              <a:gd name="connsiteY29" fmla="*/ 347662 h 752475"/>
              <a:gd name="connsiteX30" fmla="*/ 9525 w 1643063"/>
              <a:gd name="connsiteY30" fmla="*/ 304800 h 752475"/>
              <a:gd name="connsiteX31" fmla="*/ 0 w 1643063"/>
              <a:gd name="connsiteY31" fmla="*/ 240506 h 752475"/>
              <a:gd name="connsiteX32" fmla="*/ 4763 w 1643063"/>
              <a:gd name="connsiteY32" fmla="*/ 169068 h 752475"/>
              <a:gd name="connsiteX33" fmla="*/ 19050 w 1643063"/>
              <a:gd name="connsiteY33" fmla="*/ 126206 h 752475"/>
              <a:gd name="connsiteX34" fmla="*/ 69057 w 1643063"/>
              <a:gd name="connsiteY34" fmla="*/ 76200 h 752475"/>
              <a:gd name="connsiteX35" fmla="*/ 114300 w 1643063"/>
              <a:gd name="connsiteY35" fmla="*/ 47625 h 752475"/>
              <a:gd name="connsiteX36" fmla="*/ 183357 w 1643063"/>
              <a:gd name="connsiteY36" fmla="*/ 23812 h 752475"/>
              <a:gd name="connsiteX37" fmla="*/ 295275 w 1643063"/>
              <a:gd name="connsiteY37" fmla="*/ 14287 h 752475"/>
              <a:gd name="connsiteX38" fmla="*/ 378619 w 1643063"/>
              <a:gd name="connsiteY38" fmla="*/ 0 h 752475"/>
              <a:gd name="connsiteX0" fmla="*/ 378619 w 1643063"/>
              <a:gd name="connsiteY0" fmla="*/ 0 h 752475"/>
              <a:gd name="connsiteX1" fmla="*/ 1612107 w 1643063"/>
              <a:gd name="connsiteY1" fmla="*/ 116681 h 752475"/>
              <a:gd name="connsiteX2" fmla="*/ 1640682 w 1643063"/>
              <a:gd name="connsiteY2" fmla="*/ 202406 h 752475"/>
              <a:gd name="connsiteX3" fmla="*/ 1643063 w 1643063"/>
              <a:gd name="connsiteY3" fmla="*/ 250031 h 752475"/>
              <a:gd name="connsiteX4" fmla="*/ 1633538 w 1643063"/>
              <a:gd name="connsiteY4" fmla="*/ 314325 h 752475"/>
              <a:gd name="connsiteX5" fmla="*/ 1602582 w 1643063"/>
              <a:gd name="connsiteY5" fmla="*/ 357187 h 752475"/>
              <a:gd name="connsiteX6" fmla="*/ 1540669 w 1643063"/>
              <a:gd name="connsiteY6" fmla="*/ 397668 h 752475"/>
              <a:gd name="connsiteX7" fmla="*/ 1466850 w 1643063"/>
              <a:gd name="connsiteY7" fmla="*/ 414337 h 752475"/>
              <a:gd name="connsiteX8" fmla="*/ 1352550 w 1643063"/>
              <a:gd name="connsiteY8" fmla="*/ 423862 h 752475"/>
              <a:gd name="connsiteX9" fmla="*/ 1250157 w 1643063"/>
              <a:gd name="connsiteY9" fmla="*/ 423862 h 752475"/>
              <a:gd name="connsiteX10" fmla="*/ 1207294 w 1643063"/>
              <a:gd name="connsiteY10" fmla="*/ 445293 h 752475"/>
              <a:gd name="connsiteX11" fmla="*/ 1162050 w 1643063"/>
              <a:gd name="connsiteY11" fmla="*/ 488156 h 752475"/>
              <a:gd name="connsiteX12" fmla="*/ 1135857 w 1643063"/>
              <a:gd name="connsiteY12" fmla="*/ 526256 h 752475"/>
              <a:gd name="connsiteX13" fmla="*/ 1109663 w 1643063"/>
              <a:gd name="connsiteY13" fmla="*/ 604837 h 752475"/>
              <a:gd name="connsiteX14" fmla="*/ 1119188 w 1643063"/>
              <a:gd name="connsiteY14" fmla="*/ 659606 h 752475"/>
              <a:gd name="connsiteX15" fmla="*/ 1126332 w 1643063"/>
              <a:gd name="connsiteY15" fmla="*/ 721518 h 752475"/>
              <a:gd name="connsiteX16" fmla="*/ 1131094 w 1643063"/>
              <a:gd name="connsiteY16" fmla="*/ 747712 h 752475"/>
              <a:gd name="connsiteX17" fmla="*/ 531019 w 1643063"/>
              <a:gd name="connsiteY17" fmla="*/ 752475 h 752475"/>
              <a:gd name="connsiteX18" fmla="*/ 540544 w 1643063"/>
              <a:gd name="connsiteY18" fmla="*/ 692943 h 752475"/>
              <a:gd name="connsiteX19" fmla="*/ 540544 w 1643063"/>
              <a:gd name="connsiteY19" fmla="*/ 614362 h 752475"/>
              <a:gd name="connsiteX20" fmla="*/ 531019 w 1643063"/>
              <a:gd name="connsiteY20" fmla="*/ 561975 h 752475"/>
              <a:gd name="connsiteX21" fmla="*/ 492919 w 1643063"/>
              <a:gd name="connsiteY21" fmla="*/ 502443 h 752475"/>
              <a:gd name="connsiteX22" fmla="*/ 450057 w 1643063"/>
              <a:gd name="connsiteY22" fmla="*/ 464343 h 752475"/>
              <a:gd name="connsiteX23" fmla="*/ 388144 w 1643063"/>
              <a:gd name="connsiteY23" fmla="*/ 435768 h 752475"/>
              <a:gd name="connsiteX24" fmla="*/ 311944 w 1643063"/>
              <a:gd name="connsiteY24" fmla="*/ 428625 h 752475"/>
              <a:gd name="connsiteX25" fmla="*/ 230982 w 1643063"/>
              <a:gd name="connsiteY25" fmla="*/ 423862 h 752475"/>
              <a:gd name="connsiteX26" fmla="*/ 133350 w 1643063"/>
              <a:gd name="connsiteY26" fmla="*/ 414337 h 752475"/>
              <a:gd name="connsiteX27" fmla="*/ 61913 w 1643063"/>
              <a:gd name="connsiteY27" fmla="*/ 381000 h 752475"/>
              <a:gd name="connsiteX28" fmla="*/ 28575 w 1643063"/>
              <a:gd name="connsiteY28" fmla="*/ 347662 h 752475"/>
              <a:gd name="connsiteX29" fmla="*/ 9525 w 1643063"/>
              <a:gd name="connsiteY29" fmla="*/ 304800 h 752475"/>
              <a:gd name="connsiteX30" fmla="*/ 0 w 1643063"/>
              <a:gd name="connsiteY30" fmla="*/ 240506 h 752475"/>
              <a:gd name="connsiteX31" fmla="*/ 4763 w 1643063"/>
              <a:gd name="connsiteY31" fmla="*/ 169068 h 752475"/>
              <a:gd name="connsiteX32" fmla="*/ 19050 w 1643063"/>
              <a:gd name="connsiteY32" fmla="*/ 126206 h 752475"/>
              <a:gd name="connsiteX33" fmla="*/ 69057 w 1643063"/>
              <a:gd name="connsiteY33" fmla="*/ 76200 h 752475"/>
              <a:gd name="connsiteX34" fmla="*/ 114300 w 1643063"/>
              <a:gd name="connsiteY34" fmla="*/ 47625 h 752475"/>
              <a:gd name="connsiteX35" fmla="*/ 183357 w 1643063"/>
              <a:gd name="connsiteY35" fmla="*/ 23812 h 752475"/>
              <a:gd name="connsiteX36" fmla="*/ 295275 w 1643063"/>
              <a:gd name="connsiteY36" fmla="*/ 14287 h 752475"/>
              <a:gd name="connsiteX37" fmla="*/ 378619 w 1643063"/>
              <a:gd name="connsiteY37" fmla="*/ 0 h 752475"/>
              <a:gd name="connsiteX0" fmla="*/ 378619 w 1643063"/>
              <a:gd name="connsiteY0" fmla="*/ 0 h 752475"/>
              <a:gd name="connsiteX1" fmla="*/ 1640682 w 1643063"/>
              <a:gd name="connsiteY1" fmla="*/ 202406 h 752475"/>
              <a:gd name="connsiteX2" fmla="*/ 1643063 w 1643063"/>
              <a:gd name="connsiteY2" fmla="*/ 250031 h 752475"/>
              <a:gd name="connsiteX3" fmla="*/ 1633538 w 1643063"/>
              <a:gd name="connsiteY3" fmla="*/ 314325 h 752475"/>
              <a:gd name="connsiteX4" fmla="*/ 1602582 w 1643063"/>
              <a:gd name="connsiteY4" fmla="*/ 357187 h 752475"/>
              <a:gd name="connsiteX5" fmla="*/ 1540669 w 1643063"/>
              <a:gd name="connsiteY5" fmla="*/ 397668 h 752475"/>
              <a:gd name="connsiteX6" fmla="*/ 1466850 w 1643063"/>
              <a:gd name="connsiteY6" fmla="*/ 414337 h 752475"/>
              <a:gd name="connsiteX7" fmla="*/ 1352550 w 1643063"/>
              <a:gd name="connsiteY7" fmla="*/ 423862 h 752475"/>
              <a:gd name="connsiteX8" fmla="*/ 1250157 w 1643063"/>
              <a:gd name="connsiteY8" fmla="*/ 423862 h 752475"/>
              <a:gd name="connsiteX9" fmla="*/ 1207294 w 1643063"/>
              <a:gd name="connsiteY9" fmla="*/ 445293 h 752475"/>
              <a:gd name="connsiteX10" fmla="*/ 1162050 w 1643063"/>
              <a:gd name="connsiteY10" fmla="*/ 488156 h 752475"/>
              <a:gd name="connsiteX11" fmla="*/ 1135857 w 1643063"/>
              <a:gd name="connsiteY11" fmla="*/ 526256 h 752475"/>
              <a:gd name="connsiteX12" fmla="*/ 1109663 w 1643063"/>
              <a:gd name="connsiteY12" fmla="*/ 604837 h 752475"/>
              <a:gd name="connsiteX13" fmla="*/ 1119188 w 1643063"/>
              <a:gd name="connsiteY13" fmla="*/ 659606 h 752475"/>
              <a:gd name="connsiteX14" fmla="*/ 1126332 w 1643063"/>
              <a:gd name="connsiteY14" fmla="*/ 721518 h 752475"/>
              <a:gd name="connsiteX15" fmla="*/ 1131094 w 1643063"/>
              <a:gd name="connsiteY15" fmla="*/ 747712 h 752475"/>
              <a:gd name="connsiteX16" fmla="*/ 531019 w 1643063"/>
              <a:gd name="connsiteY16" fmla="*/ 752475 h 752475"/>
              <a:gd name="connsiteX17" fmla="*/ 540544 w 1643063"/>
              <a:gd name="connsiteY17" fmla="*/ 692943 h 752475"/>
              <a:gd name="connsiteX18" fmla="*/ 540544 w 1643063"/>
              <a:gd name="connsiteY18" fmla="*/ 614362 h 752475"/>
              <a:gd name="connsiteX19" fmla="*/ 531019 w 1643063"/>
              <a:gd name="connsiteY19" fmla="*/ 561975 h 752475"/>
              <a:gd name="connsiteX20" fmla="*/ 492919 w 1643063"/>
              <a:gd name="connsiteY20" fmla="*/ 502443 h 752475"/>
              <a:gd name="connsiteX21" fmla="*/ 450057 w 1643063"/>
              <a:gd name="connsiteY21" fmla="*/ 464343 h 752475"/>
              <a:gd name="connsiteX22" fmla="*/ 388144 w 1643063"/>
              <a:gd name="connsiteY22" fmla="*/ 435768 h 752475"/>
              <a:gd name="connsiteX23" fmla="*/ 311944 w 1643063"/>
              <a:gd name="connsiteY23" fmla="*/ 428625 h 752475"/>
              <a:gd name="connsiteX24" fmla="*/ 230982 w 1643063"/>
              <a:gd name="connsiteY24" fmla="*/ 423862 h 752475"/>
              <a:gd name="connsiteX25" fmla="*/ 133350 w 1643063"/>
              <a:gd name="connsiteY25" fmla="*/ 414337 h 752475"/>
              <a:gd name="connsiteX26" fmla="*/ 61913 w 1643063"/>
              <a:gd name="connsiteY26" fmla="*/ 381000 h 752475"/>
              <a:gd name="connsiteX27" fmla="*/ 28575 w 1643063"/>
              <a:gd name="connsiteY27" fmla="*/ 347662 h 752475"/>
              <a:gd name="connsiteX28" fmla="*/ 9525 w 1643063"/>
              <a:gd name="connsiteY28" fmla="*/ 304800 h 752475"/>
              <a:gd name="connsiteX29" fmla="*/ 0 w 1643063"/>
              <a:gd name="connsiteY29" fmla="*/ 240506 h 752475"/>
              <a:gd name="connsiteX30" fmla="*/ 4763 w 1643063"/>
              <a:gd name="connsiteY30" fmla="*/ 169068 h 752475"/>
              <a:gd name="connsiteX31" fmla="*/ 19050 w 1643063"/>
              <a:gd name="connsiteY31" fmla="*/ 126206 h 752475"/>
              <a:gd name="connsiteX32" fmla="*/ 69057 w 1643063"/>
              <a:gd name="connsiteY32" fmla="*/ 76200 h 752475"/>
              <a:gd name="connsiteX33" fmla="*/ 114300 w 1643063"/>
              <a:gd name="connsiteY33" fmla="*/ 47625 h 752475"/>
              <a:gd name="connsiteX34" fmla="*/ 183357 w 1643063"/>
              <a:gd name="connsiteY34" fmla="*/ 23812 h 752475"/>
              <a:gd name="connsiteX35" fmla="*/ 295275 w 1643063"/>
              <a:gd name="connsiteY35" fmla="*/ 14287 h 752475"/>
              <a:gd name="connsiteX36" fmla="*/ 378619 w 1643063"/>
              <a:gd name="connsiteY36" fmla="*/ 0 h 752475"/>
              <a:gd name="connsiteX0" fmla="*/ 378619 w 1643063"/>
              <a:gd name="connsiteY0" fmla="*/ 0 h 752475"/>
              <a:gd name="connsiteX1" fmla="*/ 1643063 w 1643063"/>
              <a:gd name="connsiteY1" fmla="*/ 250031 h 752475"/>
              <a:gd name="connsiteX2" fmla="*/ 1633538 w 1643063"/>
              <a:gd name="connsiteY2" fmla="*/ 314325 h 752475"/>
              <a:gd name="connsiteX3" fmla="*/ 1602582 w 1643063"/>
              <a:gd name="connsiteY3" fmla="*/ 357187 h 752475"/>
              <a:gd name="connsiteX4" fmla="*/ 1540669 w 1643063"/>
              <a:gd name="connsiteY4" fmla="*/ 397668 h 752475"/>
              <a:gd name="connsiteX5" fmla="*/ 1466850 w 1643063"/>
              <a:gd name="connsiteY5" fmla="*/ 414337 h 752475"/>
              <a:gd name="connsiteX6" fmla="*/ 1352550 w 1643063"/>
              <a:gd name="connsiteY6" fmla="*/ 423862 h 752475"/>
              <a:gd name="connsiteX7" fmla="*/ 1250157 w 1643063"/>
              <a:gd name="connsiteY7" fmla="*/ 423862 h 752475"/>
              <a:gd name="connsiteX8" fmla="*/ 1207294 w 1643063"/>
              <a:gd name="connsiteY8" fmla="*/ 445293 h 752475"/>
              <a:gd name="connsiteX9" fmla="*/ 1162050 w 1643063"/>
              <a:gd name="connsiteY9" fmla="*/ 488156 h 752475"/>
              <a:gd name="connsiteX10" fmla="*/ 1135857 w 1643063"/>
              <a:gd name="connsiteY10" fmla="*/ 526256 h 752475"/>
              <a:gd name="connsiteX11" fmla="*/ 1109663 w 1643063"/>
              <a:gd name="connsiteY11" fmla="*/ 604837 h 752475"/>
              <a:gd name="connsiteX12" fmla="*/ 1119188 w 1643063"/>
              <a:gd name="connsiteY12" fmla="*/ 659606 h 752475"/>
              <a:gd name="connsiteX13" fmla="*/ 1126332 w 1643063"/>
              <a:gd name="connsiteY13" fmla="*/ 721518 h 752475"/>
              <a:gd name="connsiteX14" fmla="*/ 1131094 w 1643063"/>
              <a:gd name="connsiteY14" fmla="*/ 747712 h 752475"/>
              <a:gd name="connsiteX15" fmla="*/ 531019 w 1643063"/>
              <a:gd name="connsiteY15" fmla="*/ 752475 h 752475"/>
              <a:gd name="connsiteX16" fmla="*/ 540544 w 1643063"/>
              <a:gd name="connsiteY16" fmla="*/ 692943 h 752475"/>
              <a:gd name="connsiteX17" fmla="*/ 540544 w 1643063"/>
              <a:gd name="connsiteY17" fmla="*/ 614362 h 752475"/>
              <a:gd name="connsiteX18" fmla="*/ 531019 w 1643063"/>
              <a:gd name="connsiteY18" fmla="*/ 561975 h 752475"/>
              <a:gd name="connsiteX19" fmla="*/ 492919 w 1643063"/>
              <a:gd name="connsiteY19" fmla="*/ 502443 h 752475"/>
              <a:gd name="connsiteX20" fmla="*/ 450057 w 1643063"/>
              <a:gd name="connsiteY20" fmla="*/ 464343 h 752475"/>
              <a:gd name="connsiteX21" fmla="*/ 388144 w 1643063"/>
              <a:gd name="connsiteY21" fmla="*/ 435768 h 752475"/>
              <a:gd name="connsiteX22" fmla="*/ 311944 w 1643063"/>
              <a:gd name="connsiteY22" fmla="*/ 428625 h 752475"/>
              <a:gd name="connsiteX23" fmla="*/ 230982 w 1643063"/>
              <a:gd name="connsiteY23" fmla="*/ 423862 h 752475"/>
              <a:gd name="connsiteX24" fmla="*/ 133350 w 1643063"/>
              <a:gd name="connsiteY24" fmla="*/ 414337 h 752475"/>
              <a:gd name="connsiteX25" fmla="*/ 61913 w 1643063"/>
              <a:gd name="connsiteY25" fmla="*/ 381000 h 752475"/>
              <a:gd name="connsiteX26" fmla="*/ 28575 w 1643063"/>
              <a:gd name="connsiteY26" fmla="*/ 347662 h 752475"/>
              <a:gd name="connsiteX27" fmla="*/ 9525 w 1643063"/>
              <a:gd name="connsiteY27" fmla="*/ 304800 h 752475"/>
              <a:gd name="connsiteX28" fmla="*/ 0 w 1643063"/>
              <a:gd name="connsiteY28" fmla="*/ 240506 h 752475"/>
              <a:gd name="connsiteX29" fmla="*/ 4763 w 1643063"/>
              <a:gd name="connsiteY29" fmla="*/ 169068 h 752475"/>
              <a:gd name="connsiteX30" fmla="*/ 19050 w 1643063"/>
              <a:gd name="connsiteY30" fmla="*/ 126206 h 752475"/>
              <a:gd name="connsiteX31" fmla="*/ 69057 w 1643063"/>
              <a:gd name="connsiteY31" fmla="*/ 76200 h 752475"/>
              <a:gd name="connsiteX32" fmla="*/ 114300 w 1643063"/>
              <a:gd name="connsiteY32" fmla="*/ 47625 h 752475"/>
              <a:gd name="connsiteX33" fmla="*/ 183357 w 1643063"/>
              <a:gd name="connsiteY33" fmla="*/ 23812 h 752475"/>
              <a:gd name="connsiteX34" fmla="*/ 295275 w 1643063"/>
              <a:gd name="connsiteY34" fmla="*/ 14287 h 752475"/>
              <a:gd name="connsiteX35" fmla="*/ 378619 w 1643063"/>
              <a:gd name="connsiteY35" fmla="*/ 0 h 752475"/>
              <a:gd name="connsiteX0" fmla="*/ 378619 w 1633538"/>
              <a:gd name="connsiteY0" fmla="*/ 0 h 752475"/>
              <a:gd name="connsiteX1" fmla="*/ 1633538 w 1633538"/>
              <a:gd name="connsiteY1" fmla="*/ 314325 h 752475"/>
              <a:gd name="connsiteX2" fmla="*/ 1602582 w 1633538"/>
              <a:gd name="connsiteY2" fmla="*/ 357187 h 752475"/>
              <a:gd name="connsiteX3" fmla="*/ 1540669 w 1633538"/>
              <a:gd name="connsiteY3" fmla="*/ 397668 h 752475"/>
              <a:gd name="connsiteX4" fmla="*/ 1466850 w 1633538"/>
              <a:gd name="connsiteY4" fmla="*/ 414337 h 752475"/>
              <a:gd name="connsiteX5" fmla="*/ 1352550 w 1633538"/>
              <a:gd name="connsiteY5" fmla="*/ 423862 h 752475"/>
              <a:gd name="connsiteX6" fmla="*/ 1250157 w 1633538"/>
              <a:gd name="connsiteY6" fmla="*/ 423862 h 752475"/>
              <a:gd name="connsiteX7" fmla="*/ 1207294 w 1633538"/>
              <a:gd name="connsiteY7" fmla="*/ 445293 h 752475"/>
              <a:gd name="connsiteX8" fmla="*/ 1162050 w 1633538"/>
              <a:gd name="connsiteY8" fmla="*/ 488156 h 752475"/>
              <a:gd name="connsiteX9" fmla="*/ 1135857 w 1633538"/>
              <a:gd name="connsiteY9" fmla="*/ 526256 h 752475"/>
              <a:gd name="connsiteX10" fmla="*/ 1109663 w 1633538"/>
              <a:gd name="connsiteY10" fmla="*/ 604837 h 752475"/>
              <a:gd name="connsiteX11" fmla="*/ 1119188 w 1633538"/>
              <a:gd name="connsiteY11" fmla="*/ 659606 h 752475"/>
              <a:gd name="connsiteX12" fmla="*/ 1126332 w 1633538"/>
              <a:gd name="connsiteY12" fmla="*/ 721518 h 752475"/>
              <a:gd name="connsiteX13" fmla="*/ 1131094 w 1633538"/>
              <a:gd name="connsiteY13" fmla="*/ 747712 h 752475"/>
              <a:gd name="connsiteX14" fmla="*/ 531019 w 1633538"/>
              <a:gd name="connsiteY14" fmla="*/ 752475 h 752475"/>
              <a:gd name="connsiteX15" fmla="*/ 540544 w 1633538"/>
              <a:gd name="connsiteY15" fmla="*/ 692943 h 752475"/>
              <a:gd name="connsiteX16" fmla="*/ 540544 w 1633538"/>
              <a:gd name="connsiteY16" fmla="*/ 614362 h 752475"/>
              <a:gd name="connsiteX17" fmla="*/ 531019 w 1633538"/>
              <a:gd name="connsiteY17" fmla="*/ 561975 h 752475"/>
              <a:gd name="connsiteX18" fmla="*/ 492919 w 1633538"/>
              <a:gd name="connsiteY18" fmla="*/ 502443 h 752475"/>
              <a:gd name="connsiteX19" fmla="*/ 450057 w 1633538"/>
              <a:gd name="connsiteY19" fmla="*/ 464343 h 752475"/>
              <a:gd name="connsiteX20" fmla="*/ 388144 w 1633538"/>
              <a:gd name="connsiteY20" fmla="*/ 435768 h 752475"/>
              <a:gd name="connsiteX21" fmla="*/ 311944 w 1633538"/>
              <a:gd name="connsiteY21" fmla="*/ 428625 h 752475"/>
              <a:gd name="connsiteX22" fmla="*/ 230982 w 1633538"/>
              <a:gd name="connsiteY22" fmla="*/ 423862 h 752475"/>
              <a:gd name="connsiteX23" fmla="*/ 133350 w 1633538"/>
              <a:gd name="connsiteY23" fmla="*/ 414337 h 752475"/>
              <a:gd name="connsiteX24" fmla="*/ 61913 w 1633538"/>
              <a:gd name="connsiteY24" fmla="*/ 381000 h 752475"/>
              <a:gd name="connsiteX25" fmla="*/ 28575 w 1633538"/>
              <a:gd name="connsiteY25" fmla="*/ 347662 h 752475"/>
              <a:gd name="connsiteX26" fmla="*/ 9525 w 1633538"/>
              <a:gd name="connsiteY26" fmla="*/ 304800 h 752475"/>
              <a:gd name="connsiteX27" fmla="*/ 0 w 1633538"/>
              <a:gd name="connsiteY27" fmla="*/ 240506 h 752475"/>
              <a:gd name="connsiteX28" fmla="*/ 4763 w 1633538"/>
              <a:gd name="connsiteY28" fmla="*/ 169068 h 752475"/>
              <a:gd name="connsiteX29" fmla="*/ 19050 w 1633538"/>
              <a:gd name="connsiteY29" fmla="*/ 126206 h 752475"/>
              <a:gd name="connsiteX30" fmla="*/ 69057 w 1633538"/>
              <a:gd name="connsiteY30" fmla="*/ 76200 h 752475"/>
              <a:gd name="connsiteX31" fmla="*/ 114300 w 1633538"/>
              <a:gd name="connsiteY31" fmla="*/ 47625 h 752475"/>
              <a:gd name="connsiteX32" fmla="*/ 183357 w 1633538"/>
              <a:gd name="connsiteY32" fmla="*/ 23812 h 752475"/>
              <a:gd name="connsiteX33" fmla="*/ 295275 w 1633538"/>
              <a:gd name="connsiteY33" fmla="*/ 14287 h 752475"/>
              <a:gd name="connsiteX34" fmla="*/ 378619 w 1633538"/>
              <a:gd name="connsiteY34" fmla="*/ 0 h 752475"/>
              <a:gd name="connsiteX0" fmla="*/ 378619 w 1602582"/>
              <a:gd name="connsiteY0" fmla="*/ 0 h 752475"/>
              <a:gd name="connsiteX1" fmla="*/ 1602582 w 1602582"/>
              <a:gd name="connsiteY1" fmla="*/ 357187 h 752475"/>
              <a:gd name="connsiteX2" fmla="*/ 1540669 w 1602582"/>
              <a:gd name="connsiteY2" fmla="*/ 397668 h 752475"/>
              <a:gd name="connsiteX3" fmla="*/ 1466850 w 1602582"/>
              <a:gd name="connsiteY3" fmla="*/ 414337 h 752475"/>
              <a:gd name="connsiteX4" fmla="*/ 1352550 w 1602582"/>
              <a:gd name="connsiteY4" fmla="*/ 423862 h 752475"/>
              <a:gd name="connsiteX5" fmla="*/ 1250157 w 1602582"/>
              <a:gd name="connsiteY5" fmla="*/ 423862 h 752475"/>
              <a:gd name="connsiteX6" fmla="*/ 1207294 w 1602582"/>
              <a:gd name="connsiteY6" fmla="*/ 445293 h 752475"/>
              <a:gd name="connsiteX7" fmla="*/ 1162050 w 1602582"/>
              <a:gd name="connsiteY7" fmla="*/ 488156 h 752475"/>
              <a:gd name="connsiteX8" fmla="*/ 1135857 w 1602582"/>
              <a:gd name="connsiteY8" fmla="*/ 526256 h 752475"/>
              <a:gd name="connsiteX9" fmla="*/ 1109663 w 1602582"/>
              <a:gd name="connsiteY9" fmla="*/ 604837 h 752475"/>
              <a:gd name="connsiteX10" fmla="*/ 1119188 w 1602582"/>
              <a:gd name="connsiteY10" fmla="*/ 659606 h 752475"/>
              <a:gd name="connsiteX11" fmla="*/ 1126332 w 1602582"/>
              <a:gd name="connsiteY11" fmla="*/ 721518 h 752475"/>
              <a:gd name="connsiteX12" fmla="*/ 1131094 w 1602582"/>
              <a:gd name="connsiteY12" fmla="*/ 747712 h 752475"/>
              <a:gd name="connsiteX13" fmla="*/ 531019 w 1602582"/>
              <a:gd name="connsiteY13" fmla="*/ 752475 h 752475"/>
              <a:gd name="connsiteX14" fmla="*/ 540544 w 1602582"/>
              <a:gd name="connsiteY14" fmla="*/ 692943 h 752475"/>
              <a:gd name="connsiteX15" fmla="*/ 540544 w 1602582"/>
              <a:gd name="connsiteY15" fmla="*/ 614362 h 752475"/>
              <a:gd name="connsiteX16" fmla="*/ 531019 w 1602582"/>
              <a:gd name="connsiteY16" fmla="*/ 561975 h 752475"/>
              <a:gd name="connsiteX17" fmla="*/ 492919 w 1602582"/>
              <a:gd name="connsiteY17" fmla="*/ 502443 h 752475"/>
              <a:gd name="connsiteX18" fmla="*/ 450057 w 1602582"/>
              <a:gd name="connsiteY18" fmla="*/ 464343 h 752475"/>
              <a:gd name="connsiteX19" fmla="*/ 388144 w 1602582"/>
              <a:gd name="connsiteY19" fmla="*/ 435768 h 752475"/>
              <a:gd name="connsiteX20" fmla="*/ 311944 w 1602582"/>
              <a:gd name="connsiteY20" fmla="*/ 428625 h 752475"/>
              <a:gd name="connsiteX21" fmla="*/ 230982 w 1602582"/>
              <a:gd name="connsiteY21" fmla="*/ 423862 h 752475"/>
              <a:gd name="connsiteX22" fmla="*/ 133350 w 1602582"/>
              <a:gd name="connsiteY22" fmla="*/ 414337 h 752475"/>
              <a:gd name="connsiteX23" fmla="*/ 61913 w 1602582"/>
              <a:gd name="connsiteY23" fmla="*/ 381000 h 752475"/>
              <a:gd name="connsiteX24" fmla="*/ 28575 w 1602582"/>
              <a:gd name="connsiteY24" fmla="*/ 347662 h 752475"/>
              <a:gd name="connsiteX25" fmla="*/ 9525 w 1602582"/>
              <a:gd name="connsiteY25" fmla="*/ 304800 h 752475"/>
              <a:gd name="connsiteX26" fmla="*/ 0 w 1602582"/>
              <a:gd name="connsiteY26" fmla="*/ 240506 h 752475"/>
              <a:gd name="connsiteX27" fmla="*/ 4763 w 1602582"/>
              <a:gd name="connsiteY27" fmla="*/ 169068 h 752475"/>
              <a:gd name="connsiteX28" fmla="*/ 19050 w 1602582"/>
              <a:gd name="connsiteY28" fmla="*/ 126206 h 752475"/>
              <a:gd name="connsiteX29" fmla="*/ 69057 w 1602582"/>
              <a:gd name="connsiteY29" fmla="*/ 76200 h 752475"/>
              <a:gd name="connsiteX30" fmla="*/ 114300 w 1602582"/>
              <a:gd name="connsiteY30" fmla="*/ 47625 h 752475"/>
              <a:gd name="connsiteX31" fmla="*/ 183357 w 1602582"/>
              <a:gd name="connsiteY31" fmla="*/ 23812 h 752475"/>
              <a:gd name="connsiteX32" fmla="*/ 295275 w 1602582"/>
              <a:gd name="connsiteY32" fmla="*/ 14287 h 752475"/>
              <a:gd name="connsiteX33" fmla="*/ 378619 w 1602582"/>
              <a:gd name="connsiteY33" fmla="*/ 0 h 752475"/>
              <a:gd name="connsiteX0" fmla="*/ 378619 w 1540669"/>
              <a:gd name="connsiteY0" fmla="*/ 0 h 752475"/>
              <a:gd name="connsiteX1" fmla="*/ 1540669 w 1540669"/>
              <a:gd name="connsiteY1" fmla="*/ 397668 h 752475"/>
              <a:gd name="connsiteX2" fmla="*/ 1466850 w 1540669"/>
              <a:gd name="connsiteY2" fmla="*/ 414337 h 752475"/>
              <a:gd name="connsiteX3" fmla="*/ 1352550 w 1540669"/>
              <a:gd name="connsiteY3" fmla="*/ 423862 h 752475"/>
              <a:gd name="connsiteX4" fmla="*/ 1250157 w 1540669"/>
              <a:gd name="connsiteY4" fmla="*/ 423862 h 752475"/>
              <a:gd name="connsiteX5" fmla="*/ 1207294 w 1540669"/>
              <a:gd name="connsiteY5" fmla="*/ 445293 h 752475"/>
              <a:gd name="connsiteX6" fmla="*/ 1162050 w 1540669"/>
              <a:gd name="connsiteY6" fmla="*/ 488156 h 752475"/>
              <a:gd name="connsiteX7" fmla="*/ 1135857 w 1540669"/>
              <a:gd name="connsiteY7" fmla="*/ 526256 h 752475"/>
              <a:gd name="connsiteX8" fmla="*/ 1109663 w 1540669"/>
              <a:gd name="connsiteY8" fmla="*/ 604837 h 752475"/>
              <a:gd name="connsiteX9" fmla="*/ 1119188 w 1540669"/>
              <a:gd name="connsiteY9" fmla="*/ 659606 h 752475"/>
              <a:gd name="connsiteX10" fmla="*/ 1126332 w 1540669"/>
              <a:gd name="connsiteY10" fmla="*/ 721518 h 752475"/>
              <a:gd name="connsiteX11" fmla="*/ 1131094 w 1540669"/>
              <a:gd name="connsiteY11" fmla="*/ 747712 h 752475"/>
              <a:gd name="connsiteX12" fmla="*/ 531019 w 1540669"/>
              <a:gd name="connsiteY12" fmla="*/ 752475 h 752475"/>
              <a:gd name="connsiteX13" fmla="*/ 540544 w 1540669"/>
              <a:gd name="connsiteY13" fmla="*/ 692943 h 752475"/>
              <a:gd name="connsiteX14" fmla="*/ 540544 w 1540669"/>
              <a:gd name="connsiteY14" fmla="*/ 614362 h 752475"/>
              <a:gd name="connsiteX15" fmla="*/ 531019 w 1540669"/>
              <a:gd name="connsiteY15" fmla="*/ 561975 h 752475"/>
              <a:gd name="connsiteX16" fmla="*/ 492919 w 1540669"/>
              <a:gd name="connsiteY16" fmla="*/ 502443 h 752475"/>
              <a:gd name="connsiteX17" fmla="*/ 450057 w 1540669"/>
              <a:gd name="connsiteY17" fmla="*/ 464343 h 752475"/>
              <a:gd name="connsiteX18" fmla="*/ 388144 w 1540669"/>
              <a:gd name="connsiteY18" fmla="*/ 435768 h 752475"/>
              <a:gd name="connsiteX19" fmla="*/ 311944 w 1540669"/>
              <a:gd name="connsiteY19" fmla="*/ 428625 h 752475"/>
              <a:gd name="connsiteX20" fmla="*/ 230982 w 1540669"/>
              <a:gd name="connsiteY20" fmla="*/ 423862 h 752475"/>
              <a:gd name="connsiteX21" fmla="*/ 133350 w 1540669"/>
              <a:gd name="connsiteY21" fmla="*/ 414337 h 752475"/>
              <a:gd name="connsiteX22" fmla="*/ 61913 w 1540669"/>
              <a:gd name="connsiteY22" fmla="*/ 381000 h 752475"/>
              <a:gd name="connsiteX23" fmla="*/ 28575 w 1540669"/>
              <a:gd name="connsiteY23" fmla="*/ 347662 h 752475"/>
              <a:gd name="connsiteX24" fmla="*/ 9525 w 1540669"/>
              <a:gd name="connsiteY24" fmla="*/ 304800 h 752475"/>
              <a:gd name="connsiteX25" fmla="*/ 0 w 1540669"/>
              <a:gd name="connsiteY25" fmla="*/ 240506 h 752475"/>
              <a:gd name="connsiteX26" fmla="*/ 4763 w 1540669"/>
              <a:gd name="connsiteY26" fmla="*/ 169068 h 752475"/>
              <a:gd name="connsiteX27" fmla="*/ 19050 w 1540669"/>
              <a:gd name="connsiteY27" fmla="*/ 126206 h 752475"/>
              <a:gd name="connsiteX28" fmla="*/ 69057 w 1540669"/>
              <a:gd name="connsiteY28" fmla="*/ 76200 h 752475"/>
              <a:gd name="connsiteX29" fmla="*/ 114300 w 1540669"/>
              <a:gd name="connsiteY29" fmla="*/ 47625 h 752475"/>
              <a:gd name="connsiteX30" fmla="*/ 183357 w 1540669"/>
              <a:gd name="connsiteY30" fmla="*/ 23812 h 752475"/>
              <a:gd name="connsiteX31" fmla="*/ 295275 w 1540669"/>
              <a:gd name="connsiteY31" fmla="*/ 14287 h 752475"/>
              <a:gd name="connsiteX32" fmla="*/ 378619 w 1540669"/>
              <a:gd name="connsiteY32" fmla="*/ 0 h 752475"/>
              <a:gd name="connsiteX0" fmla="*/ 378619 w 1466850"/>
              <a:gd name="connsiteY0" fmla="*/ 0 h 752475"/>
              <a:gd name="connsiteX1" fmla="*/ 1466850 w 1466850"/>
              <a:gd name="connsiteY1" fmla="*/ 414337 h 752475"/>
              <a:gd name="connsiteX2" fmla="*/ 1352550 w 1466850"/>
              <a:gd name="connsiteY2" fmla="*/ 423862 h 752475"/>
              <a:gd name="connsiteX3" fmla="*/ 1250157 w 1466850"/>
              <a:gd name="connsiteY3" fmla="*/ 423862 h 752475"/>
              <a:gd name="connsiteX4" fmla="*/ 1207294 w 1466850"/>
              <a:gd name="connsiteY4" fmla="*/ 445293 h 752475"/>
              <a:gd name="connsiteX5" fmla="*/ 1162050 w 1466850"/>
              <a:gd name="connsiteY5" fmla="*/ 488156 h 752475"/>
              <a:gd name="connsiteX6" fmla="*/ 1135857 w 1466850"/>
              <a:gd name="connsiteY6" fmla="*/ 526256 h 752475"/>
              <a:gd name="connsiteX7" fmla="*/ 1109663 w 1466850"/>
              <a:gd name="connsiteY7" fmla="*/ 604837 h 752475"/>
              <a:gd name="connsiteX8" fmla="*/ 1119188 w 1466850"/>
              <a:gd name="connsiteY8" fmla="*/ 659606 h 752475"/>
              <a:gd name="connsiteX9" fmla="*/ 1126332 w 1466850"/>
              <a:gd name="connsiteY9" fmla="*/ 721518 h 752475"/>
              <a:gd name="connsiteX10" fmla="*/ 1131094 w 1466850"/>
              <a:gd name="connsiteY10" fmla="*/ 747712 h 752475"/>
              <a:gd name="connsiteX11" fmla="*/ 531019 w 1466850"/>
              <a:gd name="connsiteY11" fmla="*/ 752475 h 752475"/>
              <a:gd name="connsiteX12" fmla="*/ 540544 w 1466850"/>
              <a:gd name="connsiteY12" fmla="*/ 692943 h 752475"/>
              <a:gd name="connsiteX13" fmla="*/ 540544 w 1466850"/>
              <a:gd name="connsiteY13" fmla="*/ 614362 h 752475"/>
              <a:gd name="connsiteX14" fmla="*/ 531019 w 1466850"/>
              <a:gd name="connsiteY14" fmla="*/ 561975 h 752475"/>
              <a:gd name="connsiteX15" fmla="*/ 492919 w 1466850"/>
              <a:gd name="connsiteY15" fmla="*/ 502443 h 752475"/>
              <a:gd name="connsiteX16" fmla="*/ 450057 w 1466850"/>
              <a:gd name="connsiteY16" fmla="*/ 464343 h 752475"/>
              <a:gd name="connsiteX17" fmla="*/ 388144 w 1466850"/>
              <a:gd name="connsiteY17" fmla="*/ 435768 h 752475"/>
              <a:gd name="connsiteX18" fmla="*/ 311944 w 1466850"/>
              <a:gd name="connsiteY18" fmla="*/ 428625 h 752475"/>
              <a:gd name="connsiteX19" fmla="*/ 230982 w 1466850"/>
              <a:gd name="connsiteY19" fmla="*/ 423862 h 752475"/>
              <a:gd name="connsiteX20" fmla="*/ 133350 w 1466850"/>
              <a:gd name="connsiteY20" fmla="*/ 414337 h 752475"/>
              <a:gd name="connsiteX21" fmla="*/ 61913 w 1466850"/>
              <a:gd name="connsiteY21" fmla="*/ 381000 h 752475"/>
              <a:gd name="connsiteX22" fmla="*/ 28575 w 1466850"/>
              <a:gd name="connsiteY22" fmla="*/ 347662 h 752475"/>
              <a:gd name="connsiteX23" fmla="*/ 9525 w 1466850"/>
              <a:gd name="connsiteY23" fmla="*/ 304800 h 752475"/>
              <a:gd name="connsiteX24" fmla="*/ 0 w 1466850"/>
              <a:gd name="connsiteY24" fmla="*/ 240506 h 752475"/>
              <a:gd name="connsiteX25" fmla="*/ 4763 w 1466850"/>
              <a:gd name="connsiteY25" fmla="*/ 169068 h 752475"/>
              <a:gd name="connsiteX26" fmla="*/ 19050 w 1466850"/>
              <a:gd name="connsiteY26" fmla="*/ 126206 h 752475"/>
              <a:gd name="connsiteX27" fmla="*/ 69057 w 1466850"/>
              <a:gd name="connsiteY27" fmla="*/ 76200 h 752475"/>
              <a:gd name="connsiteX28" fmla="*/ 114300 w 1466850"/>
              <a:gd name="connsiteY28" fmla="*/ 47625 h 752475"/>
              <a:gd name="connsiteX29" fmla="*/ 183357 w 1466850"/>
              <a:gd name="connsiteY29" fmla="*/ 23812 h 752475"/>
              <a:gd name="connsiteX30" fmla="*/ 295275 w 1466850"/>
              <a:gd name="connsiteY30" fmla="*/ 14287 h 752475"/>
              <a:gd name="connsiteX31" fmla="*/ 378619 w 1466850"/>
              <a:gd name="connsiteY31" fmla="*/ 0 h 752475"/>
              <a:gd name="connsiteX0" fmla="*/ 378619 w 1352550"/>
              <a:gd name="connsiteY0" fmla="*/ 0 h 752475"/>
              <a:gd name="connsiteX1" fmla="*/ 1352550 w 1352550"/>
              <a:gd name="connsiteY1" fmla="*/ 423862 h 752475"/>
              <a:gd name="connsiteX2" fmla="*/ 1250157 w 1352550"/>
              <a:gd name="connsiteY2" fmla="*/ 423862 h 752475"/>
              <a:gd name="connsiteX3" fmla="*/ 1207294 w 1352550"/>
              <a:gd name="connsiteY3" fmla="*/ 445293 h 752475"/>
              <a:gd name="connsiteX4" fmla="*/ 1162050 w 1352550"/>
              <a:gd name="connsiteY4" fmla="*/ 488156 h 752475"/>
              <a:gd name="connsiteX5" fmla="*/ 1135857 w 1352550"/>
              <a:gd name="connsiteY5" fmla="*/ 526256 h 752475"/>
              <a:gd name="connsiteX6" fmla="*/ 1109663 w 1352550"/>
              <a:gd name="connsiteY6" fmla="*/ 604837 h 752475"/>
              <a:gd name="connsiteX7" fmla="*/ 1119188 w 1352550"/>
              <a:gd name="connsiteY7" fmla="*/ 659606 h 752475"/>
              <a:gd name="connsiteX8" fmla="*/ 1126332 w 1352550"/>
              <a:gd name="connsiteY8" fmla="*/ 721518 h 752475"/>
              <a:gd name="connsiteX9" fmla="*/ 1131094 w 1352550"/>
              <a:gd name="connsiteY9" fmla="*/ 747712 h 752475"/>
              <a:gd name="connsiteX10" fmla="*/ 531019 w 1352550"/>
              <a:gd name="connsiteY10" fmla="*/ 752475 h 752475"/>
              <a:gd name="connsiteX11" fmla="*/ 540544 w 1352550"/>
              <a:gd name="connsiteY11" fmla="*/ 692943 h 752475"/>
              <a:gd name="connsiteX12" fmla="*/ 540544 w 1352550"/>
              <a:gd name="connsiteY12" fmla="*/ 614362 h 752475"/>
              <a:gd name="connsiteX13" fmla="*/ 531019 w 1352550"/>
              <a:gd name="connsiteY13" fmla="*/ 561975 h 752475"/>
              <a:gd name="connsiteX14" fmla="*/ 492919 w 1352550"/>
              <a:gd name="connsiteY14" fmla="*/ 502443 h 752475"/>
              <a:gd name="connsiteX15" fmla="*/ 450057 w 1352550"/>
              <a:gd name="connsiteY15" fmla="*/ 464343 h 752475"/>
              <a:gd name="connsiteX16" fmla="*/ 388144 w 1352550"/>
              <a:gd name="connsiteY16" fmla="*/ 435768 h 752475"/>
              <a:gd name="connsiteX17" fmla="*/ 311944 w 1352550"/>
              <a:gd name="connsiteY17" fmla="*/ 428625 h 752475"/>
              <a:gd name="connsiteX18" fmla="*/ 230982 w 1352550"/>
              <a:gd name="connsiteY18" fmla="*/ 423862 h 752475"/>
              <a:gd name="connsiteX19" fmla="*/ 133350 w 1352550"/>
              <a:gd name="connsiteY19" fmla="*/ 414337 h 752475"/>
              <a:gd name="connsiteX20" fmla="*/ 61913 w 1352550"/>
              <a:gd name="connsiteY20" fmla="*/ 381000 h 752475"/>
              <a:gd name="connsiteX21" fmla="*/ 28575 w 1352550"/>
              <a:gd name="connsiteY21" fmla="*/ 347662 h 752475"/>
              <a:gd name="connsiteX22" fmla="*/ 9525 w 1352550"/>
              <a:gd name="connsiteY22" fmla="*/ 304800 h 752475"/>
              <a:gd name="connsiteX23" fmla="*/ 0 w 1352550"/>
              <a:gd name="connsiteY23" fmla="*/ 240506 h 752475"/>
              <a:gd name="connsiteX24" fmla="*/ 4763 w 1352550"/>
              <a:gd name="connsiteY24" fmla="*/ 169068 h 752475"/>
              <a:gd name="connsiteX25" fmla="*/ 19050 w 1352550"/>
              <a:gd name="connsiteY25" fmla="*/ 126206 h 752475"/>
              <a:gd name="connsiteX26" fmla="*/ 69057 w 1352550"/>
              <a:gd name="connsiteY26" fmla="*/ 76200 h 752475"/>
              <a:gd name="connsiteX27" fmla="*/ 114300 w 1352550"/>
              <a:gd name="connsiteY27" fmla="*/ 47625 h 752475"/>
              <a:gd name="connsiteX28" fmla="*/ 183357 w 1352550"/>
              <a:gd name="connsiteY28" fmla="*/ 23812 h 752475"/>
              <a:gd name="connsiteX29" fmla="*/ 295275 w 1352550"/>
              <a:gd name="connsiteY29" fmla="*/ 14287 h 752475"/>
              <a:gd name="connsiteX30" fmla="*/ 378619 w 1352550"/>
              <a:gd name="connsiteY30" fmla="*/ 0 h 752475"/>
              <a:gd name="connsiteX0" fmla="*/ 378619 w 1352550"/>
              <a:gd name="connsiteY0" fmla="*/ 0 h 752475"/>
              <a:gd name="connsiteX1" fmla="*/ 1352550 w 1352550"/>
              <a:gd name="connsiteY1" fmla="*/ 423862 h 752475"/>
              <a:gd name="connsiteX2" fmla="*/ 1336687 w 1352550"/>
              <a:gd name="connsiteY2" fmla="*/ 421575 h 752475"/>
              <a:gd name="connsiteX3" fmla="*/ 1250157 w 1352550"/>
              <a:gd name="connsiteY3" fmla="*/ 423862 h 752475"/>
              <a:gd name="connsiteX4" fmla="*/ 1207294 w 1352550"/>
              <a:gd name="connsiteY4" fmla="*/ 445293 h 752475"/>
              <a:gd name="connsiteX5" fmla="*/ 1162050 w 1352550"/>
              <a:gd name="connsiteY5" fmla="*/ 488156 h 752475"/>
              <a:gd name="connsiteX6" fmla="*/ 1135857 w 1352550"/>
              <a:gd name="connsiteY6" fmla="*/ 526256 h 752475"/>
              <a:gd name="connsiteX7" fmla="*/ 1109663 w 1352550"/>
              <a:gd name="connsiteY7" fmla="*/ 604837 h 752475"/>
              <a:gd name="connsiteX8" fmla="*/ 1119188 w 1352550"/>
              <a:gd name="connsiteY8" fmla="*/ 659606 h 752475"/>
              <a:gd name="connsiteX9" fmla="*/ 1126332 w 1352550"/>
              <a:gd name="connsiteY9" fmla="*/ 721518 h 752475"/>
              <a:gd name="connsiteX10" fmla="*/ 1131094 w 1352550"/>
              <a:gd name="connsiteY10" fmla="*/ 747712 h 752475"/>
              <a:gd name="connsiteX11" fmla="*/ 531019 w 1352550"/>
              <a:gd name="connsiteY11" fmla="*/ 752475 h 752475"/>
              <a:gd name="connsiteX12" fmla="*/ 540544 w 1352550"/>
              <a:gd name="connsiteY12" fmla="*/ 692943 h 752475"/>
              <a:gd name="connsiteX13" fmla="*/ 540544 w 1352550"/>
              <a:gd name="connsiteY13" fmla="*/ 614362 h 752475"/>
              <a:gd name="connsiteX14" fmla="*/ 531019 w 1352550"/>
              <a:gd name="connsiteY14" fmla="*/ 561975 h 752475"/>
              <a:gd name="connsiteX15" fmla="*/ 492919 w 1352550"/>
              <a:gd name="connsiteY15" fmla="*/ 502443 h 752475"/>
              <a:gd name="connsiteX16" fmla="*/ 450057 w 1352550"/>
              <a:gd name="connsiteY16" fmla="*/ 464343 h 752475"/>
              <a:gd name="connsiteX17" fmla="*/ 388144 w 1352550"/>
              <a:gd name="connsiteY17" fmla="*/ 435768 h 752475"/>
              <a:gd name="connsiteX18" fmla="*/ 311944 w 1352550"/>
              <a:gd name="connsiteY18" fmla="*/ 428625 h 752475"/>
              <a:gd name="connsiteX19" fmla="*/ 230982 w 1352550"/>
              <a:gd name="connsiteY19" fmla="*/ 423862 h 752475"/>
              <a:gd name="connsiteX20" fmla="*/ 133350 w 1352550"/>
              <a:gd name="connsiteY20" fmla="*/ 414337 h 752475"/>
              <a:gd name="connsiteX21" fmla="*/ 61913 w 1352550"/>
              <a:gd name="connsiteY21" fmla="*/ 381000 h 752475"/>
              <a:gd name="connsiteX22" fmla="*/ 28575 w 1352550"/>
              <a:gd name="connsiteY22" fmla="*/ 347662 h 752475"/>
              <a:gd name="connsiteX23" fmla="*/ 9525 w 1352550"/>
              <a:gd name="connsiteY23" fmla="*/ 304800 h 752475"/>
              <a:gd name="connsiteX24" fmla="*/ 0 w 1352550"/>
              <a:gd name="connsiteY24" fmla="*/ 240506 h 752475"/>
              <a:gd name="connsiteX25" fmla="*/ 4763 w 1352550"/>
              <a:gd name="connsiteY25" fmla="*/ 169068 h 752475"/>
              <a:gd name="connsiteX26" fmla="*/ 19050 w 1352550"/>
              <a:gd name="connsiteY26" fmla="*/ 126206 h 752475"/>
              <a:gd name="connsiteX27" fmla="*/ 69057 w 1352550"/>
              <a:gd name="connsiteY27" fmla="*/ 76200 h 752475"/>
              <a:gd name="connsiteX28" fmla="*/ 114300 w 1352550"/>
              <a:gd name="connsiteY28" fmla="*/ 47625 h 752475"/>
              <a:gd name="connsiteX29" fmla="*/ 183357 w 1352550"/>
              <a:gd name="connsiteY29" fmla="*/ 23812 h 752475"/>
              <a:gd name="connsiteX30" fmla="*/ 295275 w 1352550"/>
              <a:gd name="connsiteY30" fmla="*/ 14287 h 752475"/>
              <a:gd name="connsiteX31" fmla="*/ 378619 w 1352550"/>
              <a:gd name="connsiteY31" fmla="*/ 0 h 752475"/>
              <a:gd name="connsiteX0" fmla="*/ 378619 w 1336687"/>
              <a:gd name="connsiteY0" fmla="*/ 0 h 752475"/>
              <a:gd name="connsiteX1" fmla="*/ 1336687 w 1336687"/>
              <a:gd name="connsiteY1" fmla="*/ 421575 h 752475"/>
              <a:gd name="connsiteX2" fmla="*/ 1250157 w 1336687"/>
              <a:gd name="connsiteY2" fmla="*/ 423862 h 752475"/>
              <a:gd name="connsiteX3" fmla="*/ 1207294 w 1336687"/>
              <a:gd name="connsiteY3" fmla="*/ 445293 h 752475"/>
              <a:gd name="connsiteX4" fmla="*/ 1162050 w 1336687"/>
              <a:gd name="connsiteY4" fmla="*/ 488156 h 752475"/>
              <a:gd name="connsiteX5" fmla="*/ 1135857 w 1336687"/>
              <a:gd name="connsiteY5" fmla="*/ 526256 h 752475"/>
              <a:gd name="connsiteX6" fmla="*/ 1109663 w 1336687"/>
              <a:gd name="connsiteY6" fmla="*/ 604837 h 752475"/>
              <a:gd name="connsiteX7" fmla="*/ 1119188 w 1336687"/>
              <a:gd name="connsiteY7" fmla="*/ 659606 h 752475"/>
              <a:gd name="connsiteX8" fmla="*/ 1126332 w 1336687"/>
              <a:gd name="connsiteY8" fmla="*/ 721518 h 752475"/>
              <a:gd name="connsiteX9" fmla="*/ 1131094 w 1336687"/>
              <a:gd name="connsiteY9" fmla="*/ 747712 h 752475"/>
              <a:gd name="connsiteX10" fmla="*/ 531019 w 1336687"/>
              <a:gd name="connsiteY10" fmla="*/ 752475 h 752475"/>
              <a:gd name="connsiteX11" fmla="*/ 540544 w 1336687"/>
              <a:gd name="connsiteY11" fmla="*/ 692943 h 752475"/>
              <a:gd name="connsiteX12" fmla="*/ 540544 w 1336687"/>
              <a:gd name="connsiteY12" fmla="*/ 614362 h 752475"/>
              <a:gd name="connsiteX13" fmla="*/ 531019 w 1336687"/>
              <a:gd name="connsiteY13" fmla="*/ 561975 h 752475"/>
              <a:gd name="connsiteX14" fmla="*/ 492919 w 1336687"/>
              <a:gd name="connsiteY14" fmla="*/ 502443 h 752475"/>
              <a:gd name="connsiteX15" fmla="*/ 450057 w 1336687"/>
              <a:gd name="connsiteY15" fmla="*/ 464343 h 752475"/>
              <a:gd name="connsiteX16" fmla="*/ 388144 w 1336687"/>
              <a:gd name="connsiteY16" fmla="*/ 435768 h 752475"/>
              <a:gd name="connsiteX17" fmla="*/ 311944 w 1336687"/>
              <a:gd name="connsiteY17" fmla="*/ 428625 h 752475"/>
              <a:gd name="connsiteX18" fmla="*/ 230982 w 1336687"/>
              <a:gd name="connsiteY18" fmla="*/ 423862 h 752475"/>
              <a:gd name="connsiteX19" fmla="*/ 133350 w 1336687"/>
              <a:gd name="connsiteY19" fmla="*/ 414337 h 752475"/>
              <a:gd name="connsiteX20" fmla="*/ 61913 w 1336687"/>
              <a:gd name="connsiteY20" fmla="*/ 381000 h 752475"/>
              <a:gd name="connsiteX21" fmla="*/ 28575 w 1336687"/>
              <a:gd name="connsiteY21" fmla="*/ 347662 h 752475"/>
              <a:gd name="connsiteX22" fmla="*/ 9525 w 1336687"/>
              <a:gd name="connsiteY22" fmla="*/ 304800 h 752475"/>
              <a:gd name="connsiteX23" fmla="*/ 0 w 1336687"/>
              <a:gd name="connsiteY23" fmla="*/ 240506 h 752475"/>
              <a:gd name="connsiteX24" fmla="*/ 4763 w 1336687"/>
              <a:gd name="connsiteY24" fmla="*/ 169068 h 752475"/>
              <a:gd name="connsiteX25" fmla="*/ 19050 w 1336687"/>
              <a:gd name="connsiteY25" fmla="*/ 126206 h 752475"/>
              <a:gd name="connsiteX26" fmla="*/ 69057 w 1336687"/>
              <a:gd name="connsiteY26" fmla="*/ 76200 h 752475"/>
              <a:gd name="connsiteX27" fmla="*/ 114300 w 1336687"/>
              <a:gd name="connsiteY27" fmla="*/ 47625 h 752475"/>
              <a:gd name="connsiteX28" fmla="*/ 183357 w 1336687"/>
              <a:gd name="connsiteY28" fmla="*/ 23812 h 752475"/>
              <a:gd name="connsiteX29" fmla="*/ 295275 w 1336687"/>
              <a:gd name="connsiteY29" fmla="*/ 14287 h 752475"/>
              <a:gd name="connsiteX30" fmla="*/ 378619 w 1336687"/>
              <a:gd name="connsiteY30" fmla="*/ 0 h 752475"/>
              <a:gd name="connsiteX0" fmla="*/ 378619 w 1250157"/>
              <a:gd name="connsiteY0" fmla="*/ 0 h 752475"/>
              <a:gd name="connsiteX1" fmla="*/ 1250157 w 1250157"/>
              <a:gd name="connsiteY1" fmla="*/ 423862 h 752475"/>
              <a:gd name="connsiteX2" fmla="*/ 1207294 w 1250157"/>
              <a:gd name="connsiteY2" fmla="*/ 445293 h 752475"/>
              <a:gd name="connsiteX3" fmla="*/ 1162050 w 1250157"/>
              <a:gd name="connsiteY3" fmla="*/ 488156 h 752475"/>
              <a:gd name="connsiteX4" fmla="*/ 1135857 w 1250157"/>
              <a:gd name="connsiteY4" fmla="*/ 526256 h 752475"/>
              <a:gd name="connsiteX5" fmla="*/ 1109663 w 1250157"/>
              <a:gd name="connsiteY5" fmla="*/ 604837 h 752475"/>
              <a:gd name="connsiteX6" fmla="*/ 1119188 w 1250157"/>
              <a:gd name="connsiteY6" fmla="*/ 659606 h 752475"/>
              <a:gd name="connsiteX7" fmla="*/ 1126332 w 1250157"/>
              <a:gd name="connsiteY7" fmla="*/ 721518 h 752475"/>
              <a:gd name="connsiteX8" fmla="*/ 1131094 w 1250157"/>
              <a:gd name="connsiteY8" fmla="*/ 747712 h 752475"/>
              <a:gd name="connsiteX9" fmla="*/ 531019 w 1250157"/>
              <a:gd name="connsiteY9" fmla="*/ 752475 h 752475"/>
              <a:gd name="connsiteX10" fmla="*/ 540544 w 1250157"/>
              <a:gd name="connsiteY10" fmla="*/ 692943 h 752475"/>
              <a:gd name="connsiteX11" fmla="*/ 540544 w 1250157"/>
              <a:gd name="connsiteY11" fmla="*/ 614362 h 752475"/>
              <a:gd name="connsiteX12" fmla="*/ 531019 w 1250157"/>
              <a:gd name="connsiteY12" fmla="*/ 561975 h 752475"/>
              <a:gd name="connsiteX13" fmla="*/ 492919 w 1250157"/>
              <a:gd name="connsiteY13" fmla="*/ 502443 h 752475"/>
              <a:gd name="connsiteX14" fmla="*/ 450057 w 1250157"/>
              <a:gd name="connsiteY14" fmla="*/ 464343 h 752475"/>
              <a:gd name="connsiteX15" fmla="*/ 388144 w 1250157"/>
              <a:gd name="connsiteY15" fmla="*/ 435768 h 752475"/>
              <a:gd name="connsiteX16" fmla="*/ 311944 w 1250157"/>
              <a:gd name="connsiteY16" fmla="*/ 428625 h 752475"/>
              <a:gd name="connsiteX17" fmla="*/ 230982 w 1250157"/>
              <a:gd name="connsiteY17" fmla="*/ 423862 h 752475"/>
              <a:gd name="connsiteX18" fmla="*/ 133350 w 1250157"/>
              <a:gd name="connsiteY18" fmla="*/ 414337 h 752475"/>
              <a:gd name="connsiteX19" fmla="*/ 61913 w 1250157"/>
              <a:gd name="connsiteY19" fmla="*/ 381000 h 752475"/>
              <a:gd name="connsiteX20" fmla="*/ 28575 w 1250157"/>
              <a:gd name="connsiteY20" fmla="*/ 347662 h 752475"/>
              <a:gd name="connsiteX21" fmla="*/ 9525 w 1250157"/>
              <a:gd name="connsiteY21" fmla="*/ 304800 h 752475"/>
              <a:gd name="connsiteX22" fmla="*/ 0 w 1250157"/>
              <a:gd name="connsiteY22" fmla="*/ 240506 h 752475"/>
              <a:gd name="connsiteX23" fmla="*/ 4763 w 1250157"/>
              <a:gd name="connsiteY23" fmla="*/ 169068 h 752475"/>
              <a:gd name="connsiteX24" fmla="*/ 19050 w 1250157"/>
              <a:gd name="connsiteY24" fmla="*/ 126206 h 752475"/>
              <a:gd name="connsiteX25" fmla="*/ 69057 w 1250157"/>
              <a:gd name="connsiteY25" fmla="*/ 76200 h 752475"/>
              <a:gd name="connsiteX26" fmla="*/ 114300 w 1250157"/>
              <a:gd name="connsiteY26" fmla="*/ 47625 h 752475"/>
              <a:gd name="connsiteX27" fmla="*/ 183357 w 1250157"/>
              <a:gd name="connsiteY27" fmla="*/ 23812 h 752475"/>
              <a:gd name="connsiteX28" fmla="*/ 295275 w 1250157"/>
              <a:gd name="connsiteY28" fmla="*/ 14287 h 752475"/>
              <a:gd name="connsiteX29" fmla="*/ 378619 w 1250157"/>
              <a:gd name="connsiteY29" fmla="*/ 0 h 752475"/>
              <a:gd name="connsiteX0" fmla="*/ 378619 w 1207294"/>
              <a:gd name="connsiteY0" fmla="*/ 0 h 752475"/>
              <a:gd name="connsiteX1" fmla="*/ 1207294 w 1207294"/>
              <a:gd name="connsiteY1" fmla="*/ 445293 h 752475"/>
              <a:gd name="connsiteX2" fmla="*/ 1162050 w 1207294"/>
              <a:gd name="connsiteY2" fmla="*/ 488156 h 752475"/>
              <a:gd name="connsiteX3" fmla="*/ 1135857 w 1207294"/>
              <a:gd name="connsiteY3" fmla="*/ 526256 h 752475"/>
              <a:gd name="connsiteX4" fmla="*/ 1109663 w 1207294"/>
              <a:gd name="connsiteY4" fmla="*/ 604837 h 752475"/>
              <a:gd name="connsiteX5" fmla="*/ 1119188 w 1207294"/>
              <a:gd name="connsiteY5" fmla="*/ 659606 h 752475"/>
              <a:gd name="connsiteX6" fmla="*/ 1126332 w 1207294"/>
              <a:gd name="connsiteY6" fmla="*/ 721518 h 752475"/>
              <a:gd name="connsiteX7" fmla="*/ 1131094 w 1207294"/>
              <a:gd name="connsiteY7" fmla="*/ 747712 h 752475"/>
              <a:gd name="connsiteX8" fmla="*/ 531019 w 1207294"/>
              <a:gd name="connsiteY8" fmla="*/ 752475 h 752475"/>
              <a:gd name="connsiteX9" fmla="*/ 540544 w 1207294"/>
              <a:gd name="connsiteY9" fmla="*/ 692943 h 752475"/>
              <a:gd name="connsiteX10" fmla="*/ 540544 w 1207294"/>
              <a:gd name="connsiteY10" fmla="*/ 614362 h 752475"/>
              <a:gd name="connsiteX11" fmla="*/ 531019 w 1207294"/>
              <a:gd name="connsiteY11" fmla="*/ 561975 h 752475"/>
              <a:gd name="connsiteX12" fmla="*/ 492919 w 1207294"/>
              <a:gd name="connsiteY12" fmla="*/ 502443 h 752475"/>
              <a:gd name="connsiteX13" fmla="*/ 450057 w 1207294"/>
              <a:gd name="connsiteY13" fmla="*/ 464343 h 752475"/>
              <a:gd name="connsiteX14" fmla="*/ 388144 w 1207294"/>
              <a:gd name="connsiteY14" fmla="*/ 435768 h 752475"/>
              <a:gd name="connsiteX15" fmla="*/ 311944 w 1207294"/>
              <a:gd name="connsiteY15" fmla="*/ 428625 h 752475"/>
              <a:gd name="connsiteX16" fmla="*/ 230982 w 1207294"/>
              <a:gd name="connsiteY16" fmla="*/ 423862 h 752475"/>
              <a:gd name="connsiteX17" fmla="*/ 133350 w 1207294"/>
              <a:gd name="connsiteY17" fmla="*/ 414337 h 752475"/>
              <a:gd name="connsiteX18" fmla="*/ 61913 w 1207294"/>
              <a:gd name="connsiteY18" fmla="*/ 381000 h 752475"/>
              <a:gd name="connsiteX19" fmla="*/ 28575 w 1207294"/>
              <a:gd name="connsiteY19" fmla="*/ 347662 h 752475"/>
              <a:gd name="connsiteX20" fmla="*/ 9525 w 1207294"/>
              <a:gd name="connsiteY20" fmla="*/ 304800 h 752475"/>
              <a:gd name="connsiteX21" fmla="*/ 0 w 1207294"/>
              <a:gd name="connsiteY21" fmla="*/ 240506 h 752475"/>
              <a:gd name="connsiteX22" fmla="*/ 4763 w 1207294"/>
              <a:gd name="connsiteY22" fmla="*/ 169068 h 752475"/>
              <a:gd name="connsiteX23" fmla="*/ 19050 w 1207294"/>
              <a:gd name="connsiteY23" fmla="*/ 126206 h 752475"/>
              <a:gd name="connsiteX24" fmla="*/ 69057 w 1207294"/>
              <a:gd name="connsiteY24" fmla="*/ 76200 h 752475"/>
              <a:gd name="connsiteX25" fmla="*/ 114300 w 1207294"/>
              <a:gd name="connsiteY25" fmla="*/ 47625 h 752475"/>
              <a:gd name="connsiteX26" fmla="*/ 183357 w 1207294"/>
              <a:gd name="connsiteY26" fmla="*/ 23812 h 752475"/>
              <a:gd name="connsiteX27" fmla="*/ 295275 w 1207294"/>
              <a:gd name="connsiteY27" fmla="*/ 14287 h 752475"/>
              <a:gd name="connsiteX28" fmla="*/ 378619 w 1207294"/>
              <a:gd name="connsiteY28" fmla="*/ 0 h 752475"/>
              <a:gd name="connsiteX0" fmla="*/ 378619 w 1162050"/>
              <a:gd name="connsiteY0" fmla="*/ 0 h 752475"/>
              <a:gd name="connsiteX1" fmla="*/ 1162050 w 1162050"/>
              <a:gd name="connsiteY1" fmla="*/ 488156 h 752475"/>
              <a:gd name="connsiteX2" fmla="*/ 1135857 w 1162050"/>
              <a:gd name="connsiteY2" fmla="*/ 526256 h 752475"/>
              <a:gd name="connsiteX3" fmla="*/ 1109663 w 1162050"/>
              <a:gd name="connsiteY3" fmla="*/ 604837 h 752475"/>
              <a:gd name="connsiteX4" fmla="*/ 1119188 w 1162050"/>
              <a:gd name="connsiteY4" fmla="*/ 659606 h 752475"/>
              <a:gd name="connsiteX5" fmla="*/ 1126332 w 1162050"/>
              <a:gd name="connsiteY5" fmla="*/ 721518 h 752475"/>
              <a:gd name="connsiteX6" fmla="*/ 1131094 w 1162050"/>
              <a:gd name="connsiteY6" fmla="*/ 747712 h 752475"/>
              <a:gd name="connsiteX7" fmla="*/ 531019 w 1162050"/>
              <a:gd name="connsiteY7" fmla="*/ 752475 h 752475"/>
              <a:gd name="connsiteX8" fmla="*/ 540544 w 1162050"/>
              <a:gd name="connsiteY8" fmla="*/ 692943 h 752475"/>
              <a:gd name="connsiteX9" fmla="*/ 540544 w 1162050"/>
              <a:gd name="connsiteY9" fmla="*/ 614362 h 752475"/>
              <a:gd name="connsiteX10" fmla="*/ 531019 w 1162050"/>
              <a:gd name="connsiteY10" fmla="*/ 561975 h 752475"/>
              <a:gd name="connsiteX11" fmla="*/ 492919 w 1162050"/>
              <a:gd name="connsiteY11" fmla="*/ 502443 h 752475"/>
              <a:gd name="connsiteX12" fmla="*/ 450057 w 1162050"/>
              <a:gd name="connsiteY12" fmla="*/ 464343 h 752475"/>
              <a:gd name="connsiteX13" fmla="*/ 388144 w 1162050"/>
              <a:gd name="connsiteY13" fmla="*/ 435768 h 752475"/>
              <a:gd name="connsiteX14" fmla="*/ 311944 w 1162050"/>
              <a:gd name="connsiteY14" fmla="*/ 428625 h 752475"/>
              <a:gd name="connsiteX15" fmla="*/ 230982 w 1162050"/>
              <a:gd name="connsiteY15" fmla="*/ 423862 h 752475"/>
              <a:gd name="connsiteX16" fmla="*/ 133350 w 1162050"/>
              <a:gd name="connsiteY16" fmla="*/ 414337 h 752475"/>
              <a:gd name="connsiteX17" fmla="*/ 61913 w 1162050"/>
              <a:gd name="connsiteY17" fmla="*/ 381000 h 752475"/>
              <a:gd name="connsiteX18" fmla="*/ 28575 w 1162050"/>
              <a:gd name="connsiteY18" fmla="*/ 347662 h 752475"/>
              <a:gd name="connsiteX19" fmla="*/ 9525 w 1162050"/>
              <a:gd name="connsiteY19" fmla="*/ 304800 h 752475"/>
              <a:gd name="connsiteX20" fmla="*/ 0 w 1162050"/>
              <a:gd name="connsiteY20" fmla="*/ 240506 h 752475"/>
              <a:gd name="connsiteX21" fmla="*/ 4763 w 1162050"/>
              <a:gd name="connsiteY21" fmla="*/ 169068 h 752475"/>
              <a:gd name="connsiteX22" fmla="*/ 19050 w 1162050"/>
              <a:gd name="connsiteY22" fmla="*/ 126206 h 752475"/>
              <a:gd name="connsiteX23" fmla="*/ 69057 w 1162050"/>
              <a:gd name="connsiteY23" fmla="*/ 76200 h 752475"/>
              <a:gd name="connsiteX24" fmla="*/ 114300 w 1162050"/>
              <a:gd name="connsiteY24" fmla="*/ 47625 h 752475"/>
              <a:gd name="connsiteX25" fmla="*/ 183357 w 1162050"/>
              <a:gd name="connsiteY25" fmla="*/ 23812 h 752475"/>
              <a:gd name="connsiteX26" fmla="*/ 295275 w 1162050"/>
              <a:gd name="connsiteY26" fmla="*/ 14287 h 752475"/>
              <a:gd name="connsiteX27" fmla="*/ 378619 w 1162050"/>
              <a:gd name="connsiteY27" fmla="*/ 0 h 752475"/>
              <a:gd name="connsiteX0" fmla="*/ 378619 w 1135857"/>
              <a:gd name="connsiteY0" fmla="*/ 0 h 752475"/>
              <a:gd name="connsiteX1" fmla="*/ 1135857 w 1135857"/>
              <a:gd name="connsiteY1" fmla="*/ 526256 h 752475"/>
              <a:gd name="connsiteX2" fmla="*/ 1109663 w 1135857"/>
              <a:gd name="connsiteY2" fmla="*/ 604837 h 752475"/>
              <a:gd name="connsiteX3" fmla="*/ 1119188 w 1135857"/>
              <a:gd name="connsiteY3" fmla="*/ 659606 h 752475"/>
              <a:gd name="connsiteX4" fmla="*/ 1126332 w 1135857"/>
              <a:gd name="connsiteY4" fmla="*/ 721518 h 752475"/>
              <a:gd name="connsiteX5" fmla="*/ 1131094 w 1135857"/>
              <a:gd name="connsiteY5" fmla="*/ 747712 h 752475"/>
              <a:gd name="connsiteX6" fmla="*/ 531019 w 1135857"/>
              <a:gd name="connsiteY6" fmla="*/ 752475 h 752475"/>
              <a:gd name="connsiteX7" fmla="*/ 540544 w 1135857"/>
              <a:gd name="connsiteY7" fmla="*/ 692943 h 752475"/>
              <a:gd name="connsiteX8" fmla="*/ 540544 w 1135857"/>
              <a:gd name="connsiteY8" fmla="*/ 614362 h 752475"/>
              <a:gd name="connsiteX9" fmla="*/ 531019 w 1135857"/>
              <a:gd name="connsiteY9" fmla="*/ 561975 h 752475"/>
              <a:gd name="connsiteX10" fmla="*/ 492919 w 1135857"/>
              <a:gd name="connsiteY10" fmla="*/ 502443 h 752475"/>
              <a:gd name="connsiteX11" fmla="*/ 450057 w 1135857"/>
              <a:gd name="connsiteY11" fmla="*/ 464343 h 752475"/>
              <a:gd name="connsiteX12" fmla="*/ 388144 w 1135857"/>
              <a:gd name="connsiteY12" fmla="*/ 435768 h 752475"/>
              <a:gd name="connsiteX13" fmla="*/ 311944 w 1135857"/>
              <a:gd name="connsiteY13" fmla="*/ 428625 h 752475"/>
              <a:gd name="connsiteX14" fmla="*/ 230982 w 1135857"/>
              <a:gd name="connsiteY14" fmla="*/ 423862 h 752475"/>
              <a:gd name="connsiteX15" fmla="*/ 133350 w 1135857"/>
              <a:gd name="connsiteY15" fmla="*/ 414337 h 752475"/>
              <a:gd name="connsiteX16" fmla="*/ 61913 w 1135857"/>
              <a:gd name="connsiteY16" fmla="*/ 381000 h 752475"/>
              <a:gd name="connsiteX17" fmla="*/ 28575 w 1135857"/>
              <a:gd name="connsiteY17" fmla="*/ 347662 h 752475"/>
              <a:gd name="connsiteX18" fmla="*/ 9525 w 1135857"/>
              <a:gd name="connsiteY18" fmla="*/ 304800 h 752475"/>
              <a:gd name="connsiteX19" fmla="*/ 0 w 1135857"/>
              <a:gd name="connsiteY19" fmla="*/ 240506 h 752475"/>
              <a:gd name="connsiteX20" fmla="*/ 4763 w 1135857"/>
              <a:gd name="connsiteY20" fmla="*/ 169068 h 752475"/>
              <a:gd name="connsiteX21" fmla="*/ 19050 w 1135857"/>
              <a:gd name="connsiteY21" fmla="*/ 126206 h 752475"/>
              <a:gd name="connsiteX22" fmla="*/ 69057 w 1135857"/>
              <a:gd name="connsiteY22" fmla="*/ 76200 h 752475"/>
              <a:gd name="connsiteX23" fmla="*/ 114300 w 1135857"/>
              <a:gd name="connsiteY23" fmla="*/ 47625 h 752475"/>
              <a:gd name="connsiteX24" fmla="*/ 183357 w 1135857"/>
              <a:gd name="connsiteY24" fmla="*/ 23812 h 752475"/>
              <a:gd name="connsiteX25" fmla="*/ 295275 w 1135857"/>
              <a:gd name="connsiteY25" fmla="*/ 14287 h 752475"/>
              <a:gd name="connsiteX26" fmla="*/ 378619 w 1135857"/>
              <a:gd name="connsiteY26" fmla="*/ 0 h 752475"/>
              <a:gd name="connsiteX0" fmla="*/ 378619 w 1131094"/>
              <a:gd name="connsiteY0" fmla="*/ 0 h 752475"/>
              <a:gd name="connsiteX1" fmla="*/ 1109663 w 1131094"/>
              <a:gd name="connsiteY1" fmla="*/ 604837 h 752475"/>
              <a:gd name="connsiteX2" fmla="*/ 1119188 w 1131094"/>
              <a:gd name="connsiteY2" fmla="*/ 659606 h 752475"/>
              <a:gd name="connsiteX3" fmla="*/ 1126332 w 1131094"/>
              <a:gd name="connsiteY3" fmla="*/ 721518 h 752475"/>
              <a:gd name="connsiteX4" fmla="*/ 1131094 w 1131094"/>
              <a:gd name="connsiteY4" fmla="*/ 747712 h 752475"/>
              <a:gd name="connsiteX5" fmla="*/ 531019 w 1131094"/>
              <a:gd name="connsiteY5" fmla="*/ 752475 h 752475"/>
              <a:gd name="connsiteX6" fmla="*/ 540544 w 1131094"/>
              <a:gd name="connsiteY6" fmla="*/ 692943 h 752475"/>
              <a:gd name="connsiteX7" fmla="*/ 540544 w 1131094"/>
              <a:gd name="connsiteY7" fmla="*/ 614362 h 752475"/>
              <a:gd name="connsiteX8" fmla="*/ 531019 w 1131094"/>
              <a:gd name="connsiteY8" fmla="*/ 561975 h 752475"/>
              <a:gd name="connsiteX9" fmla="*/ 492919 w 1131094"/>
              <a:gd name="connsiteY9" fmla="*/ 502443 h 752475"/>
              <a:gd name="connsiteX10" fmla="*/ 450057 w 1131094"/>
              <a:gd name="connsiteY10" fmla="*/ 464343 h 752475"/>
              <a:gd name="connsiteX11" fmla="*/ 388144 w 1131094"/>
              <a:gd name="connsiteY11" fmla="*/ 435768 h 752475"/>
              <a:gd name="connsiteX12" fmla="*/ 311944 w 1131094"/>
              <a:gd name="connsiteY12" fmla="*/ 428625 h 752475"/>
              <a:gd name="connsiteX13" fmla="*/ 230982 w 1131094"/>
              <a:gd name="connsiteY13" fmla="*/ 423862 h 752475"/>
              <a:gd name="connsiteX14" fmla="*/ 133350 w 1131094"/>
              <a:gd name="connsiteY14" fmla="*/ 414337 h 752475"/>
              <a:gd name="connsiteX15" fmla="*/ 61913 w 1131094"/>
              <a:gd name="connsiteY15" fmla="*/ 381000 h 752475"/>
              <a:gd name="connsiteX16" fmla="*/ 28575 w 1131094"/>
              <a:gd name="connsiteY16" fmla="*/ 347662 h 752475"/>
              <a:gd name="connsiteX17" fmla="*/ 9525 w 1131094"/>
              <a:gd name="connsiteY17" fmla="*/ 304800 h 752475"/>
              <a:gd name="connsiteX18" fmla="*/ 0 w 1131094"/>
              <a:gd name="connsiteY18" fmla="*/ 240506 h 752475"/>
              <a:gd name="connsiteX19" fmla="*/ 4763 w 1131094"/>
              <a:gd name="connsiteY19" fmla="*/ 169068 h 752475"/>
              <a:gd name="connsiteX20" fmla="*/ 19050 w 1131094"/>
              <a:gd name="connsiteY20" fmla="*/ 126206 h 752475"/>
              <a:gd name="connsiteX21" fmla="*/ 69057 w 1131094"/>
              <a:gd name="connsiteY21" fmla="*/ 76200 h 752475"/>
              <a:gd name="connsiteX22" fmla="*/ 114300 w 1131094"/>
              <a:gd name="connsiteY22" fmla="*/ 47625 h 752475"/>
              <a:gd name="connsiteX23" fmla="*/ 183357 w 1131094"/>
              <a:gd name="connsiteY23" fmla="*/ 23812 h 752475"/>
              <a:gd name="connsiteX24" fmla="*/ 295275 w 1131094"/>
              <a:gd name="connsiteY24" fmla="*/ 14287 h 752475"/>
              <a:gd name="connsiteX25" fmla="*/ 378619 w 1131094"/>
              <a:gd name="connsiteY25" fmla="*/ 0 h 752475"/>
              <a:gd name="connsiteX0" fmla="*/ 378619 w 1131094"/>
              <a:gd name="connsiteY0" fmla="*/ 0 h 752475"/>
              <a:gd name="connsiteX1" fmla="*/ 1119188 w 1131094"/>
              <a:gd name="connsiteY1" fmla="*/ 659606 h 752475"/>
              <a:gd name="connsiteX2" fmla="*/ 1126332 w 1131094"/>
              <a:gd name="connsiteY2" fmla="*/ 721518 h 752475"/>
              <a:gd name="connsiteX3" fmla="*/ 1131094 w 1131094"/>
              <a:gd name="connsiteY3" fmla="*/ 747712 h 752475"/>
              <a:gd name="connsiteX4" fmla="*/ 531019 w 1131094"/>
              <a:gd name="connsiteY4" fmla="*/ 752475 h 752475"/>
              <a:gd name="connsiteX5" fmla="*/ 540544 w 1131094"/>
              <a:gd name="connsiteY5" fmla="*/ 692943 h 752475"/>
              <a:gd name="connsiteX6" fmla="*/ 540544 w 1131094"/>
              <a:gd name="connsiteY6" fmla="*/ 614362 h 752475"/>
              <a:gd name="connsiteX7" fmla="*/ 531019 w 1131094"/>
              <a:gd name="connsiteY7" fmla="*/ 561975 h 752475"/>
              <a:gd name="connsiteX8" fmla="*/ 492919 w 1131094"/>
              <a:gd name="connsiteY8" fmla="*/ 502443 h 752475"/>
              <a:gd name="connsiteX9" fmla="*/ 450057 w 1131094"/>
              <a:gd name="connsiteY9" fmla="*/ 464343 h 752475"/>
              <a:gd name="connsiteX10" fmla="*/ 388144 w 1131094"/>
              <a:gd name="connsiteY10" fmla="*/ 435768 h 752475"/>
              <a:gd name="connsiteX11" fmla="*/ 311944 w 1131094"/>
              <a:gd name="connsiteY11" fmla="*/ 428625 h 752475"/>
              <a:gd name="connsiteX12" fmla="*/ 230982 w 1131094"/>
              <a:gd name="connsiteY12" fmla="*/ 423862 h 752475"/>
              <a:gd name="connsiteX13" fmla="*/ 133350 w 1131094"/>
              <a:gd name="connsiteY13" fmla="*/ 414337 h 752475"/>
              <a:gd name="connsiteX14" fmla="*/ 61913 w 1131094"/>
              <a:gd name="connsiteY14" fmla="*/ 381000 h 752475"/>
              <a:gd name="connsiteX15" fmla="*/ 28575 w 1131094"/>
              <a:gd name="connsiteY15" fmla="*/ 347662 h 752475"/>
              <a:gd name="connsiteX16" fmla="*/ 9525 w 1131094"/>
              <a:gd name="connsiteY16" fmla="*/ 304800 h 752475"/>
              <a:gd name="connsiteX17" fmla="*/ 0 w 1131094"/>
              <a:gd name="connsiteY17" fmla="*/ 240506 h 752475"/>
              <a:gd name="connsiteX18" fmla="*/ 4763 w 1131094"/>
              <a:gd name="connsiteY18" fmla="*/ 169068 h 752475"/>
              <a:gd name="connsiteX19" fmla="*/ 19050 w 1131094"/>
              <a:gd name="connsiteY19" fmla="*/ 126206 h 752475"/>
              <a:gd name="connsiteX20" fmla="*/ 69057 w 1131094"/>
              <a:gd name="connsiteY20" fmla="*/ 76200 h 752475"/>
              <a:gd name="connsiteX21" fmla="*/ 114300 w 1131094"/>
              <a:gd name="connsiteY21" fmla="*/ 47625 h 752475"/>
              <a:gd name="connsiteX22" fmla="*/ 183357 w 1131094"/>
              <a:gd name="connsiteY22" fmla="*/ 23812 h 752475"/>
              <a:gd name="connsiteX23" fmla="*/ 295275 w 1131094"/>
              <a:gd name="connsiteY23" fmla="*/ 14287 h 752475"/>
              <a:gd name="connsiteX24" fmla="*/ 378619 w 1131094"/>
              <a:gd name="connsiteY24" fmla="*/ 0 h 752475"/>
              <a:gd name="connsiteX0" fmla="*/ 378619 w 1131094"/>
              <a:gd name="connsiteY0" fmla="*/ 0 h 752475"/>
              <a:gd name="connsiteX1" fmla="*/ 1126332 w 1131094"/>
              <a:gd name="connsiteY1" fmla="*/ 721518 h 752475"/>
              <a:gd name="connsiteX2" fmla="*/ 1131094 w 1131094"/>
              <a:gd name="connsiteY2" fmla="*/ 747712 h 752475"/>
              <a:gd name="connsiteX3" fmla="*/ 531019 w 1131094"/>
              <a:gd name="connsiteY3" fmla="*/ 752475 h 752475"/>
              <a:gd name="connsiteX4" fmla="*/ 540544 w 1131094"/>
              <a:gd name="connsiteY4" fmla="*/ 692943 h 752475"/>
              <a:gd name="connsiteX5" fmla="*/ 540544 w 1131094"/>
              <a:gd name="connsiteY5" fmla="*/ 614362 h 752475"/>
              <a:gd name="connsiteX6" fmla="*/ 531019 w 1131094"/>
              <a:gd name="connsiteY6" fmla="*/ 561975 h 752475"/>
              <a:gd name="connsiteX7" fmla="*/ 492919 w 1131094"/>
              <a:gd name="connsiteY7" fmla="*/ 502443 h 752475"/>
              <a:gd name="connsiteX8" fmla="*/ 450057 w 1131094"/>
              <a:gd name="connsiteY8" fmla="*/ 464343 h 752475"/>
              <a:gd name="connsiteX9" fmla="*/ 388144 w 1131094"/>
              <a:gd name="connsiteY9" fmla="*/ 435768 h 752475"/>
              <a:gd name="connsiteX10" fmla="*/ 311944 w 1131094"/>
              <a:gd name="connsiteY10" fmla="*/ 428625 h 752475"/>
              <a:gd name="connsiteX11" fmla="*/ 230982 w 1131094"/>
              <a:gd name="connsiteY11" fmla="*/ 423862 h 752475"/>
              <a:gd name="connsiteX12" fmla="*/ 133350 w 1131094"/>
              <a:gd name="connsiteY12" fmla="*/ 414337 h 752475"/>
              <a:gd name="connsiteX13" fmla="*/ 61913 w 1131094"/>
              <a:gd name="connsiteY13" fmla="*/ 381000 h 752475"/>
              <a:gd name="connsiteX14" fmla="*/ 28575 w 1131094"/>
              <a:gd name="connsiteY14" fmla="*/ 347662 h 752475"/>
              <a:gd name="connsiteX15" fmla="*/ 9525 w 1131094"/>
              <a:gd name="connsiteY15" fmla="*/ 304800 h 752475"/>
              <a:gd name="connsiteX16" fmla="*/ 0 w 1131094"/>
              <a:gd name="connsiteY16" fmla="*/ 240506 h 752475"/>
              <a:gd name="connsiteX17" fmla="*/ 4763 w 1131094"/>
              <a:gd name="connsiteY17" fmla="*/ 169068 h 752475"/>
              <a:gd name="connsiteX18" fmla="*/ 19050 w 1131094"/>
              <a:gd name="connsiteY18" fmla="*/ 126206 h 752475"/>
              <a:gd name="connsiteX19" fmla="*/ 69057 w 1131094"/>
              <a:gd name="connsiteY19" fmla="*/ 76200 h 752475"/>
              <a:gd name="connsiteX20" fmla="*/ 114300 w 1131094"/>
              <a:gd name="connsiteY20" fmla="*/ 47625 h 752475"/>
              <a:gd name="connsiteX21" fmla="*/ 183357 w 1131094"/>
              <a:gd name="connsiteY21" fmla="*/ 23812 h 752475"/>
              <a:gd name="connsiteX22" fmla="*/ 295275 w 1131094"/>
              <a:gd name="connsiteY22" fmla="*/ 14287 h 752475"/>
              <a:gd name="connsiteX23" fmla="*/ 378619 w 1131094"/>
              <a:gd name="connsiteY23" fmla="*/ 0 h 752475"/>
              <a:gd name="connsiteX0" fmla="*/ 378619 w 1131094"/>
              <a:gd name="connsiteY0" fmla="*/ 0 h 752475"/>
              <a:gd name="connsiteX1" fmla="*/ 1131094 w 1131094"/>
              <a:gd name="connsiteY1" fmla="*/ 747712 h 752475"/>
              <a:gd name="connsiteX2" fmla="*/ 531019 w 1131094"/>
              <a:gd name="connsiteY2" fmla="*/ 752475 h 752475"/>
              <a:gd name="connsiteX3" fmla="*/ 540544 w 1131094"/>
              <a:gd name="connsiteY3" fmla="*/ 692943 h 752475"/>
              <a:gd name="connsiteX4" fmla="*/ 540544 w 1131094"/>
              <a:gd name="connsiteY4" fmla="*/ 614362 h 752475"/>
              <a:gd name="connsiteX5" fmla="*/ 531019 w 1131094"/>
              <a:gd name="connsiteY5" fmla="*/ 561975 h 752475"/>
              <a:gd name="connsiteX6" fmla="*/ 492919 w 1131094"/>
              <a:gd name="connsiteY6" fmla="*/ 502443 h 752475"/>
              <a:gd name="connsiteX7" fmla="*/ 450057 w 1131094"/>
              <a:gd name="connsiteY7" fmla="*/ 464343 h 752475"/>
              <a:gd name="connsiteX8" fmla="*/ 388144 w 1131094"/>
              <a:gd name="connsiteY8" fmla="*/ 435768 h 752475"/>
              <a:gd name="connsiteX9" fmla="*/ 311944 w 1131094"/>
              <a:gd name="connsiteY9" fmla="*/ 428625 h 752475"/>
              <a:gd name="connsiteX10" fmla="*/ 230982 w 1131094"/>
              <a:gd name="connsiteY10" fmla="*/ 423862 h 752475"/>
              <a:gd name="connsiteX11" fmla="*/ 133350 w 1131094"/>
              <a:gd name="connsiteY11" fmla="*/ 414337 h 752475"/>
              <a:gd name="connsiteX12" fmla="*/ 61913 w 1131094"/>
              <a:gd name="connsiteY12" fmla="*/ 381000 h 752475"/>
              <a:gd name="connsiteX13" fmla="*/ 28575 w 1131094"/>
              <a:gd name="connsiteY13" fmla="*/ 347662 h 752475"/>
              <a:gd name="connsiteX14" fmla="*/ 9525 w 1131094"/>
              <a:gd name="connsiteY14" fmla="*/ 304800 h 752475"/>
              <a:gd name="connsiteX15" fmla="*/ 0 w 1131094"/>
              <a:gd name="connsiteY15" fmla="*/ 240506 h 752475"/>
              <a:gd name="connsiteX16" fmla="*/ 4763 w 1131094"/>
              <a:gd name="connsiteY16" fmla="*/ 169068 h 752475"/>
              <a:gd name="connsiteX17" fmla="*/ 19050 w 1131094"/>
              <a:gd name="connsiteY17" fmla="*/ 126206 h 752475"/>
              <a:gd name="connsiteX18" fmla="*/ 69057 w 1131094"/>
              <a:gd name="connsiteY18" fmla="*/ 76200 h 752475"/>
              <a:gd name="connsiteX19" fmla="*/ 114300 w 1131094"/>
              <a:gd name="connsiteY19" fmla="*/ 47625 h 752475"/>
              <a:gd name="connsiteX20" fmla="*/ 183357 w 1131094"/>
              <a:gd name="connsiteY20" fmla="*/ 23812 h 752475"/>
              <a:gd name="connsiteX21" fmla="*/ 295275 w 1131094"/>
              <a:gd name="connsiteY21" fmla="*/ 14287 h 752475"/>
              <a:gd name="connsiteX22" fmla="*/ 378619 w 1131094"/>
              <a:gd name="connsiteY22" fmla="*/ 0 h 752475"/>
              <a:gd name="connsiteX0" fmla="*/ 378619 w 540544"/>
              <a:gd name="connsiteY0" fmla="*/ 0 h 752475"/>
              <a:gd name="connsiteX1" fmla="*/ 531019 w 540544"/>
              <a:gd name="connsiteY1" fmla="*/ 752475 h 752475"/>
              <a:gd name="connsiteX2" fmla="*/ 540544 w 540544"/>
              <a:gd name="connsiteY2" fmla="*/ 692943 h 752475"/>
              <a:gd name="connsiteX3" fmla="*/ 540544 w 540544"/>
              <a:gd name="connsiteY3" fmla="*/ 614362 h 752475"/>
              <a:gd name="connsiteX4" fmla="*/ 531019 w 540544"/>
              <a:gd name="connsiteY4" fmla="*/ 561975 h 752475"/>
              <a:gd name="connsiteX5" fmla="*/ 492919 w 540544"/>
              <a:gd name="connsiteY5" fmla="*/ 502443 h 752475"/>
              <a:gd name="connsiteX6" fmla="*/ 450057 w 540544"/>
              <a:gd name="connsiteY6" fmla="*/ 464343 h 752475"/>
              <a:gd name="connsiteX7" fmla="*/ 388144 w 540544"/>
              <a:gd name="connsiteY7" fmla="*/ 435768 h 752475"/>
              <a:gd name="connsiteX8" fmla="*/ 311944 w 540544"/>
              <a:gd name="connsiteY8" fmla="*/ 428625 h 752475"/>
              <a:gd name="connsiteX9" fmla="*/ 230982 w 540544"/>
              <a:gd name="connsiteY9" fmla="*/ 423862 h 752475"/>
              <a:gd name="connsiteX10" fmla="*/ 133350 w 540544"/>
              <a:gd name="connsiteY10" fmla="*/ 414337 h 752475"/>
              <a:gd name="connsiteX11" fmla="*/ 61913 w 540544"/>
              <a:gd name="connsiteY11" fmla="*/ 381000 h 752475"/>
              <a:gd name="connsiteX12" fmla="*/ 28575 w 540544"/>
              <a:gd name="connsiteY12" fmla="*/ 347662 h 752475"/>
              <a:gd name="connsiteX13" fmla="*/ 9525 w 540544"/>
              <a:gd name="connsiteY13" fmla="*/ 304800 h 752475"/>
              <a:gd name="connsiteX14" fmla="*/ 0 w 540544"/>
              <a:gd name="connsiteY14" fmla="*/ 240506 h 752475"/>
              <a:gd name="connsiteX15" fmla="*/ 4763 w 540544"/>
              <a:gd name="connsiteY15" fmla="*/ 169068 h 752475"/>
              <a:gd name="connsiteX16" fmla="*/ 19050 w 540544"/>
              <a:gd name="connsiteY16" fmla="*/ 126206 h 752475"/>
              <a:gd name="connsiteX17" fmla="*/ 69057 w 540544"/>
              <a:gd name="connsiteY17" fmla="*/ 76200 h 752475"/>
              <a:gd name="connsiteX18" fmla="*/ 114300 w 540544"/>
              <a:gd name="connsiteY18" fmla="*/ 47625 h 752475"/>
              <a:gd name="connsiteX19" fmla="*/ 183357 w 540544"/>
              <a:gd name="connsiteY19" fmla="*/ 23812 h 752475"/>
              <a:gd name="connsiteX20" fmla="*/ 295275 w 540544"/>
              <a:gd name="connsiteY20" fmla="*/ 14287 h 752475"/>
              <a:gd name="connsiteX21" fmla="*/ 378619 w 540544"/>
              <a:gd name="connsiteY21" fmla="*/ 0 h 752475"/>
              <a:gd name="connsiteX0" fmla="*/ 378619 w 540544"/>
              <a:gd name="connsiteY0" fmla="*/ 0 h 692943"/>
              <a:gd name="connsiteX1" fmla="*/ 540544 w 540544"/>
              <a:gd name="connsiteY1" fmla="*/ 692943 h 692943"/>
              <a:gd name="connsiteX2" fmla="*/ 540544 w 540544"/>
              <a:gd name="connsiteY2" fmla="*/ 614362 h 692943"/>
              <a:gd name="connsiteX3" fmla="*/ 531019 w 540544"/>
              <a:gd name="connsiteY3" fmla="*/ 561975 h 692943"/>
              <a:gd name="connsiteX4" fmla="*/ 492919 w 540544"/>
              <a:gd name="connsiteY4" fmla="*/ 502443 h 692943"/>
              <a:gd name="connsiteX5" fmla="*/ 450057 w 540544"/>
              <a:gd name="connsiteY5" fmla="*/ 464343 h 692943"/>
              <a:gd name="connsiteX6" fmla="*/ 388144 w 540544"/>
              <a:gd name="connsiteY6" fmla="*/ 435768 h 692943"/>
              <a:gd name="connsiteX7" fmla="*/ 311944 w 540544"/>
              <a:gd name="connsiteY7" fmla="*/ 428625 h 692943"/>
              <a:gd name="connsiteX8" fmla="*/ 230982 w 540544"/>
              <a:gd name="connsiteY8" fmla="*/ 423862 h 692943"/>
              <a:gd name="connsiteX9" fmla="*/ 133350 w 540544"/>
              <a:gd name="connsiteY9" fmla="*/ 414337 h 692943"/>
              <a:gd name="connsiteX10" fmla="*/ 61913 w 540544"/>
              <a:gd name="connsiteY10" fmla="*/ 381000 h 692943"/>
              <a:gd name="connsiteX11" fmla="*/ 28575 w 540544"/>
              <a:gd name="connsiteY11" fmla="*/ 347662 h 692943"/>
              <a:gd name="connsiteX12" fmla="*/ 9525 w 540544"/>
              <a:gd name="connsiteY12" fmla="*/ 304800 h 692943"/>
              <a:gd name="connsiteX13" fmla="*/ 0 w 540544"/>
              <a:gd name="connsiteY13" fmla="*/ 240506 h 692943"/>
              <a:gd name="connsiteX14" fmla="*/ 4763 w 540544"/>
              <a:gd name="connsiteY14" fmla="*/ 169068 h 692943"/>
              <a:gd name="connsiteX15" fmla="*/ 19050 w 540544"/>
              <a:gd name="connsiteY15" fmla="*/ 126206 h 692943"/>
              <a:gd name="connsiteX16" fmla="*/ 69057 w 540544"/>
              <a:gd name="connsiteY16" fmla="*/ 76200 h 692943"/>
              <a:gd name="connsiteX17" fmla="*/ 114300 w 540544"/>
              <a:gd name="connsiteY17" fmla="*/ 47625 h 692943"/>
              <a:gd name="connsiteX18" fmla="*/ 183357 w 540544"/>
              <a:gd name="connsiteY18" fmla="*/ 23812 h 692943"/>
              <a:gd name="connsiteX19" fmla="*/ 295275 w 540544"/>
              <a:gd name="connsiteY19" fmla="*/ 14287 h 692943"/>
              <a:gd name="connsiteX20" fmla="*/ 378619 w 540544"/>
              <a:gd name="connsiteY20" fmla="*/ 0 h 692943"/>
              <a:gd name="connsiteX0" fmla="*/ 378619 w 540544"/>
              <a:gd name="connsiteY0" fmla="*/ 0 h 614362"/>
              <a:gd name="connsiteX1" fmla="*/ 540544 w 540544"/>
              <a:gd name="connsiteY1" fmla="*/ 614362 h 614362"/>
              <a:gd name="connsiteX2" fmla="*/ 531019 w 540544"/>
              <a:gd name="connsiteY2" fmla="*/ 561975 h 614362"/>
              <a:gd name="connsiteX3" fmla="*/ 492919 w 540544"/>
              <a:gd name="connsiteY3" fmla="*/ 502443 h 614362"/>
              <a:gd name="connsiteX4" fmla="*/ 450057 w 540544"/>
              <a:gd name="connsiteY4" fmla="*/ 464343 h 614362"/>
              <a:gd name="connsiteX5" fmla="*/ 388144 w 540544"/>
              <a:gd name="connsiteY5" fmla="*/ 435768 h 614362"/>
              <a:gd name="connsiteX6" fmla="*/ 311944 w 540544"/>
              <a:gd name="connsiteY6" fmla="*/ 428625 h 614362"/>
              <a:gd name="connsiteX7" fmla="*/ 230982 w 540544"/>
              <a:gd name="connsiteY7" fmla="*/ 423862 h 614362"/>
              <a:gd name="connsiteX8" fmla="*/ 133350 w 540544"/>
              <a:gd name="connsiteY8" fmla="*/ 414337 h 614362"/>
              <a:gd name="connsiteX9" fmla="*/ 61913 w 540544"/>
              <a:gd name="connsiteY9" fmla="*/ 381000 h 614362"/>
              <a:gd name="connsiteX10" fmla="*/ 28575 w 540544"/>
              <a:gd name="connsiteY10" fmla="*/ 347662 h 614362"/>
              <a:gd name="connsiteX11" fmla="*/ 9525 w 540544"/>
              <a:gd name="connsiteY11" fmla="*/ 304800 h 614362"/>
              <a:gd name="connsiteX12" fmla="*/ 0 w 540544"/>
              <a:gd name="connsiteY12" fmla="*/ 240506 h 614362"/>
              <a:gd name="connsiteX13" fmla="*/ 4763 w 540544"/>
              <a:gd name="connsiteY13" fmla="*/ 169068 h 614362"/>
              <a:gd name="connsiteX14" fmla="*/ 19050 w 540544"/>
              <a:gd name="connsiteY14" fmla="*/ 126206 h 614362"/>
              <a:gd name="connsiteX15" fmla="*/ 69057 w 540544"/>
              <a:gd name="connsiteY15" fmla="*/ 76200 h 614362"/>
              <a:gd name="connsiteX16" fmla="*/ 114300 w 540544"/>
              <a:gd name="connsiteY16" fmla="*/ 47625 h 614362"/>
              <a:gd name="connsiteX17" fmla="*/ 183357 w 540544"/>
              <a:gd name="connsiteY17" fmla="*/ 23812 h 614362"/>
              <a:gd name="connsiteX18" fmla="*/ 295275 w 540544"/>
              <a:gd name="connsiteY18" fmla="*/ 14287 h 614362"/>
              <a:gd name="connsiteX19" fmla="*/ 378619 w 540544"/>
              <a:gd name="connsiteY19" fmla="*/ 0 h 614362"/>
              <a:gd name="connsiteX0" fmla="*/ 378619 w 531019"/>
              <a:gd name="connsiteY0" fmla="*/ 0 h 561975"/>
              <a:gd name="connsiteX1" fmla="*/ 531019 w 531019"/>
              <a:gd name="connsiteY1" fmla="*/ 561975 h 561975"/>
              <a:gd name="connsiteX2" fmla="*/ 492919 w 531019"/>
              <a:gd name="connsiteY2" fmla="*/ 502443 h 561975"/>
              <a:gd name="connsiteX3" fmla="*/ 450057 w 531019"/>
              <a:gd name="connsiteY3" fmla="*/ 464343 h 561975"/>
              <a:gd name="connsiteX4" fmla="*/ 388144 w 531019"/>
              <a:gd name="connsiteY4" fmla="*/ 435768 h 561975"/>
              <a:gd name="connsiteX5" fmla="*/ 311944 w 531019"/>
              <a:gd name="connsiteY5" fmla="*/ 428625 h 561975"/>
              <a:gd name="connsiteX6" fmla="*/ 230982 w 531019"/>
              <a:gd name="connsiteY6" fmla="*/ 423862 h 561975"/>
              <a:gd name="connsiteX7" fmla="*/ 133350 w 531019"/>
              <a:gd name="connsiteY7" fmla="*/ 414337 h 561975"/>
              <a:gd name="connsiteX8" fmla="*/ 61913 w 531019"/>
              <a:gd name="connsiteY8" fmla="*/ 381000 h 561975"/>
              <a:gd name="connsiteX9" fmla="*/ 28575 w 531019"/>
              <a:gd name="connsiteY9" fmla="*/ 347662 h 561975"/>
              <a:gd name="connsiteX10" fmla="*/ 9525 w 531019"/>
              <a:gd name="connsiteY10" fmla="*/ 304800 h 561975"/>
              <a:gd name="connsiteX11" fmla="*/ 0 w 531019"/>
              <a:gd name="connsiteY11" fmla="*/ 240506 h 561975"/>
              <a:gd name="connsiteX12" fmla="*/ 4763 w 531019"/>
              <a:gd name="connsiteY12" fmla="*/ 169068 h 561975"/>
              <a:gd name="connsiteX13" fmla="*/ 19050 w 531019"/>
              <a:gd name="connsiteY13" fmla="*/ 126206 h 561975"/>
              <a:gd name="connsiteX14" fmla="*/ 69057 w 531019"/>
              <a:gd name="connsiteY14" fmla="*/ 76200 h 561975"/>
              <a:gd name="connsiteX15" fmla="*/ 114300 w 531019"/>
              <a:gd name="connsiteY15" fmla="*/ 47625 h 561975"/>
              <a:gd name="connsiteX16" fmla="*/ 183357 w 531019"/>
              <a:gd name="connsiteY16" fmla="*/ 23812 h 561975"/>
              <a:gd name="connsiteX17" fmla="*/ 295275 w 531019"/>
              <a:gd name="connsiteY17" fmla="*/ 14287 h 561975"/>
              <a:gd name="connsiteX18" fmla="*/ 378619 w 531019"/>
              <a:gd name="connsiteY18" fmla="*/ 0 h 561975"/>
              <a:gd name="connsiteX0" fmla="*/ 378619 w 492919"/>
              <a:gd name="connsiteY0" fmla="*/ 0 h 502443"/>
              <a:gd name="connsiteX1" fmla="*/ 492919 w 492919"/>
              <a:gd name="connsiteY1" fmla="*/ 502443 h 502443"/>
              <a:gd name="connsiteX2" fmla="*/ 450057 w 492919"/>
              <a:gd name="connsiteY2" fmla="*/ 464343 h 502443"/>
              <a:gd name="connsiteX3" fmla="*/ 388144 w 492919"/>
              <a:gd name="connsiteY3" fmla="*/ 435768 h 502443"/>
              <a:gd name="connsiteX4" fmla="*/ 311944 w 492919"/>
              <a:gd name="connsiteY4" fmla="*/ 428625 h 502443"/>
              <a:gd name="connsiteX5" fmla="*/ 230982 w 492919"/>
              <a:gd name="connsiteY5" fmla="*/ 423862 h 502443"/>
              <a:gd name="connsiteX6" fmla="*/ 133350 w 492919"/>
              <a:gd name="connsiteY6" fmla="*/ 414337 h 502443"/>
              <a:gd name="connsiteX7" fmla="*/ 61913 w 492919"/>
              <a:gd name="connsiteY7" fmla="*/ 381000 h 502443"/>
              <a:gd name="connsiteX8" fmla="*/ 28575 w 492919"/>
              <a:gd name="connsiteY8" fmla="*/ 347662 h 502443"/>
              <a:gd name="connsiteX9" fmla="*/ 9525 w 492919"/>
              <a:gd name="connsiteY9" fmla="*/ 304800 h 502443"/>
              <a:gd name="connsiteX10" fmla="*/ 0 w 492919"/>
              <a:gd name="connsiteY10" fmla="*/ 240506 h 502443"/>
              <a:gd name="connsiteX11" fmla="*/ 4763 w 492919"/>
              <a:gd name="connsiteY11" fmla="*/ 169068 h 502443"/>
              <a:gd name="connsiteX12" fmla="*/ 19050 w 492919"/>
              <a:gd name="connsiteY12" fmla="*/ 126206 h 502443"/>
              <a:gd name="connsiteX13" fmla="*/ 69057 w 492919"/>
              <a:gd name="connsiteY13" fmla="*/ 76200 h 502443"/>
              <a:gd name="connsiteX14" fmla="*/ 114300 w 492919"/>
              <a:gd name="connsiteY14" fmla="*/ 47625 h 502443"/>
              <a:gd name="connsiteX15" fmla="*/ 183357 w 492919"/>
              <a:gd name="connsiteY15" fmla="*/ 23812 h 502443"/>
              <a:gd name="connsiteX16" fmla="*/ 295275 w 492919"/>
              <a:gd name="connsiteY16" fmla="*/ 14287 h 502443"/>
              <a:gd name="connsiteX17" fmla="*/ 378619 w 492919"/>
              <a:gd name="connsiteY17" fmla="*/ 0 h 502443"/>
              <a:gd name="connsiteX0" fmla="*/ 378619 w 450057"/>
              <a:gd name="connsiteY0" fmla="*/ 0 h 464343"/>
              <a:gd name="connsiteX1" fmla="*/ 450057 w 450057"/>
              <a:gd name="connsiteY1" fmla="*/ 464343 h 464343"/>
              <a:gd name="connsiteX2" fmla="*/ 388144 w 450057"/>
              <a:gd name="connsiteY2" fmla="*/ 435768 h 464343"/>
              <a:gd name="connsiteX3" fmla="*/ 311944 w 450057"/>
              <a:gd name="connsiteY3" fmla="*/ 428625 h 464343"/>
              <a:gd name="connsiteX4" fmla="*/ 230982 w 450057"/>
              <a:gd name="connsiteY4" fmla="*/ 423862 h 464343"/>
              <a:gd name="connsiteX5" fmla="*/ 133350 w 450057"/>
              <a:gd name="connsiteY5" fmla="*/ 414337 h 464343"/>
              <a:gd name="connsiteX6" fmla="*/ 61913 w 450057"/>
              <a:gd name="connsiteY6" fmla="*/ 381000 h 464343"/>
              <a:gd name="connsiteX7" fmla="*/ 28575 w 450057"/>
              <a:gd name="connsiteY7" fmla="*/ 347662 h 464343"/>
              <a:gd name="connsiteX8" fmla="*/ 9525 w 450057"/>
              <a:gd name="connsiteY8" fmla="*/ 304800 h 464343"/>
              <a:gd name="connsiteX9" fmla="*/ 0 w 450057"/>
              <a:gd name="connsiteY9" fmla="*/ 240506 h 464343"/>
              <a:gd name="connsiteX10" fmla="*/ 4763 w 450057"/>
              <a:gd name="connsiteY10" fmla="*/ 169068 h 464343"/>
              <a:gd name="connsiteX11" fmla="*/ 19050 w 450057"/>
              <a:gd name="connsiteY11" fmla="*/ 126206 h 464343"/>
              <a:gd name="connsiteX12" fmla="*/ 69057 w 450057"/>
              <a:gd name="connsiteY12" fmla="*/ 76200 h 464343"/>
              <a:gd name="connsiteX13" fmla="*/ 114300 w 450057"/>
              <a:gd name="connsiteY13" fmla="*/ 47625 h 464343"/>
              <a:gd name="connsiteX14" fmla="*/ 183357 w 450057"/>
              <a:gd name="connsiteY14" fmla="*/ 23812 h 464343"/>
              <a:gd name="connsiteX15" fmla="*/ 295275 w 450057"/>
              <a:gd name="connsiteY15" fmla="*/ 14287 h 464343"/>
              <a:gd name="connsiteX16" fmla="*/ 378619 w 450057"/>
              <a:gd name="connsiteY16" fmla="*/ 0 h 464343"/>
              <a:gd name="connsiteX0" fmla="*/ 378619 w 388144"/>
              <a:gd name="connsiteY0" fmla="*/ 0 h 435768"/>
              <a:gd name="connsiteX1" fmla="*/ 388144 w 388144"/>
              <a:gd name="connsiteY1" fmla="*/ 435768 h 435768"/>
              <a:gd name="connsiteX2" fmla="*/ 311944 w 388144"/>
              <a:gd name="connsiteY2" fmla="*/ 428625 h 435768"/>
              <a:gd name="connsiteX3" fmla="*/ 230982 w 388144"/>
              <a:gd name="connsiteY3" fmla="*/ 423862 h 435768"/>
              <a:gd name="connsiteX4" fmla="*/ 133350 w 388144"/>
              <a:gd name="connsiteY4" fmla="*/ 414337 h 435768"/>
              <a:gd name="connsiteX5" fmla="*/ 61913 w 388144"/>
              <a:gd name="connsiteY5" fmla="*/ 381000 h 435768"/>
              <a:gd name="connsiteX6" fmla="*/ 28575 w 388144"/>
              <a:gd name="connsiteY6" fmla="*/ 347662 h 435768"/>
              <a:gd name="connsiteX7" fmla="*/ 9525 w 388144"/>
              <a:gd name="connsiteY7" fmla="*/ 304800 h 435768"/>
              <a:gd name="connsiteX8" fmla="*/ 0 w 388144"/>
              <a:gd name="connsiteY8" fmla="*/ 240506 h 435768"/>
              <a:gd name="connsiteX9" fmla="*/ 4763 w 388144"/>
              <a:gd name="connsiteY9" fmla="*/ 169068 h 435768"/>
              <a:gd name="connsiteX10" fmla="*/ 19050 w 388144"/>
              <a:gd name="connsiteY10" fmla="*/ 126206 h 435768"/>
              <a:gd name="connsiteX11" fmla="*/ 69057 w 388144"/>
              <a:gd name="connsiteY11" fmla="*/ 76200 h 435768"/>
              <a:gd name="connsiteX12" fmla="*/ 114300 w 388144"/>
              <a:gd name="connsiteY12" fmla="*/ 47625 h 435768"/>
              <a:gd name="connsiteX13" fmla="*/ 183357 w 388144"/>
              <a:gd name="connsiteY13" fmla="*/ 23812 h 435768"/>
              <a:gd name="connsiteX14" fmla="*/ 295275 w 388144"/>
              <a:gd name="connsiteY14" fmla="*/ 14287 h 435768"/>
              <a:gd name="connsiteX15" fmla="*/ 378619 w 388144"/>
              <a:gd name="connsiteY15" fmla="*/ 0 h 435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8144" h="435768">
                <a:moveTo>
                  <a:pt x="378619" y="0"/>
                </a:moveTo>
                <a:lnTo>
                  <a:pt x="388144" y="435768"/>
                </a:lnTo>
                <a:lnTo>
                  <a:pt x="311944" y="428625"/>
                </a:lnTo>
                <a:lnTo>
                  <a:pt x="230982" y="423862"/>
                </a:lnTo>
                <a:lnTo>
                  <a:pt x="133350" y="414337"/>
                </a:lnTo>
                <a:lnTo>
                  <a:pt x="61913" y="381000"/>
                </a:lnTo>
                <a:lnTo>
                  <a:pt x="28575" y="347662"/>
                </a:lnTo>
                <a:lnTo>
                  <a:pt x="9525" y="304800"/>
                </a:lnTo>
                <a:lnTo>
                  <a:pt x="0" y="240506"/>
                </a:lnTo>
                <a:lnTo>
                  <a:pt x="4763" y="169068"/>
                </a:lnTo>
                <a:lnTo>
                  <a:pt x="19050" y="126206"/>
                </a:lnTo>
                <a:lnTo>
                  <a:pt x="69057" y="76200"/>
                </a:lnTo>
                <a:lnTo>
                  <a:pt x="114300" y="47625"/>
                </a:lnTo>
                <a:lnTo>
                  <a:pt x="183357" y="23812"/>
                </a:lnTo>
                <a:lnTo>
                  <a:pt x="295275" y="14287"/>
                </a:lnTo>
                <a:lnTo>
                  <a:pt x="378619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reeform 40"/>
          <p:cNvSpPr/>
          <p:nvPr/>
        </p:nvSpPr>
        <p:spPr>
          <a:xfrm>
            <a:off x="3246485" y="1108988"/>
            <a:ext cx="258648" cy="314954"/>
          </a:xfrm>
          <a:custGeom>
            <a:avLst/>
            <a:gdLst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50157 w 1643063"/>
              <a:gd name="connsiteY15" fmla="*/ 507206 h 835819"/>
              <a:gd name="connsiteX16" fmla="*/ 1207294 w 1643063"/>
              <a:gd name="connsiteY16" fmla="*/ 528637 h 835819"/>
              <a:gd name="connsiteX17" fmla="*/ 1162050 w 1643063"/>
              <a:gd name="connsiteY17" fmla="*/ 571500 h 835819"/>
              <a:gd name="connsiteX18" fmla="*/ 1135857 w 1643063"/>
              <a:gd name="connsiteY18" fmla="*/ 609600 h 835819"/>
              <a:gd name="connsiteX19" fmla="*/ 1109663 w 1643063"/>
              <a:gd name="connsiteY19" fmla="*/ 688181 h 835819"/>
              <a:gd name="connsiteX20" fmla="*/ 1119188 w 1643063"/>
              <a:gd name="connsiteY20" fmla="*/ 742950 h 835819"/>
              <a:gd name="connsiteX21" fmla="*/ 1126332 w 1643063"/>
              <a:gd name="connsiteY21" fmla="*/ 804862 h 835819"/>
              <a:gd name="connsiteX22" fmla="*/ 1131094 w 1643063"/>
              <a:gd name="connsiteY22" fmla="*/ 831056 h 835819"/>
              <a:gd name="connsiteX23" fmla="*/ 531019 w 1643063"/>
              <a:gd name="connsiteY23" fmla="*/ 835819 h 835819"/>
              <a:gd name="connsiteX24" fmla="*/ 540544 w 1643063"/>
              <a:gd name="connsiteY24" fmla="*/ 776287 h 835819"/>
              <a:gd name="connsiteX25" fmla="*/ 540544 w 1643063"/>
              <a:gd name="connsiteY25" fmla="*/ 697706 h 835819"/>
              <a:gd name="connsiteX26" fmla="*/ 531019 w 1643063"/>
              <a:gd name="connsiteY26" fmla="*/ 645319 h 835819"/>
              <a:gd name="connsiteX27" fmla="*/ 492919 w 1643063"/>
              <a:gd name="connsiteY27" fmla="*/ 585787 h 835819"/>
              <a:gd name="connsiteX28" fmla="*/ 450057 w 1643063"/>
              <a:gd name="connsiteY28" fmla="*/ 547687 h 835819"/>
              <a:gd name="connsiteX29" fmla="*/ 388144 w 1643063"/>
              <a:gd name="connsiteY29" fmla="*/ 519112 h 835819"/>
              <a:gd name="connsiteX30" fmla="*/ 311944 w 1643063"/>
              <a:gd name="connsiteY30" fmla="*/ 511969 h 835819"/>
              <a:gd name="connsiteX31" fmla="*/ 230982 w 1643063"/>
              <a:gd name="connsiteY31" fmla="*/ 507206 h 835819"/>
              <a:gd name="connsiteX32" fmla="*/ 133350 w 1643063"/>
              <a:gd name="connsiteY32" fmla="*/ 497681 h 835819"/>
              <a:gd name="connsiteX33" fmla="*/ 61913 w 1643063"/>
              <a:gd name="connsiteY33" fmla="*/ 464344 h 835819"/>
              <a:gd name="connsiteX34" fmla="*/ 28575 w 1643063"/>
              <a:gd name="connsiteY34" fmla="*/ 431006 h 835819"/>
              <a:gd name="connsiteX35" fmla="*/ 9525 w 1643063"/>
              <a:gd name="connsiteY35" fmla="*/ 388144 h 835819"/>
              <a:gd name="connsiteX36" fmla="*/ 0 w 1643063"/>
              <a:gd name="connsiteY36" fmla="*/ 323850 h 835819"/>
              <a:gd name="connsiteX37" fmla="*/ 4763 w 1643063"/>
              <a:gd name="connsiteY37" fmla="*/ 252412 h 835819"/>
              <a:gd name="connsiteX38" fmla="*/ 19050 w 1643063"/>
              <a:gd name="connsiteY38" fmla="*/ 209550 h 835819"/>
              <a:gd name="connsiteX39" fmla="*/ 69057 w 1643063"/>
              <a:gd name="connsiteY39" fmla="*/ 159544 h 835819"/>
              <a:gd name="connsiteX40" fmla="*/ 114300 w 1643063"/>
              <a:gd name="connsiteY40" fmla="*/ 130969 h 835819"/>
              <a:gd name="connsiteX41" fmla="*/ 183357 w 1643063"/>
              <a:gd name="connsiteY41" fmla="*/ 107156 h 835819"/>
              <a:gd name="connsiteX42" fmla="*/ 295275 w 1643063"/>
              <a:gd name="connsiteY42" fmla="*/ 97631 h 835819"/>
              <a:gd name="connsiteX43" fmla="*/ 378619 w 1643063"/>
              <a:gd name="connsiteY43" fmla="*/ 83344 h 835819"/>
              <a:gd name="connsiteX44" fmla="*/ 502444 w 1643063"/>
              <a:gd name="connsiteY44" fmla="*/ 69056 h 835819"/>
              <a:gd name="connsiteX45" fmla="*/ 573882 w 1643063"/>
              <a:gd name="connsiteY45" fmla="*/ 54769 h 835819"/>
              <a:gd name="connsiteX46" fmla="*/ 659607 w 1643063"/>
              <a:gd name="connsiteY46" fmla="*/ 42862 h 835819"/>
              <a:gd name="connsiteX47" fmla="*/ 723900 w 1643063"/>
              <a:gd name="connsiteY47" fmla="*/ 23812 h 835819"/>
              <a:gd name="connsiteX48" fmla="*/ 802482 w 1643063"/>
              <a:gd name="connsiteY48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207294 w 1643063"/>
              <a:gd name="connsiteY15" fmla="*/ 528637 h 835819"/>
              <a:gd name="connsiteX16" fmla="*/ 1162050 w 1643063"/>
              <a:gd name="connsiteY16" fmla="*/ 571500 h 835819"/>
              <a:gd name="connsiteX17" fmla="*/ 1135857 w 1643063"/>
              <a:gd name="connsiteY17" fmla="*/ 609600 h 835819"/>
              <a:gd name="connsiteX18" fmla="*/ 1109663 w 1643063"/>
              <a:gd name="connsiteY18" fmla="*/ 688181 h 835819"/>
              <a:gd name="connsiteX19" fmla="*/ 1119188 w 1643063"/>
              <a:gd name="connsiteY19" fmla="*/ 742950 h 835819"/>
              <a:gd name="connsiteX20" fmla="*/ 1126332 w 1643063"/>
              <a:gd name="connsiteY20" fmla="*/ 804862 h 835819"/>
              <a:gd name="connsiteX21" fmla="*/ 1131094 w 1643063"/>
              <a:gd name="connsiteY21" fmla="*/ 831056 h 835819"/>
              <a:gd name="connsiteX22" fmla="*/ 531019 w 1643063"/>
              <a:gd name="connsiteY22" fmla="*/ 835819 h 835819"/>
              <a:gd name="connsiteX23" fmla="*/ 540544 w 1643063"/>
              <a:gd name="connsiteY23" fmla="*/ 776287 h 835819"/>
              <a:gd name="connsiteX24" fmla="*/ 540544 w 1643063"/>
              <a:gd name="connsiteY24" fmla="*/ 697706 h 835819"/>
              <a:gd name="connsiteX25" fmla="*/ 531019 w 1643063"/>
              <a:gd name="connsiteY25" fmla="*/ 645319 h 835819"/>
              <a:gd name="connsiteX26" fmla="*/ 492919 w 1643063"/>
              <a:gd name="connsiteY26" fmla="*/ 585787 h 835819"/>
              <a:gd name="connsiteX27" fmla="*/ 450057 w 1643063"/>
              <a:gd name="connsiteY27" fmla="*/ 547687 h 835819"/>
              <a:gd name="connsiteX28" fmla="*/ 388144 w 1643063"/>
              <a:gd name="connsiteY28" fmla="*/ 519112 h 835819"/>
              <a:gd name="connsiteX29" fmla="*/ 311944 w 1643063"/>
              <a:gd name="connsiteY29" fmla="*/ 511969 h 835819"/>
              <a:gd name="connsiteX30" fmla="*/ 230982 w 1643063"/>
              <a:gd name="connsiteY30" fmla="*/ 507206 h 835819"/>
              <a:gd name="connsiteX31" fmla="*/ 133350 w 1643063"/>
              <a:gd name="connsiteY31" fmla="*/ 497681 h 835819"/>
              <a:gd name="connsiteX32" fmla="*/ 61913 w 1643063"/>
              <a:gd name="connsiteY32" fmla="*/ 464344 h 835819"/>
              <a:gd name="connsiteX33" fmla="*/ 28575 w 1643063"/>
              <a:gd name="connsiteY33" fmla="*/ 431006 h 835819"/>
              <a:gd name="connsiteX34" fmla="*/ 9525 w 1643063"/>
              <a:gd name="connsiteY34" fmla="*/ 388144 h 835819"/>
              <a:gd name="connsiteX35" fmla="*/ 0 w 1643063"/>
              <a:gd name="connsiteY35" fmla="*/ 323850 h 835819"/>
              <a:gd name="connsiteX36" fmla="*/ 4763 w 1643063"/>
              <a:gd name="connsiteY36" fmla="*/ 252412 h 835819"/>
              <a:gd name="connsiteX37" fmla="*/ 19050 w 1643063"/>
              <a:gd name="connsiteY37" fmla="*/ 209550 h 835819"/>
              <a:gd name="connsiteX38" fmla="*/ 69057 w 1643063"/>
              <a:gd name="connsiteY38" fmla="*/ 159544 h 835819"/>
              <a:gd name="connsiteX39" fmla="*/ 114300 w 1643063"/>
              <a:gd name="connsiteY39" fmla="*/ 130969 h 835819"/>
              <a:gd name="connsiteX40" fmla="*/ 183357 w 1643063"/>
              <a:gd name="connsiteY40" fmla="*/ 107156 h 835819"/>
              <a:gd name="connsiteX41" fmla="*/ 295275 w 1643063"/>
              <a:gd name="connsiteY41" fmla="*/ 97631 h 835819"/>
              <a:gd name="connsiteX42" fmla="*/ 378619 w 1643063"/>
              <a:gd name="connsiteY42" fmla="*/ 83344 h 835819"/>
              <a:gd name="connsiteX43" fmla="*/ 502444 w 1643063"/>
              <a:gd name="connsiteY43" fmla="*/ 69056 h 835819"/>
              <a:gd name="connsiteX44" fmla="*/ 573882 w 1643063"/>
              <a:gd name="connsiteY44" fmla="*/ 54769 h 835819"/>
              <a:gd name="connsiteX45" fmla="*/ 659607 w 1643063"/>
              <a:gd name="connsiteY45" fmla="*/ 42862 h 835819"/>
              <a:gd name="connsiteX46" fmla="*/ 723900 w 1643063"/>
              <a:gd name="connsiteY46" fmla="*/ 23812 h 835819"/>
              <a:gd name="connsiteX47" fmla="*/ 802482 w 1643063"/>
              <a:gd name="connsiteY47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162050 w 1643063"/>
              <a:gd name="connsiteY15" fmla="*/ 571500 h 835819"/>
              <a:gd name="connsiteX16" fmla="*/ 1135857 w 1643063"/>
              <a:gd name="connsiteY16" fmla="*/ 609600 h 835819"/>
              <a:gd name="connsiteX17" fmla="*/ 1109663 w 1643063"/>
              <a:gd name="connsiteY17" fmla="*/ 688181 h 835819"/>
              <a:gd name="connsiteX18" fmla="*/ 1119188 w 1643063"/>
              <a:gd name="connsiteY18" fmla="*/ 742950 h 835819"/>
              <a:gd name="connsiteX19" fmla="*/ 1126332 w 1643063"/>
              <a:gd name="connsiteY19" fmla="*/ 804862 h 835819"/>
              <a:gd name="connsiteX20" fmla="*/ 1131094 w 1643063"/>
              <a:gd name="connsiteY20" fmla="*/ 831056 h 835819"/>
              <a:gd name="connsiteX21" fmla="*/ 531019 w 1643063"/>
              <a:gd name="connsiteY21" fmla="*/ 835819 h 835819"/>
              <a:gd name="connsiteX22" fmla="*/ 540544 w 1643063"/>
              <a:gd name="connsiteY22" fmla="*/ 776287 h 835819"/>
              <a:gd name="connsiteX23" fmla="*/ 540544 w 1643063"/>
              <a:gd name="connsiteY23" fmla="*/ 697706 h 835819"/>
              <a:gd name="connsiteX24" fmla="*/ 531019 w 1643063"/>
              <a:gd name="connsiteY24" fmla="*/ 645319 h 835819"/>
              <a:gd name="connsiteX25" fmla="*/ 492919 w 1643063"/>
              <a:gd name="connsiteY25" fmla="*/ 585787 h 835819"/>
              <a:gd name="connsiteX26" fmla="*/ 450057 w 1643063"/>
              <a:gd name="connsiteY26" fmla="*/ 547687 h 835819"/>
              <a:gd name="connsiteX27" fmla="*/ 388144 w 1643063"/>
              <a:gd name="connsiteY27" fmla="*/ 519112 h 835819"/>
              <a:gd name="connsiteX28" fmla="*/ 311944 w 1643063"/>
              <a:gd name="connsiteY28" fmla="*/ 511969 h 835819"/>
              <a:gd name="connsiteX29" fmla="*/ 230982 w 1643063"/>
              <a:gd name="connsiteY29" fmla="*/ 507206 h 835819"/>
              <a:gd name="connsiteX30" fmla="*/ 133350 w 1643063"/>
              <a:gd name="connsiteY30" fmla="*/ 497681 h 835819"/>
              <a:gd name="connsiteX31" fmla="*/ 61913 w 1643063"/>
              <a:gd name="connsiteY31" fmla="*/ 464344 h 835819"/>
              <a:gd name="connsiteX32" fmla="*/ 28575 w 1643063"/>
              <a:gd name="connsiteY32" fmla="*/ 431006 h 835819"/>
              <a:gd name="connsiteX33" fmla="*/ 9525 w 1643063"/>
              <a:gd name="connsiteY33" fmla="*/ 388144 h 835819"/>
              <a:gd name="connsiteX34" fmla="*/ 0 w 1643063"/>
              <a:gd name="connsiteY34" fmla="*/ 323850 h 835819"/>
              <a:gd name="connsiteX35" fmla="*/ 4763 w 1643063"/>
              <a:gd name="connsiteY35" fmla="*/ 252412 h 835819"/>
              <a:gd name="connsiteX36" fmla="*/ 19050 w 1643063"/>
              <a:gd name="connsiteY36" fmla="*/ 209550 h 835819"/>
              <a:gd name="connsiteX37" fmla="*/ 69057 w 1643063"/>
              <a:gd name="connsiteY37" fmla="*/ 159544 h 835819"/>
              <a:gd name="connsiteX38" fmla="*/ 114300 w 1643063"/>
              <a:gd name="connsiteY38" fmla="*/ 130969 h 835819"/>
              <a:gd name="connsiteX39" fmla="*/ 183357 w 1643063"/>
              <a:gd name="connsiteY39" fmla="*/ 107156 h 835819"/>
              <a:gd name="connsiteX40" fmla="*/ 295275 w 1643063"/>
              <a:gd name="connsiteY40" fmla="*/ 97631 h 835819"/>
              <a:gd name="connsiteX41" fmla="*/ 378619 w 1643063"/>
              <a:gd name="connsiteY41" fmla="*/ 83344 h 835819"/>
              <a:gd name="connsiteX42" fmla="*/ 502444 w 1643063"/>
              <a:gd name="connsiteY42" fmla="*/ 69056 h 835819"/>
              <a:gd name="connsiteX43" fmla="*/ 573882 w 1643063"/>
              <a:gd name="connsiteY43" fmla="*/ 54769 h 835819"/>
              <a:gd name="connsiteX44" fmla="*/ 659607 w 1643063"/>
              <a:gd name="connsiteY44" fmla="*/ 42862 h 835819"/>
              <a:gd name="connsiteX45" fmla="*/ 723900 w 1643063"/>
              <a:gd name="connsiteY45" fmla="*/ 23812 h 835819"/>
              <a:gd name="connsiteX46" fmla="*/ 802482 w 1643063"/>
              <a:gd name="connsiteY46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135857 w 1643063"/>
              <a:gd name="connsiteY15" fmla="*/ 609600 h 835819"/>
              <a:gd name="connsiteX16" fmla="*/ 1109663 w 1643063"/>
              <a:gd name="connsiteY16" fmla="*/ 688181 h 835819"/>
              <a:gd name="connsiteX17" fmla="*/ 1119188 w 1643063"/>
              <a:gd name="connsiteY17" fmla="*/ 742950 h 835819"/>
              <a:gd name="connsiteX18" fmla="*/ 1126332 w 1643063"/>
              <a:gd name="connsiteY18" fmla="*/ 804862 h 835819"/>
              <a:gd name="connsiteX19" fmla="*/ 1131094 w 1643063"/>
              <a:gd name="connsiteY19" fmla="*/ 831056 h 835819"/>
              <a:gd name="connsiteX20" fmla="*/ 531019 w 1643063"/>
              <a:gd name="connsiteY20" fmla="*/ 835819 h 835819"/>
              <a:gd name="connsiteX21" fmla="*/ 540544 w 1643063"/>
              <a:gd name="connsiteY21" fmla="*/ 776287 h 835819"/>
              <a:gd name="connsiteX22" fmla="*/ 540544 w 1643063"/>
              <a:gd name="connsiteY22" fmla="*/ 697706 h 835819"/>
              <a:gd name="connsiteX23" fmla="*/ 531019 w 1643063"/>
              <a:gd name="connsiteY23" fmla="*/ 645319 h 835819"/>
              <a:gd name="connsiteX24" fmla="*/ 492919 w 1643063"/>
              <a:gd name="connsiteY24" fmla="*/ 585787 h 835819"/>
              <a:gd name="connsiteX25" fmla="*/ 450057 w 1643063"/>
              <a:gd name="connsiteY25" fmla="*/ 547687 h 835819"/>
              <a:gd name="connsiteX26" fmla="*/ 388144 w 1643063"/>
              <a:gd name="connsiteY26" fmla="*/ 519112 h 835819"/>
              <a:gd name="connsiteX27" fmla="*/ 311944 w 1643063"/>
              <a:gd name="connsiteY27" fmla="*/ 511969 h 835819"/>
              <a:gd name="connsiteX28" fmla="*/ 230982 w 1643063"/>
              <a:gd name="connsiteY28" fmla="*/ 507206 h 835819"/>
              <a:gd name="connsiteX29" fmla="*/ 133350 w 1643063"/>
              <a:gd name="connsiteY29" fmla="*/ 497681 h 835819"/>
              <a:gd name="connsiteX30" fmla="*/ 61913 w 1643063"/>
              <a:gd name="connsiteY30" fmla="*/ 464344 h 835819"/>
              <a:gd name="connsiteX31" fmla="*/ 28575 w 1643063"/>
              <a:gd name="connsiteY31" fmla="*/ 431006 h 835819"/>
              <a:gd name="connsiteX32" fmla="*/ 9525 w 1643063"/>
              <a:gd name="connsiteY32" fmla="*/ 388144 h 835819"/>
              <a:gd name="connsiteX33" fmla="*/ 0 w 1643063"/>
              <a:gd name="connsiteY33" fmla="*/ 323850 h 835819"/>
              <a:gd name="connsiteX34" fmla="*/ 4763 w 1643063"/>
              <a:gd name="connsiteY34" fmla="*/ 252412 h 835819"/>
              <a:gd name="connsiteX35" fmla="*/ 19050 w 1643063"/>
              <a:gd name="connsiteY35" fmla="*/ 209550 h 835819"/>
              <a:gd name="connsiteX36" fmla="*/ 69057 w 1643063"/>
              <a:gd name="connsiteY36" fmla="*/ 159544 h 835819"/>
              <a:gd name="connsiteX37" fmla="*/ 114300 w 1643063"/>
              <a:gd name="connsiteY37" fmla="*/ 130969 h 835819"/>
              <a:gd name="connsiteX38" fmla="*/ 183357 w 1643063"/>
              <a:gd name="connsiteY38" fmla="*/ 107156 h 835819"/>
              <a:gd name="connsiteX39" fmla="*/ 295275 w 1643063"/>
              <a:gd name="connsiteY39" fmla="*/ 97631 h 835819"/>
              <a:gd name="connsiteX40" fmla="*/ 378619 w 1643063"/>
              <a:gd name="connsiteY40" fmla="*/ 83344 h 835819"/>
              <a:gd name="connsiteX41" fmla="*/ 502444 w 1643063"/>
              <a:gd name="connsiteY41" fmla="*/ 69056 h 835819"/>
              <a:gd name="connsiteX42" fmla="*/ 573882 w 1643063"/>
              <a:gd name="connsiteY42" fmla="*/ 54769 h 835819"/>
              <a:gd name="connsiteX43" fmla="*/ 659607 w 1643063"/>
              <a:gd name="connsiteY43" fmla="*/ 42862 h 835819"/>
              <a:gd name="connsiteX44" fmla="*/ 723900 w 1643063"/>
              <a:gd name="connsiteY44" fmla="*/ 23812 h 835819"/>
              <a:gd name="connsiteX45" fmla="*/ 802482 w 1643063"/>
              <a:gd name="connsiteY45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109663 w 1643063"/>
              <a:gd name="connsiteY15" fmla="*/ 688181 h 835819"/>
              <a:gd name="connsiteX16" fmla="*/ 1119188 w 1643063"/>
              <a:gd name="connsiteY16" fmla="*/ 742950 h 835819"/>
              <a:gd name="connsiteX17" fmla="*/ 1126332 w 1643063"/>
              <a:gd name="connsiteY17" fmla="*/ 804862 h 835819"/>
              <a:gd name="connsiteX18" fmla="*/ 1131094 w 1643063"/>
              <a:gd name="connsiteY18" fmla="*/ 831056 h 835819"/>
              <a:gd name="connsiteX19" fmla="*/ 531019 w 1643063"/>
              <a:gd name="connsiteY19" fmla="*/ 835819 h 835819"/>
              <a:gd name="connsiteX20" fmla="*/ 540544 w 1643063"/>
              <a:gd name="connsiteY20" fmla="*/ 776287 h 835819"/>
              <a:gd name="connsiteX21" fmla="*/ 540544 w 1643063"/>
              <a:gd name="connsiteY21" fmla="*/ 697706 h 835819"/>
              <a:gd name="connsiteX22" fmla="*/ 531019 w 1643063"/>
              <a:gd name="connsiteY22" fmla="*/ 645319 h 835819"/>
              <a:gd name="connsiteX23" fmla="*/ 492919 w 1643063"/>
              <a:gd name="connsiteY23" fmla="*/ 585787 h 835819"/>
              <a:gd name="connsiteX24" fmla="*/ 450057 w 1643063"/>
              <a:gd name="connsiteY24" fmla="*/ 547687 h 835819"/>
              <a:gd name="connsiteX25" fmla="*/ 388144 w 1643063"/>
              <a:gd name="connsiteY25" fmla="*/ 519112 h 835819"/>
              <a:gd name="connsiteX26" fmla="*/ 311944 w 1643063"/>
              <a:gd name="connsiteY26" fmla="*/ 511969 h 835819"/>
              <a:gd name="connsiteX27" fmla="*/ 230982 w 1643063"/>
              <a:gd name="connsiteY27" fmla="*/ 507206 h 835819"/>
              <a:gd name="connsiteX28" fmla="*/ 133350 w 1643063"/>
              <a:gd name="connsiteY28" fmla="*/ 497681 h 835819"/>
              <a:gd name="connsiteX29" fmla="*/ 61913 w 1643063"/>
              <a:gd name="connsiteY29" fmla="*/ 464344 h 835819"/>
              <a:gd name="connsiteX30" fmla="*/ 28575 w 1643063"/>
              <a:gd name="connsiteY30" fmla="*/ 431006 h 835819"/>
              <a:gd name="connsiteX31" fmla="*/ 9525 w 1643063"/>
              <a:gd name="connsiteY31" fmla="*/ 388144 h 835819"/>
              <a:gd name="connsiteX32" fmla="*/ 0 w 1643063"/>
              <a:gd name="connsiteY32" fmla="*/ 323850 h 835819"/>
              <a:gd name="connsiteX33" fmla="*/ 4763 w 1643063"/>
              <a:gd name="connsiteY33" fmla="*/ 252412 h 835819"/>
              <a:gd name="connsiteX34" fmla="*/ 19050 w 1643063"/>
              <a:gd name="connsiteY34" fmla="*/ 209550 h 835819"/>
              <a:gd name="connsiteX35" fmla="*/ 69057 w 1643063"/>
              <a:gd name="connsiteY35" fmla="*/ 159544 h 835819"/>
              <a:gd name="connsiteX36" fmla="*/ 114300 w 1643063"/>
              <a:gd name="connsiteY36" fmla="*/ 130969 h 835819"/>
              <a:gd name="connsiteX37" fmla="*/ 183357 w 1643063"/>
              <a:gd name="connsiteY37" fmla="*/ 107156 h 835819"/>
              <a:gd name="connsiteX38" fmla="*/ 295275 w 1643063"/>
              <a:gd name="connsiteY38" fmla="*/ 97631 h 835819"/>
              <a:gd name="connsiteX39" fmla="*/ 378619 w 1643063"/>
              <a:gd name="connsiteY39" fmla="*/ 83344 h 835819"/>
              <a:gd name="connsiteX40" fmla="*/ 502444 w 1643063"/>
              <a:gd name="connsiteY40" fmla="*/ 69056 h 835819"/>
              <a:gd name="connsiteX41" fmla="*/ 573882 w 1643063"/>
              <a:gd name="connsiteY41" fmla="*/ 54769 h 835819"/>
              <a:gd name="connsiteX42" fmla="*/ 659607 w 1643063"/>
              <a:gd name="connsiteY42" fmla="*/ 42862 h 835819"/>
              <a:gd name="connsiteX43" fmla="*/ 723900 w 1643063"/>
              <a:gd name="connsiteY43" fmla="*/ 23812 h 835819"/>
              <a:gd name="connsiteX44" fmla="*/ 802482 w 1643063"/>
              <a:gd name="connsiteY44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119188 w 1643063"/>
              <a:gd name="connsiteY15" fmla="*/ 742950 h 835819"/>
              <a:gd name="connsiteX16" fmla="*/ 1126332 w 1643063"/>
              <a:gd name="connsiteY16" fmla="*/ 804862 h 835819"/>
              <a:gd name="connsiteX17" fmla="*/ 1131094 w 1643063"/>
              <a:gd name="connsiteY17" fmla="*/ 831056 h 835819"/>
              <a:gd name="connsiteX18" fmla="*/ 531019 w 1643063"/>
              <a:gd name="connsiteY18" fmla="*/ 835819 h 835819"/>
              <a:gd name="connsiteX19" fmla="*/ 540544 w 1643063"/>
              <a:gd name="connsiteY19" fmla="*/ 776287 h 835819"/>
              <a:gd name="connsiteX20" fmla="*/ 540544 w 1643063"/>
              <a:gd name="connsiteY20" fmla="*/ 697706 h 835819"/>
              <a:gd name="connsiteX21" fmla="*/ 531019 w 1643063"/>
              <a:gd name="connsiteY21" fmla="*/ 645319 h 835819"/>
              <a:gd name="connsiteX22" fmla="*/ 492919 w 1643063"/>
              <a:gd name="connsiteY22" fmla="*/ 585787 h 835819"/>
              <a:gd name="connsiteX23" fmla="*/ 450057 w 1643063"/>
              <a:gd name="connsiteY23" fmla="*/ 547687 h 835819"/>
              <a:gd name="connsiteX24" fmla="*/ 388144 w 1643063"/>
              <a:gd name="connsiteY24" fmla="*/ 519112 h 835819"/>
              <a:gd name="connsiteX25" fmla="*/ 311944 w 1643063"/>
              <a:gd name="connsiteY25" fmla="*/ 511969 h 835819"/>
              <a:gd name="connsiteX26" fmla="*/ 230982 w 1643063"/>
              <a:gd name="connsiteY26" fmla="*/ 507206 h 835819"/>
              <a:gd name="connsiteX27" fmla="*/ 133350 w 1643063"/>
              <a:gd name="connsiteY27" fmla="*/ 497681 h 835819"/>
              <a:gd name="connsiteX28" fmla="*/ 61913 w 1643063"/>
              <a:gd name="connsiteY28" fmla="*/ 464344 h 835819"/>
              <a:gd name="connsiteX29" fmla="*/ 28575 w 1643063"/>
              <a:gd name="connsiteY29" fmla="*/ 431006 h 835819"/>
              <a:gd name="connsiteX30" fmla="*/ 9525 w 1643063"/>
              <a:gd name="connsiteY30" fmla="*/ 388144 h 835819"/>
              <a:gd name="connsiteX31" fmla="*/ 0 w 1643063"/>
              <a:gd name="connsiteY31" fmla="*/ 323850 h 835819"/>
              <a:gd name="connsiteX32" fmla="*/ 4763 w 1643063"/>
              <a:gd name="connsiteY32" fmla="*/ 252412 h 835819"/>
              <a:gd name="connsiteX33" fmla="*/ 19050 w 1643063"/>
              <a:gd name="connsiteY33" fmla="*/ 209550 h 835819"/>
              <a:gd name="connsiteX34" fmla="*/ 69057 w 1643063"/>
              <a:gd name="connsiteY34" fmla="*/ 159544 h 835819"/>
              <a:gd name="connsiteX35" fmla="*/ 114300 w 1643063"/>
              <a:gd name="connsiteY35" fmla="*/ 130969 h 835819"/>
              <a:gd name="connsiteX36" fmla="*/ 183357 w 1643063"/>
              <a:gd name="connsiteY36" fmla="*/ 107156 h 835819"/>
              <a:gd name="connsiteX37" fmla="*/ 295275 w 1643063"/>
              <a:gd name="connsiteY37" fmla="*/ 97631 h 835819"/>
              <a:gd name="connsiteX38" fmla="*/ 378619 w 1643063"/>
              <a:gd name="connsiteY38" fmla="*/ 83344 h 835819"/>
              <a:gd name="connsiteX39" fmla="*/ 502444 w 1643063"/>
              <a:gd name="connsiteY39" fmla="*/ 69056 h 835819"/>
              <a:gd name="connsiteX40" fmla="*/ 573882 w 1643063"/>
              <a:gd name="connsiteY40" fmla="*/ 54769 h 835819"/>
              <a:gd name="connsiteX41" fmla="*/ 659607 w 1643063"/>
              <a:gd name="connsiteY41" fmla="*/ 42862 h 835819"/>
              <a:gd name="connsiteX42" fmla="*/ 723900 w 1643063"/>
              <a:gd name="connsiteY42" fmla="*/ 23812 h 835819"/>
              <a:gd name="connsiteX43" fmla="*/ 802482 w 1643063"/>
              <a:gd name="connsiteY43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126332 w 1643063"/>
              <a:gd name="connsiteY15" fmla="*/ 804862 h 835819"/>
              <a:gd name="connsiteX16" fmla="*/ 1131094 w 1643063"/>
              <a:gd name="connsiteY16" fmla="*/ 831056 h 835819"/>
              <a:gd name="connsiteX17" fmla="*/ 531019 w 1643063"/>
              <a:gd name="connsiteY17" fmla="*/ 835819 h 835819"/>
              <a:gd name="connsiteX18" fmla="*/ 540544 w 1643063"/>
              <a:gd name="connsiteY18" fmla="*/ 776287 h 835819"/>
              <a:gd name="connsiteX19" fmla="*/ 540544 w 1643063"/>
              <a:gd name="connsiteY19" fmla="*/ 697706 h 835819"/>
              <a:gd name="connsiteX20" fmla="*/ 531019 w 1643063"/>
              <a:gd name="connsiteY20" fmla="*/ 645319 h 835819"/>
              <a:gd name="connsiteX21" fmla="*/ 492919 w 1643063"/>
              <a:gd name="connsiteY21" fmla="*/ 585787 h 835819"/>
              <a:gd name="connsiteX22" fmla="*/ 450057 w 1643063"/>
              <a:gd name="connsiteY22" fmla="*/ 547687 h 835819"/>
              <a:gd name="connsiteX23" fmla="*/ 388144 w 1643063"/>
              <a:gd name="connsiteY23" fmla="*/ 519112 h 835819"/>
              <a:gd name="connsiteX24" fmla="*/ 311944 w 1643063"/>
              <a:gd name="connsiteY24" fmla="*/ 511969 h 835819"/>
              <a:gd name="connsiteX25" fmla="*/ 230982 w 1643063"/>
              <a:gd name="connsiteY25" fmla="*/ 507206 h 835819"/>
              <a:gd name="connsiteX26" fmla="*/ 133350 w 1643063"/>
              <a:gd name="connsiteY26" fmla="*/ 497681 h 835819"/>
              <a:gd name="connsiteX27" fmla="*/ 61913 w 1643063"/>
              <a:gd name="connsiteY27" fmla="*/ 464344 h 835819"/>
              <a:gd name="connsiteX28" fmla="*/ 28575 w 1643063"/>
              <a:gd name="connsiteY28" fmla="*/ 431006 h 835819"/>
              <a:gd name="connsiteX29" fmla="*/ 9525 w 1643063"/>
              <a:gd name="connsiteY29" fmla="*/ 388144 h 835819"/>
              <a:gd name="connsiteX30" fmla="*/ 0 w 1643063"/>
              <a:gd name="connsiteY30" fmla="*/ 323850 h 835819"/>
              <a:gd name="connsiteX31" fmla="*/ 4763 w 1643063"/>
              <a:gd name="connsiteY31" fmla="*/ 252412 h 835819"/>
              <a:gd name="connsiteX32" fmla="*/ 19050 w 1643063"/>
              <a:gd name="connsiteY32" fmla="*/ 209550 h 835819"/>
              <a:gd name="connsiteX33" fmla="*/ 69057 w 1643063"/>
              <a:gd name="connsiteY33" fmla="*/ 159544 h 835819"/>
              <a:gd name="connsiteX34" fmla="*/ 114300 w 1643063"/>
              <a:gd name="connsiteY34" fmla="*/ 130969 h 835819"/>
              <a:gd name="connsiteX35" fmla="*/ 183357 w 1643063"/>
              <a:gd name="connsiteY35" fmla="*/ 107156 h 835819"/>
              <a:gd name="connsiteX36" fmla="*/ 295275 w 1643063"/>
              <a:gd name="connsiteY36" fmla="*/ 97631 h 835819"/>
              <a:gd name="connsiteX37" fmla="*/ 378619 w 1643063"/>
              <a:gd name="connsiteY37" fmla="*/ 83344 h 835819"/>
              <a:gd name="connsiteX38" fmla="*/ 502444 w 1643063"/>
              <a:gd name="connsiteY38" fmla="*/ 69056 h 835819"/>
              <a:gd name="connsiteX39" fmla="*/ 573882 w 1643063"/>
              <a:gd name="connsiteY39" fmla="*/ 54769 h 835819"/>
              <a:gd name="connsiteX40" fmla="*/ 659607 w 1643063"/>
              <a:gd name="connsiteY40" fmla="*/ 42862 h 835819"/>
              <a:gd name="connsiteX41" fmla="*/ 723900 w 1643063"/>
              <a:gd name="connsiteY41" fmla="*/ 23812 h 835819"/>
              <a:gd name="connsiteX42" fmla="*/ 802482 w 1643063"/>
              <a:gd name="connsiteY42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1131094 w 1643063"/>
              <a:gd name="connsiteY15" fmla="*/ 831056 h 835819"/>
              <a:gd name="connsiteX16" fmla="*/ 531019 w 1643063"/>
              <a:gd name="connsiteY16" fmla="*/ 835819 h 835819"/>
              <a:gd name="connsiteX17" fmla="*/ 540544 w 1643063"/>
              <a:gd name="connsiteY17" fmla="*/ 776287 h 835819"/>
              <a:gd name="connsiteX18" fmla="*/ 540544 w 1643063"/>
              <a:gd name="connsiteY18" fmla="*/ 697706 h 835819"/>
              <a:gd name="connsiteX19" fmla="*/ 531019 w 1643063"/>
              <a:gd name="connsiteY19" fmla="*/ 645319 h 835819"/>
              <a:gd name="connsiteX20" fmla="*/ 492919 w 1643063"/>
              <a:gd name="connsiteY20" fmla="*/ 585787 h 835819"/>
              <a:gd name="connsiteX21" fmla="*/ 450057 w 1643063"/>
              <a:gd name="connsiteY21" fmla="*/ 547687 h 835819"/>
              <a:gd name="connsiteX22" fmla="*/ 388144 w 1643063"/>
              <a:gd name="connsiteY22" fmla="*/ 519112 h 835819"/>
              <a:gd name="connsiteX23" fmla="*/ 311944 w 1643063"/>
              <a:gd name="connsiteY23" fmla="*/ 511969 h 835819"/>
              <a:gd name="connsiteX24" fmla="*/ 230982 w 1643063"/>
              <a:gd name="connsiteY24" fmla="*/ 507206 h 835819"/>
              <a:gd name="connsiteX25" fmla="*/ 133350 w 1643063"/>
              <a:gd name="connsiteY25" fmla="*/ 497681 h 835819"/>
              <a:gd name="connsiteX26" fmla="*/ 61913 w 1643063"/>
              <a:gd name="connsiteY26" fmla="*/ 464344 h 835819"/>
              <a:gd name="connsiteX27" fmla="*/ 28575 w 1643063"/>
              <a:gd name="connsiteY27" fmla="*/ 431006 h 835819"/>
              <a:gd name="connsiteX28" fmla="*/ 9525 w 1643063"/>
              <a:gd name="connsiteY28" fmla="*/ 388144 h 835819"/>
              <a:gd name="connsiteX29" fmla="*/ 0 w 1643063"/>
              <a:gd name="connsiteY29" fmla="*/ 323850 h 835819"/>
              <a:gd name="connsiteX30" fmla="*/ 4763 w 1643063"/>
              <a:gd name="connsiteY30" fmla="*/ 252412 h 835819"/>
              <a:gd name="connsiteX31" fmla="*/ 19050 w 1643063"/>
              <a:gd name="connsiteY31" fmla="*/ 209550 h 835819"/>
              <a:gd name="connsiteX32" fmla="*/ 69057 w 1643063"/>
              <a:gd name="connsiteY32" fmla="*/ 159544 h 835819"/>
              <a:gd name="connsiteX33" fmla="*/ 114300 w 1643063"/>
              <a:gd name="connsiteY33" fmla="*/ 130969 h 835819"/>
              <a:gd name="connsiteX34" fmla="*/ 183357 w 1643063"/>
              <a:gd name="connsiteY34" fmla="*/ 107156 h 835819"/>
              <a:gd name="connsiteX35" fmla="*/ 295275 w 1643063"/>
              <a:gd name="connsiteY35" fmla="*/ 97631 h 835819"/>
              <a:gd name="connsiteX36" fmla="*/ 378619 w 1643063"/>
              <a:gd name="connsiteY36" fmla="*/ 83344 h 835819"/>
              <a:gd name="connsiteX37" fmla="*/ 502444 w 1643063"/>
              <a:gd name="connsiteY37" fmla="*/ 69056 h 835819"/>
              <a:gd name="connsiteX38" fmla="*/ 573882 w 1643063"/>
              <a:gd name="connsiteY38" fmla="*/ 54769 h 835819"/>
              <a:gd name="connsiteX39" fmla="*/ 659607 w 1643063"/>
              <a:gd name="connsiteY39" fmla="*/ 42862 h 835819"/>
              <a:gd name="connsiteX40" fmla="*/ 723900 w 1643063"/>
              <a:gd name="connsiteY40" fmla="*/ 23812 h 835819"/>
              <a:gd name="connsiteX41" fmla="*/ 802482 w 1643063"/>
              <a:gd name="connsiteY41" fmla="*/ 0 h 835819"/>
              <a:gd name="connsiteX0" fmla="*/ 802482 w 1643063"/>
              <a:gd name="connsiteY0" fmla="*/ 0 h 835819"/>
              <a:gd name="connsiteX1" fmla="*/ 933450 w 1643063"/>
              <a:gd name="connsiteY1" fmla="*/ 45244 h 835819"/>
              <a:gd name="connsiteX2" fmla="*/ 1097757 w 1643063"/>
              <a:gd name="connsiteY2" fmla="*/ 76200 h 835819"/>
              <a:gd name="connsiteX3" fmla="*/ 1293019 w 1643063"/>
              <a:gd name="connsiteY3" fmla="*/ 80962 h 835819"/>
              <a:gd name="connsiteX4" fmla="*/ 1421607 w 1643063"/>
              <a:gd name="connsiteY4" fmla="*/ 92869 h 835819"/>
              <a:gd name="connsiteX5" fmla="*/ 1507332 w 1643063"/>
              <a:gd name="connsiteY5" fmla="*/ 121444 h 835819"/>
              <a:gd name="connsiteX6" fmla="*/ 1557338 w 1643063"/>
              <a:gd name="connsiteY6" fmla="*/ 140494 h 835819"/>
              <a:gd name="connsiteX7" fmla="*/ 1612107 w 1643063"/>
              <a:gd name="connsiteY7" fmla="*/ 200025 h 835819"/>
              <a:gd name="connsiteX8" fmla="*/ 1640682 w 1643063"/>
              <a:gd name="connsiteY8" fmla="*/ 285750 h 835819"/>
              <a:gd name="connsiteX9" fmla="*/ 1643063 w 1643063"/>
              <a:gd name="connsiteY9" fmla="*/ 333375 h 835819"/>
              <a:gd name="connsiteX10" fmla="*/ 1633538 w 1643063"/>
              <a:gd name="connsiteY10" fmla="*/ 397669 h 835819"/>
              <a:gd name="connsiteX11" fmla="*/ 1602582 w 1643063"/>
              <a:gd name="connsiteY11" fmla="*/ 440531 h 835819"/>
              <a:gd name="connsiteX12" fmla="*/ 1540669 w 1643063"/>
              <a:gd name="connsiteY12" fmla="*/ 481012 h 835819"/>
              <a:gd name="connsiteX13" fmla="*/ 1466850 w 1643063"/>
              <a:gd name="connsiteY13" fmla="*/ 497681 h 835819"/>
              <a:gd name="connsiteX14" fmla="*/ 1352550 w 1643063"/>
              <a:gd name="connsiteY14" fmla="*/ 507206 h 835819"/>
              <a:gd name="connsiteX15" fmla="*/ 531019 w 1643063"/>
              <a:gd name="connsiteY15" fmla="*/ 835819 h 835819"/>
              <a:gd name="connsiteX16" fmla="*/ 540544 w 1643063"/>
              <a:gd name="connsiteY16" fmla="*/ 776287 h 835819"/>
              <a:gd name="connsiteX17" fmla="*/ 540544 w 1643063"/>
              <a:gd name="connsiteY17" fmla="*/ 697706 h 835819"/>
              <a:gd name="connsiteX18" fmla="*/ 531019 w 1643063"/>
              <a:gd name="connsiteY18" fmla="*/ 645319 h 835819"/>
              <a:gd name="connsiteX19" fmla="*/ 492919 w 1643063"/>
              <a:gd name="connsiteY19" fmla="*/ 585787 h 835819"/>
              <a:gd name="connsiteX20" fmla="*/ 450057 w 1643063"/>
              <a:gd name="connsiteY20" fmla="*/ 547687 h 835819"/>
              <a:gd name="connsiteX21" fmla="*/ 388144 w 1643063"/>
              <a:gd name="connsiteY21" fmla="*/ 519112 h 835819"/>
              <a:gd name="connsiteX22" fmla="*/ 311944 w 1643063"/>
              <a:gd name="connsiteY22" fmla="*/ 511969 h 835819"/>
              <a:gd name="connsiteX23" fmla="*/ 230982 w 1643063"/>
              <a:gd name="connsiteY23" fmla="*/ 507206 h 835819"/>
              <a:gd name="connsiteX24" fmla="*/ 133350 w 1643063"/>
              <a:gd name="connsiteY24" fmla="*/ 497681 h 835819"/>
              <a:gd name="connsiteX25" fmla="*/ 61913 w 1643063"/>
              <a:gd name="connsiteY25" fmla="*/ 464344 h 835819"/>
              <a:gd name="connsiteX26" fmla="*/ 28575 w 1643063"/>
              <a:gd name="connsiteY26" fmla="*/ 431006 h 835819"/>
              <a:gd name="connsiteX27" fmla="*/ 9525 w 1643063"/>
              <a:gd name="connsiteY27" fmla="*/ 388144 h 835819"/>
              <a:gd name="connsiteX28" fmla="*/ 0 w 1643063"/>
              <a:gd name="connsiteY28" fmla="*/ 323850 h 835819"/>
              <a:gd name="connsiteX29" fmla="*/ 4763 w 1643063"/>
              <a:gd name="connsiteY29" fmla="*/ 252412 h 835819"/>
              <a:gd name="connsiteX30" fmla="*/ 19050 w 1643063"/>
              <a:gd name="connsiteY30" fmla="*/ 209550 h 835819"/>
              <a:gd name="connsiteX31" fmla="*/ 69057 w 1643063"/>
              <a:gd name="connsiteY31" fmla="*/ 159544 h 835819"/>
              <a:gd name="connsiteX32" fmla="*/ 114300 w 1643063"/>
              <a:gd name="connsiteY32" fmla="*/ 130969 h 835819"/>
              <a:gd name="connsiteX33" fmla="*/ 183357 w 1643063"/>
              <a:gd name="connsiteY33" fmla="*/ 107156 h 835819"/>
              <a:gd name="connsiteX34" fmla="*/ 295275 w 1643063"/>
              <a:gd name="connsiteY34" fmla="*/ 97631 h 835819"/>
              <a:gd name="connsiteX35" fmla="*/ 378619 w 1643063"/>
              <a:gd name="connsiteY35" fmla="*/ 83344 h 835819"/>
              <a:gd name="connsiteX36" fmla="*/ 502444 w 1643063"/>
              <a:gd name="connsiteY36" fmla="*/ 69056 h 835819"/>
              <a:gd name="connsiteX37" fmla="*/ 573882 w 1643063"/>
              <a:gd name="connsiteY37" fmla="*/ 54769 h 835819"/>
              <a:gd name="connsiteX38" fmla="*/ 659607 w 1643063"/>
              <a:gd name="connsiteY38" fmla="*/ 42862 h 835819"/>
              <a:gd name="connsiteX39" fmla="*/ 723900 w 1643063"/>
              <a:gd name="connsiteY39" fmla="*/ 23812 h 835819"/>
              <a:gd name="connsiteX40" fmla="*/ 802482 w 1643063"/>
              <a:gd name="connsiteY40" fmla="*/ 0 h 835819"/>
              <a:gd name="connsiteX0" fmla="*/ 802482 w 1643063"/>
              <a:gd name="connsiteY0" fmla="*/ 0 h 776287"/>
              <a:gd name="connsiteX1" fmla="*/ 933450 w 1643063"/>
              <a:gd name="connsiteY1" fmla="*/ 45244 h 776287"/>
              <a:gd name="connsiteX2" fmla="*/ 1097757 w 1643063"/>
              <a:gd name="connsiteY2" fmla="*/ 76200 h 776287"/>
              <a:gd name="connsiteX3" fmla="*/ 1293019 w 1643063"/>
              <a:gd name="connsiteY3" fmla="*/ 80962 h 776287"/>
              <a:gd name="connsiteX4" fmla="*/ 1421607 w 1643063"/>
              <a:gd name="connsiteY4" fmla="*/ 92869 h 776287"/>
              <a:gd name="connsiteX5" fmla="*/ 1507332 w 1643063"/>
              <a:gd name="connsiteY5" fmla="*/ 121444 h 776287"/>
              <a:gd name="connsiteX6" fmla="*/ 1557338 w 1643063"/>
              <a:gd name="connsiteY6" fmla="*/ 140494 h 776287"/>
              <a:gd name="connsiteX7" fmla="*/ 1612107 w 1643063"/>
              <a:gd name="connsiteY7" fmla="*/ 200025 h 776287"/>
              <a:gd name="connsiteX8" fmla="*/ 1640682 w 1643063"/>
              <a:gd name="connsiteY8" fmla="*/ 285750 h 776287"/>
              <a:gd name="connsiteX9" fmla="*/ 1643063 w 1643063"/>
              <a:gd name="connsiteY9" fmla="*/ 333375 h 776287"/>
              <a:gd name="connsiteX10" fmla="*/ 1633538 w 1643063"/>
              <a:gd name="connsiteY10" fmla="*/ 397669 h 776287"/>
              <a:gd name="connsiteX11" fmla="*/ 1602582 w 1643063"/>
              <a:gd name="connsiteY11" fmla="*/ 440531 h 776287"/>
              <a:gd name="connsiteX12" fmla="*/ 1540669 w 1643063"/>
              <a:gd name="connsiteY12" fmla="*/ 481012 h 776287"/>
              <a:gd name="connsiteX13" fmla="*/ 1466850 w 1643063"/>
              <a:gd name="connsiteY13" fmla="*/ 497681 h 776287"/>
              <a:gd name="connsiteX14" fmla="*/ 1352550 w 1643063"/>
              <a:gd name="connsiteY14" fmla="*/ 507206 h 776287"/>
              <a:gd name="connsiteX15" fmla="*/ 540544 w 1643063"/>
              <a:gd name="connsiteY15" fmla="*/ 776287 h 776287"/>
              <a:gd name="connsiteX16" fmla="*/ 540544 w 1643063"/>
              <a:gd name="connsiteY16" fmla="*/ 697706 h 776287"/>
              <a:gd name="connsiteX17" fmla="*/ 531019 w 1643063"/>
              <a:gd name="connsiteY17" fmla="*/ 645319 h 776287"/>
              <a:gd name="connsiteX18" fmla="*/ 492919 w 1643063"/>
              <a:gd name="connsiteY18" fmla="*/ 585787 h 776287"/>
              <a:gd name="connsiteX19" fmla="*/ 450057 w 1643063"/>
              <a:gd name="connsiteY19" fmla="*/ 547687 h 776287"/>
              <a:gd name="connsiteX20" fmla="*/ 388144 w 1643063"/>
              <a:gd name="connsiteY20" fmla="*/ 519112 h 776287"/>
              <a:gd name="connsiteX21" fmla="*/ 311944 w 1643063"/>
              <a:gd name="connsiteY21" fmla="*/ 511969 h 776287"/>
              <a:gd name="connsiteX22" fmla="*/ 230982 w 1643063"/>
              <a:gd name="connsiteY22" fmla="*/ 507206 h 776287"/>
              <a:gd name="connsiteX23" fmla="*/ 133350 w 1643063"/>
              <a:gd name="connsiteY23" fmla="*/ 497681 h 776287"/>
              <a:gd name="connsiteX24" fmla="*/ 61913 w 1643063"/>
              <a:gd name="connsiteY24" fmla="*/ 464344 h 776287"/>
              <a:gd name="connsiteX25" fmla="*/ 28575 w 1643063"/>
              <a:gd name="connsiteY25" fmla="*/ 431006 h 776287"/>
              <a:gd name="connsiteX26" fmla="*/ 9525 w 1643063"/>
              <a:gd name="connsiteY26" fmla="*/ 388144 h 776287"/>
              <a:gd name="connsiteX27" fmla="*/ 0 w 1643063"/>
              <a:gd name="connsiteY27" fmla="*/ 323850 h 776287"/>
              <a:gd name="connsiteX28" fmla="*/ 4763 w 1643063"/>
              <a:gd name="connsiteY28" fmla="*/ 252412 h 776287"/>
              <a:gd name="connsiteX29" fmla="*/ 19050 w 1643063"/>
              <a:gd name="connsiteY29" fmla="*/ 209550 h 776287"/>
              <a:gd name="connsiteX30" fmla="*/ 69057 w 1643063"/>
              <a:gd name="connsiteY30" fmla="*/ 159544 h 776287"/>
              <a:gd name="connsiteX31" fmla="*/ 114300 w 1643063"/>
              <a:gd name="connsiteY31" fmla="*/ 130969 h 776287"/>
              <a:gd name="connsiteX32" fmla="*/ 183357 w 1643063"/>
              <a:gd name="connsiteY32" fmla="*/ 107156 h 776287"/>
              <a:gd name="connsiteX33" fmla="*/ 295275 w 1643063"/>
              <a:gd name="connsiteY33" fmla="*/ 97631 h 776287"/>
              <a:gd name="connsiteX34" fmla="*/ 378619 w 1643063"/>
              <a:gd name="connsiteY34" fmla="*/ 83344 h 776287"/>
              <a:gd name="connsiteX35" fmla="*/ 502444 w 1643063"/>
              <a:gd name="connsiteY35" fmla="*/ 69056 h 776287"/>
              <a:gd name="connsiteX36" fmla="*/ 573882 w 1643063"/>
              <a:gd name="connsiteY36" fmla="*/ 54769 h 776287"/>
              <a:gd name="connsiteX37" fmla="*/ 659607 w 1643063"/>
              <a:gd name="connsiteY37" fmla="*/ 42862 h 776287"/>
              <a:gd name="connsiteX38" fmla="*/ 723900 w 1643063"/>
              <a:gd name="connsiteY38" fmla="*/ 23812 h 776287"/>
              <a:gd name="connsiteX39" fmla="*/ 802482 w 1643063"/>
              <a:gd name="connsiteY39" fmla="*/ 0 h 776287"/>
              <a:gd name="connsiteX0" fmla="*/ 802482 w 1643063"/>
              <a:gd name="connsiteY0" fmla="*/ 0 h 697706"/>
              <a:gd name="connsiteX1" fmla="*/ 933450 w 1643063"/>
              <a:gd name="connsiteY1" fmla="*/ 45244 h 697706"/>
              <a:gd name="connsiteX2" fmla="*/ 1097757 w 1643063"/>
              <a:gd name="connsiteY2" fmla="*/ 76200 h 697706"/>
              <a:gd name="connsiteX3" fmla="*/ 1293019 w 1643063"/>
              <a:gd name="connsiteY3" fmla="*/ 80962 h 697706"/>
              <a:gd name="connsiteX4" fmla="*/ 1421607 w 1643063"/>
              <a:gd name="connsiteY4" fmla="*/ 92869 h 697706"/>
              <a:gd name="connsiteX5" fmla="*/ 1507332 w 1643063"/>
              <a:gd name="connsiteY5" fmla="*/ 121444 h 697706"/>
              <a:gd name="connsiteX6" fmla="*/ 1557338 w 1643063"/>
              <a:gd name="connsiteY6" fmla="*/ 140494 h 697706"/>
              <a:gd name="connsiteX7" fmla="*/ 1612107 w 1643063"/>
              <a:gd name="connsiteY7" fmla="*/ 200025 h 697706"/>
              <a:gd name="connsiteX8" fmla="*/ 1640682 w 1643063"/>
              <a:gd name="connsiteY8" fmla="*/ 285750 h 697706"/>
              <a:gd name="connsiteX9" fmla="*/ 1643063 w 1643063"/>
              <a:gd name="connsiteY9" fmla="*/ 333375 h 697706"/>
              <a:gd name="connsiteX10" fmla="*/ 1633538 w 1643063"/>
              <a:gd name="connsiteY10" fmla="*/ 397669 h 697706"/>
              <a:gd name="connsiteX11" fmla="*/ 1602582 w 1643063"/>
              <a:gd name="connsiteY11" fmla="*/ 440531 h 697706"/>
              <a:gd name="connsiteX12" fmla="*/ 1540669 w 1643063"/>
              <a:gd name="connsiteY12" fmla="*/ 481012 h 697706"/>
              <a:gd name="connsiteX13" fmla="*/ 1466850 w 1643063"/>
              <a:gd name="connsiteY13" fmla="*/ 497681 h 697706"/>
              <a:gd name="connsiteX14" fmla="*/ 1352550 w 1643063"/>
              <a:gd name="connsiteY14" fmla="*/ 507206 h 697706"/>
              <a:gd name="connsiteX15" fmla="*/ 540544 w 1643063"/>
              <a:gd name="connsiteY15" fmla="*/ 697706 h 697706"/>
              <a:gd name="connsiteX16" fmla="*/ 531019 w 1643063"/>
              <a:gd name="connsiteY16" fmla="*/ 645319 h 697706"/>
              <a:gd name="connsiteX17" fmla="*/ 492919 w 1643063"/>
              <a:gd name="connsiteY17" fmla="*/ 585787 h 697706"/>
              <a:gd name="connsiteX18" fmla="*/ 450057 w 1643063"/>
              <a:gd name="connsiteY18" fmla="*/ 547687 h 697706"/>
              <a:gd name="connsiteX19" fmla="*/ 388144 w 1643063"/>
              <a:gd name="connsiteY19" fmla="*/ 519112 h 697706"/>
              <a:gd name="connsiteX20" fmla="*/ 311944 w 1643063"/>
              <a:gd name="connsiteY20" fmla="*/ 511969 h 697706"/>
              <a:gd name="connsiteX21" fmla="*/ 230982 w 1643063"/>
              <a:gd name="connsiteY21" fmla="*/ 507206 h 697706"/>
              <a:gd name="connsiteX22" fmla="*/ 133350 w 1643063"/>
              <a:gd name="connsiteY22" fmla="*/ 497681 h 697706"/>
              <a:gd name="connsiteX23" fmla="*/ 61913 w 1643063"/>
              <a:gd name="connsiteY23" fmla="*/ 464344 h 697706"/>
              <a:gd name="connsiteX24" fmla="*/ 28575 w 1643063"/>
              <a:gd name="connsiteY24" fmla="*/ 431006 h 697706"/>
              <a:gd name="connsiteX25" fmla="*/ 9525 w 1643063"/>
              <a:gd name="connsiteY25" fmla="*/ 388144 h 697706"/>
              <a:gd name="connsiteX26" fmla="*/ 0 w 1643063"/>
              <a:gd name="connsiteY26" fmla="*/ 323850 h 697706"/>
              <a:gd name="connsiteX27" fmla="*/ 4763 w 1643063"/>
              <a:gd name="connsiteY27" fmla="*/ 252412 h 697706"/>
              <a:gd name="connsiteX28" fmla="*/ 19050 w 1643063"/>
              <a:gd name="connsiteY28" fmla="*/ 209550 h 697706"/>
              <a:gd name="connsiteX29" fmla="*/ 69057 w 1643063"/>
              <a:gd name="connsiteY29" fmla="*/ 159544 h 697706"/>
              <a:gd name="connsiteX30" fmla="*/ 114300 w 1643063"/>
              <a:gd name="connsiteY30" fmla="*/ 130969 h 697706"/>
              <a:gd name="connsiteX31" fmla="*/ 183357 w 1643063"/>
              <a:gd name="connsiteY31" fmla="*/ 107156 h 697706"/>
              <a:gd name="connsiteX32" fmla="*/ 295275 w 1643063"/>
              <a:gd name="connsiteY32" fmla="*/ 97631 h 697706"/>
              <a:gd name="connsiteX33" fmla="*/ 378619 w 1643063"/>
              <a:gd name="connsiteY33" fmla="*/ 83344 h 697706"/>
              <a:gd name="connsiteX34" fmla="*/ 502444 w 1643063"/>
              <a:gd name="connsiteY34" fmla="*/ 69056 h 697706"/>
              <a:gd name="connsiteX35" fmla="*/ 573882 w 1643063"/>
              <a:gd name="connsiteY35" fmla="*/ 54769 h 697706"/>
              <a:gd name="connsiteX36" fmla="*/ 659607 w 1643063"/>
              <a:gd name="connsiteY36" fmla="*/ 42862 h 697706"/>
              <a:gd name="connsiteX37" fmla="*/ 723900 w 1643063"/>
              <a:gd name="connsiteY37" fmla="*/ 23812 h 697706"/>
              <a:gd name="connsiteX38" fmla="*/ 802482 w 1643063"/>
              <a:gd name="connsiteY38" fmla="*/ 0 h 697706"/>
              <a:gd name="connsiteX0" fmla="*/ 802482 w 1643063"/>
              <a:gd name="connsiteY0" fmla="*/ 0 h 645319"/>
              <a:gd name="connsiteX1" fmla="*/ 933450 w 1643063"/>
              <a:gd name="connsiteY1" fmla="*/ 45244 h 645319"/>
              <a:gd name="connsiteX2" fmla="*/ 1097757 w 1643063"/>
              <a:gd name="connsiteY2" fmla="*/ 76200 h 645319"/>
              <a:gd name="connsiteX3" fmla="*/ 1293019 w 1643063"/>
              <a:gd name="connsiteY3" fmla="*/ 80962 h 645319"/>
              <a:gd name="connsiteX4" fmla="*/ 1421607 w 1643063"/>
              <a:gd name="connsiteY4" fmla="*/ 92869 h 645319"/>
              <a:gd name="connsiteX5" fmla="*/ 1507332 w 1643063"/>
              <a:gd name="connsiteY5" fmla="*/ 121444 h 645319"/>
              <a:gd name="connsiteX6" fmla="*/ 1557338 w 1643063"/>
              <a:gd name="connsiteY6" fmla="*/ 140494 h 645319"/>
              <a:gd name="connsiteX7" fmla="*/ 1612107 w 1643063"/>
              <a:gd name="connsiteY7" fmla="*/ 200025 h 645319"/>
              <a:gd name="connsiteX8" fmla="*/ 1640682 w 1643063"/>
              <a:gd name="connsiteY8" fmla="*/ 285750 h 645319"/>
              <a:gd name="connsiteX9" fmla="*/ 1643063 w 1643063"/>
              <a:gd name="connsiteY9" fmla="*/ 333375 h 645319"/>
              <a:gd name="connsiteX10" fmla="*/ 1633538 w 1643063"/>
              <a:gd name="connsiteY10" fmla="*/ 397669 h 645319"/>
              <a:gd name="connsiteX11" fmla="*/ 1602582 w 1643063"/>
              <a:gd name="connsiteY11" fmla="*/ 440531 h 645319"/>
              <a:gd name="connsiteX12" fmla="*/ 1540669 w 1643063"/>
              <a:gd name="connsiteY12" fmla="*/ 481012 h 645319"/>
              <a:gd name="connsiteX13" fmla="*/ 1466850 w 1643063"/>
              <a:gd name="connsiteY13" fmla="*/ 497681 h 645319"/>
              <a:gd name="connsiteX14" fmla="*/ 1352550 w 1643063"/>
              <a:gd name="connsiteY14" fmla="*/ 507206 h 645319"/>
              <a:gd name="connsiteX15" fmla="*/ 531019 w 1643063"/>
              <a:gd name="connsiteY15" fmla="*/ 645319 h 645319"/>
              <a:gd name="connsiteX16" fmla="*/ 492919 w 1643063"/>
              <a:gd name="connsiteY16" fmla="*/ 585787 h 645319"/>
              <a:gd name="connsiteX17" fmla="*/ 450057 w 1643063"/>
              <a:gd name="connsiteY17" fmla="*/ 547687 h 645319"/>
              <a:gd name="connsiteX18" fmla="*/ 388144 w 1643063"/>
              <a:gd name="connsiteY18" fmla="*/ 519112 h 645319"/>
              <a:gd name="connsiteX19" fmla="*/ 311944 w 1643063"/>
              <a:gd name="connsiteY19" fmla="*/ 511969 h 645319"/>
              <a:gd name="connsiteX20" fmla="*/ 230982 w 1643063"/>
              <a:gd name="connsiteY20" fmla="*/ 507206 h 645319"/>
              <a:gd name="connsiteX21" fmla="*/ 133350 w 1643063"/>
              <a:gd name="connsiteY21" fmla="*/ 497681 h 645319"/>
              <a:gd name="connsiteX22" fmla="*/ 61913 w 1643063"/>
              <a:gd name="connsiteY22" fmla="*/ 464344 h 645319"/>
              <a:gd name="connsiteX23" fmla="*/ 28575 w 1643063"/>
              <a:gd name="connsiteY23" fmla="*/ 431006 h 645319"/>
              <a:gd name="connsiteX24" fmla="*/ 9525 w 1643063"/>
              <a:gd name="connsiteY24" fmla="*/ 388144 h 645319"/>
              <a:gd name="connsiteX25" fmla="*/ 0 w 1643063"/>
              <a:gd name="connsiteY25" fmla="*/ 323850 h 645319"/>
              <a:gd name="connsiteX26" fmla="*/ 4763 w 1643063"/>
              <a:gd name="connsiteY26" fmla="*/ 252412 h 645319"/>
              <a:gd name="connsiteX27" fmla="*/ 19050 w 1643063"/>
              <a:gd name="connsiteY27" fmla="*/ 209550 h 645319"/>
              <a:gd name="connsiteX28" fmla="*/ 69057 w 1643063"/>
              <a:gd name="connsiteY28" fmla="*/ 159544 h 645319"/>
              <a:gd name="connsiteX29" fmla="*/ 114300 w 1643063"/>
              <a:gd name="connsiteY29" fmla="*/ 130969 h 645319"/>
              <a:gd name="connsiteX30" fmla="*/ 183357 w 1643063"/>
              <a:gd name="connsiteY30" fmla="*/ 107156 h 645319"/>
              <a:gd name="connsiteX31" fmla="*/ 295275 w 1643063"/>
              <a:gd name="connsiteY31" fmla="*/ 97631 h 645319"/>
              <a:gd name="connsiteX32" fmla="*/ 378619 w 1643063"/>
              <a:gd name="connsiteY32" fmla="*/ 83344 h 645319"/>
              <a:gd name="connsiteX33" fmla="*/ 502444 w 1643063"/>
              <a:gd name="connsiteY33" fmla="*/ 69056 h 645319"/>
              <a:gd name="connsiteX34" fmla="*/ 573882 w 1643063"/>
              <a:gd name="connsiteY34" fmla="*/ 54769 h 645319"/>
              <a:gd name="connsiteX35" fmla="*/ 659607 w 1643063"/>
              <a:gd name="connsiteY35" fmla="*/ 42862 h 645319"/>
              <a:gd name="connsiteX36" fmla="*/ 723900 w 1643063"/>
              <a:gd name="connsiteY36" fmla="*/ 23812 h 645319"/>
              <a:gd name="connsiteX37" fmla="*/ 802482 w 1643063"/>
              <a:gd name="connsiteY37" fmla="*/ 0 h 645319"/>
              <a:gd name="connsiteX0" fmla="*/ 802482 w 1643063"/>
              <a:gd name="connsiteY0" fmla="*/ 0 h 585787"/>
              <a:gd name="connsiteX1" fmla="*/ 933450 w 1643063"/>
              <a:gd name="connsiteY1" fmla="*/ 45244 h 585787"/>
              <a:gd name="connsiteX2" fmla="*/ 1097757 w 1643063"/>
              <a:gd name="connsiteY2" fmla="*/ 76200 h 585787"/>
              <a:gd name="connsiteX3" fmla="*/ 1293019 w 1643063"/>
              <a:gd name="connsiteY3" fmla="*/ 80962 h 585787"/>
              <a:gd name="connsiteX4" fmla="*/ 1421607 w 1643063"/>
              <a:gd name="connsiteY4" fmla="*/ 92869 h 585787"/>
              <a:gd name="connsiteX5" fmla="*/ 1507332 w 1643063"/>
              <a:gd name="connsiteY5" fmla="*/ 121444 h 585787"/>
              <a:gd name="connsiteX6" fmla="*/ 1557338 w 1643063"/>
              <a:gd name="connsiteY6" fmla="*/ 140494 h 585787"/>
              <a:gd name="connsiteX7" fmla="*/ 1612107 w 1643063"/>
              <a:gd name="connsiteY7" fmla="*/ 200025 h 585787"/>
              <a:gd name="connsiteX8" fmla="*/ 1640682 w 1643063"/>
              <a:gd name="connsiteY8" fmla="*/ 285750 h 585787"/>
              <a:gd name="connsiteX9" fmla="*/ 1643063 w 1643063"/>
              <a:gd name="connsiteY9" fmla="*/ 333375 h 585787"/>
              <a:gd name="connsiteX10" fmla="*/ 1633538 w 1643063"/>
              <a:gd name="connsiteY10" fmla="*/ 397669 h 585787"/>
              <a:gd name="connsiteX11" fmla="*/ 1602582 w 1643063"/>
              <a:gd name="connsiteY11" fmla="*/ 440531 h 585787"/>
              <a:gd name="connsiteX12" fmla="*/ 1540669 w 1643063"/>
              <a:gd name="connsiteY12" fmla="*/ 481012 h 585787"/>
              <a:gd name="connsiteX13" fmla="*/ 1466850 w 1643063"/>
              <a:gd name="connsiteY13" fmla="*/ 497681 h 585787"/>
              <a:gd name="connsiteX14" fmla="*/ 1352550 w 1643063"/>
              <a:gd name="connsiteY14" fmla="*/ 507206 h 585787"/>
              <a:gd name="connsiteX15" fmla="*/ 492919 w 1643063"/>
              <a:gd name="connsiteY15" fmla="*/ 585787 h 585787"/>
              <a:gd name="connsiteX16" fmla="*/ 450057 w 1643063"/>
              <a:gd name="connsiteY16" fmla="*/ 547687 h 585787"/>
              <a:gd name="connsiteX17" fmla="*/ 388144 w 1643063"/>
              <a:gd name="connsiteY17" fmla="*/ 519112 h 585787"/>
              <a:gd name="connsiteX18" fmla="*/ 311944 w 1643063"/>
              <a:gd name="connsiteY18" fmla="*/ 511969 h 585787"/>
              <a:gd name="connsiteX19" fmla="*/ 230982 w 1643063"/>
              <a:gd name="connsiteY19" fmla="*/ 507206 h 585787"/>
              <a:gd name="connsiteX20" fmla="*/ 133350 w 1643063"/>
              <a:gd name="connsiteY20" fmla="*/ 497681 h 585787"/>
              <a:gd name="connsiteX21" fmla="*/ 61913 w 1643063"/>
              <a:gd name="connsiteY21" fmla="*/ 464344 h 585787"/>
              <a:gd name="connsiteX22" fmla="*/ 28575 w 1643063"/>
              <a:gd name="connsiteY22" fmla="*/ 431006 h 585787"/>
              <a:gd name="connsiteX23" fmla="*/ 9525 w 1643063"/>
              <a:gd name="connsiteY23" fmla="*/ 388144 h 585787"/>
              <a:gd name="connsiteX24" fmla="*/ 0 w 1643063"/>
              <a:gd name="connsiteY24" fmla="*/ 323850 h 585787"/>
              <a:gd name="connsiteX25" fmla="*/ 4763 w 1643063"/>
              <a:gd name="connsiteY25" fmla="*/ 252412 h 585787"/>
              <a:gd name="connsiteX26" fmla="*/ 19050 w 1643063"/>
              <a:gd name="connsiteY26" fmla="*/ 209550 h 585787"/>
              <a:gd name="connsiteX27" fmla="*/ 69057 w 1643063"/>
              <a:gd name="connsiteY27" fmla="*/ 159544 h 585787"/>
              <a:gd name="connsiteX28" fmla="*/ 114300 w 1643063"/>
              <a:gd name="connsiteY28" fmla="*/ 130969 h 585787"/>
              <a:gd name="connsiteX29" fmla="*/ 183357 w 1643063"/>
              <a:gd name="connsiteY29" fmla="*/ 107156 h 585787"/>
              <a:gd name="connsiteX30" fmla="*/ 295275 w 1643063"/>
              <a:gd name="connsiteY30" fmla="*/ 97631 h 585787"/>
              <a:gd name="connsiteX31" fmla="*/ 378619 w 1643063"/>
              <a:gd name="connsiteY31" fmla="*/ 83344 h 585787"/>
              <a:gd name="connsiteX32" fmla="*/ 502444 w 1643063"/>
              <a:gd name="connsiteY32" fmla="*/ 69056 h 585787"/>
              <a:gd name="connsiteX33" fmla="*/ 573882 w 1643063"/>
              <a:gd name="connsiteY33" fmla="*/ 54769 h 585787"/>
              <a:gd name="connsiteX34" fmla="*/ 659607 w 1643063"/>
              <a:gd name="connsiteY34" fmla="*/ 42862 h 585787"/>
              <a:gd name="connsiteX35" fmla="*/ 723900 w 1643063"/>
              <a:gd name="connsiteY35" fmla="*/ 23812 h 585787"/>
              <a:gd name="connsiteX36" fmla="*/ 802482 w 1643063"/>
              <a:gd name="connsiteY36" fmla="*/ 0 h 585787"/>
              <a:gd name="connsiteX0" fmla="*/ 802482 w 1643063"/>
              <a:gd name="connsiteY0" fmla="*/ 0 h 585787"/>
              <a:gd name="connsiteX1" fmla="*/ 933450 w 1643063"/>
              <a:gd name="connsiteY1" fmla="*/ 45244 h 585787"/>
              <a:gd name="connsiteX2" fmla="*/ 1097757 w 1643063"/>
              <a:gd name="connsiteY2" fmla="*/ 76200 h 585787"/>
              <a:gd name="connsiteX3" fmla="*/ 1293019 w 1643063"/>
              <a:gd name="connsiteY3" fmla="*/ 80962 h 585787"/>
              <a:gd name="connsiteX4" fmla="*/ 1421607 w 1643063"/>
              <a:gd name="connsiteY4" fmla="*/ 92869 h 585787"/>
              <a:gd name="connsiteX5" fmla="*/ 1507332 w 1643063"/>
              <a:gd name="connsiteY5" fmla="*/ 121444 h 585787"/>
              <a:gd name="connsiteX6" fmla="*/ 1557338 w 1643063"/>
              <a:gd name="connsiteY6" fmla="*/ 140494 h 585787"/>
              <a:gd name="connsiteX7" fmla="*/ 1612107 w 1643063"/>
              <a:gd name="connsiteY7" fmla="*/ 200025 h 585787"/>
              <a:gd name="connsiteX8" fmla="*/ 1640682 w 1643063"/>
              <a:gd name="connsiteY8" fmla="*/ 285750 h 585787"/>
              <a:gd name="connsiteX9" fmla="*/ 1643063 w 1643063"/>
              <a:gd name="connsiteY9" fmla="*/ 333375 h 585787"/>
              <a:gd name="connsiteX10" fmla="*/ 1633538 w 1643063"/>
              <a:gd name="connsiteY10" fmla="*/ 397669 h 585787"/>
              <a:gd name="connsiteX11" fmla="*/ 1602582 w 1643063"/>
              <a:gd name="connsiteY11" fmla="*/ 440531 h 585787"/>
              <a:gd name="connsiteX12" fmla="*/ 1540669 w 1643063"/>
              <a:gd name="connsiteY12" fmla="*/ 481012 h 585787"/>
              <a:gd name="connsiteX13" fmla="*/ 1466850 w 1643063"/>
              <a:gd name="connsiteY13" fmla="*/ 497681 h 585787"/>
              <a:gd name="connsiteX14" fmla="*/ 1352550 w 1643063"/>
              <a:gd name="connsiteY14" fmla="*/ 507206 h 585787"/>
              <a:gd name="connsiteX15" fmla="*/ 492919 w 1643063"/>
              <a:gd name="connsiteY15" fmla="*/ 585787 h 585787"/>
              <a:gd name="connsiteX16" fmla="*/ 479436 w 1643063"/>
              <a:gd name="connsiteY16" fmla="*/ 581120 h 585787"/>
              <a:gd name="connsiteX17" fmla="*/ 450057 w 1643063"/>
              <a:gd name="connsiteY17" fmla="*/ 547687 h 585787"/>
              <a:gd name="connsiteX18" fmla="*/ 388144 w 1643063"/>
              <a:gd name="connsiteY18" fmla="*/ 519112 h 585787"/>
              <a:gd name="connsiteX19" fmla="*/ 311944 w 1643063"/>
              <a:gd name="connsiteY19" fmla="*/ 511969 h 585787"/>
              <a:gd name="connsiteX20" fmla="*/ 230982 w 1643063"/>
              <a:gd name="connsiteY20" fmla="*/ 507206 h 585787"/>
              <a:gd name="connsiteX21" fmla="*/ 133350 w 1643063"/>
              <a:gd name="connsiteY21" fmla="*/ 497681 h 585787"/>
              <a:gd name="connsiteX22" fmla="*/ 61913 w 1643063"/>
              <a:gd name="connsiteY22" fmla="*/ 464344 h 585787"/>
              <a:gd name="connsiteX23" fmla="*/ 28575 w 1643063"/>
              <a:gd name="connsiteY23" fmla="*/ 431006 h 585787"/>
              <a:gd name="connsiteX24" fmla="*/ 9525 w 1643063"/>
              <a:gd name="connsiteY24" fmla="*/ 388144 h 585787"/>
              <a:gd name="connsiteX25" fmla="*/ 0 w 1643063"/>
              <a:gd name="connsiteY25" fmla="*/ 323850 h 585787"/>
              <a:gd name="connsiteX26" fmla="*/ 4763 w 1643063"/>
              <a:gd name="connsiteY26" fmla="*/ 252412 h 585787"/>
              <a:gd name="connsiteX27" fmla="*/ 19050 w 1643063"/>
              <a:gd name="connsiteY27" fmla="*/ 209550 h 585787"/>
              <a:gd name="connsiteX28" fmla="*/ 69057 w 1643063"/>
              <a:gd name="connsiteY28" fmla="*/ 159544 h 585787"/>
              <a:gd name="connsiteX29" fmla="*/ 114300 w 1643063"/>
              <a:gd name="connsiteY29" fmla="*/ 130969 h 585787"/>
              <a:gd name="connsiteX30" fmla="*/ 183357 w 1643063"/>
              <a:gd name="connsiteY30" fmla="*/ 107156 h 585787"/>
              <a:gd name="connsiteX31" fmla="*/ 295275 w 1643063"/>
              <a:gd name="connsiteY31" fmla="*/ 97631 h 585787"/>
              <a:gd name="connsiteX32" fmla="*/ 378619 w 1643063"/>
              <a:gd name="connsiteY32" fmla="*/ 83344 h 585787"/>
              <a:gd name="connsiteX33" fmla="*/ 502444 w 1643063"/>
              <a:gd name="connsiteY33" fmla="*/ 69056 h 585787"/>
              <a:gd name="connsiteX34" fmla="*/ 573882 w 1643063"/>
              <a:gd name="connsiteY34" fmla="*/ 54769 h 585787"/>
              <a:gd name="connsiteX35" fmla="*/ 659607 w 1643063"/>
              <a:gd name="connsiteY35" fmla="*/ 42862 h 585787"/>
              <a:gd name="connsiteX36" fmla="*/ 723900 w 1643063"/>
              <a:gd name="connsiteY36" fmla="*/ 23812 h 585787"/>
              <a:gd name="connsiteX37" fmla="*/ 802482 w 1643063"/>
              <a:gd name="connsiteY37" fmla="*/ 0 h 585787"/>
              <a:gd name="connsiteX0" fmla="*/ 802482 w 1643063"/>
              <a:gd name="connsiteY0" fmla="*/ 0 h 581120"/>
              <a:gd name="connsiteX1" fmla="*/ 933450 w 1643063"/>
              <a:gd name="connsiteY1" fmla="*/ 45244 h 581120"/>
              <a:gd name="connsiteX2" fmla="*/ 1097757 w 1643063"/>
              <a:gd name="connsiteY2" fmla="*/ 76200 h 581120"/>
              <a:gd name="connsiteX3" fmla="*/ 1293019 w 1643063"/>
              <a:gd name="connsiteY3" fmla="*/ 80962 h 581120"/>
              <a:gd name="connsiteX4" fmla="*/ 1421607 w 1643063"/>
              <a:gd name="connsiteY4" fmla="*/ 92869 h 581120"/>
              <a:gd name="connsiteX5" fmla="*/ 1507332 w 1643063"/>
              <a:gd name="connsiteY5" fmla="*/ 121444 h 581120"/>
              <a:gd name="connsiteX6" fmla="*/ 1557338 w 1643063"/>
              <a:gd name="connsiteY6" fmla="*/ 140494 h 581120"/>
              <a:gd name="connsiteX7" fmla="*/ 1612107 w 1643063"/>
              <a:gd name="connsiteY7" fmla="*/ 200025 h 581120"/>
              <a:gd name="connsiteX8" fmla="*/ 1640682 w 1643063"/>
              <a:gd name="connsiteY8" fmla="*/ 285750 h 581120"/>
              <a:gd name="connsiteX9" fmla="*/ 1643063 w 1643063"/>
              <a:gd name="connsiteY9" fmla="*/ 333375 h 581120"/>
              <a:gd name="connsiteX10" fmla="*/ 1633538 w 1643063"/>
              <a:gd name="connsiteY10" fmla="*/ 397669 h 581120"/>
              <a:gd name="connsiteX11" fmla="*/ 1602582 w 1643063"/>
              <a:gd name="connsiteY11" fmla="*/ 440531 h 581120"/>
              <a:gd name="connsiteX12" fmla="*/ 1540669 w 1643063"/>
              <a:gd name="connsiteY12" fmla="*/ 481012 h 581120"/>
              <a:gd name="connsiteX13" fmla="*/ 1466850 w 1643063"/>
              <a:gd name="connsiteY13" fmla="*/ 497681 h 581120"/>
              <a:gd name="connsiteX14" fmla="*/ 1352550 w 1643063"/>
              <a:gd name="connsiteY14" fmla="*/ 507206 h 581120"/>
              <a:gd name="connsiteX15" fmla="*/ 479436 w 1643063"/>
              <a:gd name="connsiteY15" fmla="*/ 581120 h 581120"/>
              <a:gd name="connsiteX16" fmla="*/ 450057 w 1643063"/>
              <a:gd name="connsiteY16" fmla="*/ 547687 h 581120"/>
              <a:gd name="connsiteX17" fmla="*/ 388144 w 1643063"/>
              <a:gd name="connsiteY17" fmla="*/ 519112 h 581120"/>
              <a:gd name="connsiteX18" fmla="*/ 311944 w 1643063"/>
              <a:gd name="connsiteY18" fmla="*/ 511969 h 581120"/>
              <a:gd name="connsiteX19" fmla="*/ 230982 w 1643063"/>
              <a:gd name="connsiteY19" fmla="*/ 507206 h 581120"/>
              <a:gd name="connsiteX20" fmla="*/ 133350 w 1643063"/>
              <a:gd name="connsiteY20" fmla="*/ 497681 h 581120"/>
              <a:gd name="connsiteX21" fmla="*/ 61913 w 1643063"/>
              <a:gd name="connsiteY21" fmla="*/ 464344 h 581120"/>
              <a:gd name="connsiteX22" fmla="*/ 28575 w 1643063"/>
              <a:gd name="connsiteY22" fmla="*/ 431006 h 581120"/>
              <a:gd name="connsiteX23" fmla="*/ 9525 w 1643063"/>
              <a:gd name="connsiteY23" fmla="*/ 388144 h 581120"/>
              <a:gd name="connsiteX24" fmla="*/ 0 w 1643063"/>
              <a:gd name="connsiteY24" fmla="*/ 323850 h 581120"/>
              <a:gd name="connsiteX25" fmla="*/ 4763 w 1643063"/>
              <a:gd name="connsiteY25" fmla="*/ 252412 h 581120"/>
              <a:gd name="connsiteX26" fmla="*/ 19050 w 1643063"/>
              <a:gd name="connsiteY26" fmla="*/ 209550 h 581120"/>
              <a:gd name="connsiteX27" fmla="*/ 69057 w 1643063"/>
              <a:gd name="connsiteY27" fmla="*/ 159544 h 581120"/>
              <a:gd name="connsiteX28" fmla="*/ 114300 w 1643063"/>
              <a:gd name="connsiteY28" fmla="*/ 130969 h 581120"/>
              <a:gd name="connsiteX29" fmla="*/ 183357 w 1643063"/>
              <a:gd name="connsiteY29" fmla="*/ 107156 h 581120"/>
              <a:gd name="connsiteX30" fmla="*/ 295275 w 1643063"/>
              <a:gd name="connsiteY30" fmla="*/ 97631 h 581120"/>
              <a:gd name="connsiteX31" fmla="*/ 378619 w 1643063"/>
              <a:gd name="connsiteY31" fmla="*/ 83344 h 581120"/>
              <a:gd name="connsiteX32" fmla="*/ 502444 w 1643063"/>
              <a:gd name="connsiteY32" fmla="*/ 69056 h 581120"/>
              <a:gd name="connsiteX33" fmla="*/ 573882 w 1643063"/>
              <a:gd name="connsiteY33" fmla="*/ 54769 h 581120"/>
              <a:gd name="connsiteX34" fmla="*/ 659607 w 1643063"/>
              <a:gd name="connsiteY34" fmla="*/ 42862 h 581120"/>
              <a:gd name="connsiteX35" fmla="*/ 723900 w 1643063"/>
              <a:gd name="connsiteY35" fmla="*/ 23812 h 581120"/>
              <a:gd name="connsiteX36" fmla="*/ 802482 w 1643063"/>
              <a:gd name="connsiteY36" fmla="*/ 0 h 581120"/>
              <a:gd name="connsiteX0" fmla="*/ 802482 w 1643063"/>
              <a:gd name="connsiteY0" fmla="*/ 0 h 547687"/>
              <a:gd name="connsiteX1" fmla="*/ 933450 w 1643063"/>
              <a:gd name="connsiteY1" fmla="*/ 45244 h 547687"/>
              <a:gd name="connsiteX2" fmla="*/ 1097757 w 1643063"/>
              <a:gd name="connsiteY2" fmla="*/ 76200 h 547687"/>
              <a:gd name="connsiteX3" fmla="*/ 1293019 w 1643063"/>
              <a:gd name="connsiteY3" fmla="*/ 80962 h 547687"/>
              <a:gd name="connsiteX4" fmla="*/ 1421607 w 1643063"/>
              <a:gd name="connsiteY4" fmla="*/ 92869 h 547687"/>
              <a:gd name="connsiteX5" fmla="*/ 1507332 w 1643063"/>
              <a:gd name="connsiteY5" fmla="*/ 121444 h 547687"/>
              <a:gd name="connsiteX6" fmla="*/ 1557338 w 1643063"/>
              <a:gd name="connsiteY6" fmla="*/ 140494 h 547687"/>
              <a:gd name="connsiteX7" fmla="*/ 1612107 w 1643063"/>
              <a:gd name="connsiteY7" fmla="*/ 200025 h 547687"/>
              <a:gd name="connsiteX8" fmla="*/ 1640682 w 1643063"/>
              <a:gd name="connsiteY8" fmla="*/ 285750 h 547687"/>
              <a:gd name="connsiteX9" fmla="*/ 1643063 w 1643063"/>
              <a:gd name="connsiteY9" fmla="*/ 333375 h 547687"/>
              <a:gd name="connsiteX10" fmla="*/ 1633538 w 1643063"/>
              <a:gd name="connsiteY10" fmla="*/ 397669 h 547687"/>
              <a:gd name="connsiteX11" fmla="*/ 1602582 w 1643063"/>
              <a:gd name="connsiteY11" fmla="*/ 440531 h 547687"/>
              <a:gd name="connsiteX12" fmla="*/ 1540669 w 1643063"/>
              <a:gd name="connsiteY12" fmla="*/ 481012 h 547687"/>
              <a:gd name="connsiteX13" fmla="*/ 1466850 w 1643063"/>
              <a:gd name="connsiteY13" fmla="*/ 497681 h 547687"/>
              <a:gd name="connsiteX14" fmla="*/ 1352550 w 1643063"/>
              <a:gd name="connsiteY14" fmla="*/ 507206 h 547687"/>
              <a:gd name="connsiteX15" fmla="*/ 450057 w 1643063"/>
              <a:gd name="connsiteY15" fmla="*/ 547687 h 547687"/>
              <a:gd name="connsiteX16" fmla="*/ 388144 w 1643063"/>
              <a:gd name="connsiteY16" fmla="*/ 519112 h 547687"/>
              <a:gd name="connsiteX17" fmla="*/ 311944 w 1643063"/>
              <a:gd name="connsiteY17" fmla="*/ 511969 h 547687"/>
              <a:gd name="connsiteX18" fmla="*/ 230982 w 1643063"/>
              <a:gd name="connsiteY18" fmla="*/ 507206 h 547687"/>
              <a:gd name="connsiteX19" fmla="*/ 133350 w 1643063"/>
              <a:gd name="connsiteY19" fmla="*/ 497681 h 547687"/>
              <a:gd name="connsiteX20" fmla="*/ 61913 w 1643063"/>
              <a:gd name="connsiteY20" fmla="*/ 464344 h 547687"/>
              <a:gd name="connsiteX21" fmla="*/ 28575 w 1643063"/>
              <a:gd name="connsiteY21" fmla="*/ 431006 h 547687"/>
              <a:gd name="connsiteX22" fmla="*/ 9525 w 1643063"/>
              <a:gd name="connsiteY22" fmla="*/ 388144 h 547687"/>
              <a:gd name="connsiteX23" fmla="*/ 0 w 1643063"/>
              <a:gd name="connsiteY23" fmla="*/ 323850 h 547687"/>
              <a:gd name="connsiteX24" fmla="*/ 4763 w 1643063"/>
              <a:gd name="connsiteY24" fmla="*/ 252412 h 547687"/>
              <a:gd name="connsiteX25" fmla="*/ 19050 w 1643063"/>
              <a:gd name="connsiteY25" fmla="*/ 209550 h 547687"/>
              <a:gd name="connsiteX26" fmla="*/ 69057 w 1643063"/>
              <a:gd name="connsiteY26" fmla="*/ 159544 h 547687"/>
              <a:gd name="connsiteX27" fmla="*/ 114300 w 1643063"/>
              <a:gd name="connsiteY27" fmla="*/ 130969 h 547687"/>
              <a:gd name="connsiteX28" fmla="*/ 183357 w 1643063"/>
              <a:gd name="connsiteY28" fmla="*/ 107156 h 547687"/>
              <a:gd name="connsiteX29" fmla="*/ 295275 w 1643063"/>
              <a:gd name="connsiteY29" fmla="*/ 97631 h 547687"/>
              <a:gd name="connsiteX30" fmla="*/ 378619 w 1643063"/>
              <a:gd name="connsiteY30" fmla="*/ 83344 h 547687"/>
              <a:gd name="connsiteX31" fmla="*/ 502444 w 1643063"/>
              <a:gd name="connsiteY31" fmla="*/ 69056 h 547687"/>
              <a:gd name="connsiteX32" fmla="*/ 573882 w 1643063"/>
              <a:gd name="connsiteY32" fmla="*/ 54769 h 547687"/>
              <a:gd name="connsiteX33" fmla="*/ 659607 w 1643063"/>
              <a:gd name="connsiteY33" fmla="*/ 42862 h 547687"/>
              <a:gd name="connsiteX34" fmla="*/ 723900 w 1643063"/>
              <a:gd name="connsiteY34" fmla="*/ 23812 h 547687"/>
              <a:gd name="connsiteX35" fmla="*/ 802482 w 1643063"/>
              <a:gd name="connsiteY35" fmla="*/ 0 h 547687"/>
              <a:gd name="connsiteX0" fmla="*/ 802482 w 1643063"/>
              <a:gd name="connsiteY0" fmla="*/ 0 h 519112"/>
              <a:gd name="connsiteX1" fmla="*/ 933450 w 1643063"/>
              <a:gd name="connsiteY1" fmla="*/ 45244 h 519112"/>
              <a:gd name="connsiteX2" fmla="*/ 1097757 w 1643063"/>
              <a:gd name="connsiteY2" fmla="*/ 76200 h 519112"/>
              <a:gd name="connsiteX3" fmla="*/ 1293019 w 1643063"/>
              <a:gd name="connsiteY3" fmla="*/ 80962 h 519112"/>
              <a:gd name="connsiteX4" fmla="*/ 1421607 w 1643063"/>
              <a:gd name="connsiteY4" fmla="*/ 92869 h 519112"/>
              <a:gd name="connsiteX5" fmla="*/ 1507332 w 1643063"/>
              <a:gd name="connsiteY5" fmla="*/ 121444 h 519112"/>
              <a:gd name="connsiteX6" fmla="*/ 1557338 w 1643063"/>
              <a:gd name="connsiteY6" fmla="*/ 140494 h 519112"/>
              <a:gd name="connsiteX7" fmla="*/ 1612107 w 1643063"/>
              <a:gd name="connsiteY7" fmla="*/ 200025 h 519112"/>
              <a:gd name="connsiteX8" fmla="*/ 1640682 w 1643063"/>
              <a:gd name="connsiteY8" fmla="*/ 285750 h 519112"/>
              <a:gd name="connsiteX9" fmla="*/ 1643063 w 1643063"/>
              <a:gd name="connsiteY9" fmla="*/ 333375 h 519112"/>
              <a:gd name="connsiteX10" fmla="*/ 1633538 w 1643063"/>
              <a:gd name="connsiteY10" fmla="*/ 397669 h 519112"/>
              <a:gd name="connsiteX11" fmla="*/ 1602582 w 1643063"/>
              <a:gd name="connsiteY11" fmla="*/ 440531 h 519112"/>
              <a:gd name="connsiteX12" fmla="*/ 1540669 w 1643063"/>
              <a:gd name="connsiteY12" fmla="*/ 481012 h 519112"/>
              <a:gd name="connsiteX13" fmla="*/ 1466850 w 1643063"/>
              <a:gd name="connsiteY13" fmla="*/ 497681 h 519112"/>
              <a:gd name="connsiteX14" fmla="*/ 1352550 w 1643063"/>
              <a:gd name="connsiteY14" fmla="*/ 507206 h 519112"/>
              <a:gd name="connsiteX15" fmla="*/ 388144 w 1643063"/>
              <a:gd name="connsiteY15" fmla="*/ 519112 h 519112"/>
              <a:gd name="connsiteX16" fmla="*/ 311944 w 1643063"/>
              <a:gd name="connsiteY16" fmla="*/ 511969 h 519112"/>
              <a:gd name="connsiteX17" fmla="*/ 230982 w 1643063"/>
              <a:gd name="connsiteY17" fmla="*/ 507206 h 519112"/>
              <a:gd name="connsiteX18" fmla="*/ 133350 w 1643063"/>
              <a:gd name="connsiteY18" fmla="*/ 497681 h 519112"/>
              <a:gd name="connsiteX19" fmla="*/ 61913 w 1643063"/>
              <a:gd name="connsiteY19" fmla="*/ 464344 h 519112"/>
              <a:gd name="connsiteX20" fmla="*/ 28575 w 1643063"/>
              <a:gd name="connsiteY20" fmla="*/ 431006 h 519112"/>
              <a:gd name="connsiteX21" fmla="*/ 9525 w 1643063"/>
              <a:gd name="connsiteY21" fmla="*/ 388144 h 519112"/>
              <a:gd name="connsiteX22" fmla="*/ 0 w 1643063"/>
              <a:gd name="connsiteY22" fmla="*/ 323850 h 519112"/>
              <a:gd name="connsiteX23" fmla="*/ 4763 w 1643063"/>
              <a:gd name="connsiteY23" fmla="*/ 252412 h 519112"/>
              <a:gd name="connsiteX24" fmla="*/ 19050 w 1643063"/>
              <a:gd name="connsiteY24" fmla="*/ 209550 h 519112"/>
              <a:gd name="connsiteX25" fmla="*/ 69057 w 1643063"/>
              <a:gd name="connsiteY25" fmla="*/ 159544 h 519112"/>
              <a:gd name="connsiteX26" fmla="*/ 114300 w 1643063"/>
              <a:gd name="connsiteY26" fmla="*/ 130969 h 519112"/>
              <a:gd name="connsiteX27" fmla="*/ 183357 w 1643063"/>
              <a:gd name="connsiteY27" fmla="*/ 107156 h 519112"/>
              <a:gd name="connsiteX28" fmla="*/ 295275 w 1643063"/>
              <a:gd name="connsiteY28" fmla="*/ 97631 h 519112"/>
              <a:gd name="connsiteX29" fmla="*/ 378619 w 1643063"/>
              <a:gd name="connsiteY29" fmla="*/ 83344 h 519112"/>
              <a:gd name="connsiteX30" fmla="*/ 502444 w 1643063"/>
              <a:gd name="connsiteY30" fmla="*/ 69056 h 519112"/>
              <a:gd name="connsiteX31" fmla="*/ 573882 w 1643063"/>
              <a:gd name="connsiteY31" fmla="*/ 54769 h 519112"/>
              <a:gd name="connsiteX32" fmla="*/ 659607 w 1643063"/>
              <a:gd name="connsiteY32" fmla="*/ 42862 h 519112"/>
              <a:gd name="connsiteX33" fmla="*/ 723900 w 1643063"/>
              <a:gd name="connsiteY33" fmla="*/ 23812 h 519112"/>
              <a:gd name="connsiteX34" fmla="*/ 802482 w 1643063"/>
              <a:gd name="connsiteY34" fmla="*/ 0 h 519112"/>
              <a:gd name="connsiteX0" fmla="*/ 802482 w 1643063"/>
              <a:gd name="connsiteY0" fmla="*/ 0 h 511969"/>
              <a:gd name="connsiteX1" fmla="*/ 933450 w 1643063"/>
              <a:gd name="connsiteY1" fmla="*/ 45244 h 511969"/>
              <a:gd name="connsiteX2" fmla="*/ 1097757 w 1643063"/>
              <a:gd name="connsiteY2" fmla="*/ 76200 h 511969"/>
              <a:gd name="connsiteX3" fmla="*/ 1293019 w 1643063"/>
              <a:gd name="connsiteY3" fmla="*/ 80962 h 511969"/>
              <a:gd name="connsiteX4" fmla="*/ 1421607 w 1643063"/>
              <a:gd name="connsiteY4" fmla="*/ 92869 h 511969"/>
              <a:gd name="connsiteX5" fmla="*/ 1507332 w 1643063"/>
              <a:gd name="connsiteY5" fmla="*/ 121444 h 511969"/>
              <a:gd name="connsiteX6" fmla="*/ 1557338 w 1643063"/>
              <a:gd name="connsiteY6" fmla="*/ 140494 h 511969"/>
              <a:gd name="connsiteX7" fmla="*/ 1612107 w 1643063"/>
              <a:gd name="connsiteY7" fmla="*/ 200025 h 511969"/>
              <a:gd name="connsiteX8" fmla="*/ 1640682 w 1643063"/>
              <a:gd name="connsiteY8" fmla="*/ 285750 h 511969"/>
              <a:gd name="connsiteX9" fmla="*/ 1643063 w 1643063"/>
              <a:gd name="connsiteY9" fmla="*/ 333375 h 511969"/>
              <a:gd name="connsiteX10" fmla="*/ 1633538 w 1643063"/>
              <a:gd name="connsiteY10" fmla="*/ 397669 h 511969"/>
              <a:gd name="connsiteX11" fmla="*/ 1602582 w 1643063"/>
              <a:gd name="connsiteY11" fmla="*/ 440531 h 511969"/>
              <a:gd name="connsiteX12" fmla="*/ 1540669 w 1643063"/>
              <a:gd name="connsiteY12" fmla="*/ 481012 h 511969"/>
              <a:gd name="connsiteX13" fmla="*/ 1466850 w 1643063"/>
              <a:gd name="connsiteY13" fmla="*/ 497681 h 511969"/>
              <a:gd name="connsiteX14" fmla="*/ 1352550 w 1643063"/>
              <a:gd name="connsiteY14" fmla="*/ 507206 h 511969"/>
              <a:gd name="connsiteX15" fmla="*/ 311944 w 1643063"/>
              <a:gd name="connsiteY15" fmla="*/ 511969 h 511969"/>
              <a:gd name="connsiteX16" fmla="*/ 230982 w 1643063"/>
              <a:gd name="connsiteY16" fmla="*/ 507206 h 511969"/>
              <a:gd name="connsiteX17" fmla="*/ 133350 w 1643063"/>
              <a:gd name="connsiteY17" fmla="*/ 497681 h 511969"/>
              <a:gd name="connsiteX18" fmla="*/ 61913 w 1643063"/>
              <a:gd name="connsiteY18" fmla="*/ 464344 h 511969"/>
              <a:gd name="connsiteX19" fmla="*/ 28575 w 1643063"/>
              <a:gd name="connsiteY19" fmla="*/ 431006 h 511969"/>
              <a:gd name="connsiteX20" fmla="*/ 9525 w 1643063"/>
              <a:gd name="connsiteY20" fmla="*/ 388144 h 511969"/>
              <a:gd name="connsiteX21" fmla="*/ 0 w 1643063"/>
              <a:gd name="connsiteY21" fmla="*/ 323850 h 511969"/>
              <a:gd name="connsiteX22" fmla="*/ 4763 w 1643063"/>
              <a:gd name="connsiteY22" fmla="*/ 252412 h 511969"/>
              <a:gd name="connsiteX23" fmla="*/ 19050 w 1643063"/>
              <a:gd name="connsiteY23" fmla="*/ 209550 h 511969"/>
              <a:gd name="connsiteX24" fmla="*/ 69057 w 1643063"/>
              <a:gd name="connsiteY24" fmla="*/ 159544 h 511969"/>
              <a:gd name="connsiteX25" fmla="*/ 114300 w 1643063"/>
              <a:gd name="connsiteY25" fmla="*/ 130969 h 511969"/>
              <a:gd name="connsiteX26" fmla="*/ 183357 w 1643063"/>
              <a:gd name="connsiteY26" fmla="*/ 107156 h 511969"/>
              <a:gd name="connsiteX27" fmla="*/ 295275 w 1643063"/>
              <a:gd name="connsiteY27" fmla="*/ 97631 h 511969"/>
              <a:gd name="connsiteX28" fmla="*/ 378619 w 1643063"/>
              <a:gd name="connsiteY28" fmla="*/ 83344 h 511969"/>
              <a:gd name="connsiteX29" fmla="*/ 502444 w 1643063"/>
              <a:gd name="connsiteY29" fmla="*/ 69056 h 511969"/>
              <a:gd name="connsiteX30" fmla="*/ 573882 w 1643063"/>
              <a:gd name="connsiteY30" fmla="*/ 54769 h 511969"/>
              <a:gd name="connsiteX31" fmla="*/ 659607 w 1643063"/>
              <a:gd name="connsiteY31" fmla="*/ 42862 h 511969"/>
              <a:gd name="connsiteX32" fmla="*/ 723900 w 1643063"/>
              <a:gd name="connsiteY32" fmla="*/ 23812 h 511969"/>
              <a:gd name="connsiteX33" fmla="*/ 802482 w 1643063"/>
              <a:gd name="connsiteY33" fmla="*/ 0 h 511969"/>
              <a:gd name="connsiteX0" fmla="*/ 802482 w 1643063"/>
              <a:gd name="connsiteY0" fmla="*/ 0 h 507206"/>
              <a:gd name="connsiteX1" fmla="*/ 933450 w 1643063"/>
              <a:gd name="connsiteY1" fmla="*/ 45244 h 507206"/>
              <a:gd name="connsiteX2" fmla="*/ 1097757 w 1643063"/>
              <a:gd name="connsiteY2" fmla="*/ 76200 h 507206"/>
              <a:gd name="connsiteX3" fmla="*/ 1293019 w 1643063"/>
              <a:gd name="connsiteY3" fmla="*/ 80962 h 507206"/>
              <a:gd name="connsiteX4" fmla="*/ 1421607 w 1643063"/>
              <a:gd name="connsiteY4" fmla="*/ 92869 h 507206"/>
              <a:gd name="connsiteX5" fmla="*/ 1507332 w 1643063"/>
              <a:gd name="connsiteY5" fmla="*/ 121444 h 507206"/>
              <a:gd name="connsiteX6" fmla="*/ 1557338 w 1643063"/>
              <a:gd name="connsiteY6" fmla="*/ 140494 h 507206"/>
              <a:gd name="connsiteX7" fmla="*/ 1612107 w 1643063"/>
              <a:gd name="connsiteY7" fmla="*/ 200025 h 507206"/>
              <a:gd name="connsiteX8" fmla="*/ 1640682 w 1643063"/>
              <a:gd name="connsiteY8" fmla="*/ 285750 h 507206"/>
              <a:gd name="connsiteX9" fmla="*/ 1643063 w 1643063"/>
              <a:gd name="connsiteY9" fmla="*/ 333375 h 507206"/>
              <a:gd name="connsiteX10" fmla="*/ 1633538 w 1643063"/>
              <a:gd name="connsiteY10" fmla="*/ 397669 h 507206"/>
              <a:gd name="connsiteX11" fmla="*/ 1602582 w 1643063"/>
              <a:gd name="connsiteY11" fmla="*/ 440531 h 507206"/>
              <a:gd name="connsiteX12" fmla="*/ 1540669 w 1643063"/>
              <a:gd name="connsiteY12" fmla="*/ 481012 h 507206"/>
              <a:gd name="connsiteX13" fmla="*/ 1466850 w 1643063"/>
              <a:gd name="connsiteY13" fmla="*/ 497681 h 507206"/>
              <a:gd name="connsiteX14" fmla="*/ 1352550 w 1643063"/>
              <a:gd name="connsiteY14" fmla="*/ 507206 h 507206"/>
              <a:gd name="connsiteX15" fmla="*/ 230982 w 1643063"/>
              <a:gd name="connsiteY15" fmla="*/ 507206 h 507206"/>
              <a:gd name="connsiteX16" fmla="*/ 133350 w 1643063"/>
              <a:gd name="connsiteY16" fmla="*/ 497681 h 507206"/>
              <a:gd name="connsiteX17" fmla="*/ 61913 w 1643063"/>
              <a:gd name="connsiteY17" fmla="*/ 464344 h 507206"/>
              <a:gd name="connsiteX18" fmla="*/ 28575 w 1643063"/>
              <a:gd name="connsiteY18" fmla="*/ 431006 h 507206"/>
              <a:gd name="connsiteX19" fmla="*/ 9525 w 1643063"/>
              <a:gd name="connsiteY19" fmla="*/ 388144 h 507206"/>
              <a:gd name="connsiteX20" fmla="*/ 0 w 1643063"/>
              <a:gd name="connsiteY20" fmla="*/ 323850 h 507206"/>
              <a:gd name="connsiteX21" fmla="*/ 4763 w 1643063"/>
              <a:gd name="connsiteY21" fmla="*/ 252412 h 507206"/>
              <a:gd name="connsiteX22" fmla="*/ 19050 w 1643063"/>
              <a:gd name="connsiteY22" fmla="*/ 209550 h 507206"/>
              <a:gd name="connsiteX23" fmla="*/ 69057 w 1643063"/>
              <a:gd name="connsiteY23" fmla="*/ 159544 h 507206"/>
              <a:gd name="connsiteX24" fmla="*/ 114300 w 1643063"/>
              <a:gd name="connsiteY24" fmla="*/ 130969 h 507206"/>
              <a:gd name="connsiteX25" fmla="*/ 183357 w 1643063"/>
              <a:gd name="connsiteY25" fmla="*/ 107156 h 507206"/>
              <a:gd name="connsiteX26" fmla="*/ 295275 w 1643063"/>
              <a:gd name="connsiteY26" fmla="*/ 97631 h 507206"/>
              <a:gd name="connsiteX27" fmla="*/ 378619 w 1643063"/>
              <a:gd name="connsiteY27" fmla="*/ 83344 h 507206"/>
              <a:gd name="connsiteX28" fmla="*/ 502444 w 1643063"/>
              <a:gd name="connsiteY28" fmla="*/ 69056 h 507206"/>
              <a:gd name="connsiteX29" fmla="*/ 573882 w 1643063"/>
              <a:gd name="connsiteY29" fmla="*/ 54769 h 507206"/>
              <a:gd name="connsiteX30" fmla="*/ 659607 w 1643063"/>
              <a:gd name="connsiteY30" fmla="*/ 42862 h 507206"/>
              <a:gd name="connsiteX31" fmla="*/ 723900 w 1643063"/>
              <a:gd name="connsiteY31" fmla="*/ 23812 h 507206"/>
              <a:gd name="connsiteX32" fmla="*/ 802482 w 1643063"/>
              <a:gd name="connsiteY32" fmla="*/ 0 h 507206"/>
              <a:gd name="connsiteX0" fmla="*/ 802482 w 1643063"/>
              <a:gd name="connsiteY0" fmla="*/ 0 h 507206"/>
              <a:gd name="connsiteX1" fmla="*/ 933450 w 1643063"/>
              <a:gd name="connsiteY1" fmla="*/ 45244 h 507206"/>
              <a:gd name="connsiteX2" fmla="*/ 1097757 w 1643063"/>
              <a:gd name="connsiteY2" fmla="*/ 76200 h 507206"/>
              <a:gd name="connsiteX3" fmla="*/ 1293019 w 1643063"/>
              <a:gd name="connsiteY3" fmla="*/ 80962 h 507206"/>
              <a:gd name="connsiteX4" fmla="*/ 1421607 w 1643063"/>
              <a:gd name="connsiteY4" fmla="*/ 92869 h 507206"/>
              <a:gd name="connsiteX5" fmla="*/ 1507332 w 1643063"/>
              <a:gd name="connsiteY5" fmla="*/ 121444 h 507206"/>
              <a:gd name="connsiteX6" fmla="*/ 1557338 w 1643063"/>
              <a:gd name="connsiteY6" fmla="*/ 140494 h 507206"/>
              <a:gd name="connsiteX7" fmla="*/ 1612107 w 1643063"/>
              <a:gd name="connsiteY7" fmla="*/ 200025 h 507206"/>
              <a:gd name="connsiteX8" fmla="*/ 1640682 w 1643063"/>
              <a:gd name="connsiteY8" fmla="*/ 285750 h 507206"/>
              <a:gd name="connsiteX9" fmla="*/ 1643063 w 1643063"/>
              <a:gd name="connsiteY9" fmla="*/ 333375 h 507206"/>
              <a:gd name="connsiteX10" fmla="*/ 1633538 w 1643063"/>
              <a:gd name="connsiteY10" fmla="*/ 397669 h 507206"/>
              <a:gd name="connsiteX11" fmla="*/ 1602582 w 1643063"/>
              <a:gd name="connsiteY11" fmla="*/ 440531 h 507206"/>
              <a:gd name="connsiteX12" fmla="*/ 1540669 w 1643063"/>
              <a:gd name="connsiteY12" fmla="*/ 481012 h 507206"/>
              <a:gd name="connsiteX13" fmla="*/ 1466850 w 1643063"/>
              <a:gd name="connsiteY13" fmla="*/ 497681 h 507206"/>
              <a:gd name="connsiteX14" fmla="*/ 1352550 w 1643063"/>
              <a:gd name="connsiteY14" fmla="*/ 507206 h 507206"/>
              <a:gd name="connsiteX15" fmla="*/ 133350 w 1643063"/>
              <a:gd name="connsiteY15" fmla="*/ 497681 h 507206"/>
              <a:gd name="connsiteX16" fmla="*/ 61913 w 1643063"/>
              <a:gd name="connsiteY16" fmla="*/ 464344 h 507206"/>
              <a:gd name="connsiteX17" fmla="*/ 28575 w 1643063"/>
              <a:gd name="connsiteY17" fmla="*/ 431006 h 507206"/>
              <a:gd name="connsiteX18" fmla="*/ 9525 w 1643063"/>
              <a:gd name="connsiteY18" fmla="*/ 388144 h 507206"/>
              <a:gd name="connsiteX19" fmla="*/ 0 w 1643063"/>
              <a:gd name="connsiteY19" fmla="*/ 323850 h 507206"/>
              <a:gd name="connsiteX20" fmla="*/ 4763 w 1643063"/>
              <a:gd name="connsiteY20" fmla="*/ 252412 h 507206"/>
              <a:gd name="connsiteX21" fmla="*/ 19050 w 1643063"/>
              <a:gd name="connsiteY21" fmla="*/ 209550 h 507206"/>
              <a:gd name="connsiteX22" fmla="*/ 69057 w 1643063"/>
              <a:gd name="connsiteY22" fmla="*/ 159544 h 507206"/>
              <a:gd name="connsiteX23" fmla="*/ 114300 w 1643063"/>
              <a:gd name="connsiteY23" fmla="*/ 130969 h 507206"/>
              <a:gd name="connsiteX24" fmla="*/ 183357 w 1643063"/>
              <a:gd name="connsiteY24" fmla="*/ 107156 h 507206"/>
              <a:gd name="connsiteX25" fmla="*/ 295275 w 1643063"/>
              <a:gd name="connsiteY25" fmla="*/ 97631 h 507206"/>
              <a:gd name="connsiteX26" fmla="*/ 378619 w 1643063"/>
              <a:gd name="connsiteY26" fmla="*/ 83344 h 507206"/>
              <a:gd name="connsiteX27" fmla="*/ 502444 w 1643063"/>
              <a:gd name="connsiteY27" fmla="*/ 69056 h 507206"/>
              <a:gd name="connsiteX28" fmla="*/ 573882 w 1643063"/>
              <a:gd name="connsiteY28" fmla="*/ 54769 h 507206"/>
              <a:gd name="connsiteX29" fmla="*/ 659607 w 1643063"/>
              <a:gd name="connsiteY29" fmla="*/ 42862 h 507206"/>
              <a:gd name="connsiteX30" fmla="*/ 723900 w 1643063"/>
              <a:gd name="connsiteY30" fmla="*/ 23812 h 507206"/>
              <a:gd name="connsiteX31" fmla="*/ 802482 w 1643063"/>
              <a:gd name="connsiteY31" fmla="*/ 0 h 507206"/>
              <a:gd name="connsiteX0" fmla="*/ 802482 w 1643063"/>
              <a:gd name="connsiteY0" fmla="*/ 0 h 507206"/>
              <a:gd name="connsiteX1" fmla="*/ 933450 w 1643063"/>
              <a:gd name="connsiteY1" fmla="*/ 45244 h 507206"/>
              <a:gd name="connsiteX2" fmla="*/ 1097757 w 1643063"/>
              <a:gd name="connsiteY2" fmla="*/ 76200 h 507206"/>
              <a:gd name="connsiteX3" fmla="*/ 1293019 w 1643063"/>
              <a:gd name="connsiteY3" fmla="*/ 80962 h 507206"/>
              <a:gd name="connsiteX4" fmla="*/ 1421607 w 1643063"/>
              <a:gd name="connsiteY4" fmla="*/ 92869 h 507206"/>
              <a:gd name="connsiteX5" fmla="*/ 1507332 w 1643063"/>
              <a:gd name="connsiteY5" fmla="*/ 121444 h 507206"/>
              <a:gd name="connsiteX6" fmla="*/ 1557338 w 1643063"/>
              <a:gd name="connsiteY6" fmla="*/ 140494 h 507206"/>
              <a:gd name="connsiteX7" fmla="*/ 1612107 w 1643063"/>
              <a:gd name="connsiteY7" fmla="*/ 200025 h 507206"/>
              <a:gd name="connsiteX8" fmla="*/ 1640682 w 1643063"/>
              <a:gd name="connsiteY8" fmla="*/ 285750 h 507206"/>
              <a:gd name="connsiteX9" fmla="*/ 1643063 w 1643063"/>
              <a:gd name="connsiteY9" fmla="*/ 333375 h 507206"/>
              <a:gd name="connsiteX10" fmla="*/ 1633538 w 1643063"/>
              <a:gd name="connsiteY10" fmla="*/ 397669 h 507206"/>
              <a:gd name="connsiteX11" fmla="*/ 1602582 w 1643063"/>
              <a:gd name="connsiteY11" fmla="*/ 440531 h 507206"/>
              <a:gd name="connsiteX12" fmla="*/ 1540669 w 1643063"/>
              <a:gd name="connsiteY12" fmla="*/ 481012 h 507206"/>
              <a:gd name="connsiteX13" fmla="*/ 1466850 w 1643063"/>
              <a:gd name="connsiteY13" fmla="*/ 497681 h 507206"/>
              <a:gd name="connsiteX14" fmla="*/ 1352550 w 1643063"/>
              <a:gd name="connsiteY14" fmla="*/ 507206 h 507206"/>
              <a:gd name="connsiteX15" fmla="*/ 61913 w 1643063"/>
              <a:gd name="connsiteY15" fmla="*/ 464344 h 507206"/>
              <a:gd name="connsiteX16" fmla="*/ 28575 w 1643063"/>
              <a:gd name="connsiteY16" fmla="*/ 431006 h 507206"/>
              <a:gd name="connsiteX17" fmla="*/ 9525 w 1643063"/>
              <a:gd name="connsiteY17" fmla="*/ 388144 h 507206"/>
              <a:gd name="connsiteX18" fmla="*/ 0 w 1643063"/>
              <a:gd name="connsiteY18" fmla="*/ 323850 h 507206"/>
              <a:gd name="connsiteX19" fmla="*/ 4763 w 1643063"/>
              <a:gd name="connsiteY19" fmla="*/ 252412 h 507206"/>
              <a:gd name="connsiteX20" fmla="*/ 19050 w 1643063"/>
              <a:gd name="connsiteY20" fmla="*/ 209550 h 507206"/>
              <a:gd name="connsiteX21" fmla="*/ 69057 w 1643063"/>
              <a:gd name="connsiteY21" fmla="*/ 159544 h 507206"/>
              <a:gd name="connsiteX22" fmla="*/ 114300 w 1643063"/>
              <a:gd name="connsiteY22" fmla="*/ 130969 h 507206"/>
              <a:gd name="connsiteX23" fmla="*/ 183357 w 1643063"/>
              <a:gd name="connsiteY23" fmla="*/ 107156 h 507206"/>
              <a:gd name="connsiteX24" fmla="*/ 295275 w 1643063"/>
              <a:gd name="connsiteY24" fmla="*/ 97631 h 507206"/>
              <a:gd name="connsiteX25" fmla="*/ 378619 w 1643063"/>
              <a:gd name="connsiteY25" fmla="*/ 83344 h 507206"/>
              <a:gd name="connsiteX26" fmla="*/ 502444 w 1643063"/>
              <a:gd name="connsiteY26" fmla="*/ 69056 h 507206"/>
              <a:gd name="connsiteX27" fmla="*/ 573882 w 1643063"/>
              <a:gd name="connsiteY27" fmla="*/ 54769 h 507206"/>
              <a:gd name="connsiteX28" fmla="*/ 659607 w 1643063"/>
              <a:gd name="connsiteY28" fmla="*/ 42862 h 507206"/>
              <a:gd name="connsiteX29" fmla="*/ 723900 w 1643063"/>
              <a:gd name="connsiteY29" fmla="*/ 23812 h 507206"/>
              <a:gd name="connsiteX30" fmla="*/ 802482 w 1643063"/>
              <a:gd name="connsiteY30" fmla="*/ 0 h 507206"/>
              <a:gd name="connsiteX0" fmla="*/ 802482 w 1643063"/>
              <a:gd name="connsiteY0" fmla="*/ 0 h 507206"/>
              <a:gd name="connsiteX1" fmla="*/ 933450 w 1643063"/>
              <a:gd name="connsiteY1" fmla="*/ 45244 h 507206"/>
              <a:gd name="connsiteX2" fmla="*/ 1097757 w 1643063"/>
              <a:gd name="connsiteY2" fmla="*/ 76200 h 507206"/>
              <a:gd name="connsiteX3" fmla="*/ 1293019 w 1643063"/>
              <a:gd name="connsiteY3" fmla="*/ 80962 h 507206"/>
              <a:gd name="connsiteX4" fmla="*/ 1421607 w 1643063"/>
              <a:gd name="connsiteY4" fmla="*/ 92869 h 507206"/>
              <a:gd name="connsiteX5" fmla="*/ 1507332 w 1643063"/>
              <a:gd name="connsiteY5" fmla="*/ 121444 h 507206"/>
              <a:gd name="connsiteX6" fmla="*/ 1557338 w 1643063"/>
              <a:gd name="connsiteY6" fmla="*/ 140494 h 507206"/>
              <a:gd name="connsiteX7" fmla="*/ 1612107 w 1643063"/>
              <a:gd name="connsiteY7" fmla="*/ 200025 h 507206"/>
              <a:gd name="connsiteX8" fmla="*/ 1640682 w 1643063"/>
              <a:gd name="connsiteY8" fmla="*/ 285750 h 507206"/>
              <a:gd name="connsiteX9" fmla="*/ 1643063 w 1643063"/>
              <a:gd name="connsiteY9" fmla="*/ 333375 h 507206"/>
              <a:gd name="connsiteX10" fmla="*/ 1633538 w 1643063"/>
              <a:gd name="connsiteY10" fmla="*/ 397669 h 507206"/>
              <a:gd name="connsiteX11" fmla="*/ 1602582 w 1643063"/>
              <a:gd name="connsiteY11" fmla="*/ 440531 h 507206"/>
              <a:gd name="connsiteX12" fmla="*/ 1540669 w 1643063"/>
              <a:gd name="connsiteY12" fmla="*/ 481012 h 507206"/>
              <a:gd name="connsiteX13" fmla="*/ 1466850 w 1643063"/>
              <a:gd name="connsiteY13" fmla="*/ 497681 h 507206"/>
              <a:gd name="connsiteX14" fmla="*/ 1352550 w 1643063"/>
              <a:gd name="connsiteY14" fmla="*/ 507206 h 507206"/>
              <a:gd name="connsiteX15" fmla="*/ 28575 w 1643063"/>
              <a:gd name="connsiteY15" fmla="*/ 431006 h 507206"/>
              <a:gd name="connsiteX16" fmla="*/ 9525 w 1643063"/>
              <a:gd name="connsiteY16" fmla="*/ 388144 h 507206"/>
              <a:gd name="connsiteX17" fmla="*/ 0 w 1643063"/>
              <a:gd name="connsiteY17" fmla="*/ 323850 h 507206"/>
              <a:gd name="connsiteX18" fmla="*/ 4763 w 1643063"/>
              <a:gd name="connsiteY18" fmla="*/ 252412 h 507206"/>
              <a:gd name="connsiteX19" fmla="*/ 19050 w 1643063"/>
              <a:gd name="connsiteY19" fmla="*/ 209550 h 507206"/>
              <a:gd name="connsiteX20" fmla="*/ 69057 w 1643063"/>
              <a:gd name="connsiteY20" fmla="*/ 159544 h 507206"/>
              <a:gd name="connsiteX21" fmla="*/ 114300 w 1643063"/>
              <a:gd name="connsiteY21" fmla="*/ 130969 h 507206"/>
              <a:gd name="connsiteX22" fmla="*/ 183357 w 1643063"/>
              <a:gd name="connsiteY22" fmla="*/ 107156 h 507206"/>
              <a:gd name="connsiteX23" fmla="*/ 295275 w 1643063"/>
              <a:gd name="connsiteY23" fmla="*/ 97631 h 507206"/>
              <a:gd name="connsiteX24" fmla="*/ 378619 w 1643063"/>
              <a:gd name="connsiteY24" fmla="*/ 83344 h 507206"/>
              <a:gd name="connsiteX25" fmla="*/ 502444 w 1643063"/>
              <a:gd name="connsiteY25" fmla="*/ 69056 h 507206"/>
              <a:gd name="connsiteX26" fmla="*/ 573882 w 1643063"/>
              <a:gd name="connsiteY26" fmla="*/ 54769 h 507206"/>
              <a:gd name="connsiteX27" fmla="*/ 659607 w 1643063"/>
              <a:gd name="connsiteY27" fmla="*/ 42862 h 507206"/>
              <a:gd name="connsiteX28" fmla="*/ 723900 w 1643063"/>
              <a:gd name="connsiteY28" fmla="*/ 23812 h 507206"/>
              <a:gd name="connsiteX29" fmla="*/ 802482 w 1643063"/>
              <a:gd name="connsiteY29" fmla="*/ 0 h 507206"/>
              <a:gd name="connsiteX0" fmla="*/ 802482 w 1643063"/>
              <a:gd name="connsiteY0" fmla="*/ 0 h 507206"/>
              <a:gd name="connsiteX1" fmla="*/ 933450 w 1643063"/>
              <a:gd name="connsiteY1" fmla="*/ 45244 h 507206"/>
              <a:gd name="connsiteX2" fmla="*/ 1097757 w 1643063"/>
              <a:gd name="connsiteY2" fmla="*/ 76200 h 507206"/>
              <a:gd name="connsiteX3" fmla="*/ 1293019 w 1643063"/>
              <a:gd name="connsiteY3" fmla="*/ 80962 h 507206"/>
              <a:gd name="connsiteX4" fmla="*/ 1421607 w 1643063"/>
              <a:gd name="connsiteY4" fmla="*/ 92869 h 507206"/>
              <a:gd name="connsiteX5" fmla="*/ 1507332 w 1643063"/>
              <a:gd name="connsiteY5" fmla="*/ 121444 h 507206"/>
              <a:gd name="connsiteX6" fmla="*/ 1557338 w 1643063"/>
              <a:gd name="connsiteY6" fmla="*/ 140494 h 507206"/>
              <a:gd name="connsiteX7" fmla="*/ 1612107 w 1643063"/>
              <a:gd name="connsiteY7" fmla="*/ 200025 h 507206"/>
              <a:gd name="connsiteX8" fmla="*/ 1640682 w 1643063"/>
              <a:gd name="connsiteY8" fmla="*/ 285750 h 507206"/>
              <a:gd name="connsiteX9" fmla="*/ 1643063 w 1643063"/>
              <a:gd name="connsiteY9" fmla="*/ 333375 h 507206"/>
              <a:gd name="connsiteX10" fmla="*/ 1633538 w 1643063"/>
              <a:gd name="connsiteY10" fmla="*/ 397669 h 507206"/>
              <a:gd name="connsiteX11" fmla="*/ 1602582 w 1643063"/>
              <a:gd name="connsiteY11" fmla="*/ 440531 h 507206"/>
              <a:gd name="connsiteX12" fmla="*/ 1540669 w 1643063"/>
              <a:gd name="connsiteY12" fmla="*/ 481012 h 507206"/>
              <a:gd name="connsiteX13" fmla="*/ 1466850 w 1643063"/>
              <a:gd name="connsiteY13" fmla="*/ 497681 h 507206"/>
              <a:gd name="connsiteX14" fmla="*/ 1352550 w 1643063"/>
              <a:gd name="connsiteY14" fmla="*/ 507206 h 507206"/>
              <a:gd name="connsiteX15" fmla="*/ 9525 w 1643063"/>
              <a:gd name="connsiteY15" fmla="*/ 388144 h 507206"/>
              <a:gd name="connsiteX16" fmla="*/ 0 w 1643063"/>
              <a:gd name="connsiteY16" fmla="*/ 323850 h 507206"/>
              <a:gd name="connsiteX17" fmla="*/ 4763 w 1643063"/>
              <a:gd name="connsiteY17" fmla="*/ 252412 h 507206"/>
              <a:gd name="connsiteX18" fmla="*/ 19050 w 1643063"/>
              <a:gd name="connsiteY18" fmla="*/ 209550 h 507206"/>
              <a:gd name="connsiteX19" fmla="*/ 69057 w 1643063"/>
              <a:gd name="connsiteY19" fmla="*/ 159544 h 507206"/>
              <a:gd name="connsiteX20" fmla="*/ 114300 w 1643063"/>
              <a:gd name="connsiteY20" fmla="*/ 130969 h 507206"/>
              <a:gd name="connsiteX21" fmla="*/ 183357 w 1643063"/>
              <a:gd name="connsiteY21" fmla="*/ 107156 h 507206"/>
              <a:gd name="connsiteX22" fmla="*/ 295275 w 1643063"/>
              <a:gd name="connsiteY22" fmla="*/ 97631 h 507206"/>
              <a:gd name="connsiteX23" fmla="*/ 378619 w 1643063"/>
              <a:gd name="connsiteY23" fmla="*/ 83344 h 507206"/>
              <a:gd name="connsiteX24" fmla="*/ 502444 w 1643063"/>
              <a:gd name="connsiteY24" fmla="*/ 69056 h 507206"/>
              <a:gd name="connsiteX25" fmla="*/ 573882 w 1643063"/>
              <a:gd name="connsiteY25" fmla="*/ 54769 h 507206"/>
              <a:gd name="connsiteX26" fmla="*/ 659607 w 1643063"/>
              <a:gd name="connsiteY26" fmla="*/ 42862 h 507206"/>
              <a:gd name="connsiteX27" fmla="*/ 723900 w 1643063"/>
              <a:gd name="connsiteY27" fmla="*/ 23812 h 507206"/>
              <a:gd name="connsiteX28" fmla="*/ 802482 w 1643063"/>
              <a:gd name="connsiteY28" fmla="*/ 0 h 507206"/>
              <a:gd name="connsiteX0" fmla="*/ 802482 w 1643063"/>
              <a:gd name="connsiteY0" fmla="*/ 0 h 507206"/>
              <a:gd name="connsiteX1" fmla="*/ 933450 w 1643063"/>
              <a:gd name="connsiteY1" fmla="*/ 45244 h 507206"/>
              <a:gd name="connsiteX2" fmla="*/ 1097757 w 1643063"/>
              <a:gd name="connsiteY2" fmla="*/ 76200 h 507206"/>
              <a:gd name="connsiteX3" fmla="*/ 1293019 w 1643063"/>
              <a:gd name="connsiteY3" fmla="*/ 80962 h 507206"/>
              <a:gd name="connsiteX4" fmla="*/ 1421607 w 1643063"/>
              <a:gd name="connsiteY4" fmla="*/ 92869 h 507206"/>
              <a:gd name="connsiteX5" fmla="*/ 1507332 w 1643063"/>
              <a:gd name="connsiteY5" fmla="*/ 121444 h 507206"/>
              <a:gd name="connsiteX6" fmla="*/ 1557338 w 1643063"/>
              <a:gd name="connsiteY6" fmla="*/ 140494 h 507206"/>
              <a:gd name="connsiteX7" fmla="*/ 1612107 w 1643063"/>
              <a:gd name="connsiteY7" fmla="*/ 200025 h 507206"/>
              <a:gd name="connsiteX8" fmla="*/ 1640682 w 1643063"/>
              <a:gd name="connsiteY8" fmla="*/ 285750 h 507206"/>
              <a:gd name="connsiteX9" fmla="*/ 1643063 w 1643063"/>
              <a:gd name="connsiteY9" fmla="*/ 333375 h 507206"/>
              <a:gd name="connsiteX10" fmla="*/ 1633538 w 1643063"/>
              <a:gd name="connsiteY10" fmla="*/ 397669 h 507206"/>
              <a:gd name="connsiteX11" fmla="*/ 1602582 w 1643063"/>
              <a:gd name="connsiteY11" fmla="*/ 440531 h 507206"/>
              <a:gd name="connsiteX12" fmla="*/ 1540669 w 1643063"/>
              <a:gd name="connsiteY12" fmla="*/ 481012 h 507206"/>
              <a:gd name="connsiteX13" fmla="*/ 1466850 w 1643063"/>
              <a:gd name="connsiteY13" fmla="*/ 497681 h 507206"/>
              <a:gd name="connsiteX14" fmla="*/ 1352550 w 1643063"/>
              <a:gd name="connsiteY14" fmla="*/ 507206 h 507206"/>
              <a:gd name="connsiteX15" fmla="*/ 0 w 1643063"/>
              <a:gd name="connsiteY15" fmla="*/ 323850 h 507206"/>
              <a:gd name="connsiteX16" fmla="*/ 4763 w 1643063"/>
              <a:gd name="connsiteY16" fmla="*/ 252412 h 507206"/>
              <a:gd name="connsiteX17" fmla="*/ 19050 w 1643063"/>
              <a:gd name="connsiteY17" fmla="*/ 209550 h 507206"/>
              <a:gd name="connsiteX18" fmla="*/ 69057 w 1643063"/>
              <a:gd name="connsiteY18" fmla="*/ 159544 h 507206"/>
              <a:gd name="connsiteX19" fmla="*/ 114300 w 1643063"/>
              <a:gd name="connsiteY19" fmla="*/ 130969 h 507206"/>
              <a:gd name="connsiteX20" fmla="*/ 183357 w 1643063"/>
              <a:gd name="connsiteY20" fmla="*/ 107156 h 507206"/>
              <a:gd name="connsiteX21" fmla="*/ 295275 w 1643063"/>
              <a:gd name="connsiteY21" fmla="*/ 97631 h 507206"/>
              <a:gd name="connsiteX22" fmla="*/ 378619 w 1643063"/>
              <a:gd name="connsiteY22" fmla="*/ 83344 h 507206"/>
              <a:gd name="connsiteX23" fmla="*/ 502444 w 1643063"/>
              <a:gd name="connsiteY23" fmla="*/ 69056 h 507206"/>
              <a:gd name="connsiteX24" fmla="*/ 573882 w 1643063"/>
              <a:gd name="connsiteY24" fmla="*/ 54769 h 507206"/>
              <a:gd name="connsiteX25" fmla="*/ 659607 w 1643063"/>
              <a:gd name="connsiteY25" fmla="*/ 42862 h 507206"/>
              <a:gd name="connsiteX26" fmla="*/ 723900 w 1643063"/>
              <a:gd name="connsiteY26" fmla="*/ 23812 h 507206"/>
              <a:gd name="connsiteX27" fmla="*/ 802482 w 1643063"/>
              <a:gd name="connsiteY27" fmla="*/ 0 h 507206"/>
              <a:gd name="connsiteX0" fmla="*/ 797719 w 1638300"/>
              <a:gd name="connsiteY0" fmla="*/ 0 h 507206"/>
              <a:gd name="connsiteX1" fmla="*/ 928687 w 1638300"/>
              <a:gd name="connsiteY1" fmla="*/ 45244 h 507206"/>
              <a:gd name="connsiteX2" fmla="*/ 1092994 w 1638300"/>
              <a:gd name="connsiteY2" fmla="*/ 76200 h 507206"/>
              <a:gd name="connsiteX3" fmla="*/ 1288256 w 1638300"/>
              <a:gd name="connsiteY3" fmla="*/ 80962 h 507206"/>
              <a:gd name="connsiteX4" fmla="*/ 1416844 w 1638300"/>
              <a:gd name="connsiteY4" fmla="*/ 92869 h 507206"/>
              <a:gd name="connsiteX5" fmla="*/ 1502569 w 1638300"/>
              <a:gd name="connsiteY5" fmla="*/ 121444 h 507206"/>
              <a:gd name="connsiteX6" fmla="*/ 1552575 w 1638300"/>
              <a:gd name="connsiteY6" fmla="*/ 140494 h 507206"/>
              <a:gd name="connsiteX7" fmla="*/ 1607344 w 1638300"/>
              <a:gd name="connsiteY7" fmla="*/ 200025 h 507206"/>
              <a:gd name="connsiteX8" fmla="*/ 1635919 w 1638300"/>
              <a:gd name="connsiteY8" fmla="*/ 285750 h 507206"/>
              <a:gd name="connsiteX9" fmla="*/ 1638300 w 1638300"/>
              <a:gd name="connsiteY9" fmla="*/ 333375 h 507206"/>
              <a:gd name="connsiteX10" fmla="*/ 1628775 w 1638300"/>
              <a:gd name="connsiteY10" fmla="*/ 397669 h 507206"/>
              <a:gd name="connsiteX11" fmla="*/ 1597819 w 1638300"/>
              <a:gd name="connsiteY11" fmla="*/ 440531 h 507206"/>
              <a:gd name="connsiteX12" fmla="*/ 1535906 w 1638300"/>
              <a:gd name="connsiteY12" fmla="*/ 481012 h 507206"/>
              <a:gd name="connsiteX13" fmla="*/ 1462087 w 1638300"/>
              <a:gd name="connsiteY13" fmla="*/ 497681 h 507206"/>
              <a:gd name="connsiteX14" fmla="*/ 1347787 w 1638300"/>
              <a:gd name="connsiteY14" fmla="*/ 507206 h 507206"/>
              <a:gd name="connsiteX15" fmla="*/ 0 w 1638300"/>
              <a:gd name="connsiteY15" fmla="*/ 252412 h 507206"/>
              <a:gd name="connsiteX16" fmla="*/ 14287 w 1638300"/>
              <a:gd name="connsiteY16" fmla="*/ 209550 h 507206"/>
              <a:gd name="connsiteX17" fmla="*/ 64294 w 1638300"/>
              <a:gd name="connsiteY17" fmla="*/ 159544 h 507206"/>
              <a:gd name="connsiteX18" fmla="*/ 109537 w 1638300"/>
              <a:gd name="connsiteY18" fmla="*/ 130969 h 507206"/>
              <a:gd name="connsiteX19" fmla="*/ 178594 w 1638300"/>
              <a:gd name="connsiteY19" fmla="*/ 107156 h 507206"/>
              <a:gd name="connsiteX20" fmla="*/ 290512 w 1638300"/>
              <a:gd name="connsiteY20" fmla="*/ 97631 h 507206"/>
              <a:gd name="connsiteX21" fmla="*/ 373856 w 1638300"/>
              <a:gd name="connsiteY21" fmla="*/ 83344 h 507206"/>
              <a:gd name="connsiteX22" fmla="*/ 497681 w 1638300"/>
              <a:gd name="connsiteY22" fmla="*/ 69056 h 507206"/>
              <a:gd name="connsiteX23" fmla="*/ 569119 w 1638300"/>
              <a:gd name="connsiteY23" fmla="*/ 54769 h 507206"/>
              <a:gd name="connsiteX24" fmla="*/ 654844 w 1638300"/>
              <a:gd name="connsiteY24" fmla="*/ 42862 h 507206"/>
              <a:gd name="connsiteX25" fmla="*/ 719137 w 1638300"/>
              <a:gd name="connsiteY25" fmla="*/ 23812 h 507206"/>
              <a:gd name="connsiteX26" fmla="*/ 797719 w 1638300"/>
              <a:gd name="connsiteY26" fmla="*/ 0 h 507206"/>
              <a:gd name="connsiteX0" fmla="*/ 783432 w 1624013"/>
              <a:gd name="connsiteY0" fmla="*/ 0 h 507206"/>
              <a:gd name="connsiteX1" fmla="*/ 914400 w 1624013"/>
              <a:gd name="connsiteY1" fmla="*/ 45244 h 507206"/>
              <a:gd name="connsiteX2" fmla="*/ 1078707 w 1624013"/>
              <a:gd name="connsiteY2" fmla="*/ 76200 h 507206"/>
              <a:gd name="connsiteX3" fmla="*/ 1273969 w 1624013"/>
              <a:gd name="connsiteY3" fmla="*/ 80962 h 507206"/>
              <a:gd name="connsiteX4" fmla="*/ 1402557 w 1624013"/>
              <a:gd name="connsiteY4" fmla="*/ 92869 h 507206"/>
              <a:gd name="connsiteX5" fmla="*/ 1488282 w 1624013"/>
              <a:gd name="connsiteY5" fmla="*/ 121444 h 507206"/>
              <a:gd name="connsiteX6" fmla="*/ 1538288 w 1624013"/>
              <a:gd name="connsiteY6" fmla="*/ 140494 h 507206"/>
              <a:gd name="connsiteX7" fmla="*/ 1593057 w 1624013"/>
              <a:gd name="connsiteY7" fmla="*/ 200025 h 507206"/>
              <a:gd name="connsiteX8" fmla="*/ 1621632 w 1624013"/>
              <a:gd name="connsiteY8" fmla="*/ 285750 h 507206"/>
              <a:gd name="connsiteX9" fmla="*/ 1624013 w 1624013"/>
              <a:gd name="connsiteY9" fmla="*/ 333375 h 507206"/>
              <a:gd name="connsiteX10" fmla="*/ 1614488 w 1624013"/>
              <a:gd name="connsiteY10" fmla="*/ 397669 h 507206"/>
              <a:gd name="connsiteX11" fmla="*/ 1583532 w 1624013"/>
              <a:gd name="connsiteY11" fmla="*/ 440531 h 507206"/>
              <a:gd name="connsiteX12" fmla="*/ 1521619 w 1624013"/>
              <a:gd name="connsiteY12" fmla="*/ 481012 h 507206"/>
              <a:gd name="connsiteX13" fmla="*/ 1447800 w 1624013"/>
              <a:gd name="connsiteY13" fmla="*/ 497681 h 507206"/>
              <a:gd name="connsiteX14" fmla="*/ 1333500 w 1624013"/>
              <a:gd name="connsiteY14" fmla="*/ 507206 h 507206"/>
              <a:gd name="connsiteX15" fmla="*/ 0 w 1624013"/>
              <a:gd name="connsiteY15" fmla="*/ 209550 h 507206"/>
              <a:gd name="connsiteX16" fmla="*/ 50007 w 1624013"/>
              <a:gd name="connsiteY16" fmla="*/ 159544 h 507206"/>
              <a:gd name="connsiteX17" fmla="*/ 95250 w 1624013"/>
              <a:gd name="connsiteY17" fmla="*/ 130969 h 507206"/>
              <a:gd name="connsiteX18" fmla="*/ 164307 w 1624013"/>
              <a:gd name="connsiteY18" fmla="*/ 107156 h 507206"/>
              <a:gd name="connsiteX19" fmla="*/ 276225 w 1624013"/>
              <a:gd name="connsiteY19" fmla="*/ 97631 h 507206"/>
              <a:gd name="connsiteX20" fmla="*/ 359569 w 1624013"/>
              <a:gd name="connsiteY20" fmla="*/ 83344 h 507206"/>
              <a:gd name="connsiteX21" fmla="*/ 483394 w 1624013"/>
              <a:gd name="connsiteY21" fmla="*/ 69056 h 507206"/>
              <a:gd name="connsiteX22" fmla="*/ 554832 w 1624013"/>
              <a:gd name="connsiteY22" fmla="*/ 54769 h 507206"/>
              <a:gd name="connsiteX23" fmla="*/ 640557 w 1624013"/>
              <a:gd name="connsiteY23" fmla="*/ 42862 h 507206"/>
              <a:gd name="connsiteX24" fmla="*/ 704850 w 1624013"/>
              <a:gd name="connsiteY24" fmla="*/ 23812 h 507206"/>
              <a:gd name="connsiteX25" fmla="*/ 783432 w 1624013"/>
              <a:gd name="connsiteY25" fmla="*/ 0 h 507206"/>
              <a:gd name="connsiteX0" fmla="*/ 733425 w 1574006"/>
              <a:gd name="connsiteY0" fmla="*/ 0 h 507206"/>
              <a:gd name="connsiteX1" fmla="*/ 864393 w 1574006"/>
              <a:gd name="connsiteY1" fmla="*/ 45244 h 507206"/>
              <a:gd name="connsiteX2" fmla="*/ 1028700 w 1574006"/>
              <a:gd name="connsiteY2" fmla="*/ 76200 h 507206"/>
              <a:gd name="connsiteX3" fmla="*/ 1223962 w 1574006"/>
              <a:gd name="connsiteY3" fmla="*/ 80962 h 507206"/>
              <a:gd name="connsiteX4" fmla="*/ 1352550 w 1574006"/>
              <a:gd name="connsiteY4" fmla="*/ 92869 h 507206"/>
              <a:gd name="connsiteX5" fmla="*/ 1438275 w 1574006"/>
              <a:gd name="connsiteY5" fmla="*/ 121444 h 507206"/>
              <a:gd name="connsiteX6" fmla="*/ 1488281 w 1574006"/>
              <a:gd name="connsiteY6" fmla="*/ 140494 h 507206"/>
              <a:gd name="connsiteX7" fmla="*/ 1543050 w 1574006"/>
              <a:gd name="connsiteY7" fmla="*/ 200025 h 507206"/>
              <a:gd name="connsiteX8" fmla="*/ 1571625 w 1574006"/>
              <a:gd name="connsiteY8" fmla="*/ 285750 h 507206"/>
              <a:gd name="connsiteX9" fmla="*/ 1574006 w 1574006"/>
              <a:gd name="connsiteY9" fmla="*/ 333375 h 507206"/>
              <a:gd name="connsiteX10" fmla="*/ 1564481 w 1574006"/>
              <a:gd name="connsiteY10" fmla="*/ 397669 h 507206"/>
              <a:gd name="connsiteX11" fmla="*/ 1533525 w 1574006"/>
              <a:gd name="connsiteY11" fmla="*/ 440531 h 507206"/>
              <a:gd name="connsiteX12" fmla="*/ 1471612 w 1574006"/>
              <a:gd name="connsiteY12" fmla="*/ 481012 h 507206"/>
              <a:gd name="connsiteX13" fmla="*/ 1397793 w 1574006"/>
              <a:gd name="connsiteY13" fmla="*/ 497681 h 507206"/>
              <a:gd name="connsiteX14" fmla="*/ 1283493 w 1574006"/>
              <a:gd name="connsiteY14" fmla="*/ 507206 h 507206"/>
              <a:gd name="connsiteX15" fmla="*/ 0 w 1574006"/>
              <a:gd name="connsiteY15" fmla="*/ 159544 h 507206"/>
              <a:gd name="connsiteX16" fmla="*/ 45243 w 1574006"/>
              <a:gd name="connsiteY16" fmla="*/ 130969 h 507206"/>
              <a:gd name="connsiteX17" fmla="*/ 114300 w 1574006"/>
              <a:gd name="connsiteY17" fmla="*/ 107156 h 507206"/>
              <a:gd name="connsiteX18" fmla="*/ 226218 w 1574006"/>
              <a:gd name="connsiteY18" fmla="*/ 97631 h 507206"/>
              <a:gd name="connsiteX19" fmla="*/ 309562 w 1574006"/>
              <a:gd name="connsiteY19" fmla="*/ 83344 h 507206"/>
              <a:gd name="connsiteX20" fmla="*/ 433387 w 1574006"/>
              <a:gd name="connsiteY20" fmla="*/ 69056 h 507206"/>
              <a:gd name="connsiteX21" fmla="*/ 504825 w 1574006"/>
              <a:gd name="connsiteY21" fmla="*/ 54769 h 507206"/>
              <a:gd name="connsiteX22" fmla="*/ 590550 w 1574006"/>
              <a:gd name="connsiteY22" fmla="*/ 42862 h 507206"/>
              <a:gd name="connsiteX23" fmla="*/ 654843 w 1574006"/>
              <a:gd name="connsiteY23" fmla="*/ 23812 h 507206"/>
              <a:gd name="connsiteX24" fmla="*/ 733425 w 1574006"/>
              <a:gd name="connsiteY24" fmla="*/ 0 h 507206"/>
              <a:gd name="connsiteX0" fmla="*/ 688182 w 1528763"/>
              <a:gd name="connsiteY0" fmla="*/ 0 h 507206"/>
              <a:gd name="connsiteX1" fmla="*/ 819150 w 1528763"/>
              <a:gd name="connsiteY1" fmla="*/ 45244 h 507206"/>
              <a:gd name="connsiteX2" fmla="*/ 983457 w 1528763"/>
              <a:gd name="connsiteY2" fmla="*/ 76200 h 507206"/>
              <a:gd name="connsiteX3" fmla="*/ 1178719 w 1528763"/>
              <a:gd name="connsiteY3" fmla="*/ 80962 h 507206"/>
              <a:gd name="connsiteX4" fmla="*/ 1307307 w 1528763"/>
              <a:gd name="connsiteY4" fmla="*/ 92869 h 507206"/>
              <a:gd name="connsiteX5" fmla="*/ 1393032 w 1528763"/>
              <a:gd name="connsiteY5" fmla="*/ 121444 h 507206"/>
              <a:gd name="connsiteX6" fmla="*/ 1443038 w 1528763"/>
              <a:gd name="connsiteY6" fmla="*/ 140494 h 507206"/>
              <a:gd name="connsiteX7" fmla="*/ 1497807 w 1528763"/>
              <a:gd name="connsiteY7" fmla="*/ 200025 h 507206"/>
              <a:gd name="connsiteX8" fmla="*/ 1526382 w 1528763"/>
              <a:gd name="connsiteY8" fmla="*/ 285750 h 507206"/>
              <a:gd name="connsiteX9" fmla="*/ 1528763 w 1528763"/>
              <a:gd name="connsiteY9" fmla="*/ 333375 h 507206"/>
              <a:gd name="connsiteX10" fmla="*/ 1519238 w 1528763"/>
              <a:gd name="connsiteY10" fmla="*/ 397669 h 507206"/>
              <a:gd name="connsiteX11" fmla="*/ 1488282 w 1528763"/>
              <a:gd name="connsiteY11" fmla="*/ 440531 h 507206"/>
              <a:gd name="connsiteX12" fmla="*/ 1426369 w 1528763"/>
              <a:gd name="connsiteY12" fmla="*/ 481012 h 507206"/>
              <a:gd name="connsiteX13" fmla="*/ 1352550 w 1528763"/>
              <a:gd name="connsiteY13" fmla="*/ 497681 h 507206"/>
              <a:gd name="connsiteX14" fmla="*/ 1238250 w 1528763"/>
              <a:gd name="connsiteY14" fmla="*/ 507206 h 507206"/>
              <a:gd name="connsiteX15" fmla="*/ 0 w 1528763"/>
              <a:gd name="connsiteY15" fmla="*/ 130969 h 507206"/>
              <a:gd name="connsiteX16" fmla="*/ 69057 w 1528763"/>
              <a:gd name="connsiteY16" fmla="*/ 107156 h 507206"/>
              <a:gd name="connsiteX17" fmla="*/ 180975 w 1528763"/>
              <a:gd name="connsiteY17" fmla="*/ 97631 h 507206"/>
              <a:gd name="connsiteX18" fmla="*/ 264319 w 1528763"/>
              <a:gd name="connsiteY18" fmla="*/ 83344 h 507206"/>
              <a:gd name="connsiteX19" fmla="*/ 388144 w 1528763"/>
              <a:gd name="connsiteY19" fmla="*/ 69056 h 507206"/>
              <a:gd name="connsiteX20" fmla="*/ 459582 w 1528763"/>
              <a:gd name="connsiteY20" fmla="*/ 54769 h 507206"/>
              <a:gd name="connsiteX21" fmla="*/ 545307 w 1528763"/>
              <a:gd name="connsiteY21" fmla="*/ 42862 h 507206"/>
              <a:gd name="connsiteX22" fmla="*/ 609600 w 1528763"/>
              <a:gd name="connsiteY22" fmla="*/ 23812 h 507206"/>
              <a:gd name="connsiteX23" fmla="*/ 688182 w 1528763"/>
              <a:gd name="connsiteY23" fmla="*/ 0 h 507206"/>
              <a:gd name="connsiteX0" fmla="*/ 619125 w 1459706"/>
              <a:gd name="connsiteY0" fmla="*/ 0 h 507206"/>
              <a:gd name="connsiteX1" fmla="*/ 750093 w 1459706"/>
              <a:gd name="connsiteY1" fmla="*/ 45244 h 507206"/>
              <a:gd name="connsiteX2" fmla="*/ 914400 w 1459706"/>
              <a:gd name="connsiteY2" fmla="*/ 76200 h 507206"/>
              <a:gd name="connsiteX3" fmla="*/ 1109662 w 1459706"/>
              <a:gd name="connsiteY3" fmla="*/ 80962 h 507206"/>
              <a:gd name="connsiteX4" fmla="*/ 1238250 w 1459706"/>
              <a:gd name="connsiteY4" fmla="*/ 92869 h 507206"/>
              <a:gd name="connsiteX5" fmla="*/ 1323975 w 1459706"/>
              <a:gd name="connsiteY5" fmla="*/ 121444 h 507206"/>
              <a:gd name="connsiteX6" fmla="*/ 1373981 w 1459706"/>
              <a:gd name="connsiteY6" fmla="*/ 140494 h 507206"/>
              <a:gd name="connsiteX7" fmla="*/ 1428750 w 1459706"/>
              <a:gd name="connsiteY7" fmla="*/ 200025 h 507206"/>
              <a:gd name="connsiteX8" fmla="*/ 1457325 w 1459706"/>
              <a:gd name="connsiteY8" fmla="*/ 285750 h 507206"/>
              <a:gd name="connsiteX9" fmla="*/ 1459706 w 1459706"/>
              <a:gd name="connsiteY9" fmla="*/ 333375 h 507206"/>
              <a:gd name="connsiteX10" fmla="*/ 1450181 w 1459706"/>
              <a:gd name="connsiteY10" fmla="*/ 397669 h 507206"/>
              <a:gd name="connsiteX11" fmla="*/ 1419225 w 1459706"/>
              <a:gd name="connsiteY11" fmla="*/ 440531 h 507206"/>
              <a:gd name="connsiteX12" fmla="*/ 1357312 w 1459706"/>
              <a:gd name="connsiteY12" fmla="*/ 481012 h 507206"/>
              <a:gd name="connsiteX13" fmla="*/ 1283493 w 1459706"/>
              <a:gd name="connsiteY13" fmla="*/ 497681 h 507206"/>
              <a:gd name="connsiteX14" fmla="*/ 1169193 w 1459706"/>
              <a:gd name="connsiteY14" fmla="*/ 507206 h 507206"/>
              <a:gd name="connsiteX15" fmla="*/ 0 w 1459706"/>
              <a:gd name="connsiteY15" fmla="*/ 107156 h 507206"/>
              <a:gd name="connsiteX16" fmla="*/ 111918 w 1459706"/>
              <a:gd name="connsiteY16" fmla="*/ 97631 h 507206"/>
              <a:gd name="connsiteX17" fmla="*/ 195262 w 1459706"/>
              <a:gd name="connsiteY17" fmla="*/ 83344 h 507206"/>
              <a:gd name="connsiteX18" fmla="*/ 319087 w 1459706"/>
              <a:gd name="connsiteY18" fmla="*/ 69056 h 507206"/>
              <a:gd name="connsiteX19" fmla="*/ 390525 w 1459706"/>
              <a:gd name="connsiteY19" fmla="*/ 54769 h 507206"/>
              <a:gd name="connsiteX20" fmla="*/ 476250 w 1459706"/>
              <a:gd name="connsiteY20" fmla="*/ 42862 h 507206"/>
              <a:gd name="connsiteX21" fmla="*/ 540543 w 1459706"/>
              <a:gd name="connsiteY21" fmla="*/ 23812 h 507206"/>
              <a:gd name="connsiteX22" fmla="*/ 619125 w 1459706"/>
              <a:gd name="connsiteY22" fmla="*/ 0 h 507206"/>
              <a:gd name="connsiteX0" fmla="*/ 507207 w 1347788"/>
              <a:gd name="connsiteY0" fmla="*/ 0 h 507206"/>
              <a:gd name="connsiteX1" fmla="*/ 638175 w 1347788"/>
              <a:gd name="connsiteY1" fmla="*/ 45244 h 507206"/>
              <a:gd name="connsiteX2" fmla="*/ 802482 w 1347788"/>
              <a:gd name="connsiteY2" fmla="*/ 76200 h 507206"/>
              <a:gd name="connsiteX3" fmla="*/ 997744 w 1347788"/>
              <a:gd name="connsiteY3" fmla="*/ 80962 h 507206"/>
              <a:gd name="connsiteX4" fmla="*/ 1126332 w 1347788"/>
              <a:gd name="connsiteY4" fmla="*/ 92869 h 507206"/>
              <a:gd name="connsiteX5" fmla="*/ 1212057 w 1347788"/>
              <a:gd name="connsiteY5" fmla="*/ 121444 h 507206"/>
              <a:gd name="connsiteX6" fmla="*/ 1262063 w 1347788"/>
              <a:gd name="connsiteY6" fmla="*/ 140494 h 507206"/>
              <a:gd name="connsiteX7" fmla="*/ 1316832 w 1347788"/>
              <a:gd name="connsiteY7" fmla="*/ 200025 h 507206"/>
              <a:gd name="connsiteX8" fmla="*/ 1345407 w 1347788"/>
              <a:gd name="connsiteY8" fmla="*/ 285750 h 507206"/>
              <a:gd name="connsiteX9" fmla="*/ 1347788 w 1347788"/>
              <a:gd name="connsiteY9" fmla="*/ 333375 h 507206"/>
              <a:gd name="connsiteX10" fmla="*/ 1338263 w 1347788"/>
              <a:gd name="connsiteY10" fmla="*/ 397669 h 507206"/>
              <a:gd name="connsiteX11" fmla="*/ 1307307 w 1347788"/>
              <a:gd name="connsiteY11" fmla="*/ 440531 h 507206"/>
              <a:gd name="connsiteX12" fmla="*/ 1245394 w 1347788"/>
              <a:gd name="connsiteY12" fmla="*/ 481012 h 507206"/>
              <a:gd name="connsiteX13" fmla="*/ 1171575 w 1347788"/>
              <a:gd name="connsiteY13" fmla="*/ 497681 h 507206"/>
              <a:gd name="connsiteX14" fmla="*/ 1057275 w 1347788"/>
              <a:gd name="connsiteY14" fmla="*/ 507206 h 507206"/>
              <a:gd name="connsiteX15" fmla="*/ 0 w 1347788"/>
              <a:gd name="connsiteY15" fmla="*/ 97631 h 507206"/>
              <a:gd name="connsiteX16" fmla="*/ 83344 w 1347788"/>
              <a:gd name="connsiteY16" fmla="*/ 83344 h 507206"/>
              <a:gd name="connsiteX17" fmla="*/ 207169 w 1347788"/>
              <a:gd name="connsiteY17" fmla="*/ 69056 h 507206"/>
              <a:gd name="connsiteX18" fmla="*/ 278607 w 1347788"/>
              <a:gd name="connsiteY18" fmla="*/ 54769 h 507206"/>
              <a:gd name="connsiteX19" fmla="*/ 364332 w 1347788"/>
              <a:gd name="connsiteY19" fmla="*/ 42862 h 507206"/>
              <a:gd name="connsiteX20" fmla="*/ 428625 w 1347788"/>
              <a:gd name="connsiteY20" fmla="*/ 23812 h 507206"/>
              <a:gd name="connsiteX21" fmla="*/ 507207 w 1347788"/>
              <a:gd name="connsiteY21" fmla="*/ 0 h 507206"/>
              <a:gd name="connsiteX0" fmla="*/ 423863 w 1264444"/>
              <a:gd name="connsiteY0" fmla="*/ 0 h 507206"/>
              <a:gd name="connsiteX1" fmla="*/ 554831 w 1264444"/>
              <a:gd name="connsiteY1" fmla="*/ 45244 h 507206"/>
              <a:gd name="connsiteX2" fmla="*/ 719138 w 1264444"/>
              <a:gd name="connsiteY2" fmla="*/ 76200 h 507206"/>
              <a:gd name="connsiteX3" fmla="*/ 914400 w 1264444"/>
              <a:gd name="connsiteY3" fmla="*/ 80962 h 507206"/>
              <a:gd name="connsiteX4" fmla="*/ 1042988 w 1264444"/>
              <a:gd name="connsiteY4" fmla="*/ 92869 h 507206"/>
              <a:gd name="connsiteX5" fmla="*/ 1128713 w 1264444"/>
              <a:gd name="connsiteY5" fmla="*/ 121444 h 507206"/>
              <a:gd name="connsiteX6" fmla="*/ 1178719 w 1264444"/>
              <a:gd name="connsiteY6" fmla="*/ 140494 h 507206"/>
              <a:gd name="connsiteX7" fmla="*/ 1233488 w 1264444"/>
              <a:gd name="connsiteY7" fmla="*/ 200025 h 507206"/>
              <a:gd name="connsiteX8" fmla="*/ 1262063 w 1264444"/>
              <a:gd name="connsiteY8" fmla="*/ 285750 h 507206"/>
              <a:gd name="connsiteX9" fmla="*/ 1264444 w 1264444"/>
              <a:gd name="connsiteY9" fmla="*/ 333375 h 507206"/>
              <a:gd name="connsiteX10" fmla="*/ 1254919 w 1264444"/>
              <a:gd name="connsiteY10" fmla="*/ 397669 h 507206"/>
              <a:gd name="connsiteX11" fmla="*/ 1223963 w 1264444"/>
              <a:gd name="connsiteY11" fmla="*/ 440531 h 507206"/>
              <a:gd name="connsiteX12" fmla="*/ 1162050 w 1264444"/>
              <a:gd name="connsiteY12" fmla="*/ 481012 h 507206"/>
              <a:gd name="connsiteX13" fmla="*/ 1088231 w 1264444"/>
              <a:gd name="connsiteY13" fmla="*/ 497681 h 507206"/>
              <a:gd name="connsiteX14" fmla="*/ 973931 w 1264444"/>
              <a:gd name="connsiteY14" fmla="*/ 507206 h 507206"/>
              <a:gd name="connsiteX15" fmla="*/ 0 w 1264444"/>
              <a:gd name="connsiteY15" fmla="*/ 83344 h 507206"/>
              <a:gd name="connsiteX16" fmla="*/ 123825 w 1264444"/>
              <a:gd name="connsiteY16" fmla="*/ 69056 h 507206"/>
              <a:gd name="connsiteX17" fmla="*/ 195263 w 1264444"/>
              <a:gd name="connsiteY17" fmla="*/ 54769 h 507206"/>
              <a:gd name="connsiteX18" fmla="*/ 280988 w 1264444"/>
              <a:gd name="connsiteY18" fmla="*/ 42862 h 507206"/>
              <a:gd name="connsiteX19" fmla="*/ 345281 w 1264444"/>
              <a:gd name="connsiteY19" fmla="*/ 23812 h 507206"/>
              <a:gd name="connsiteX20" fmla="*/ 423863 w 1264444"/>
              <a:gd name="connsiteY20" fmla="*/ 0 h 507206"/>
              <a:gd name="connsiteX0" fmla="*/ 423863 w 1264444"/>
              <a:gd name="connsiteY0" fmla="*/ 0 h 507206"/>
              <a:gd name="connsiteX1" fmla="*/ 554831 w 1264444"/>
              <a:gd name="connsiteY1" fmla="*/ 45244 h 507206"/>
              <a:gd name="connsiteX2" fmla="*/ 719138 w 1264444"/>
              <a:gd name="connsiteY2" fmla="*/ 76200 h 507206"/>
              <a:gd name="connsiteX3" fmla="*/ 914400 w 1264444"/>
              <a:gd name="connsiteY3" fmla="*/ 80962 h 507206"/>
              <a:gd name="connsiteX4" fmla="*/ 1042988 w 1264444"/>
              <a:gd name="connsiteY4" fmla="*/ 92869 h 507206"/>
              <a:gd name="connsiteX5" fmla="*/ 1128713 w 1264444"/>
              <a:gd name="connsiteY5" fmla="*/ 121444 h 507206"/>
              <a:gd name="connsiteX6" fmla="*/ 1178719 w 1264444"/>
              <a:gd name="connsiteY6" fmla="*/ 140494 h 507206"/>
              <a:gd name="connsiteX7" fmla="*/ 1233488 w 1264444"/>
              <a:gd name="connsiteY7" fmla="*/ 200025 h 507206"/>
              <a:gd name="connsiteX8" fmla="*/ 1262063 w 1264444"/>
              <a:gd name="connsiteY8" fmla="*/ 285750 h 507206"/>
              <a:gd name="connsiteX9" fmla="*/ 1264444 w 1264444"/>
              <a:gd name="connsiteY9" fmla="*/ 333375 h 507206"/>
              <a:gd name="connsiteX10" fmla="*/ 1254919 w 1264444"/>
              <a:gd name="connsiteY10" fmla="*/ 397669 h 507206"/>
              <a:gd name="connsiteX11" fmla="*/ 1223963 w 1264444"/>
              <a:gd name="connsiteY11" fmla="*/ 440531 h 507206"/>
              <a:gd name="connsiteX12" fmla="*/ 1162050 w 1264444"/>
              <a:gd name="connsiteY12" fmla="*/ 481012 h 507206"/>
              <a:gd name="connsiteX13" fmla="*/ 1088231 w 1264444"/>
              <a:gd name="connsiteY13" fmla="*/ 497681 h 507206"/>
              <a:gd name="connsiteX14" fmla="*/ 973931 w 1264444"/>
              <a:gd name="connsiteY14" fmla="*/ 507206 h 507206"/>
              <a:gd name="connsiteX15" fmla="*/ 0 w 1264444"/>
              <a:gd name="connsiteY15" fmla="*/ 83344 h 507206"/>
              <a:gd name="connsiteX16" fmla="*/ 11914 w 1264444"/>
              <a:gd name="connsiteY16" fmla="*/ 82647 h 507206"/>
              <a:gd name="connsiteX17" fmla="*/ 123825 w 1264444"/>
              <a:gd name="connsiteY17" fmla="*/ 69056 h 507206"/>
              <a:gd name="connsiteX18" fmla="*/ 195263 w 1264444"/>
              <a:gd name="connsiteY18" fmla="*/ 54769 h 507206"/>
              <a:gd name="connsiteX19" fmla="*/ 280988 w 1264444"/>
              <a:gd name="connsiteY19" fmla="*/ 42862 h 507206"/>
              <a:gd name="connsiteX20" fmla="*/ 345281 w 1264444"/>
              <a:gd name="connsiteY20" fmla="*/ 23812 h 507206"/>
              <a:gd name="connsiteX21" fmla="*/ 423863 w 1264444"/>
              <a:gd name="connsiteY21" fmla="*/ 0 h 507206"/>
              <a:gd name="connsiteX0" fmla="*/ 423863 w 1264444"/>
              <a:gd name="connsiteY0" fmla="*/ 0 h 507206"/>
              <a:gd name="connsiteX1" fmla="*/ 554831 w 1264444"/>
              <a:gd name="connsiteY1" fmla="*/ 45244 h 507206"/>
              <a:gd name="connsiteX2" fmla="*/ 719138 w 1264444"/>
              <a:gd name="connsiteY2" fmla="*/ 76200 h 507206"/>
              <a:gd name="connsiteX3" fmla="*/ 914400 w 1264444"/>
              <a:gd name="connsiteY3" fmla="*/ 80962 h 507206"/>
              <a:gd name="connsiteX4" fmla="*/ 1042988 w 1264444"/>
              <a:gd name="connsiteY4" fmla="*/ 92869 h 507206"/>
              <a:gd name="connsiteX5" fmla="*/ 1128713 w 1264444"/>
              <a:gd name="connsiteY5" fmla="*/ 121444 h 507206"/>
              <a:gd name="connsiteX6" fmla="*/ 1178719 w 1264444"/>
              <a:gd name="connsiteY6" fmla="*/ 140494 h 507206"/>
              <a:gd name="connsiteX7" fmla="*/ 1233488 w 1264444"/>
              <a:gd name="connsiteY7" fmla="*/ 200025 h 507206"/>
              <a:gd name="connsiteX8" fmla="*/ 1262063 w 1264444"/>
              <a:gd name="connsiteY8" fmla="*/ 285750 h 507206"/>
              <a:gd name="connsiteX9" fmla="*/ 1264444 w 1264444"/>
              <a:gd name="connsiteY9" fmla="*/ 333375 h 507206"/>
              <a:gd name="connsiteX10" fmla="*/ 1254919 w 1264444"/>
              <a:gd name="connsiteY10" fmla="*/ 397669 h 507206"/>
              <a:gd name="connsiteX11" fmla="*/ 1223963 w 1264444"/>
              <a:gd name="connsiteY11" fmla="*/ 440531 h 507206"/>
              <a:gd name="connsiteX12" fmla="*/ 1162050 w 1264444"/>
              <a:gd name="connsiteY12" fmla="*/ 481012 h 507206"/>
              <a:gd name="connsiteX13" fmla="*/ 1088231 w 1264444"/>
              <a:gd name="connsiteY13" fmla="*/ 497681 h 507206"/>
              <a:gd name="connsiteX14" fmla="*/ 973931 w 1264444"/>
              <a:gd name="connsiteY14" fmla="*/ 507206 h 507206"/>
              <a:gd name="connsiteX15" fmla="*/ 0 w 1264444"/>
              <a:gd name="connsiteY15" fmla="*/ 83344 h 507206"/>
              <a:gd name="connsiteX16" fmla="*/ 123825 w 1264444"/>
              <a:gd name="connsiteY16" fmla="*/ 69056 h 507206"/>
              <a:gd name="connsiteX17" fmla="*/ 195263 w 1264444"/>
              <a:gd name="connsiteY17" fmla="*/ 54769 h 507206"/>
              <a:gd name="connsiteX18" fmla="*/ 280988 w 1264444"/>
              <a:gd name="connsiteY18" fmla="*/ 42862 h 507206"/>
              <a:gd name="connsiteX19" fmla="*/ 345281 w 1264444"/>
              <a:gd name="connsiteY19" fmla="*/ 23812 h 507206"/>
              <a:gd name="connsiteX20" fmla="*/ 423863 w 1264444"/>
              <a:gd name="connsiteY20" fmla="*/ 0 h 507206"/>
              <a:gd name="connsiteX0" fmla="*/ 300038 w 1140619"/>
              <a:gd name="connsiteY0" fmla="*/ 0 h 507206"/>
              <a:gd name="connsiteX1" fmla="*/ 431006 w 1140619"/>
              <a:gd name="connsiteY1" fmla="*/ 45244 h 507206"/>
              <a:gd name="connsiteX2" fmla="*/ 595313 w 1140619"/>
              <a:gd name="connsiteY2" fmla="*/ 76200 h 507206"/>
              <a:gd name="connsiteX3" fmla="*/ 790575 w 1140619"/>
              <a:gd name="connsiteY3" fmla="*/ 80962 h 507206"/>
              <a:gd name="connsiteX4" fmla="*/ 919163 w 1140619"/>
              <a:gd name="connsiteY4" fmla="*/ 92869 h 507206"/>
              <a:gd name="connsiteX5" fmla="*/ 1004888 w 1140619"/>
              <a:gd name="connsiteY5" fmla="*/ 121444 h 507206"/>
              <a:gd name="connsiteX6" fmla="*/ 1054894 w 1140619"/>
              <a:gd name="connsiteY6" fmla="*/ 140494 h 507206"/>
              <a:gd name="connsiteX7" fmla="*/ 1109663 w 1140619"/>
              <a:gd name="connsiteY7" fmla="*/ 200025 h 507206"/>
              <a:gd name="connsiteX8" fmla="*/ 1138238 w 1140619"/>
              <a:gd name="connsiteY8" fmla="*/ 285750 h 507206"/>
              <a:gd name="connsiteX9" fmla="*/ 1140619 w 1140619"/>
              <a:gd name="connsiteY9" fmla="*/ 333375 h 507206"/>
              <a:gd name="connsiteX10" fmla="*/ 1131094 w 1140619"/>
              <a:gd name="connsiteY10" fmla="*/ 397669 h 507206"/>
              <a:gd name="connsiteX11" fmla="*/ 1100138 w 1140619"/>
              <a:gd name="connsiteY11" fmla="*/ 440531 h 507206"/>
              <a:gd name="connsiteX12" fmla="*/ 1038225 w 1140619"/>
              <a:gd name="connsiteY12" fmla="*/ 481012 h 507206"/>
              <a:gd name="connsiteX13" fmla="*/ 964406 w 1140619"/>
              <a:gd name="connsiteY13" fmla="*/ 497681 h 507206"/>
              <a:gd name="connsiteX14" fmla="*/ 850106 w 1140619"/>
              <a:gd name="connsiteY14" fmla="*/ 507206 h 507206"/>
              <a:gd name="connsiteX15" fmla="*/ 0 w 1140619"/>
              <a:gd name="connsiteY15" fmla="*/ 69056 h 507206"/>
              <a:gd name="connsiteX16" fmla="*/ 71438 w 1140619"/>
              <a:gd name="connsiteY16" fmla="*/ 54769 h 507206"/>
              <a:gd name="connsiteX17" fmla="*/ 157163 w 1140619"/>
              <a:gd name="connsiteY17" fmla="*/ 42862 h 507206"/>
              <a:gd name="connsiteX18" fmla="*/ 221456 w 1140619"/>
              <a:gd name="connsiteY18" fmla="*/ 23812 h 507206"/>
              <a:gd name="connsiteX19" fmla="*/ 300038 w 1140619"/>
              <a:gd name="connsiteY19" fmla="*/ 0 h 507206"/>
              <a:gd name="connsiteX0" fmla="*/ 228600 w 1069181"/>
              <a:gd name="connsiteY0" fmla="*/ 0 h 507206"/>
              <a:gd name="connsiteX1" fmla="*/ 359568 w 1069181"/>
              <a:gd name="connsiteY1" fmla="*/ 45244 h 507206"/>
              <a:gd name="connsiteX2" fmla="*/ 523875 w 1069181"/>
              <a:gd name="connsiteY2" fmla="*/ 76200 h 507206"/>
              <a:gd name="connsiteX3" fmla="*/ 719137 w 1069181"/>
              <a:gd name="connsiteY3" fmla="*/ 80962 h 507206"/>
              <a:gd name="connsiteX4" fmla="*/ 847725 w 1069181"/>
              <a:gd name="connsiteY4" fmla="*/ 92869 h 507206"/>
              <a:gd name="connsiteX5" fmla="*/ 933450 w 1069181"/>
              <a:gd name="connsiteY5" fmla="*/ 121444 h 507206"/>
              <a:gd name="connsiteX6" fmla="*/ 983456 w 1069181"/>
              <a:gd name="connsiteY6" fmla="*/ 140494 h 507206"/>
              <a:gd name="connsiteX7" fmla="*/ 1038225 w 1069181"/>
              <a:gd name="connsiteY7" fmla="*/ 200025 h 507206"/>
              <a:gd name="connsiteX8" fmla="*/ 1066800 w 1069181"/>
              <a:gd name="connsiteY8" fmla="*/ 285750 h 507206"/>
              <a:gd name="connsiteX9" fmla="*/ 1069181 w 1069181"/>
              <a:gd name="connsiteY9" fmla="*/ 333375 h 507206"/>
              <a:gd name="connsiteX10" fmla="*/ 1059656 w 1069181"/>
              <a:gd name="connsiteY10" fmla="*/ 397669 h 507206"/>
              <a:gd name="connsiteX11" fmla="*/ 1028700 w 1069181"/>
              <a:gd name="connsiteY11" fmla="*/ 440531 h 507206"/>
              <a:gd name="connsiteX12" fmla="*/ 966787 w 1069181"/>
              <a:gd name="connsiteY12" fmla="*/ 481012 h 507206"/>
              <a:gd name="connsiteX13" fmla="*/ 892968 w 1069181"/>
              <a:gd name="connsiteY13" fmla="*/ 497681 h 507206"/>
              <a:gd name="connsiteX14" fmla="*/ 778668 w 1069181"/>
              <a:gd name="connsiteY14" fmla="*/ 507206 h 507206"/>
              <a:gd name="connsiteX15" fmla="*/ 0 w 1069181"/>
              <a:gd name="connsiteY15" fmla="*/ 54769 h 507206"/>
              <a:gd name="connsiteX16" fmla="*/ 85725 w 1069181"/>
              <a:gd name="connsiteY16" fmla="*/ 42862 h 507206"/>
              <a:gd name="connsiteX17" fmla="*/ 150018 w 1069181"/>
              <a:gd name="connsiteY17" fmla="*/ 23812 h 507206"/>
              <a:gd name="connsiteX18" fmla="*/ 228600 w 1069181"/>
              <a:gd name="connsiteY18" fmla="*/ 0 h 507206"/>
              <a:gd name="connsiteX0" fmla="*/ 142875 w 983456"/>
              <a:gd name="connsiteY0" fmla="*/ 0 h 507206"/>
              <a:gd name="connsiteX1" fmla="*/ 273843 w 983456"/>
              <a:gd name="connsiteY1" fmla="*/ 45244 h 507206"/>
              <a:gd name="connsiteX2" fmla="*/ 438150 w 983456"/>
              <a:gd name="connsiteY2" fmla="*/ 76200 h 507206"/>
              <a:gd name="connsiteX3" fmla="*/ 633412 w 983456"/>
              <a:gd name="connsiteY3" fmla="*/ 80962 h 507206"/>
              <a:gd name="connsiteX4" fmla="*/ 762000 w 983456"/>
              <a:gd name="connsiteY4" fmla="*/ 92869 h 507206"/>
              <a:gd name="connsiteX5" fmla="*/ 847725 w 983456"/>
              <a:gd name="connsiteY5" fmla="*/ 121444 h 507206"/>
              <a:gd name="connsiteX6" fmla="*/ 897731 w 983456"/>
              <a:gd name="connsiteY6" fmla="*/ 140494 h 507206"/>
              <a:gd name="connsiteX7" fmla="*/ 952500 w 983456"/>
              <a:gd name="connsiteY7" fmla="*/ 200025 h 507206"/>
              <a:gd name="connsiteX8" fmla="*/ 981075 w 983456"/>
              <a:gd name="connsiteY8" fmla="*/ 285750 h 507206"/>
              <a:gd name="connsiteX9" fmla="*/ 983456 w 983456"/>
              <a:gd name="connsiteY9" fmla="*/ 333375 h 507206"/>
              <a:gd name="connsiteX10" fmla="*/ 973931 w 983456"/>
              <a:gd name="connsiteY10" fmla="*/ 397669 h 507206"/>
              <a:gd name="connsiteX11" fmla="*/ 942975 w 983456"/>
              <a:gd name="connsiteY11" fmla="*/ 440531 h 507206"/>
              <a:gd name="connsiteX12" fmla="*/ 881062 w 983456"/>
              <a:gd name="connsiteY12" fmla="*/ 481012 h 507206"/>
              <a:gd name="connsiteX13" fmla="*/ 807243 w 983456"/>
              <a:gd name="connsiteY13" fmla="*/ 497681 h 507206"/>
              <a:gd name="connsiteX14" fmla="*/ 692943 w 983456"/>
              <a:gd name="connsiteY14" fmla="*/ 507206 h 507206"/>
              <a:gd name="connsiteX15" fmla="*/ 0 w 983456"/>
              <a:gd name="connsiteY15" fmla="*/ 42862 h 507206"/>
              <a:gd name="connsiteX16" fmla="*/ 64293 w 983456"/>
              <a:gd name="connsiteY16" fmla="*/ 23812 h 507206"/>
              <a:gd name="connsiteX17" fmla="*/ 142875 w 983456"/>
              <a:gd name="connsiteY17" fmla="*/ 0 h 507206"/>
              <a:gd name="connsiteX0" fmla="*/ 78582 w 919163"/>
              <a:gd name="connsiteY0" fmla="*/ 0 h 507206"/>
              <a:gd name="connsiteX1" fmla="*/ 209550 w 919163"/>
              <a:gd name="connsiteY1" fmla="*/ 45244 h 507206"/>
              <a:gd name="connsiteX2" fmla="*/ 373857 w 919163"/>
              <a:gd name="connsiteY2" fmla="*/ 76200 h 507206"/>
              <a:gd name="connsiteX3" fmla="*/ 569119 w 919163"/>
              <a:gd name="connsiteY3" fmla="*/ 80962 h 507206"/>
              <a:gd name="connsiteX4" fmla="*/ 697707 w 919163"/>
              <a:gd name="connsiteY4" fmla="*/ 92869 h 507206"/>
              <a:gd name="connsiteX5" fmla="*/ 783432 w 919163"/>
              <a:gd name="connsiteY5" fmla="*/ 121444 h 507206"/>
              <a:gd name="connsiteX6" fmla="*/ 833438 w 919163"/>
              <a:gd name="connsiteY6" fmla="*/ 140494 h 507206"/>
              <a:gd name="connsiteX7" fmla="*/ 888207 w 919163"/>
              <a:gd name="connsiteY7" fmla="*/ 200025 h 507206"/>
              <a:gd name="connsiteX8" fmla="*/ 916782 w 919163"/>
              <a:gd name="connsiteY8" fmla="*/ 285750 h 507206"/>
              <a:gd name="connsiteX9" fmla="*/ 919163 w 919163"/>
              <a:gd name="connsiteY9" fmla="*/ 333375 h 507206"/>
              <a:gd name="connsiteX10" fmla="*/ 909638 w 919163"/>
              <a:gd name="connsiteY10" fmla="*/ 397669 h 507206"/>
              <a:gd name="connsiteX11" fmla="*/ 878682 w 919163"/>
              <a:gd name="connsiteY11" fmla="*/ 440531 h 507206"/>
              <a:gd name="connsiteX12" fmla="*/ 816769 w 919163"/>
              <a:gd name="connsiteY12" fmla="*/ 481012 h 507206"/>
              <a:gd name="connsiteX13" fmla="*/ 742950 w 919163"/>
              <a:gd name="connsiteY13" fmla="*/ 497681 h 507206"/>
              <a:gd name="connsiteX14" fmla="*/ 628650 w 919163"/>
              <a:gd name="connsiteY14" fmla="*/ 507206 h 507206"/>
              <a:gd name="connsiteX15" fmla="*/ 0 w 919163"/>
              <a:gd name="connsiteY15" fmla="*/ 23812 h 507206"/>
              <a:gd name="connsiteX16" fmla="*/ 78582 w 919163"/>
              <a:gd name="connsiteY16" fmla="*/ 0 h 507206"/>
              <a:gd name="connsiteX0" fmla="*/ 0 w 840581"/>
              <a:gd name="connsiteY0" fmla="*/ 0 h 507206"/>
              <a:gd name="connsiteX1" fmla="*/ 130968 w 840581"/>
              <a:gd name="connsiteY1" fmla="*/ 45244 h 507206"/>
              <a:gd name="connsiteX2" fmla="*/ 295275 w 840581"/>
              <a:gd name="connsiteY2" fmla="*/ 76200 h 507206"/>
              <a:gd name="connsiteX3" fmla="*/ 490537 w 840581"/>
              <a:gd name="connsiteY3" fmla="*/ 80962 h 507206"/>
              <a:gd name="connsiteX4" fmla="*/ 619125 w 840581"/>
              <a:gd name="connsiteY4" fmla="*/ 92869 h 507206"/>
              <a:gd name="connsiteX5" fmla="*/ 704850 w 840581"/>
              <a:gd name="connsiteY5" fmla="*/ 121444 h 507206"/>
              <a:gd name="connsiteX6" fmla="*/ 754856 w 840581"/>
              <a:gd name="connsiteY6" fmla="*/ 140494 h 507206"/>
              <a:gd name="connsiteX7" fmla="*/ 809625 w 840581"/>
              <a:gd name="connsiteY7" fmla="*/ 200025 h 507206"/>
              <a:gd name="connsiteX8" fmla="*/ 838200 w 840581"/>
              <a:gd name="connsiteY8" fmla="*/ 285750 h 507206"/>
              <a:gd name="connsiteX9" fmla="*/ 840581 w 840581"/>
              <a:gd name="connsiteY9" fmla="*/ 333375 h 507206"/>
              <a:gd name="connsiteX10" fmla="*/ 831056 w 840581"/>
              <a:gd name="connsiteY10" fmla="*/ 397669 h 507206"/>
              <a:gd name="connsiteX11" fmla="*/ 800100 w 840581"/>
              <a:gd name="connsiteY11" fmla="*/ 440531 h 507206"/>
              <a:gd name="connsiteX12" fmla="*/ 738187 w 840581"/>
              <a:gd name="connsiteY12" fmla="*/ 481012 h 507206"/>
              <a:gd name="connsiteX13" fmla="*/ 664368 w 840581"/>
              <a:gd name="connsiteY13" fmla="*/ 497681 h 507206"/>
              <a:gd name="connsiteX14" fmla="*/ 550068 w 840581"/>
              <a:gd name="connsiteY14" fmla="*/ 507206 h 507206"/>
              <a:gd name="connsiteX15" fmla="*/ 0 w 840581"/>
              <a:gd name="connsiteY15" fmla="*/ 0 h 507206"/>
              <a:gd name="connsiteX0" fmla="*/ 419100 w 709613"/>
              <a:gd name="connsiteY0" fmla="*/ 461962 h 461962"/>
              <a:gd name="connsiteX1" fmla="*/ 0 w 709613"/>
              <a:gd name="connsiteY1" fmla="*/ 0 h 461962"/>
              <a:gd name="connsiteX2" fmla="*/ 164307 w 709613"/>
              <a:gd name="connsiteY2" fmla="*/ 30956 h 461962"/>
              <a:gd name="connsiteX3" fmla="*/ 359569 w 709613"/>
              <a:gd name="connsiteY3" fmla="*/ 35718 h 461962"/>
              <a:gd name="connsiteX4" fmla="*/ 488157 w 709613"/>
              <a:gd name="connsiteY4" fmla="*/ 47625 h 461962"/>
              <a:gd name="connsiteX5" fmla="*/ 573882 w 709613"/>
              <a:gd name="connsiteY5" fmla="*/ 76200 h 461962"/>
              <a:gd name="connsiteX6" fmla="*/ 623888 w 709613"/>
              <a:gd name="connsiteY6" fmla="*/ 95250 h 461962"/>
              <a:gd name="connsiteX7" fmla="*/ 678657 w 709613"/>
              <a:gd name="connsiteY7" fmla="*/ 154781 h 461962"/>
              <a:gd name="connsiteX8" fmla="*/ 707232 w 709613"/>
              <a:gd name="connsiteY8" fmla="*/ 240506 h 461962"/>
              <a:gd name="connsiteX9" fmla="*/ 709613 w 709613"/>
              <a:gd name="connsiteY9" fmla="*/ 288131 h 461962"/>
              <a:gd name="connsiteX10" fmla="*/ 700088 w 709613"/>
              <a:gd name="connsiteY10" fmla="*/ 352425 h 461962"/>
              <a:gd name="connsiteX11" fmla="*/ 669132 w 709613"/>
              <a:gd name="connsiteY11" fmla="*/ 395287 h 461962"/>
              <a:gd name="connsiteX12" fmla="*/ 607219 w 709613"/>
              <a:gd name="connsiteY12" fmla="*/ 435768 h 461962"/>
              <a:gd name="connsiteX13" fmla="*/ 533400 w 709613"/>
              <a:gd name="connsiteY13" fmla="*/ 452437 h 461962"/>
              <a:gd name="connsiteX14" fmla="*/ 419100 w 709613"/>
              <a:gd name="connsiteY14" fmla="*/ 461962 h 461962"/>
              <a:gd name="connsiteX0" fmla="*/ 254793 w 545306"/>
              <a:gd name="connsiteY0" fmla="*/ 431006 h 431006"/>
              <a:gd name="connsiteX1" fmla="*/ 0 w 545306"/>
              <a:gd name="connsiteY1" fmla="*/ 0 h 431006"/>
              <a:gd name="connsiteX2" fmla="*/ 195262 w 545306"/>
              <a:gd name="connsiteY2" fmla="*/ 4762 h 431006"/>
              <a:gd name="connsiteX3" fmla="*/ 323850 w 545306"/>
              <a:gd name="connsiteY3" fmla="*/ 16669 h 431006"/>
              <a:gd name="connsiteX4" fmla="*/ 409575 w 545306"/>
              <a:gd name="connsiteY4" fmla="*/ 45244 h 431006"/>
              <a:gd name="connsiteX5" fmla="*/ 459581 w 545306"/>
              <a:gd name="connsiteY5" fmla="*/ 64294 h 431006"/>
              <a:gd name="connsiteX6" fmla="*/ 514350 w 545306"/>
              <a:gd name="connsiteY6" fmla="*/ 123825 h 431006"/>
              <a:gd name="connsiteX7" fmla="*/ 542925 w 545306"/>
              <a:gd name="connsiteY7" fmla="*/ 209550 h 431006"/>
              <a:gd name="connsiteX8" fmla="*/ 545306 w 545306"/>
              <a:gd name="connsiteY8" fmla="*/ 257175 h 431006"/>
              <a:gd name="connsiteX9" fmla="*/ 535781 w 545306"/>
              <a:gd name="connsiteY9" fmla="*/ 321469 h 431006"/>
              <a:gd name="connsiteX10" fmla="*/ 504825 w 545306"/>
              <a:gd name="connsiteY10" fmla="*/ 364331 h 431006"/>
              <a:gd name="connsiteX11" fmla="*/ 442912 w 545306"/>
              <a:gd name="connsiteY11" fmla="*/ 404812 h 431006"/>
              <a:gd name="connsiteX12" fmla="*/ 369093 w 545306"/>
              <a:gd name="connsiteY12" fmla="*/ 421481 h 431006"/>
              <a:gd name="connsiteX13" fmla="*/ 254793 w 545306"/>
              <a:gd name="connsiteY13" fmla="*/ 431006 h 431006"/>
              <a:gd name="connsiteX0" fmla="*/ 59531 w 350044"/>
              <a:gd name="connsiteY0" fmla="*/ 426244 h 426244"/>
              <a:gd name="connsiteX1" fmla="*/ 0 w 350044"/>
              <a:gd name="connsiteY1" fmla="*/ 0 h 426244"/>
              <a:gd name="connsiteX2" fmla="*/ 128588 w 350044"/>
              <a:gd name="connsiteY2" fmla="*/ 11907 h 426244"/>
              <a:gd name="connsiteX3" fmla="*/ 214313 w 350044"/>
              <a:gd name="connsiteY3" fmla="*/ 40482 h 426244"/>
              <a:gd name="connsiteX4" fmla="*/ 264319 w 350044"/>
              <a:gd name="connsiteY4" fmla="*/ 59532 h 426244"/>
              <a:gd name="connsiteX5" fmla="*/ 319088 w 350044"/>
              <a:gd name="connsiteY5" fmla="*/ 119063 h 426244"/>
              <a:gd name="connsiteX6" fmla="*/ 347663 w 350044"/>
              <a:gd name="connsiteY6" fmla="*/ 204788 h 426244"/>
              <a:gd name="connsiteX7" fmla="*/ 350044 w 350044"/>
              <a:gd name="connsiteY7" fmla="*/ 252413 h 426244"/>
              <a:gd name="connsiteX8" fmla="*/ 340519 w 350044"/>
              <a:gd name="connsiteY8" fmla="*/ 316707 h 426244"/>
              <a:gd name="connsiteX9" fmla="*/ 309563 w 350044"/>
              <a:gd name="connsiteY9" fmla="*/ 359569 h 426244"/>
              <a:gd name="connsiteX10" fmla="*/ 247650 w 350044"/>
              <a:gd name="connsiteY10" fmla="*/ 400050 h 426244"/>
              <a:gd name="connsiteX11" fmla="*/ 173831 w 350044"/>
              <a:gd name="connsiteY11" fmla="*/ 416719 h 426244"/>
              <a:gd name="connsiteX12" fmla="*/ 59531 w 350044"/>
              <a:gd name="connsiteY12" fmla="*/ 426244 h 42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044" h="426244">
                <a:moveTo>
                  <a:pt x="59531" y="426244"/>
                </a:moveTo>
                <a:lnTo>
                  <a:pt x="0" y="0"/>
                </a:lnTo>
                <a:lnTo>
                  <a:pt x="128588" y="11907"/>
                </a:lnTo>
                <a:lnTo>
                  <a:pt x="214313" y="40482"/>
                </a:lnTo>
                <a:lnTo>
                  <a:pt x="264319" y="59532"/>
                </a:lnTo>
                <a:lnTo>
                  <a:pt x="319088" y="119063"/>
                </a:lnTo>
                <a:lnTo>
                  <a:pt x="347663" y="204788"/>
                </a:lnTo>
                <a:lnTo>
                  <a:pt x="350044" y="252413"/>
                </a:lnTo>
                <a:lnTo>
                  <a:pt x="340519" y="316707"/>
                </a:lnTo>
                <a:lnTo>
                  <a:pt x="309563" y="359569"/>
                </a:lnTo>
                <a:lnTo>
                  <a:pt x="247650" y="400050"/>
                </a:lnTo>
                <a:lnTo>
                  <a:pt x="173831" y="416719"/>
                </a:lnTo>
                <a:lnTo>
                  <a:pt x="59531" y="42624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/>
          <p:cNvSpPr txBox="1"/>
          <p:nvPr/>
        </p:nvSpPr>
        <p:spPr>
          <a:xfrm>
            <a:off x="2323079" y="2024784"/>
            <a:ext cx="126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Trypsin</a:t>
            </a:r>
            <a:endParaRPr lang="en-US" sz="2000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9071" y="1701422"/>
            <a:ext cx="126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Proteins</a:t>
            </a:r>
            <a:endParaRPr lang="en-US" sz="2000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57568" y="2030051"/>
            <a:ext cx="126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Lipase</a:t>
            </a:r>
            <a:endParaRPr lang="en-US" sz="2000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38719" y="1676097"/>
            <a:ext cx="126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Fats</a:t>
            </a:r>
            <a:endParaRPr lang="en-US" sz="2000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47" name="Cloud Callout 46"/>
          <p:cNvSpPr/>
          <p:nvPr/>
        </p:nvSpPr>
        <p:spPr>
          <a:xfrm>
            <a:off x="1776787" y="2863259"/>
            <a:ext cx="3189956" cy="1301219"/>
          </a:xfrm>
          <a:prstGeom prst="cloudCallout">
            <a:avLst>
              <a:gd name="adj1" fmla="val -15522"/>
              <a:gd name="adj2" fmla="val -787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man Old Style" pitchFamily="18" charset="0"/>
              </a:rPr>
              <a:t>Trypsin digests proteins into amino acids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48" name="Cloud Callout 47"/>
          <p:cNvSpPr/>
          <p:nvPr/>
        </p:nvSpPr>
        <p:spPr>
          <a:xfrm>
            <a:off x="1772001" y="2794531"/>
            <a:ext cx="3724946" cy="1301219"/>
          </a:xfrm>
          <a:prstGeom prst="cloudCallout">
            <a:avLst>
              <a:gd name="adj1" fmla="val 29617"/>
              <a:gd name="adj2" fmla="val -68751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man Old Style" pitchFamily="18" charset="0"/>
              </a:rPr>
              <a:t>Lipase digests fats into fatty acid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49" name="Pie 2"/>
          <p:cNvSpPr/>
          <p:nvPr/>
        </p:nvSpPr>
        <p:spPr>
          <a:xfrm rot="16200000">
            <a:off x="2407526" y="2942270"/>
            <a:ext cx="668661" cy="1524000"/>
          </a:xfrm>
          <a:custGeom>
            <a:avLst/>
            <a:gdLst>
              <a:gd name="connsiteX0" fmla="*/ 617376 w 1219200"/>
              <a:gd name="connsiteY0" fmla="*/ 1523938 h 1524000"/>
              <a:gd name="connsiteX1" fmla="*/ 57721 w 1219200"/>
              <a:gd name="connsiteY1" fmla="*/ 1085654 h 1524000"/>
              <a:gd name="connsiteX2" fmla="*/ 55419 w 1219200"/>
              <a:gd name="connsiteY2" fmla="*/ 444552 h 1524000"/>
              <a:gd name="connsiteX3" fmla="*/ 609601 w 1219200"/>
              <a:gd name="connsiteY3" fmla="*/ 0 h 1524000"/>
              <a:gd name="connsiteX4" fmla="*/ 609600 w 1219200"/>
              <a:gd name="connsiteY4" fmla="*/ 762000 h 1524000"/>
              <a:gd name="connsiteX5" fmla="*/ 617376 w 1219200"/>
              <a:gd name="connsiteY5" fmla="*/ 1523938 h 1524000"/>
              <a:gd name="connsiteX0" fmla="*/ 617376 w 650650"/>
              <a:gd name="connsiteY0" fmla="*/ 1525306 h 1525368"/>
              <a:gd name="connsiteX1" fmla="*/ 57721 w 650650"/>
              <a:gd name="connsiteY1" fmla="*/ 1087022 h 1525368"/>
              <a:gd name="connsiteX2" fmla="*/ 55419 w 650650"/>
              <a:gd name="connsiteY2" fmla="*/ 445920 h 1525368"/>
              <a:gd name="connsiteX3" fmla="*/ 609601 w 650650"/>
              <a:gd name="connsiteY3" fmla="*/ 1368 h 1525368"/>
              <a:gd name="connsiteX4" fmla="*/ 609600 w 650650"/>
              <a:gd name="connsiteY4" fmla="*/ 322837 h 1525368"/>
              <a:gd name="connsiteX5" fmla="*/ 609600 w 650650"/>
              <a:gd name="connsiteY5" fmla="*/ 763368 h 1525368"/>
              <a:gd name="connsiteX6" fmla="*/ 617376 w 650650"/>
              <a:gd name="connsiteY6" fmla="*/ 1525306 h 1525368"/>
              <a:gd name="connsiteX0" fmla="*/ 617376 w 631619"/>
              <a:gd name="connsiteY0" fmla="*/ 1525180 h 1525242"/>
              <a:gd name="connsiteX1" fmla="*/ 57721 w 631619"/>
              <a:gd name="connsiteY1" fmla="*/ 1086896 h 1525242"/>
              <a:gd name="connsiteX2" fmla="*/ 55419 w 631619"/>
              <a:gd name="connsiteY2" fmla="*/ 445794 h 1525242"/>
              <a:gd name="connsiteX3" fmla="*/ 609601 w 631619"/>
              <a:gd name="connsiteY3" fmla="*/ 1242 h 1525242"/>
              <a:gd name="connsiteX4" fmla="*/ 473869 w 631619"/>
              <a:gd name="connsiteY4" fmla="*/ 346524 h 1525242"/>
              <a:gd name="connsiteX5" fmla="*/ 609600 w 631619"/>
              <a:gd name="connsiteY5" fmla="*/ 763242 h 1525242"/>
              <a:gd name="connsiteX6" fmla="*/ 617376 w 631619"/>
              <a:gd name="connsiteY6" fmla="*/ 1525180 h 1525242"/>
              <a:gd name="connsiteX0" fmla="*/ 617376 w 631619"/>
              <a:gd name="connsiteY0" fmla="*/ 1525180 h 1525242"/>
              <a:gd name="connsiteX1" fmla="*/ 57721 w 631619"/>
              <a:gd name="connsiteY1" fmla="*/ 1086896 h 1525242"/>
              <a:gd name="connsiteX2" fmla="*/ 55419 w 631619"/>
              <a:gd name="connsiteY2" fmla="*/ 445794 h 1525242"/>
              <a:gd name="connsiteX3" fmla="*/ 609601 w 631619"/>
              <a:gd name="connsiteY3" fmla="*/ 1242 h 1525242"/>
              <a:gd name="connsiteX4" fmla="*/ 473869 w 631619"/>
              <a:gd name="connsiteY4" fmla="*/ 346524 h 1525242"/>
              <a:gd name="connsiteX5" fmla="*/ 609600 w 631619"/>
              <a:gd name="connsiteY5" fmla="*/ 763242 h 1525242"/>
              <a:gd name="connsiteX6" fmla="*/ 614364 w 631619"/>
              <a:gd name="connsiteY6" fmla="*/ 1115667 h 1525242"/>
              <a:gd name="connsiteX7" fmla="*/ 617376 w 631619"/>
              <a:gd name="connsiteY7" fmla="*/ 1525180 h 1525242"/>
              <a:gd name="connsiteX0" fmla="*/ 617376 w 631619"/>
              <a:gd name="connsiteY0" fmla="*/ 1525180 h 1525242"/>
              <a:gd name="connsiteX1" fmla="*/ 57721 w 631619"/>
              <a:gd name="connsiteY1" fmla="*/ 1086896 h 1525242"/>
              <a:gd name="connsiteX2" fmla="*/ 55419 w 631619"/>
              <a:gd name="connsiteY2" fmla="*/ 445794 h 1525242"/>
              <a:gd name="connsiteX3" fmla="*/ 609601 w 631619"/>
              <a:gd name="connsiteY3" fmla="*/ 1242 h 1525242"/>
              <a:gd name="connsiteX4" fmla="*/ 473869 w 631619"/>
              <a:gd name="connsiteY4" fmla="*/ 346524 h 1525242"/>
              <a:gd name="connsiteX5" fmla="*/ 609600 w 631619"/>
              <a:gd name="connsiteY5" fmla="*/ 763242 h 1525242"/>
              <a:gd name="connsiteX6" fmla="*/ 452439 w 631619"/>
              <a:gd name="connsiteY6" fmla="*/ 1101379 h 1525242"/>
              <a:gd name="connsiteX7" fmla="*/ 617376 w 631619"/>
              <a:gd name="connsiteY7" fmla="*/ 1525180 h 1525242"/>
              <a:gd name="connsiteX0" fmla="*/ 617376 w 626297"/>
              <a:gd name="connsiteY0" fmla="*/ 1525104 h 1525166"/>
              <a:gd name="connsiteX1" fmla="*/ 57721 w 626297"/>
              <a:gd name="connsiteY1" fmla="*/ 1086820 h 1525166"/>
              <a:gd name="connsiteX2" fmla="*/ 55419 w 626297"/>
              <a:gd name="connsiteY2" fmla="*/ 445718 h 1525166"/>
              <a:gd name="connsiteX3" fmla="*/ 609601 w 626297"/>
              <a:gd name="connsiteY3" fmla="*/ 1166 h 1525166"/>
              <a:gd name="connsiteX4" fmla="*/ 381000 w 626297"/>
              <a:gd name="connsiteY4" fmla="*/ 363117 h 1525166"/>
              <a:gd name="connsiteX5" fmla="*/ 609600 w 626297"/>
              <a:gd name="connsiteY5" fmla="*/ 763166 h 1525166"/>
              <a:gd name="connsiteX6" fmla="*/ 452439 w 626297"/>
              <a:gd name="connsiteY6" fmla="*/ 1101303 h 1525166"/>
              <a:gd name="connsiteX7" fmla="*/ 617376 w 626297"/>
              <a:gd name="connsiteY7" fmla="*/ 1525104 h 1525166"/>
              <a:gd name="connsiteX0" fmla="*/ 617376 w 627317"/>
              <a:gd name="connsiteY0" fmla="*/ 1525104 h 1525166"/>
              <a:gd name="connsiteX1" fmla="*/ 57721 w 627317"/>
              <a:gd name="connsiteY1" fmla="*/ 1086820 h 1525166"/>
              <a:gd name="connsiteX2" fmla="*/ 55419 w 627317"/>
              <a:gd name="connsiteY2" fmla="*/ 445718 h 1525166"/>
              <a:gd name="connsiteX3" fmla="*/ 609601 w 627317"/>
              <a:gd name="connsiteY3" fmla="*/ 1166 h 1525166"/>
              <a:gd name="connsiteX4" fmla="*/ 381000 w 627317"/>
              <a:gd name="connsiteY4" fmla="*/ 363117 h 1525166"/>
              <a:gd name="connsiteX5" fmla="*/ 609600 w 627317"/>
              <a:gd name="connsiteY5" fmla="*/ 763166 h 1525166"/>
              <a:gd name="connsiteX6" fmla="*/ 452439 w 627317"/>
              <a:gd name="connsiteY6" fmla="*/ 1101303 h 1525166"/>
              <a:gd name="connsiteX7" fmla="*/ 617376 w 627317"/>
              <a:gd name="connsiteY7" fmla="*/ 1525104 h 1525166"/>
              <a:gd name="connsiteX0" fmla="*/ 617376 w 629469"/>
              <a:gd name="connsiteY0" fmla="*/ 1525104 h 1525166"/>
              <a:gd name="connsiteX1" fmla="*/ 57721 w 629469"/>
              <a:gd name="connsiteY1" fmla="*/ 1086820 h 1525166"/>
              <a:gd name="connsiteX2" fmla="*/ 55419 w 629469"/>
              <a:gd name="connsiteY2" fmla="*/ 445718 h 1525166"/>
              <a:gd name="connsiteX3" fmla="*/ 609601 w 629469"/>
              <a:gd name="connsiteY3" fmla="*/ 1166 h 1525166"/>
              <a:gd name="connsiteX4" fmla="*/ 381000 w 629469"/>
              <a:gd name="connsiteY4" fmla="*/ 363117 h 1525166"/>
              <a:gd name="connsiteX5" fmla="*/ 609600 w 629469"/>
              <a:gd name="connsiteY5" fmla="*/ 763166 h 1525166"/>
              <a:gd name="connsiteX6" fmla="*/ 452439 w 629469"/>
              <a:gd name="connsiteY6" fmla="*/ 1101303 h 1525166"/>
              <a:gd name="connsiteX7" fmla="*/ 617376 w 629469"/>
              <a:gd name="connsiteY7" fmla="*/ 1525104 h 1525166"/>
              <a:gd name="connsiteX0" fmla="*/ 617376 w 629081"/>
              <a:gd name="connsiteY0" fmla="*/ 1525104 h 1525166"/>
              <a:gd name="connsiteX1" fmla="*/ 57721 w 629081"/>
              <a:gd name="connsiteY1" fmla="*/ 1086820 h 1525166"/>
              <a:gd name="connsiteX2" fmla="*/ 55419 w 629081"/>
              <a:gd name="connsiteY2" fmla="*/ 445718 h 1525166"/>
              <a:gd name="connsiteX3" fmla="*/ 609601 w 629081"/>
              <a:gd name="connsiteY3" fmla="*/ 1166 h 1525166"/>
              <a:gd name="connsiteX4" fmla="*/ 381000 w 629081"/>
              <a:gd name="connsiteY4" fmla="*/ 363117 h 1525166"/>
              <a:gd name="connsiteX5" fmla="*/ 609600 w 629081"/>
              <a:gd name="connsiteY5" fmla="*/ 763166 h 1525166"/>
              <a:gd name="connsiteX6" fmla="*/ 452439 w 629081"/>
              <a:gd name="connsiteY6" fmla="*/ 1101303 h 1525166"/>
              <a:gd name="connsiteX7" fmla="*/ 617376 w 629081"/>
              <a:gd name="connsiteY7" fmla="*/ 1525104 h 1525166"/>
              <a:gd name="connsiteX0" fmla="*/ 617376 w 627592"/>
              <a:gd name="connsiteY0" fmla="*/ 1525104 h 1525166"/>
              <a:gd name="connsiteX1" fmla="*/ 57721 w 627592"/>
              <a:gd name="connsiteY1" fmla="*/ 1086820 h 1525166"/>
              <a:gd name="connsiteX2" fmla="*/ 55419 w 627592"/>
              <a:gd name="connsiteY2" fmla="*/ 445718 h 1525166"/>
              <a:gd name="connsiteX3" fmla="*/ 609601 w 627592"/>
              <a:gd name="connsiteY3" fmla="*/ 1166 h 1525166"/>
              <a:gd name="connsiteX4" fmla="*/ 381000 w 627592"/>
              <a:gd name="connsiteY4" fmla="*/ 363117 h 1525166"/>
              <a:gd name="connsiteX5" fmla="*/ 609600 w 627592"/>
              <a:gd name="connsiteY5" fmla="*/ 763166 h 1525166"/>
              <a:gd name="connsiteX6" fmla="*/ 411958 w 627592"/>
              <a:gd name="connsiteY6" fmla="*/ 1094160 h 1525166"/>
              <a:gd name="connsiteX7" fmla="*/ 617376 w 627592"/>
              <a:gd name="connsiteY7" fmla="*/ 1525104 h 1525166"/>
              <a:gd name="connsiteX0" fmla="*/ 617376 w 627592"/>
              <a:gd name="connsiteY0" fmla="*/ 1525104 h 1525166"/>
              <a:gd name="connsiteX1" fmla="*/ 57721 w 627592"/>
              <a:gd name="connsiteY1" fmla="*/ 1086820 h 1525166"/>
              <a:gd name="connsiteX2" fmla="*/ 55419 w 627592"/>
              <a:gd name="connsiteY2" fmla="*/ 445718 h 1525166"/>
              <a:gd name="connsiteX3" fmla="*/ 609601 w 627592"/>
              <a:gd name="connsiteY3" fmla="*/ 1166 h 1525166"/>
              <a:gd name="connsiteX4" fmla="*/ 381000 w 627592"/>
              <a:gd name="connsiteY4" fmla="*/ 363117 h 1525166"/>
              <a:gd name="connsiteX5" fmla="*/ 609600 w 627592"/>
              <a:gd name="connsiteY5" fmla="*/ 763166 h 1525166"/>
              <a:gd name="connsiteX6" fmla="*/ 411958 w 627592"/>
              <a:gd name="connsiteY6" fmla="*/ 1094160 h 1525166"/>
              <a:gd name="connsiteX7" fmla="*/ 617376 w 627592"/>
              <a:gd name="connsiteY7" fmla="*/ 1525104 h 1525166"/>
              <a:gd name="connsiteX0" fmla="*/ 617376 w 627592"/>
              <a:gd name="connsiteY0" fmla="*/ 1525104 h 1525166"/>
              <a:gd name="connsiteX1" fmla="*/ 57721 w 627592"/>
              <a:gd name="connsiteY1" fmla="*/ 1086820 h 1525166"/>
              <a:gd name="connsiteX2" fmla="*/ 55419 w 627592"/>
              <a:gd name="connsiteY2" fmla="*/ 445718 h 1525166"/>
              <a:gd name="connsiteX3" fmla="*/ 609601 w 627592"/>
              <a:gd name="connsiteY3" fmla="*/ 1166 h 1525166"/>
              <a:gd name="connsiteX4" fmla="*/ 381000 w 627592"/>
              <a:gd name="connsiteY4" fmla="*/ 363117 h 1525166"/>
              <a:gd name="connsiteX5" fmla="*/ 609600 w 627592"/>
              <a:gd name="connsiteY5" fmla="*/ 763166 h 1525166"/>
              <a:gd name="connsiteX6" fmla="*/ 411958 w 627592"/>
              <a:gd name="connsiteY6" fmla="*/ 1094160 h 1525166"/>
              <a:gd name="connsiteX7" fmla="*/ 617376 w 627592"/>
              <a:gd name="connsiteY7" fmla="*/ 1525104 h 1525166"/>
              <a:gd name="connsiteX0" fmla="*/ 617376 w 627592"/>
              <a:gd name="connsiteY0" fmla="*/ 1523938 h 1524000"/>
              <a:gd name="connsiteX1" fmla="*/ 57721 w 627592"/>
              <a:gd name="connsiteY1" fmla="*/ 1085654 h 1524000"/>
              <a:gd name="connsiteX2" fmla="*/ 55419 w 627592"/>
              <a:gd name="connsiteY2" fmla="*/ 444552 h 1524000"/>
              <a:gd name="connsiteX3" fmla="*/ 609601 w 627592"/>
              <a:gd name="connsiteY3" fmla="*/ 0 h 1524000"/>
              <a:gd name="connsiteX4" fmla="*/ 381000 w 627592"/>
              <a:gd name="connsiteY4" fmla="*/ 361951 h 1524000"/>
              <a:gd name="connsiteX5" fmla="*/ 609600 w 627592"/>
              <a:gd name="connsiteY5" fmla="*/ 762000 h 1524000"/>
              <a:gd name="connsiteX6" fmla="*/ 411958 w 627592"/>
              <a:gd name="connsiteY6" fmla="*/ 1092994 h 1524000"/>
              <a:gd name="connsiteX7" fmla="*/ 617376 w 627592"/>
              <a:gd name="connsiteY7" fmla="*/ 1523938 h 1524000"/>
              <a:gd name="connsiteX0" fmla="*/ 617376 w 668661"/>
              <a:gd name="connsiteY0" fmla="*/ 1523938 h 1524000"/>
              <a:gd name="connsiteX1" fmla="*/ 57721 w 668661"/>
              <a:gd name="connsiteY1" fmla="*/ 1085654 h 1524000"/>
              <a:gd name="connsiteX2" fmla="*/ 55419 w 668661"/>
              <a:gd name="connsiteY2" fmla="*/ 444552 h 1524000"/>
              <a:gd name="connsiteX3" fmla="*/ 609601 w 668661"/>
              <a:gd name="connsiteY3" fmla="*/ 0 h 1524000"/>
              <a:gd name="connsiteX4" fmla="*/ 381000 w 668661"/>
              <a:gd name="connsiteY4" fmla="*/ 361951 h 1524000"/>
              <a:gd name="connsiteX5" fmla="*/ 609600 w 668661"/>
              <a:gd name="connsiteY5" fmla="*/ 762000 h 1524000"/>
              <a:gd name="connsiteX6" fmla="*/ 411958 w 668661"/>
              <a:gd name="connsiteY6" fmla="*/ 1092994 h 1524000"/>
              <a:gd name="connsiteX7" fmla="*/ 617376 w 668661"/>
              <a:gd name="connsiteY7" fmla="*/ 1523938 h 1524000"/>
              <a:gd name="connsiteX0" fmla="*/ 617376 w 668661"/>
              <a:gd name="connsiteY0" fmla="*/ 1523938 h 1524000"/>
              <a:gd name="connsiteX1" fmla="*/ 57721 w 668661"/>
              <a:gd name="connsiteY1" fmla="*/ 1085654 h 1524000"/>
              <a:gd name="connsiteX2" fmla="*/ 55419 w 668661"/>
              <a:gd name="connsiteY2" fmla="*/ 444552 h 1524000"/>
              <a:gd name="connsiteX3" fmla="*/ 609601 w 668661"/>
              <a:gd name="connsiteY3" fmla="*/ 0 h 1524000"/>
              <a:gd name="connsiteX4" fmla="*/ 381000 w 668661"/>
              <a:gd name="connsiteY4" fmla="*/ 361951 h 1524000"/>
              <a:gd name="connsiteX5" fmla="*/ 609600 w 668661"/>
              <a:gd name="connsiteY5" fmla="*/ 762000 h 1524000"/>
              <a:gd name="connsiteX6" fmla="*/ 411958 w 668661"/>
              <a:gd name="connsiteY6" fmla="*/ 1092994 h 1524000"/>
              <a:gd name="connsiteX7" fmla="*/ 617376 w 668661"/>
              <a:gd name="connsiteY7" fmla="*/ 1523938 h 1524000"/>
              <a:gd name="connsiteX0" fmla="*/ 617376 w 668661"/>
              <a:gd name="connsiteY0" fmla="*/ 1523938 h 1524000"/>
              <a:gd name="connsiteX1" fmla="*/ 57721 w 668661"/>
              <a:gd name="connsiteY1" fmla="*/ 1085654 h 1524000"/>
              <a:gd name="connsiteX2" fmla="*/ 55419 w 668661"/>
              <a:gd name="connsiteY2" fmla="*/ 444552 h 1524000"/>
              <a:gd name="connsiteX3" fmla="*/ 609601 w 668661"/>
              <a:gd name="connsiteY3" fmla="*/ 0 h 1524000"/>
              <a:gd name="connsiteX4" fmla="*/ 376238 w 668661"/>
              <a:gd name="connsiteY4" fmla="*/ 423863 h 1524000"/>
              <a:gd name="connsiteX5" fmla="*/ 609600 w 668661"/>
              <a:gd name="connsiteY5" fmla="*/ 762000 h 1524000"/>
              <a:gd name="connsiteX6" fmla="*/ 411958 w 668661"/>
              <a:gd name="connsiteY6" fmla="*/ 1092994 h 1524000"/>
              <a:gd name="connsiteX7" fmla="*/ 617376 w 668661"/>
              <a:gd name="connsiteY7" fmla="*/ 1523938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8661" h="1524000">
                <a:moveTo>
                  <a:pt x="617376" y="1523938"/>
                </a:moveTo>
                <a:cubicBezTo>
                  <a:pt x="378189" y="1527752"/>
                  <a:pt x="159322" y="1356350"/>
                  <a:pt x="57721" y="1085654"/>
                </a:cubicBezTo>
                <a:cubicBezTo>
                  <a:pt x="-18427" y="882773"/>
                  <a:pt x="-19269" y="648279"/>
                  <a:pt x="55419" y="444552"/>
                </a:cubicBezTo>
                <a:cubicBezTo>
                  <a:pt x="154725" y="173675"/>
                  <a:pt x="371228" y="0"/>
                  <a:pt x="609601" y="0"/>
                </a:cubicBezTo>
                <a:cubicBezTo>
                  <a:pt x="778163" y="162842"/>
                  <a:pt x="376238" y="296863"/>
                  <a:pt x="376238" y="423863"/>
                </a:cubicBezTo>
                <a:cubicBezTo>
                  <a:pt x="376238" y="550863"/>
                  <a:pt x="603647" y="650478"/>
                  <a:pt x="609600" y="762000"/>
                </a:cubicBezTo>
                <a:cubicBezTo>
                  <a:pt x="615553" y="873522"/>
                  <a:pt x="414339" y="963613"/>
                  <a:pt x="411958" y="1092994"/>
                </a:cubicBezTo>
                <a:cubicBezTo>
                  <a:pt x="409621" y="1219969"/>
                  <a:pt x="806987" y="1409671"/>
                  <a:pt x="617376" y="1523938"/>
                </a:cubicBezTo>
                <a:close/>
              </a:path>
            </a:pathLst>
          </a:cu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0" name="Oval 1"/>
          <p:cNvSpPr/>
          <p:nvPr/>
        </p:nvSpPr>
        <p:spPr>
          <a:xfrm rot="16200000">
            <a:off x="4509758" y="2766883"/>
            <a:ext cx="733424" cy="1524000"/>
          </a:xfrm>
          <a:custGeom>
            <a:avLst/>
            <a:gdLst>
              <a:gd name="connsiteX0" fmla="*/ 0 w 1219200"/>
              <a:gd name="connsiteY0" fmla="*/ 762000 h 1524000"/>
              <a:gd name="connsiteX1" fmla="*/ 609600 w 1219200"/>
              <a:gd name="connsiteY1" fmla="*/ 0 h 1524000"/>
              <a:gd name="connsiteX2" fmla="*/ 1219200 w 1219200"/>
              <a:gd name="connsiteY2" fmla="*/ 762000 h 1524000"/>
              <a:gd name="connsiteX3" fmla="*/ 609600 w 1219200"/>
              <a:gd name="connsiteY3" fmla="*/ 1524000 h 1524000"/>
              <a:gd name="connsiteX4" fmla="*/ 0 w 1219200"/>
              <a:gd name="connsiteY4" fmla="*/ 762000 h 1524000"/>
              <a:gd name="connsiteX0" fmla="*/ 43576 w 655558"/>
              <a:gd name="connsiteY0" fmla="*/ 773914 h 1524016"/>
              <a:gd name="connsiteX1" fmla="*/ 45958 w 655558"/>
              <a:gd name="connsiteY1" fmla="*/ 8 h 1524016"/>
              <a:gd name="connsiteX2" fmla="*/ 655558 w 655558"/>
              <a:gd name="connsiteY2" fmla="*/ 762008 h 1524016"/>
              <a:gd name="connsiteX3" fmla="*/ 45958 w 655558"/>
              <a:gd name="connsiteY3" fmla="*/ 1524008 h 1524016"/>
              <a:gd name="connsiteX4" fmla="*/ 43576 w 655558"/>
              <a:gd name="connsiteY4" fmla="*/ 773914 h 1524016"/>
              <a:gd name="connsiteX0" fmla="*/ 52501 w 664483"/>
              <a:gd name="connsiteY0" fmla="*/ 781563 h 1531665"/>
              <a:gd name="connsiteX1" fmla="*/ 28689 w 664483"/>
              <a:gd name="connsiteY1" fmla="*/ 400563 h 1531665"/>
              <a:gd name="connsiteX2" fmla="*/ 54883 w 664483"/>
              <a:gd name="connsiteY2" fmla="*/ 7657 h 1531665"/>
              <a:gd name="connsiteX3" fmla="*/ 664483 w 664483"/>
              <a:gd name="connsiteY3" fmla="*/ 769657 h 1531665"/>
              <a:gd name="connsiteX4" fmla="*/ 54883 w 664483"/>
              <a:gd name="connsiteY4" fmla="*/ 1531657 h 1531665"/>
              <a:gd name="connsiteX5" fmla="*/ 52501 w 664483"/>
              <a:gd name="connsiteY5" fmla="*/ 781563 h 1531665"/>
              <a:gd name="connsiteX0" fmla="*/ 219074 w 831056"/>
              <a:gd name="connsiteY0" fmla="*/ 779977 h 1530076"/>
              <a:gd name="connsiteX1" fmla="*/ 0 w 831056"/>
              <a:gd name="connsiteY1" fmla="*/ 429933 h 1530076"/>
              <a:gd name="connsiteX2" fmla="*/ 221456 w 831056"/>
              <a:gd name="connsiteY2" fmla="*/ 6071 h 1530076"/>
              <a:gd name="connsiteX3" fmla="*/ 831056 w 831056"/>
              <a:gd name="connsiteY3" fmla="*/ 768071 h 1530076"/>
              <a:gd name="connsiteX4" fmla="*/ 221456 w 831056"/>
              <a:gd name="connsiteY4" fmla="*/ 1530071 h 1530076"/>
              <a:gd name="connsiteX5" fmla="*/ 219074 w 831056"/>
              <a:gd name="connsiteY5" fmla="*/ 779977 h 1530076"/>
              <a:gd name="connsiteX0" fmla="*/ 228599 w 840581"/>
              <a:gd name="connsiteY0" fmla="*/ 779650 h 1529749"/>
              <a:gd name="connsiteX1" fmla="*/ 0 w 840581"/>
              <a:gd name="connsiteY1" fmla="*/ 436750 h 1529749"/>
              <a:gd name="connsiteX2" fmla="*/ 230981 w 840581"/>
              <a:gd name="connsiteY2" fmla="*/ 5744 h 1529749"/>
              <a:gd name="connsiteX3" fmla="*/ 840581 w 840581"/>
              <a:gd name="connsiteY3" fmla="*/ 767744 h 1529749"/>
              <a:gd name="connsiteX4" fmla="*/ 230981 w 840581"/>
              <a:gd name="connsiteY4" fmla="*/ 1529744 h 1529749"/>
              <a:gd name="connsiteX5" fmla="*/ 228599 w 840581"/>
              <a:gd name="connsiteY5" fmla="*/ 779650 h 1529749"/>
              <a:gd name="connsiteX0" fmla="*/ 233361 w 840581"/>
              <a:gd name="connsiteY0" fmla="*/ 758219 h 1529749"/>
              <a:gd name="connsiteX1" fmla="*/ 0 w 840581"/>
              <a:gd name="connsiteY1" fmla="*/ 436750 h 1529749"/>
              <a:gd name="connsiteX2" fmla="*/ 230981 w 840581"/>
              <a:gd name="connsiteY2" fmla="*/ 5744 h 1529749"/>
              <a:gd name="connsiteX3" fmla="*/ 840581 w 840581"/>
              <a:gd name="connsiteY3" fmla="*/ 767744 h 1529749"/>
              <a:gd name="connsiteX4" fmla="*/ 230981 w 840581"/>
              <a:gd name="connsiteY4" fmla="*/ 1529744 h 1529749"/>
              <a:gd name="connsiteX5" fmla="*/ 233361 w 840581"/>
              <a:gd name="connsiteY5" fmla="*/ 758219 h 1529749"/>
              <a:gd name="connsiteX0" fmla="*/ 233361 w 840581"/>
              <a:gd name="connsiteY0" fmla="*/ 758219 h 1529749"/>
              <a:gd name="connsiteX1" fmla="*/ 0 w 840581"/>
              <a:gd name="connsiteY1" fmla="*/ 436750 h 1529749"/>
              <a:gd name="connsiteX2" fmla="*/ 230981 w 840581"/>
              <a:gd name="connsiteY2" fmla="*/ 5744 h 1529749"/>
              <a:gd name="connsiteX3" fmla="*/ 840581 w 840581"/>
              <a:gd name="connsiteY3" fmla="*/ 767744 h 1529749"/>
              <a:gd name="connsiteX4" fmla="*/ 230981 w 840581"/>
              <a:gd name="connsiteY4" fmla="*/ 1529744 h 1529749"/>
              <a:gd name="connsiteX5" fmla="*/ 233361 w 840581"/>
              <a:gd name="connsiteY5" fmla="*/ 758219 h 1529749"/>
              <a:gd name="connsiteX0" fmla="*/ 233361 w 840581"/>
              <a:gd name="connsiteY0" fmla="*/ 758219 h 1534125"/>
              <a:gd name="connsiteX1" fmla="*/ 0 w 840581"/>
              <a:gd name="connsiteY1" fmla="*/ 436750 h 1534125"/>
              <a:gd name="connsiteX2" fmla="*/ 230981 w 840581"/>
              <a:gd name="connsiteY2" fmla="*/ 5744 h 1534125"/>
              <a:gd name="connsiteX3" fmla="*/ 840581 w 840581"/>
              <a:gd name="connsiteY3" fmla="*/ 767744 h 1534125"/>
              <a:gd name="connsiteX4" fmla="*/ 230981 w 840581"/>
              <a:gd name="connsiteY4" fmla="*/ 1529744 h 1534125"/>
              <a:gd name="connsiteX5" fmla="*/ 216696 w 840581"/>
              <a:gd name="connsiteY5" fmla="*/ 1065401 h 1534125"/>
              <a:gd name="connsiteX6" fmla="*/ 233361 w 840581"/>
              <a:gd name="connsiteY6" fmla="*/ 758219 h 1534125"/>
              <a:gd name="connsiteX0" fmla="*/ 233361 w 840581"/>
              <a:gd name="connsiteY0" fmla="*/ 758219 h 1535168"/>
              <a:gd name="connsiteX1" fmla="*/ 0 w 840581"/>
              <a:gd name="connsiteY1" fmla="*/ 436750 h 1535168"/>
              <a:gd name="connsiteX2" fmla="*/ 230981 w 840581"/>
              <a:gd name="connsiteY2" fmla="*/ 5744 h 1535168"/>
              <a:gd name="connsiteX3" fmla="*/ 840581 w 840581"/>
              <a:gd name="connsiteY3" fmla="*/ 767744 h 1535168"/>
              <a:gd name="connsiteX4" fmla="*/ 230981 w 840581"/>
              <a:gd name="connsiteY4" fmla="*/ 1529744 h 1535168"/>
              <a:gd name="connsiteX5" fmla="*/ 40483 w 840581"/>
              <a:gd name="connsiteY5" fmla="*/ 1091595 h 1535168"/>
              <a:gd name="connsiteX6" fmla="*/ 233361 w 840581"/>
              <a:gd name="connsiteY6" fmla="*/ 758219 h 1535168"/>
              <a:gd name="connsiteX0" fmla="*/ 233361 w 840581"/>
              <a:gd name="connsiteY0" fmla="*/ 758219 h 1535168"/>
              <a:gd name="connsiteX1" fmla="*/ 0 w 840581"/>
              <a:gd name="connsiteY1" fmla="*/ 436750 h 1535168"/>
              <a:gd name="connsiteX2" fmla="*/ 230981 w 840581"/>
              <a:gd name="connsiteY2" fmla="*/ 5744 h 1535168"/>
              <a:gd name="connsiteX3" fmla="*/ 840581 w 840581"/>
              <a:gd name="connsiteY3" fmla="*/ 767744 h 1535168"/>
              <a:gd name="connsiteX4" fmla="*/ 230981 w 840581"/>
              <a:gd name="connsiteY4" fmla="*/ 1529744 h 1535168"/>
              <a:gd name="connsiteX5" fmla="*/ 40483 w 840581"/>
              <a:gd name="connsiteY5" fmla="*/ 1091595 h 1535168"/>
              <a:gd name="connsiteX6" fmla="*/ 233361 w 840581"/>
              <a:gd name="connsiteY6" fmla="*/ 758219 h 1535168"/>
              <a:gd name="connsiteX0" fmla="*/ 233361 w 840581"/>
              <a:gd name="connsiteY0" fmla="*/ 758219 h 1529744"/>
              <a:gd name="connsiteX1" fmla="*/ 0 w 840581"/>
              <a:gd name="connsiteY1" fmla="*/ 436750 h 1529744"/>
              <a:gd name="connsiteX2" fmla="*/ 230981 w 840581"/>
              <a:gd name="connsiteY2" fmla="*/ 5744 h 1529744"/>
              <a:gd name="connsiteX3" fmla="*/ 840581 w 840581"/>
              <a:gd name="connsiteY3" fmla="*/ 767744 h 1529744"/>
              <a:gd name="connsiteX4" fmla="*/ 230981 w 840581"/>
              <a:gd name="connsiteY4" fmla="*/ 1529744 h 1529744"/>
              <a:gd name="connsiteX5" fmla="*/ 40483 w 840581"/>
              <a:gd name="connsiteY5" fmla="*/ 1091595 h 1529744"/>
              <a:gd name="connsiteX6" fmla="*/ 233361 w 840581"/>
              <a:gd name="connsiteY6" fmla="*/ 758219 h 1529744"/>
              <a:gd name="connsiteX0" fmla="*/ 233361 w 840581"/>
              <a:gd name="connsiteY0" fmla="*/ 758219 h 1529744"/>
              <a:gd name="connsiteX1" fmla="*/ 0 w 840581"/>
              <a:gd name="connsiteY1" fmla="*/ 436750 h 1529744"/>
              <a:gd name="connsiteX2" fmla="*/ 230981 w 840581"/>
              <a:gd name="connsiteY2" fmla="*/ 5744 h 1529744"/>
              <a:gd name="connsiteX3" fmla="*/ 840581 w 840581"/>
              <a:gd name="connsiteY3" fmla="*/ 767744 h 1529744"/>
              <a:gd name="connsiteX4" fmla="*/ 230981 w 840581"/>
              <a:gd name="connsiteY4" fmla="*/ 1529744 h 1529744"/>
              <a:gd name="connsiteX5" fmla="*/ 40483 w 840581"/>
              <a:gd name="connsiteY5" fmla="*/ 1098739 h 1529744"/>
              <a:gd name="connsiteX6" fmla="*/ 233361 w 840581"/>
              <a:gd name="connsiteY6" fmla="*/ 758219 h 1529744"/>
              <a:gd name="connsiteX0" fmla="*/ 233361 w 840581"/>
              <a:gd name="connsiteY0" fmla="*/ 758219 h 1529744"/>
              <a:gd name="connsiteX1" fmla="*/ 0 w 840581"/>
              <a:gd name="connsiteY1" fmla="*/ 436750 h 1529744"/>
              <a:gd name="connsiteX2" fmla="*/ 230981 w 840581"/>
              <a:gd name="connsiteY2" fmla="*/ 5744 h 1529744"/>
              <a:gd name="connsiteX3" fmla="*/ 840581 w 840581"/>
              <a:gd name="connsiteY3" fmla="*/ 767744 h 1529744"/>
              <a:gd name="connsiteX4" fmla="*/ 230981 w 840581"/>
              <a:gd name="connsiteY4" fmla="*/ 1529744 h 1529744"/>
              <a:gd name="connsiteX5" fmla="*/ 40483 w 840581"/>
              <a:gd name="connsiteY5" fmla="*/ 1098739 h 1529744"/>
              <a:gd name="connsiteX6" fmla="*/ 233361 w 840581"/>
              <a:gd name="connsiteY6" fmla="*/ 758219 h 1529744"/>
              <a:gd name="connsiteX0" fmla="*/ 233361 w 840581"/>
              <a:gd name="connsiteY0" fmla="*/ 758219 h 1529744"/>
              <a:gd name="connsiteX1" fmla="*/ 0 w 840581"/>
              <a:gd name="connsiteY1" fmla="*/ 436750 h 1529744"/>
              <a:gd name="connsiteX2" fmla="*/ 230981 w 840581"/>
              <a:gd name="connsiteY2" fmla="*/ 5744 h 1529744"/>
              <a:gd name="connsiteX3" fmla="*/ 840581 w 840581"/>
              <a:gd name="connsiteY3" fmla="*/ 767744 h 1529744"/>
              <a:gd name="connsiteX4" fmla="*/ 230981 w 840581"/>
              <a:gd name="connsiteY4" fmla="*/ 1529744 h 1529744"/>
              <a:gd name="connsiteX5" fmla="*/ 40483 w 840581"/>
              <a:gd name="connsiteY5" fmla="*/ 1098739 h 1529744"/>
              <a:gd name="connsiteX6" fmla="*/ 233361 w 840581"/>
              <a:gd name="connsiteY6" fmla="*/ 758219 h 1529744"/>
              <a:gd name="connsiteX0" fmla="*/ 233361 w 840581"/>
              <a:gd name="connsiteY0" fmla="*/ 752475 h 1524000"/>
              <a:gd name="connsiteX1" fmla="*/ 0 w 840581"/>
              <a:gd name="connsiteY1" fmla="*/ 431006 h 1524000"/>
              <a:gd name="connsiteX2" fmla="*/ 230981 w 840581"/>
              <a:gd name="connsiteY2" fmla="*/ 0 h 1524000"/>
              <a:gd name="connsiteX3" fmla="*/ 840581 w 840581"/>
              <a:gd name="connsiteY3" fmla="*/ 762000 h 1524000"/>
              <a:gd name="connsiteX4" fmla="*/ 230981 w 840581"/>
              <a:gd name="connsiteY4" fmla="*/ 1524000 h 1524000"/>
              <a:gd name="connsiteX5" fmla="*/ 40483 w 840581"/>
              <a:gd name="connsiteY5" fmla="*/ 1092995 h 1524000"/>
              <a:gd name="connsiteX6" fmla="*/ 233361 w 840581"/>
              <a:gd name="connsiteY6" fmla="*/ 752475 h 1524000"/>
              <a:gd name="connsiteX0" fmla="*/ 233361 w 719137"/>
              <a:gd name="connsiteY0" fmla="*/ 752475 h 1524000"/>
              <a:gd name="connsiteX1" fmla="*/ 0 w 719137"/>
              <a:gd name="connsiteY1" fmla="*/ 431006 h 1524000"/>
              <a:gd name="connsiteX2" fmla="*/ 230981 w 719137"/>
              <a:gd name="connsiteY2" fmla="*/ 0 h 1524000"/>
              <a:gd name="connsiteX3" fmla="*/ 719137 w 719137"/>
              <a:gd name="connsiteY3" fmla="*/ 754856 h 1524000"/>
              <a:gd name="connsiteX4" fmla="*/ 230981 w 719137"/>
              <a:gd name="connsiteY4" fmla="*/ 1524000 h 1524000"/>
              <a:gd name="connsiteX5" fmla="*/ 40483 w 719137"/>
              <a:gd name="connsiteY5" fmla="*/ 1092995 h 1524000"/>
              <a:gd name="connsiteX6" fmla="*/ 233361 w 719137"/>
              <a:gd name="connsiteY6" fmla="*/ 752475 h 1524000"/>
              <a:gd name="connsiteX0" fmla="*/ 233361 w 733424"/>
              <a:gd name="connsiteY0" fmla="*/ 752475 h 1524000"/>
              <a:gd name="connsiteX1" fmla="*/ 0 w 733424"/>
              <a:gd name="connsiteY1" fmla="*/ 431006 h 1524000"/>
              <a:gd name="connsiteX2" fmla="*/ 230981 w 733424"/>
              <a:gd name="connsiteY2" fmla="*/ 0 h 1524000"/>
              <a:gd name="connsiteX3" fmla="*/ 733424 w 733424"/>
              <a:gd name="connsiteY3" fmla="*/ 754856 h 1524000"/>
              <a:gd name="connsiteX4" fmla="*/ 230981 w 733424"/>
              <a:gd name="connsiteY4" fmla="*/ 1524000 h 1524000"/>
              <a:gd name="connsiteX5" fmla="*/ 40483 w 733424"/>
              <a:gd name="connsiteY5" fmla="*/ 1092995 h 1524000"/>
              <a:gd name="connsiteX6" fmla="*/ 233361 w 733424"/>
              <a:gd name="connsiteY6" fmla="*/ 752475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3424" h="1524000">
                <a:moveTo>
                  <a:pt x="233361" y="752475"/>
                </a:moveTo>
                <a:cubicBezTo>
                  <a:pt x="221852" y="618332"/>
                  <a:pt x="-397" y="559990"/>
                  <a:pt x="0" y="431006"/>
                </a:cubicBezTo>
                <a:cubicBezTo>
                  <a:pt x="397" y="302022"/>
                  <a:pt x="402827" y="140097"/>
                  <a:pt x="230981" y="0"/>
                </a:cubicBezTo>
                <a:cubicBezTo>
                  <a:pt x="371078" y="55166"/>
                  <a:pt x="733424" y="334015"/>
                  <a:pt x="733424" y="754856"/>
                </a:cubicBezTo>
                <a:cubicBezTo>
                  <a:pt x="733424" y="1175697"/>
                  <a:pt x="364331" y="1470025"/>
                  <a:pt x="230981" y="1524000"/>
                </a:cubicBezTo>
                <a:cubicBezTo>
                  <a:pt x="445294" y="1458912"/>
                  <a:pt x="40086" y="1221582"/>
                  <a:pt x="40483" y="1092995"/>
                </a:cubicBezTo>
                <a:cubicBezTo>
                  <a:pt x="40880" y="964408"/>
                  <a:pt x="244870" y="886618"/>
                  <a:pt x="233361" y="752475"/>
                </a:cubicBez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1"/>
          <p:cNvSpPr/>
          <p:nvPr/>
        </p:nvSpPr>
        <p:spPr>
          <a:xfrm rot="16200000">
            <a:off x="1992901" y="2917944"/>
            <a:ext cx="733708" cy="754856"/>
          </a:xfrm>
          <a:custGeom>
            <a:avLst/>
            <a:gdLst>
              <a:gd name="connsiteX0" fmla="*/ 0 w 1219200"/>
              <a:gd name="connsiteY0" fmla="*/ 762000 h 1524000"/>
              <a:gd name="connsiteX1" fmla="*/ 609600 w 1219200"/>
              <a:gd name="connsiteY1" fmla="*/ 0 h 1524000"/>
              <a:gd name="connsiteX2" fmla="*/ 1219200 w 1219200"/>
              <a:gd name="connsiteY2" fmla="*/ 762000 h 1524000"/>
              <a:gd name="connsiteX3" fmla="*/ 609600 w 1219200"/>
              <a:gd name="connsiteY3" fmla="*/ 1524000 h 1524000"/>
              <a:gd name="connsiteX4" fmla="*/ 0 w 1219200"/>
              <a:gd name="connsiteY4" fmla="*/ 762000 h 1524000"/>
              <a:gd name="connsiteX0" fmla="*/ 43576 w 655558"/>
              <a:gd name="connsiteY0" fmla="*/ 773914 h 1524016"/>
              <a:gd name="connsiteX1" fmla="*/ 45958 w 655558"/>
              <a:gd name="connsiteY1" fmla="*/ 8 h 1524016"/>
              <a:gd name="connsiteX2" fmla="*/ 655558 w 655558"/>
              <a:gd name="connsiteY2" fmla="*/ 762008 h 1524016"/>
              <a:gd name="connsiteX3" fmla="*/ 45958 w 655558"/>
              <a:gd name="connsiteY3" fmla="*/ 1524008 h 1524016"/>
              <a:gd name="connsiteX4" fmla="*/ 43576 w 655558"/>
              <a:gd name="connsiteY4" fmla="*/ 773914 h 1524016"/>
              <a:gd name="connsiteX0" fmla="*/ 52501 w 664483"/>
              <a:gd name="connsiteY0" fmla="*/ 781563 h 1531665"/>
              <a:gd name="connsiteX1" fmla="*/ 28689 w 664483"/>
              <a:gd name="connsiteY1" fmla="*/ 400563 h 1531665"/>
              <a:gd name="connsiteX2" fmla="*/ 54883 w 664483"/>
              <a:gd name="connsiteY2" fmla="*/ 7657 h 1531665"/>
              <a:gd name="connsiteX3" fmla="*/ 664483 w 664483"/>
              <a:gd name="connsiteY3" fmla="*/ 769657 h 1531665"/>
              <a:gd name="connsiteX4" fmla="*/ 54883 w 664483"/>
              <a:gd name="connsiteY4" fmla="*/ 1531657 h 1531665"/>
              <a:gd name="connsiteX5" fmla="*/ 52501 w 664483"/>
              <a:gd name="connsiteY5" fmla="*/ 781563 h 1531665"/>
              <a:gd name="connsiteX0" fmla="*/ 219074 w 831056"/>
              <a:gd name="connsiteY0" fmla="*/ 779977 h 1530076"/>
              <a:gd name="connsiteX1" fmla="*/ 0 w 831056"/>
              <a:gd name="connsiteY1" fmla="*/ 429933 h 1530076"/>
              <a:gd name="connsiteX2" fmla="*/ 221456 w 831056"/>
              <a:gd name="connsiteY2" fmla="*/ 6071 h 1530076"/>
              <a:gd name="connsiteX3" fmla="*/ 831056 w 831056"/>
              <a:gd name="connsiteY3" fmla="*/ 768071 h 1530076"/>
              <a:gd name="connsiteX4" fmla="*/ 221456 w 831056"/>
              <a:gd name="connsiteY4" fmla="*/ 1530071 h 1530076"/>
              <a:gd name="connsiteX5" fmla="*/ 219074 w 831056"/>
              <a:gd name="connsiteY5" fmla="*/ 779977 h 1530076"/>
              <a:gd name="connsiteX0" fmla="*/ 228599 w 840581"/>
              <a:gd name="connsiteY0" fmla="*/ 779650 h 1529749"/>
              <a:gd name="connsiteX1" fmla="*/ 0 w 840581"/>
              <a:gd name="connsiteY1" fmla="*/ 436750 h 1529749"/>
              <a:gd name="connsiteX2" fmla="*/ 230981 w 840581"/>
              <a:gd name="connsiteY2" fmla="*/ 5744 h 1529749"/>
              <a:gd name="connsiteX3" fmla="*/ 840581 w 840581"/>
              <a:gd name="connsiteY3" fmla="*/ 767744 h 1529749"/>
              <a:gd name="connsiteX4" fmla="*/ 230981 w 840581"/>
              <a:gd name="connsiteY4" fmla="*/ 1529744 h 1529749"/>
              <a:gd name="connsiteX5" fmla="*/ 228599 w 840581"/>
              <a:gd name="connsiteY5" fmla="*/ 779650 h 1529749"/>
              <a:gd name="connsiteX0" fmla="*/ 233361 w 840581"/>
              <a:gd name="connsiteY0" fmla="*/ 758219 h 1529749"/>
              <a:gd name="connsiteX1" fmla="*/ 0 w 840581"/>
              <a:gd name="connsiteY1" fmla="*/ 436750 h 1529749"/>
              <a:gd name="connsiteX2" fmla="*/ 230981 w 840581"/>
              <a:gd name="connsiteY2" fmla="*/ 5744 h 1529749"/>
              <a:gd name="connsiteX3" fmla="*/ 840581 w 840581"/>
              <a:gd name="connsiteY3" fmla="*/ 767744 h 1529749"/>
              <a:gd name="connsiteX4" fmla="*/ 230981 w 840581"/>
              <a:gd name="connsiteY4" fmla="*/ 1529744 h 1529749"/>
              <a:gd name="connsiteX5" fmla="*/ 233361 w 840581"/>
              <a:gd name="connsiteY5" fmla="*/ 758219 h 1529749"/>
              <a:gd name="connsiteX0" fmla="*/ 233361 w 840581"/>
              <a:gd name="connsiteY0" fmla="*/ 758219 h 1529749"/>
              <a:gd name="connsiteX1" fmla="*/ 0 w 840581"/>
              <a:gd name="connsiteY1" fmla="*/ 436750 h 1529749"/>
              <a:gd name="connsiteX2" fmla="*/ 230981 w 840581"/>
              <a:gd name="connsiteY2" fmla="*/ 5744 h 1529749"/>
              <a:gd name="connsiteX3" fmla="*/ 840581 w 840581"/>
              <a:gd name="connsiteY3" fmla="*/ 767744 h 1529749"/>
              <a:gd name="connsiteX4" fmla="*/ 230981 w 840581"/>
              <a:gd name="connsiteY4" fmla="*/ 1529744 h 1529749"/>
              <a:gd name="connsiteX5" fmla="*/ 233361 w 840581"/>
              <a:gd name="connsiteY5" fmla="*/ 758219 h 1529749"/>
              <a:gd name="connsiteX0" fmla="*/ 233361 w 840581"/>
              <a:gd name="connsiteY0" fmla="*/ 758219 h 1534125"/>
              <a:gd name="connsiteX1" fmla="*/ 0 w 840581"/>
              <a:gd name="connsiteY1" fmla="*/ 436750 h 1534125"/>
              <a:gd name="connsiteX2" fmla="*/ 230981 w 840581"/>
              <a:gd name="connsiteY2" fmla="*/ 5744 h 1534125"/>
              <a:gd name="connsiteX3" fmla="*/ 840581 w 840581"/>
              <a:gd name="connsiteY3" fmla="*/ 767744 h 1534125"/>
              <a:gd name="connsiteX4" fmla="*/ 230981 w 840581"/>
              <a:gd name="connsiteY4" fmla="*/ 1529744 h 1534125"/>
              <a:gd name="connsiteX5" fmla="*/ 216696 w 840581"/>
              <a:gd name="connsiteY5" fmla="*/ 1065401 h 1534125"/>
              <a:gd name="connsiteX6" fmla="*/ 233361 w 840581"/>
              <a:gd name="connsiteY6" fmla="*/ 758219 h 1534125"/>
              <a:gd name="connsiteX0" fmla="*/ 233361 w 840581"/>
              <a:gd name="connsiteY0" fmla="*/ 758219 h 1535168"/>
              <a:gd name="connsiteX1" fmla="*/ 0 w 840581"/>
              <a:gd name="connsiteY1" fmla="*/ 436750 h 1535168"/>
              <a:gd name="connsiteX2" fmla="*/ 230981 w 840581"/>
              <a:gd name="connsiteY2" fmla="*/ 5744 h 1535168"/>
              <a:gd name="connsiteX3" fmla="*/ 840581 w 840581"/>
              <a:gd name="connsiteY3" fmla="*/ 767744 h 1535168"/>
              <a:gd name="connsiteX4" fmla="*/ 230981 w 840581"/>
              <a:gd name="connsiteY4" fmla="*/ 1529744 h 1535168"/>
              <a:gd name="connsiteX5" fmla="*/ 40483 w 840581"/>
              <a:gd name="connsiteY5" fmla="*/ 1091595 h 1535168"/>
              <a:gd name="connsiteX6" fmla="*/ 233361 w 840581"/>
              <a:gd name="connsiteY6" fmla="*/ 758219 h 1535168"/>
              <a:gd name="connsiteX0" fmla="*/ 233361 w 840581"/>
              <a:gd name="connsiteY0" fmla="*/ 758219 h 1535168"/>
              <a:gd name="connsiteX1" fmla="*/ 0 w 840581"/>
              <a:gd name="connsiteY1" fmla="*/ 436750 h 1535168"/>
              <a:gd name="connsiteX2" fmla="*/ 230981 w 840581"/>
              <a:gd name="connsiteY2" fmla="*/ 5744 h 1535168"/>
              <a:gd name="connsiteX3" fmla="*/ 840581 w 840581"/>
              <a:gd name="connsiteY3" fmla="*/ 767744 h 1535168"/>
              <a:gd name="connsiteX4" fmla="*/ 230981 w 840581"/>
              <a:gd name="connsiteY4" fmla="*/ 1529744 h 1535168"/>
              <a:gd name="connsiteX5" fmla="*/ 40483 w 840581"/>
              <a:gd name="connsiteY5" fmla="*/ 1091595 h 1535168"/>
              <a:gd name="connsiteX6" fmla="*/ 233361 w 840581"/>
              <a:gd name="connsiteY6" fmla="*/ 758219 h 1535168"/>
              <a:gd name="connsiteX0" fmla="*/ 233361 w 840581"/>
              <a:gd name="connsiteY0" fmla="*/ 758219 h 1529744"/>
              <a:gd name="connsiteX1" fmla="*/ 0 w 840581"/>
              <a:gd name="connsiteY1" fmla="*/ 436750 h 1529744"/>
              <a:gd name="connsiteX2" fmla="*/ 230981 w 840581"/>
              <a:gd name="connsiteY2" fmla="*/ 5744 h 1529744"/>
              <a:gd name="connsiteX3" fmla="*/ 840581 w 840581"/>
              <a:gd name="connsiteY3" fmla="*/ 767744 h 1529744"/>
              <a:gd name="connsiteX4" fmla="*/ 230981 w 840581"/>
              <a:gd name="connsiteY4" fmla="*/ 1529744 h 1529744"/>
              <a:gd name="connsiteX5" fmla="*/ 40483 w 840581"/>
              <a:gd name="connsiteY5" fmla="*/ 1091595 h 1529744"/>
              <a:gd name="connsiteX6" fmla="*/ 233361 w 840581"/>
              <a:gd name="connsiteY6" fmla="*/ 758219 h 1529744"/>
              <a:gd name="connsiteX0" fmla="*/ 233361 w 840581"/>
              <a:gd name="connsiteY0" fmla="*/ 758219 h 1529744"/>
              <a:gd name="connsiteX1" fmla="*/ 0 w 840581"/>
              <a:gd name="connsiteY1" fmla="*/ 436750 h 1529744"/>
              <a:gd name="connsiteX2" fmla="*/ 230981 w 840581"/>
              <a:gd name="connsiteY2" fmla="*/ 5744 h 1529744"/>
              <a:gd name="connsiteX3" fmla="*/ 840581 w 840581"/>
              <a:gd name="connsiteY3" fmla="*/ 767744 h 1529744"/>
              <a:gd name="connsiteX4" fmla="*/ 230981 w 840581"/>
              <a:gd name="connsiteY4" fmla="*/ 1529744 h 1529744"/>
              <a:gd name="connsiteX5" fmla="*/ 40483 w 840581"/>
              <a:gd name="connsiteY5" fmla="*/ 1098739 h 1529744"/>
              <a:gd name="connsiteX6" fmla="*/ 233361 w 840581"/>
              <a:gd name="connsiteY6" fmla="*/ 758219 h 1529744"/>
              <a:gd name="connsiteX0" fmla="*/ 233361 w 840581"/>
              <a:gd name="connsiteY0" fmla="*/ 758219 h 1529744"/>
              <a:gd name="connsiteX1" fmla="*/ 0 w 840581"/>
              <a:gd name="connsiteY1" fmla="*/ 436750 h 1529744"/>
              <a:gd name="connsiteX2" fmla="*/ 230981 w 840581"/>
              <a:gd name="connsiteY2" fmla="*/ 5744 h 1529744"/>
              <a:gd name="connsiteX3" fmla="*/ 840581 w 840581"/>
              <a:gd name="connsiteY3" fmla="*/ 767744 h 1529744"/>
              <a:gd name="connsiteX4" fmla="*/ 230981 w 840581"/>
              <a:gd name="connsiteY4" fmla="*/ 1529744 h 1529744"/>
              <a:gd name="connsiteX5" fmla="*/ 40483 w 840581"/>
              <a:gd name="connsiteY5" fmla="*/ 1098739 h 1529744"/>
              <a:gd name="connsiteX6" fmla="*/ 233361 w 840581"/>
              <a:gd name="connsiteY6" fmla="*/ 758219 h 1529744"/>
              <a:gd name="connsiteX0" fmla="*/ 233361 w 840581"/>
              <a:gd name="connsiteY0" fmla="*/ 758219 h 1529744"/>
              <a:gd name="connsiteX1" fmla="*/ 0 w 840581"/>
              <a:gd name="connsiteY1" fmla="*/ 436750 h 1529744"/>
              <a:gd name="connsiteX2" fmla="*/ 230981 w 840581"/>
              <a:gd name="connsiteY2" fmla="*/ 5744 h 1529744"/>
              <a:gd name="connsiteX3" fmla="*/ 840581 w 840581"/>
              <a:gd name="connsiteY3" fmla="*/ 767744 h 1529744"/>
              <a:gd name="connsiteX4" fmla="*/ 230981 w 840581"/>
              <a:gd name="connsiteY4" fmla="*/ 1529744 h 1529744"/>
              <a:gd name="connsiteX5" fmla="*/ 40483 w 840581"/>
              <a:gd name="connsiteY5" fmla="*/ 1098739 h 1529744"/>
              <a:gd name="connsiteX6" fmla="*/ 233361 w 840581"/>
              <a:gd name="connsiteY6" fmla="*/ 758219 h 1529744"/>
              <a:gd name="connsiteX0" fmla="*/ 233361 w 840581"/>
              <a:gd name="connsiteY0" fmla="*/ 752475 h 1524000"/>
              <a:gd name="connsiteX1" fmla="*/ 0 w 840581"/>
              <a:gd name="connsiteY1" fmla="*/ 431006 h 1524000"/>
              <a:gd name="connsiteX2" fmla="*/ 230981 w 840581"/>
              <a:gd name="connsiteY2" fmla="*/ 0 h 1524000"/>
              <a:gd name="connsiteX3" fmla="*/ 840581 w 840581"/>
              <a:gd name="connsiteY3" fmla="*/ 762000 h 1524000"/>
              <a:gd name="connsiteX4" fmla="*/ 230981 w 840581"/>
              <a:gd name="connsiteY4" fmla="*/ 1524000 h 1524000"/>
              <a:gd name="connsiteX5" fmla="*/ 40483 w 840581"/>
              <a:gd name="connsiteY5" fmla="*/ 1092995 h 1524000"/>
              <a:gd name="connsiteX6" fmla="*/ 233361 w 840581"/>
              <a:gd name="connsiteY6" fmla="*/ 752475 h 1524000"/>
              <a:gd name="connsiteX0" fmla="*/ 233361 w 719137"/>
              <a:gd name="connsiteY0" fmla="*/ 752475 h 1524000"/>
              <a:gd name="connsiteX1" fmla="*/ 0 w 719137"/>
              <a:gd name="connsiteY1" fmla="*/ 431006 h 1524000"/>
              <a:gd name="connsiteX2" fmla="*/ 230981 w 719137"/>
              <a:gd name="connsiteY2" fmla="*/ 0 h 1524000"/>
              <a:gd name="connsiteX3" fmla="*/ 719137 w 719137"/>
              <a:gd name="connsiteY3" fmla="*/ 754856 h 1524000"/>
              <a:gd name="connsiteX4" fmla="*/ 230981 w 719137"/>
              <a:gd name="connsiteY4" fmla="*/ 1524000 h 1524000"/>
              <a:gd name="connsiteX5" fmla="*/ 40483 w 719137"/>
              <a:gd name="connsiteY5" fmla="*/ 1092995 h 1524000"/>
              <a:gd name="connsiteX6" fmla="*/ 233361 w 719137"/>
              <a:gd name="connsiteY6" fmla="*/ 752475 h 1524000"/>
              <a:gd name="connsiteX0" fmla="*/ 233361 w 733424"/>
              <a:gd name="connsiteY0" fmla="*/ 752475 h 1524000"/>
              <a:gd name="connsiteX1" fmla="*/ 0 w 733424"/>
              <a:gd name="connsiteY1" fmla="*/ 431006 h 1524000"/>
              <a:gd name="connsiteX2" fmla="*/ 230981 w 733424"/>
              <a:gd name="connsiteY2" fmla="*/ 0 h 1524000"/>
              <a:gd name="connsiteX3" fmla="*/ 733424 w 733424"/>
              <a:gd name="connsiteY3" fmla="*/ 754856 h 1524000"/>
              <a:gd name="connsiteX4" fmla="*/ 230981 w 733424"/>
              <a:gd name="connsiteY4" fmla="*/ 1524000 h 1524000"/>
              <a:gd name="connsiteX5" fmla="*/ 40483 w 733424"/>
              <a:gd name="connsiteY5" fmla="*/ 1092995 h 1524000"/>
              <a:gd name="connsiteX6" fmla="*/ 233361 w 733424"/>
              <a:gd name="connsiteY6" fmla="*/ 752475 h 1524000"/>
              <a:gd name="connsiteX0" fmla="*/ 233361 w 733424"/>
              <a:gd name="connsiteY0" fmla="*/ 752475 h 1524000"/>
              <a:gd name="connsiteX1" fmla="*/ 0 w 733424"/>
              <a:gd name="connsiteY1" fmla="*/ 431006 h 1524000"/>
              <a:gd name="connsiteX2" fmla="*/ 230981 w 733424"/>
              <a:gd name="connsiteY2" fmla="*/ 0 h 1524000"/>
              <a:gd name="connsiteX3" fmla="*/ 733424 w 733424"/>
              <a:gd name="connsiteY3" fmla="*/ 754856 h 1524000"/>
              <a:gd name="connsiteX4" fmla="*/ 230981 w 733424"/>
              <a:gd name="connsiteY4" fmla="*/ 1524000 h 1524000"/>
              <a:gd name="connsiteX5" fmla="*/ 40483 w 733424"/>
              <a:gd name="connsiteY5" fmla="*/ 1092995 h 1524000"/>
              <a:gd name="connsiteX6" fmla="*/ 233361 w 733424"/>
              <a:gd name="connsiteY6" fmla="*/ 752475 h 1524000"/>
              <a:gd name="connsiteX0" fmla="*/ 233361 w 733424"/>
              <a:gd name="connsiteY0" fmla="*/ 752475 h 1524000"/>
              <a:gd name="connsiteX1" fmla="*/ 0 w 733424"/>
              <a:gd name="connsiteY1" fmla="*/ 431006 h 1524000"/>
              <a:gd name="connsiteX2" fmla="*/ 230981 w 733424"/>
              <a:gd name="connsiteY2" fmla="*/ 0 h 1524000"/>
              <a:gd name="connsiteX3" fmla="*/ 733424 w 733424"/>
              <a:gd name="connsiteY3" fmla="*/ 754856 h 1524000"/>
              <a:gd name="connsiteX4" fmla="*/ 230981 w 733424"/>
              <a:gd name="connsiteY4" fmla="*/ 1524000 h 1524000"/>
              <a:gd name="connsiteX5" fmla="*/ 40483 w 733424"/>
              <a:gd name="connsiteY5" fmla="*/ 1092995 h 1524000"/>
              <a:gd name="connsiteX6" fmla="*/ 233361 w 733424"/>
              <a:gd name="connsiteY6" fmla="*/ 752475 h 1524000"/>
              <a:gd name="connsiteX0" fmla="*/ 233361 w 733424"/>
              <a:gd name="connsiteY0" fmla="*/ 752475 h 1524000"/>
              <a:gd name="connsiteX1" fmla="*/ 0 w 733424"/>
              <a:gd name="connsiteY1" fmla="*/ 431006 h 1524000"/>
              <a:gd name="connsiteX2" fmla="*/ 230981 w 733424"/>
              <a:gd name="connsiteY2" fmla="*/ 0 h 1524000"/>
              <a:gd name="connsiteX3" fmla="*/ 733424 w 733424"/>
              <a:gd name="connsiteY3" fmla="*/ 754856 h 1524000"/>
              <a:gd name="connsiteX4" fmla="*/ 230981 w 733424"/>
              <a:gd name="connsiteY4" fmla="*/ 1524000 h 1524000"/>
              <a:gd name="connsiteX5" fmla="*/ 40483 w 733424"/>
              <a:gd name="connsiteY5" fmla="*/ 1092995 h 1524000"/>
              <a:gd name="connsiteX6" fmla="*/ 233361 w 733424"/>
              <a:gd name="connsiteY6" fmla="*/ 752475 h 1524000"/>
              <a:gd name="connsiteX0" fmla="*/ 233361 w 733424"/>
              <a:gd name="connsiteY0" fmla="*/ 752475 h 1524000"/>
              <a:gd name="connsiteX1" fmla="*/ 0 w 733424"/>
              <a:gd name="connsiteY1" fmla="*/ 431006 h 1524000"/>
              <a:gd name="connsiteX2" fmla="*/ 230981 w 733424"/>
              <a:gd name="connsiteY2" fmla="*/ 0 h 1524000"/>
              <a:gd name="connsiteX3" fmla="*/ 733424 w 733424"/>
              <a:gd name="connsiteY3" fmla="*/ 754856 h 1524000"/>
              <a:gd name="connsiteX4" fmla="*/ 230981 w 733424"/>
              <a:gd name="connsiteY4" fmla="*/ 1524000 h 1524000"/>
              <a:gd name="connsiteX5" fmla="*/ 40483 w 733424"/>
              <a:gd name="connsiteY5" fmla="*/ 1092995 h 1524000"/>
              <a:gd name="connsiteX6" fmla="*/ 233361 w 733424"/>
              <a:gd name="connsiteY6" fmla="*/ 752475 h 1524000"/>
              <a:gd name="connsiteX0" fmla="*/ 233361 w 733424"/>
              <a:gd name="connsiteY0" fmla="*/ 752475 h 1524000"/>
              <a:gd name="connsiteX1" fmla="*/ 0 w 733424"/>
              <a:gd name="connsiteY1" fmla="*/ 431006 h 1524000"/>
              <a:gd name="connsiteX2" fmla="*/ 230981 w 733424"/>
              <a:gd name="connsiteY2" fmla="*/ 0 h 1524000"/>
              <a:gd name="connsiteX3" fmla="*/ 733424 w 733424"/>
              <a:gd name="connsiteY3" fmla="*/ 754856 h 1524000"/>
              <a:gd name="connsiteX4" fmla="*/ 230981 w 733424"/>
              <a:gd name="connsiteY4" fmla="*/ 1524000 h 1524000"/>
              <a:gd name="connsiteX5" fmla="*/ 233361 w 733424"/>
              <a:gd name="connsiteY5" fmla="*/ 752475 h 1524000"/>
              <a:gd name="connsiteX0" fmla="*/ 233361 w 733424"/>
              <a:gd name="connsiteY0" fmla="*/ 752475 h 1524000"/>
              <a:gd name="connsiteX1" fmla="*/ 0 w 733424"/>
              <a:gd name="connsiteY1" fmla="*/ 431006 h 1524000"/>
              <a:gd name="connsiteX2" fmla="*/ 230981 w 733424"/>
              <a:gd name="connsiteY2" fmla="*/ 0 h 1524000"/>
              <a:gd name="connsiteX3" fmla="*/ 733424 w 733424"/>
              <a:gd name="connsiteY3" fmla="*/ 754856 h 1524000"/>
              <a:gd name="connsiteX4" fmla="*/ 230981 w 733424"/>
              <a:gd name="connsiteY4" fmla="*/ 1524000 h 1524000"/>
              <a:gd name="connsiteX5" fmla="*/ 233361 w 733424"/>
              <a:gd name="connsiteY5" fmla="*/ 752475 h 1524000"/>
              <a:gd name="connsiteX0" fmla="*/ 233362 w 733425"/>
              <a:gd name="connsiteY0" fmla="*/ 752475 h 823748"/>
              <a:gd name="connsiteX1" fmla="*/ 1 w 733425"/>
              <a:gd name="connsiteY1" fmla="*/ 431006 h 823748"/>
              <a:gd name="connsiteX2" fmla="*/ 230982 w 733425"/>
              <a:gd name="connsiteY2" fmla="*/ 0 h 823748"/>
              <a:gd name="connsiteX3" fmla="*/ 733425 w 733425"/>
              <a:gd name="connsiteY3" fmla="*/ 754856 h 823748"/>
              <a:gd name="connsiteX4" fmla="*/ 233362 w 733425"/>
              <a:gd name="connsiteY4" fmla="*/ 752475 h 823748"/>
              <a:gd name="connsiteX0" fmla="*/ 233362 w 733425"/>
              <a:gd name="connsiteY0" fmla="*/ 752475 h 823748"/>
              <a:gd name="connsiteX1" fmla="*/ 1 w 733425"/>
              <a:gd name="connsiteY1" fmla="*/ 431006 h 823748"/>
              <a:gd name="connsiteX2" fmla="*/ 230982 w 733425"/>
              <a:gd name="connsiteY2" fmla="*/ 0 h 823748"/>
              <a:gd name="connsiteX3" fmla="*/ 733425 w 733425"/>
              <a:gd name="connsiteY3" fmla="*/ 754856 h 823748"/>
              <a:gd name="connsiteX4" fmla="*/ 233362 w 733425"/>
              <a:gd name="connsiteY4" fmla="*/ 752475 h 823748"/>
              <a:gd name="connsiteX0" fmla="*/ 233362 w 733425"/>
              <a:gd name="connsiteY0" fmla="*/ 752475 h 823748"/>
              <a:gd name="connsiteX1" fmla="*/ 1 w 733425"/>
              <a:gd name="connsiteY1" fmla="*/ 431006 h 823748"/>
              <a:gd name="connsiteX2" fmla="*/ 230982 w 733425"/>
              <a:gd name="connsiteY2" fmla="*/ 0 h 823748"/>
              <a:gd name="connsiteX3" fmla="*/ 733425 w 733425"/>
              <a:gd name="connsiteY3" fmla="*/ 754856 h 823748"/>
              <a:gd name="connsiteX4" fmla="*/ 233362 w 733425"/>
              <a:gd name="connsiteY4" fmla="*/ 752475 h 823748"/>
              <a:gd name="connsiteX0" fmla="*/ 233362 w 733425"/>
              <a:gd name="connsiteY0" fmla="*/ 752475 h 823748"/>
              <a:gd name="connsiteX1" fmla="*/ 1 w 733425"/>
              <a:gd name="connsiteY1" fmla="*/ 431006 h 823748"/>
              <a:gd name="connsiteX2" fmla="*/ 230982 w 733425"/>
              <a:gd name="connsiteY2" fmla="*/ 0 h 823748"/>
              <a:gd name="connsiteX3" fmla="*/ 733425 w 733425"/>
              <a:gd name="connsiteY3" fmla="*/ 754856 h 823748"/>
              <a:gd name="connsiteX4" fmla="*/ 233362 w 733425"/>
              <a:gd name="connsiteY4" fmla="*/ 752475 h 823748"/>
              <a:gd name="connsiteX0" fmla="*/ 233362 w 733425"/>
              <a:gd name="connsiteY0" fmla="*/ 752475 h 795306"/>
              <a:gd name="connsiteX1" fmla="*/ 1 w 733425"/>
              <a:gd name="connsiteY1" fmla="*/ 431006 h 795306"/>
              <a:gd name="connsiteX2" fmla="*/ 230982 w 733425"/>
              <a:gd name="connsiteY2" fmla="*/ 0 h 795306"/>
              <a:gd name="connsiteX3" fmla="*/ 733425 w 733425"/>
              <a:gd name="connsiteY3" fmla="*/ 754856 h 795306"/>
              <a:gd name="connsiteX4" fmla="*/ 233362 w 733425"/>
              <a:gd name="connsiteY4" fmla="*/ 752475 h 795306"/>
              <a:gd name="connsiteX0" fmla="*/ 233362 w 733708"/>
              <a:gd name="connsiteY0" fmla="*/ 752475 h 754856"/>
              <a:gd name="connsiteX1" fmla="*/ 1 w 733708"/>
              <a:gd name="connsiteY1" fmla="*/ 431006 h 754856"/>
              <a:gd name="connsiteX2" fmla="*/ 230982 w 733708"/>
              <a:gd name="connsiteY2" fmla="*/ 0 h 754856"/>
              <a:gd name="connsiteX3" fmla="*/ 733425 w 733708"/>
              <a:gd name="connsiteY3" fmla="*/ 754856 h 754856"/>
              <a:gd name="connsiteX4" fmla="*/ 233362 w 733708"/>
              <a:gd name="connsiteY4" fmla="*/ 752475 h 75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708" h="754856">
                <a:moveTo>
                  <a:pt x="233362" y="752475"/>
                </a:moveTo>
                <a:cubicBezTo>
                  <a:pt x="256382" y="655638"/>
                  <a:pt x="-396" y="559990"/>
                  <a:pt x="1" y="431006"/>
                </a:cubicBezTo>
                <a:cubicBezTo>
                  <a:pt x="398" y="302022"/>
                  <a:pt x="402828" y="140097"/>
                  <a:pt x="230982" y="0"/>
                </a:cubicBezTo>
                <a:cubicBezTo>
                  <a:pt x="371079" y="55166"/>
                  <a:pt x="733425" y="334015"/>
                  <a:pt x="733425" y="754856"/>
                </a:cubicBezTo>
                <a:cubicBezTo>
                  <a:pt x="743347" y="658812"/>
                  <a:pt x="491330" y="665957"/>
                  <a:pt x="233362" y="752475"/>
                </a:cubicBez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1"/>
          <p:cNvSpPr/>
          <p:nvPr/>
        </p:nvSpPr>
        <p:spPr>
          <a:xfrm rot="16200000">
            <a:off x="2740716" y="2850434"/>
            <a:ext cx="692942" cy="841856"/>
          </a:xfrm>
          <a:custGeom>
            <a:avLst/>
            <a:gdLst>
              <a:gd name="connsiteX0" fmla="*/ 0 w 1219200"/>
              <a:gd name="connsiteY0" fmla="*/ 762000 h 1524000"/>
              <a:gd name="connsiteX1" fmla="*/ 609600 w 1219200"/>
              <a:gd name="connsiteY1" fmla="*/ 0 h 1524000"/>
              <a:gd name="connsiteX2" fmla="*/ 1219200 w 1219200"/>
              <a:gd name="connsiteY2" fmla="*/ 762000 h 1524000"/>
              <a:gd name="connsiteX3" fmla="*/ 609600 w 1219200"/>
              <a:gd name="connsiteY3" fmla="*/ 1524000 h 1524000"/>
              <a:gd name="connsiteX4" fmla="*/ 0 w 1219200"/>
              <a:gd name="connsiteY4" fmla="*/ 762000 h 1524000"/>
              <a:gd name="connsiteX0" fmla="*/ 43576 w 655558"/>
              <a:gd name="connsiteY0" fmla="*/ 773914 h 1524016"/>
              <a:gd name="connsiteX1" fmla="*/ 45958 w 655558"/>
              <a:gd name="connsiteY1" fmla="*/ 8 h 1524016"/>
              <a:gd name="connsiteX2" fmla="*/ 655558 w 655558"/>
              <a:gd name="connsiteY2" fmla="*/ 762008 h 1524016"/>
              <a:gd name="connsiteX3" fmla="*/ 45958 w 655558"/>
              <a:gd name="connsiteY3" fmla="*/ 1524008 h 1524016"/>
              <a:gd name="connsiteX4" fmla="*/ 43576 w 655558"/>
              <a:gd name="connsiteY4" fmla="*/ 773914 h 1524016"/>
              <a:gd name="connsiteX0" fmla="*/ 52501 w 664483"/>
              <a:gd name="connsiteY0" fmla="*/ 781563 h 1531665"/>
              <a:gd name="connsiteX1" fmla="*/ 28689 w 664483"/>
              <a:gd name="connsiteY1" fmla="*/ 400563 h 1531665"/>
              <a:gd name="connsiteX2" fmla="*/ 54883 w 664483"/>
              <a:gd name="connsiteY2" fmla="*/ 7657 h 1531665"/>
              <a:gd name="connsiteX3" fmla="*/ 664483 w 664483"/>
              <a:gd name="connsiteY3" fmla="*/ 769657 h 1531665"/>
              <a:gd name="connsiteX4" fmla="*/ 54883 w 664483"/>
              <a:gd name="connsiteY4" fmla="*/ 1531657 h 1531665"/>
              <a:gd name="connsiteX5" fmla="*/ 52501 w 664483"/>
              <a:gd name="connsiteY5" fmla="*/ 781563 h 1531665"/>
              <a:gd name="connsiteX0" fmla="*/ 219074 w 831056"/>
              <a:gd name="connsiteY0" fmla="*/ 779977 h 1530076"/>
              <a:gd name="connsiteX1" fmla="*/ 0 w 831056"/>
              <a:gd name="connsiteY1" fmla="*/ 429933 h 1530076"/>
              <a:gd name="connsiteX2" fmla="*/ 221456 w 831056"/>
              <a:gd name="connsiteY2" fmla="*/ 6071 h 1530076"/>
              <a:gd name="connsiteX3" fmla="*/ 831056 w 831056"/>
              <a:gd name="connsiteY3" fmla="*/ 768071 h 1530076"/>
              <a:gd name="connsiteX4" fmla="*/ 221456 w 831056"/>
              <a:gd name="connsiteY4" fmla="*/ 1530071 h 1530076"/>
              <a:gd name="connsiteX5" fmla="*/ 219074 w 831056"/>
              <a:gd name="connsiteY5" fmla="*/ 779977 h 1530076"/>
              <a:gd name="connsiteX0" fmla="*/ 228599 w 840581"/>
              <a:gd name="connsiteY0" fmla="*/ 779650 h 1529749"/>
              <a:gd name="connsiteX1" fmla="*/ 0 w 840581"/>
              <a:gd name="connsiteY1" fmla="*/ 436750 h 1529749"/>
              <a:gd name="connsiteX2" fmla="*/ 230981 w 840581"/>
              <a:gd name="connsiteY2" fmla="*/ 5744 h 1529749"/>
              <a:gd name="connsiteX3" fmla="*/ 840581 w 840581"/>
              <a:gd name="connsiteY3" fmla="*/ 767744 h 1529749"/>
              <a:gd name="connsiteX4" fmla="*/ 230981 w 840581"/>
              <a:gd name="connsiteY4" fmla="*/ 1529744 h 1529749"/>
              <a:gd name="connsiteX5" fmla="*/ 228599 w 840581"/>
              <a:gd name="connsiteY5" fmla="*/ 779650 h 1529749"/>
              <a:gd name="connsiteX0" fmla="*/ 233361 w 840581"/>
              <a:gd name="connsiteY0" fmla="*/ 758219 h 1529749"/>
              <a:gd name="connsiteX1" fmla="*/ 0 w 840581"/>
              <a:gd name="connsiteY1" fmla="*/ 436750 h 1529749"/>
              <a:gd name="connsiteX2" fmla="*/ 230981 w 840581"/>
              <a:gd name="connsiteY2" fmla="*/ 5744 h 1529749"/>
              <a:gd name="connsiteX3" fmla="*/ 840581 w 840581"/>
              <a:gd name="connsiteY3" fmla="*/ 767744 h 1529749"/>
              <a:gd name="connsiteX4" fmla="*/ 230981 w 840581"/>
              <a:gd name="connsiteY4" fmla="*/ 1529744 h 1529749"/>
              <a:gd name="connsiteX5" fmla="*/ 233361 w 840581"/>
              <a:gd name="connsiteY5" fmla="*/ 758219 h 1529749"/>
              <a:gd name="connsiteX0" fmla="*/ 233361 w 840581"/>
              <a:gd name="connsiteY0" fmla="*/ 758219 h 1529749"/>
              <a:gd name="connsiteX1" fmla="*/ 0 w 840581"/>
              <a:gd name="connsiteY1" fmla="*/ 436750 h 1529749"/>
              <a:gd name="connsiteX2" fmla="*/ 230981 w 840581"/>
              <a:gd name="connsiteY2" fmla="*/ 5744 h 1529749"/>
              <a:gd name="connsiteX3" fmla="*/ 840581 w 840581"/>
              <a:gd name="connsiteY3" fmla="*/ 767744 h 1529749"/>
              <a:gd name="connsiteX4" fmla="*/ 230981 w 840581"/>
              <a:gd name="connsiteY4" fmla="*/ 1529744 h 1529749"/>
              <a:gd name="connsiteX5" fmla="*/ 233361 w 840581"/>
              <a:gd name="connsiteY5" fmla="*/ 758219 h 1529749"/>
              <a:gd name="connsiteX0" fmla="*/ 233361 w 840581"/>
              <a:gd name="connsiteY0" fmla="*/ 758219 h 1534125"/>
              <a:gd name="connsiteX1" fmla="*/ 0 w 840581"/>
              <a:gd name="connsiteY1" fmla="*/ 436750 h 1534125"/>
              <a:gd name="connsiteX2" fmla="*/ 230981 w 840581"/>
              <a:gd name="connsiteY2" fmla="*/ 5744 h 1534125"/>
              <a:gd name="connsiteX3" fmla="*/ 840581 w 840581"/>
              <a:gd name="connsiteY3" fmla="*/ 767744 h 1534125"/>
              <a:gd name="connsiteX4" fmla="*/ 230981 w 840581"/>
              <a:gd name="connsiteY4" fmla="*/ 1529744 h 1534125"/>
              <a:gd name="connsiteX5" fmla="*/ 216696 w 840581"/>
              <a:gd name="connsiteY5" fmla="*/ 1065401 h 1534125"/>
              <a:gd name="connsiteX6" fmla="*/ 233361 w 840581"/>
              <a:gd name="connsiteY6" fmla="*/ 758219 h 1534125"/>
              <a:gd name="connsiteX0" fmla="*/ 233361 w 840581"/>
              <a:gd name="connsiteY0" fmla="*/ 758219 h 1535168"/>
              <a:gd name="connsiteX1" fmla="*/ 0 w 840581"/>
              <a:gd name="connsiteY1" fmla="*/ 436750 h 1535168"/>
              <a:gd name="connsiteX2" fmla="*/ 230981 w 840581"/>
              <a:gd name="connsiteY2" fmla="*/ 5744 h 1535168"/>
              <a:gd name="connsiteX3" fmla="*/ 840581 w 840581"/>
              <a:gd name="connsiteY3" fmla="*/ 767744 h 1535168"/>
              <a:gd name="connsiteX4" fmla="*/ 230981 w 840581"/>
              <a:gd name="connsiteY4" fmla="*/ 1529744 h 1535168"/>
              <a:gd name="connsiteX5" fmla="*/ 40483 w 840581"/>
              <a:gd name="connsiteY5" fmla="*/ 1091595 h 1535168"/>
              <a:gd name="connsiteX6" fmla="*/ 233361 w 840581"/>
              <a:gd name="connsiteY6" fmla="*/ 758219 h 1535168"/>
              <a:gd name="connsiteX0" fmla="*/ 233361 w 840581"/>
              <a:gd name="connsiteY0" fmla="*/ 758219 h 1535168"/>
              <a:gd name="connsiteX1" fmla="*/ 0 w 840581"/>
              <a:gd name="connsiteY1" fmla="*/ 436750 h 1535168"/>
              <a:gd name="connsiteX2" fmla="*/ 230981 w 840581"/>
              <a:gd name="connsiteY2" fmla="*/ 5744 h 1535168"/>
              <a:gd name="connsiteX3" fmla="*/ 840581 w 840581"/>
              <a:gd name="connsiteY3" fmla="*/ 767744 h 1535168"/>
              <a:gd name="connsiteX4" fmla="*/ 230981 w 840581"/>
              <a:gd name="connsiteY4" fmla="*/ 1529744 h 1535168"/>
              <a:gd name="connsiteX5" fmla="*/ 40483 w 840581"/>
              <a:gd name="connsiteY5" fmla="*/ 1091595 h 1535168"/>
              <a:gd name="connsiteX6" fmla="*/ 233361 w 840581"/>
              <a:gd name="connsiteY6" fmla="*/ 758219 h 1535168"/>
              <a:gd name="connsiteX0" fmla="*/ 233361 w 840581"/>
              <a:gd name="connsiteY0" fmla="*/ 758219 h 1529744"/>
              <a:gd name="connsiteX1" fmla="*/ 0 w 840581"/>
              <a:gd name="connsiteY1" fmla="*/ 436750 h 1529744"/>
              <a:gd name="connsiteX2" fmla="*/ 230981 w 840581"/>
              <a:gd name="connsiteY2" fmla="*/ 5744 h 1529744"/>
              <a:gd name="connsiteX3" fmla="*/ 840581 w 840581"/>
              <a:gd name="connsiteY3" fmla="*/ 767744 h 1529744"/>
              <a:gd name="connsiteX4" fmla="*/ 230981 w 840581"/>
              <a:gd name="connsiteY4" fmla="*/ 1529744 h 1529744"/>
              <a:gd name="connsiteX5" fmla="*/ 40483 w 840581"/>
              <a:gd name="connsiteY5" fmla="*/ 1091595 h 1529744"/>
              <a:gd name="connsiteX6" fmla="*/ 233361 w 840581"/>
              <a:gd name="connsiteY6" fmla="*/ 758219 h 1529744"/>
              <a:gd name="connsiteX0" fmla="*/ 233361 w 840581"/>
              <a:gd name="connsiteY0" fmla="*/ 758219 h 1529744"/>
              <a:gd name="connsiteX1" fmla="*/ 0 w 840581"/>
              <a:gd name="connsiteY1" fmla="*/ 436750 h 1529744"/>
              <a:gd name="connsiteX2" fmla="*/ 230981 w 840581"/>
              <a:gd name="connsiteY2" fmla="*/ 5744 h 1529744"/>
              <a:gd name="connsiteX3" fmla="*/ 840581 w 840581"/>
              <a:gd name="connsiteY3" fmla="*/ 767744 h 1529744"/>
              <a:gd name="connsiteX4" fmla="*/ 230981 w 840581"/>
              <a:gd name="connsiteY4" fmla="*/ 1529744 h 1529744"/>
              <a:gd name="connsiteX5" fmla="*/ 40483 w 840581"/>
              <a:gd name="connsiteY5" fmla="*/ 1098739 h 1529744"/>
              <a:gd name="connsiteX6" fmla="*/ 233361 w 840581"/>
              <a:gd name="connsiteY6" fmla="*/ 758219 h 1529744"/>
              <a:gd name="connsiteX0" fmla="*/ 233361 w 840581"/>
              <a:gd name="connsiteY0" fmla="*/ 758219 h 1529744"/>
              <a:gd name="connsiteX1" fmla="*/ 0 w 840581"/>
              <a:gd name="connsiteY1" fmla="*/ 436750 h 1529744"/>
              <a:gd name="connsiteX2" fmla="*/ 230981 w 840581"/>
              <a:gd name="connsiteY2" fmla="*/ 5744 h 1529744"/>
              <a:gd name="connsiteX3" fmla="*/ 840581 w 840581"/>
              <a:gd name="connsiteY3" fmla="*/ 767744 h 1529744"/>
              <a:gd name="connsiteX4" fmla="*/ 230981 w 840581"/>
              <a:gd name="connsiteY4" fmla="*/ 1529744 h 1529744"/>
              <a:gd name="connsiteX5" fmla="*/ 40483 w 840581"/>
              <a:gd name="connsiteY5" fmla="*/ 1098739 h 1529744"/>
              <a:gd name="connsiteX6" fmla="*/ 233361 w 840581"/>
              <a:gd name="connsiteY6" fmla="*/ 758219 h 1529744"/>
              <a:gd name="connsiteX0" fmla="*/ 233361 w 840581"/>
              <a:gd name="connsiteY0" fmla="*/ 758219 h 1529744"/>
              <a:gd name="connsiteX1" fmla="*/ 0 w 840581"/>
              <a:gd name="connsiteY1" fmla="*/ 436750 h 1529744"/>
              <a:gd name="connsiteX2" fmla="*/ 230981 w 840581"/>
              <a:gd name="connsiteY2" fmla="*/ 5744 h 1529744"/>
              <a:gd name="connsiteX3" fmla="*/ 840581 w 840581"/>
              <a:gd name="connsiteY3" fmla="*/ 767744 h 1529744"/>
              <a:gd name="connsiteX4" fmla="*/ 230981 w 840581"/>
              <a:gd name="connsiteY4" fmla="*/ 1529744 h 1529744"/>
              <a:gd name="connsiteX5" fmla="*/ 40483 w 840581"/>
              <a:gd name="connsiteY5" fmla="*/ 1098739 h 1529744"/>
              <a:gd name="connsiteX6" fmla="*/ 233361 w 840581"/>
              <a:gd name="connsiteY6" fmla="*/ 758219 h 1529744"/>
              <a:gd name="connsiteX0" fmla="*/ 233361 w 840581"/>
              <a:gd name="connsiteY0" fmla="*/ 752475 h 1524000"/>
              <a:gd name="connsiteX1" fmla="*/ 0 w 840581"/>
              <a:gd name="connsiteY1" fmla="*/ 431006 h 1524000"/>
              <a:gd name="connsiteX2" fmla="*/ 230981 w 840581"/>
              <a:gd name="connsiteY2" fmla="*/ 0 h 1524000"/>
              <a:gd name="connsiteX3" fmla="*/ 840581 w 840581"/>
              <a:gd name="connsiteY3" fmla="*/ 762000 h 1524000"/>
              <a:gd name="connsiteX4" fmla="*/ 230981 w 840581"/>
              <a:gd name="connsiteY4" fmla="*/ 1524000 h 1524000"/>
              <a:gd name="connsiteX5" fmla="*/ 40483 w 840581"/>
              <a:gd name="connsiteY5" fmla="*/ 1092995 h 1524000"/>
              <a:gd name="connsiteX6" fmla="*/ 233361 w 840581"/>
              <a:gd name="connsiteY6" fmla="*/ 752475 h 1524000"/>
              <a:gd name="connsiteX0" fmla="*/ 233361 w 719137"/>
              <a:gd name="connsiteY0" fmla="*/ 752475 h 1524000"/>
              <a:gd name="connsiteX1" fmla="*/ 0 w 719137"/>
              <a:gd name="connsiteY1" fmla="*/ 431006 h 1524000"/>
              <a:gd name="connsiteX2" fmla="*/ 230981 w 719137"/>
              <a:gd name="connsiteY2" fmla="*/ 0 h 1524000"/>
              <a:gd name="connsiteX3" fmla="*/ 719137 w 719137"/>
              <a:gd name="connsiteY3" fmla="*/ 754856 h 1524000"/>
              <a:gd name="connsiteX4" fmla="*/ 230981 w 719137"/>
              <a:gd name="connsiteY4" fmla="*/ 1524000 h 1524000"/>
              <a:gd name="connsiteX5" fmla="*/ 40483 w 719137"/>
              <a:gd name="connsiteY5" fmla="*/ 1092995 h 1524000"/>
              <a:gd name="connsiteX6" fmla="*/ 233361 w 719137"/>
              <a:gd name="connsiteY6" fmla="*/ 752475 h 1524000"/>
              <a:gd name="connsiteX0" fmla="*/ 233361 w 733424"/>
              <a:gd name="connsiteY0" fmla="*/ 752475 h 1524000"/>
              <a:gd name="connsiteX1" fmla="*/ 0 w 733424"/>
              <a:gd name="connsiteY1" fmla="*/ 431006 h 1524000"/>
              <a:gd name="connsiteX2" fmla="*/ 230981 w 733424"/>
              <a:gd name="connsiteY2" fmla="*/ 0 h 1524000"/>
              <a:gd name="connsiteX3" fmla="*/ 733424 w 733424"/>
              <a:gd name="connsiteY3" fmla="*/ 754856 h 1524000"/>
              <a:gd name="connsiteX4" fmla="*/ 230981 w 733424"/>
              <a:gd name="connsiteY4" fmla="*/ 1524000 h 1524000"/>
              <a:gd name="connsiteX5" fmla="*/ 40483 w 733424"/>
              <a:gd name="connsiteY5" fmla="*/ 1092995 h 1524000"/>
              <a:gd name="connsiteX6" fmla="*/ 233361 w 733424"/>
              <a:gd name="connsiteY6" fmla="*/ 752475 h 1524000"/>
              <a:gd name="connsiteX0" fmla="*/ 192879 w 692942"/>
              <a:gd name="connsiteY0" fmla="*/ 752475 h 1524000"/>
              <a:gd name="connsiteX1" fmla="*/ 190499 w 692942"/>
              <a:gd name="connsiteY1" fmla="*/ 0 h 1524000"/>
              <a:gd name="connsiteX2" fmla="*/ 692942 w 692942"/>
              <a:gd name="connsiteY2" fmla="*/ 754856 h 1524000"/>
              <a:gd name="connsiteX3" fmla="*/ 190499 w 692942"/>
              <a:gd name="connsiteY3" fmla="*/ 1524000 h 1524000"/>
              <a:gd name="connsiteX4" fmla="*/ 1 w 692942"/>
              <a:gd name="connsiteY4" fmla="*/ 1092995 h 1524000"/>
              <a:gd name="connsiteX5" fmla="*/ 192879 w 692942"/>
              <a:gd name="connsiteY5" fmla="*/ 752475 h 1524000"/>
              <a:gd name="connsiteX0" fmla="*/ 192879 w 692942"/>
              <a:gd name="connsiteY0" fmla="*/ 70331 h 841856"/>
              <a:gd name="connsiteX1" fmla="*/ 692942 w 692942"/>
              <a:gd name="connsiteY1" fmla="*/ 72712 h 841856"/>
              <a:gd name="connsiteX2" fmla="*/ 190499 w 692942"/>
              <a:gd name="connsiteY2" fmla="*/ 841856 h 841856"/>
              <a:gd name="connsiteX3" fmla="*/ 1 w 692942"/>
              <a:gd name="connsiteY3" fmla="*/ 410851 h 841856"/>
              <a:gd name="connsiteX4" fmla="*/ 192879 w 692942"/>
              <a:gd name="connsiteY4" fmla="*/ 70331 h 84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942" h="841856">
                <a:moveTo>
                  <a:pt x="192879" y="70331"/>
                </a:moveTo>
                <a:cubicBezTo>
                  <a:pt x="308369" y="13975"/>
                  <a:pt x="693339" y="-55875"/>
                  <a:pt x="692942" y="72712"/>
                </a:cubicBezTo>
                <a:cubicBezTo>
                  <a:pt x="692942" y="493553"/>
                  <a:pt x="323849" y="787881"/>
                  <a:pt x="190499" y="841856"/>
                </a:cubicBezTo>
                <a:cubicBezTo>
                  <a:pt x="404812" y="776768"/>
                  <a:pt x="-396" y="539438"/>
                  <a:pt x="1" y="410851"/>
                </a:cubicBezTo>
                <a:cubicBezTo>
                  <a:pt x="398" y="282264"/>
                  <a:pt x="204388" y="204474"/>
                  <a:pt x="192879" y="70331"/>
                </a:cubicBez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/>
          <p:cNvSpPr txBox="1"/>
          <p:nvPr/>
        </p:nvSpPr>
        <p:spPr>
          <a:xfrm>
            <a:off x="1595371" y="3965715"/>
            <a:ext cx="230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Pancreatic amylase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10571" y="4026746"/>
            <a:ext cx="230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Carbohydrates </a:t>
            </a:r>
            <a:endParaRPr lang="en-US" sz="2000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7171" y="537211"/>
            <a:ext cx="1261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Amino acids</a:t>
            </a:r>
            <a:endParaRPr lang="en-US" sz="2000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144259" y="562611"/>
            <a:ext cx="1261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Fatty acids</a:t>
            </a:r>
            <a:endParaRPr lang="en-US" sz="2000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71870" y="2655087"/>
            <a:ext cx="230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Glucose</a:t>
            </a:r>
            <a:endParaRPr lang="en-US" sz="2000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58" name="Cloud Callout 57"/>
          <p:cNvSpPr/>
          <p:nvPr/>
        </p:nvSpPr>
        <p:spPr>
          <a:xfrm>
            <a:off x="1819217" y="1243100"/>
            <a:ext cx="4512746" cy="1301219"/>
          </a:xfrm>
          <a:prstGeom prst="cloudCallout">
            <a:avLst>
              <a:gd name="adj1" fmla="val -13471"/>
              <a:gd name="adj2" fmla="val 91031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ookman Old Style" pitchFamily="18" charset="0"/>
              </a:rPr>
              <a:t>Pancreatic amylase Digests </a:t>
            </a:r>
            <a:r>
              <a:rPr lang="en-US" sz="2000" dirty="0" smtClean="0">
                <a:latin typeface="Bookman Old Style" pitchFamily="18" charset="0"/>
              </a:rPr>
              <a:t>carbohydrates into glucose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5049" y="547401"/>
            <a:ext cx="5628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The enzyme Trypsin :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43206" y="2411078"/>
            <a:ext cx="3509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The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enzyme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Lipase :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73272" y="2347310"/>
            <a:ext cx="2513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The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enzyme Pancreatic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amylase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19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8148E-6 L 0.03889 -0.05926 C 0.05225 -0.06883 0.06753 -0.07068 0.08212 -0.07037 C 0.0967 -0.07006 0.11215 -0.06605 0.12639 -0.05648 L 0.16736 -0.01234 " pathEditMode="relative" rAng="0" ptsTypes="FfaFF">
                                      <p:cBhvr>
                                        <p:cTn id="5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68" y="-35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5679E-6 L -0.03316 -0.08734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4383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23457E-7 L -0.01303 -0.10278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" y="-5154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23457E-7 L 0.01511 -0.10556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" y="-5278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03038 -0.08704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-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96296E-6 L -0.13229 0.00123 " pathEditMode="relative" rAng="0" ptsTypes="AA">
                                      <p:cBhvr>
                                        <p:cTn id="1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15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29 0.00123 L -0.05798 -0.05988 " pathEditMode="relative" rAng="0" ptsTypes="AA">
                                      <p:cBhvr>
                                        <p:cTn id="1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5" y="-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2 0.00092 L -0.00225 -0.04815 " pathEditMode="relative" rAng="0" ptsTypes="AA">
                                      <p:cBhvr>
                                        <p:cTn id="1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2469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60494E-6 L 0.01528 0.05031 " pathEditMode="relative" rAng="0" ptsTypes="AA">
                                      <p:cBhvr>
                                        <p:cTn id="1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4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C -0.01129 -0.02068 -0.03768 -0.10525 -0.06719 -0.12438 C -0.0967 -0.14352 -0.14966 -0.1287 -0.17761 -0.11574 C -0.20556 -0.10278 -0.22275 -0.06204 -0.23455 -0.0466 " pathEditMode="relative" rAng="0" ptsTypes="faaf">
                                      <p:cBhvr>
                                        <p:cTn id="19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36" y="-71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000"/>
                            </p:stCondLst>
                            <p:childTnLst>
                              <p:par>
                                <p:cTn id="19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000"/>
                            </p:stCondLst>
                            <p:childTnLst>
                              <p:par>
                                <p:cTn id="1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"/>
                            </p:stCondLst>
                            <p:childTnLst>
                              <p:par>
                                <p:cTn id="20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03698 -0.06204 " pathEditMode="relative" rAng="0" ptsTypes="AA">
                                      <p:cBhvr>
                                        <p:cTn id="20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-3117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-0.03351 -0.06667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4" y="-3333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2" grpId="1" animBg="1"/>
      <p:bldP spid="32" grpId="2" animBg="1"/>
      <p:bldP spid="32" grpId="3" animBg="1"/>
      <p:bldP spid="33" grpId="0" animBg="1"/>
      <p:bldP spid="34" grpId="0" animBg="1"/>
      <p:bldP spid="34" grpId="1" animBg="1"/>
      <p:bldP spid="35" grpId="0" animBg="1"/>
      <p:bldP spid="35" grpId="1" animBg="1"/>
      <p:bldP spid="36" grpId="0" animBg="1"/>
      <p:bldP spid="37" grpId="0" animBg="1"/>
      <p:bldP spid="37" grpId="1" animBg="1"/>
      <p:bldP spid="37" grpId="2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/>
      <p:bldP spid="43" grpId="1"/>
      <p:bldP spid="44" grpId="0"/>
      <p:bldP spid="45" grpId="0"/>
      <p:bldP spid="45" grpId="1"/>
      <p:bldP spid="47" grpId="0" animBg="1"/>
      <p:bldP spid="47" grpId="1" animBg="1"/>
      <p:bldP spid="48" grpId="0" animBg="1"/>
      <p:bldP spid="48" grpId="1" animBg="1"/>
      <p:bldP spid="49" grpId="0" animBg="1"/>
      <p:bldP spid="50" grpId="0" animBg="1"/>
      <p:bldP spid="50" grpId="1" animBg="1"/>
      <p:bldP spid="50" grpId="2" animBg="1"/>
      <p:bldP spid="51" grpId="0" animBg="1"/>
      <p:bldP spid="51" grpId="1" animBg="1"/>
      <p:bldP spid="52" grpId="0" animBg="1"/>
      <p:bldP spid="52" grpId="1" animBg="1"/>
      <p:bldP spid="53" grpId="0"/>
      <p:bldP spid="54" grpId="0"/>
      <p:bldP spid="55" grpId="0"/>
      <p:bldP spid="56" grpId="0"/>
      <p:bldP spid="57" grpId="0"/>
      <p:bldP spid="58" grpId="0" animBg="1"/>
      <p:bldP spid="58" grpId="1" animBg="1"/>
      <p:bldP spid="59" grpId="0"/>
      <p:bldP spid="59" grpId="1"/>
      <p:bldP spid="60" grpId="0"/>
      <p:bldP spid="60" grpId="1"/>
      <p:bldP spid="61" grpId="0"/>
      <p:bldP spid="6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60939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3182</TotalTime>
  <Words>168</Words>
  <Application>Microsoft Office PowerPoint</Application>
  <PresentationFormat>On-screen Show (16:9)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243</cp:revision>
  <dcterms:created xsi:type="dcterms:W3CDTF">2013-07-31T12:47:49Z</dcterms:created>
  <dcterms:modified xsi:type="dcterms:W3CDTF">2022-04-25T02:25:44Z</dcterms:modified>
</cp:coreProperties>
</file>