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8" r:id="rId2"/>
    <p:sldId id="353" r:id="rId3"/>
    <p:sldId id="354" r:id="rId4"/>
    <p:sldId id="259" r:id="rId5"/>
    <p:sldId id="355" r:id="rId6"/>
    <p:sldId id="338" r:id="rId7"/>
    <p:sldId id="356" r:id="rId8"/>
    <p:sldId id="260" r:id="rId9"/>
    <p:sldId id="32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140074"/>
            <a:ext cx="6957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Producers</a:t>
            </a:r>
            <a:r>
              <a:rPr lang="pt-BR" altLang="en-US" b="1" dirty="0">
                <a:solidFill>
                  <a:srgbClr val="FF6600"/>
                </a:solidFill>
                <a:latin typeface="Bookman Old Style" pitchFamily="18" charset="0"/>
              </a:rPr>
              <a:t>, Classification of </a:t>
            </a:r>
            <a:r>
              <a:rPr lang="pt-BR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consumers, Decomposers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5800" y="285750"/>
            <a:ext cx="7217664" cy="4324350"/>
            <a:chOff x="685800" y="285750"/>
            <a:chExt cx="7217664" cy="4324350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1809750"/>
              <a:ext cx="2895600" cy="2800350"/>
              <a:chOff x="304800" y="-633984"/>
              <a:chExt cx="2895600" cy="28003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-633984"/>
                <a:ext cx="2800350" cy="2800350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1319022" y="-633984"/>
                <a:ext cx="1881378" cy="1400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loud Callout 4"/>
            <p:cNvSpPr/>
            <p:nvPr/>
          </p:nvSpPr>
          <p:spPr>
            <a:xfrm>
              <a:off x="2112264" y="285750"/>
              <a:ext cx="5791200" cy="3525013"/>
            </a:xfrm>
            <a:prstGeom prst="cloudCallout">
              <a:avLst>
                <a:gd name="adj1" fmla="val -59082"/>
                <a:gd name="adj2" fmla="val 53303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Bookman Old Style" pitchFamily="18" charset="0"/>
                </a:rPr>
                <a:t>Now students, We have seen in earlier classes that organisms can be grouped as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Bookman Old Style" pitchFamily="18" charset="0"/>
                </a:rPr>
                <a:t>producers, consumers and decomposers according to the manner in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Bookman Old Style" pitchFamily="18" charset="0"/>
                </a:rPr>
                <a:t>which they obtain their sustenance from the environment.</a:t>
              </a:r>
              <a:endParaRPr lang="en-IN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5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89514"/>
            <a:ext cx="5020818" cy="4649186"/>
            <a:chOff x="152400" y="189514"/>
            <a:chExt cx="5020818" cy="4649186"/>
          </a:xfrm>
        </p:grpSpPr>
        <p:grpSp>
          <p:nvGrpSpPr>
            <p:cNvPr id="7" name="Group 6"/>
            <p:cNvGrpSpPr/>
            <p:nvPr/>
          </p:nvGrpSpPr>
          <p:grpSpPr>
            <a:xfrm>
              <a:off x="2209800" y="2038350"/>
              <a:ext cx="2963418" cy="2800350"/>
              <a:chOff x="1828800" y="-405384"/>
              <a:chExt cx="2963418" cy="28003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91868" y="-405384"/>
                <a:ext cx="2800350" cy="2800350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1828800" y="-264135"/>
                <a:ext cx="1881378" cy="1400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loud Callout 4"/>
            <p:cNvSpPr/>
            <p:nvPr/>
          </p:nvSpPr>
          <p:spPr>
            <a:xfrm>
              <a:off x="152400" y="189514"/>
              <a:ext cx="4440936" cy="2703128"/>
            </a:xfrm>
            <a:prstGeom prst="cloudCallout">
              <a:avLst>
                <a:gd name="adj1" fmla="val 42634"/>
                <a:gd name="adj2" fmla="val 57025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ookman Old Style" pitchFamily="18" charset="0"/>
                </a:rPr>
                <a:t>Now, Let us recall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Bookman Old Style" pitchFamily="18" charset="0"/>
                </a:rPr>
                <a:t>what we have </a:t>
              </a:r>
              <a:r>
                <a:rPr lang="en-US" sz="2800" dirty="0" smtClean="0">
                  <a:solidFill>
                    <a:schemeClr val="tx1"/>
                  </a:solidFill>
                  <a:latin typeface="Bookman Old Style" pitchFamily="18" charset="0"/>
                </a:rPr>
                <a:t>learnt......</a:t>
              </a:r>
              <a:endParaRPr lang="en-IN" sz="28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8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8207" y="2586990"/>
            <a:ext cx="2926080" cy="21945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283" y="2586990"/>
            <a:ext cx="3657601" cy="21945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603282" y="742950"/>
            <a:ext cx="1407208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Producers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112395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latin typeface="Bookman Old Style" panose="02050604050505020204" pitchFamily="18" charset="0"/>
              </a:rPr>
              <a:t>These organisms make </a:t>
            </a:r>
            <a:r>
              <a:rPr lang="en-US" alt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organic compounds </a:t>
            </a:r>
            <a:r>
              <a:rPr lang="en-US" altLang="en-US" i="1" dirty="0">
                <a:latin typeface="Bookman Old Style" panose="02050604050505020204" pitchFamily="18" charset="0"/>
              </a:rPr>
              <a:t>like – </a:t>
            </a:r>
            <a:r>
              <a:rPr lang="en-US" altLang="en-US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sugar and starch </a:t>
            </a:r>
            <a:r>
              <a:rPr lang="en-US" altLang="en-US" i="1" dirty="0" smtClean="0">
                <a:latin typeface="Bookman Old Style" panose="02050604050505020204" pitchFamily="18" charset="0"/>
              </a:rPr>
              <a:t>from</a:t>
            </a:r>
            <a:r>
              <a:rPr lang="en-US" altLang="en-US" i="1" dirty="0">
                <a:latin typeface="Bookman Old Style" panose="02050604050505020204" pitchFamily="18" charset="0"/>
              </a:rPr>
              <a:t> using</a:t>
            </a:r>
            <a:r>
              <a:rPr lang="en-US" altLang="en-US" i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inorganic substances</a:t>
            </a:r>
            <a:r>
              <a:rPr lang="en-US" altLang="en-US" i="1" dirty="0" smtClean="0">
                <a:latin typeface="Bookman Old Style" panose="02050604050505020204" pitchFamily="18" charset="0"/>
              </a:rPr>
              <a:t>.</a:t>
            </a:r>
            <a:endParaRPr lang="en-US" i="1" dirty="0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666596" y="-935395"/>
            <a:ext cx="385387" cy="2804179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80" y="266640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Types of organisms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640" y="2586990"/>
            <a:ext cx="2194560" cy="21945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43095" y="420175"/>
            <a:ext cx="2700961" cy="779975"/>
            <a:chOff x="3779300" y="1880567"/>
            <a:chExt cx="2700961" cy="779975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779300" y="1880567"/>
              <a:ext cx="2621500" cy="779975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400145 w 3317630"/>
                <a:gd name="connsiteY0" fmla="*/ 205051 h 1301866"/>
                <a:gd name="connsiteX1" fmla="*/ 605196 w 3317630"/>
                <a:gd name="connsiteY1" fmla="*/ 0 h 1301866"/>
                <a:gd name="connsiteX2" fmla="*/ 886393 w 3317630"/>
                <a:gd name="connsiteY2" fmla="*/ 0 h 1301866"/>
                <a:gd name="connsiteX3" fmla="*/ 886393 w 3317630"/>
                <a:gd name="connsiteY3" fmla="*/ 0 h 1301866"/>
                <a:gd name="connsiteX4" fmla="*/ 1615764 w 3317630"/>
                <a:gd name="connsiteY4" fmla="*/ 0 h 1301866"/>
                <a:gd name="connsiteX5" fmla="*/ 3112579 w 3317630"/>
                <a:gd name="connsiteY5" fmla="*/ 0 h 1301866"/>
                <a:gd name="connsiteX6" fmla="*/ 3317630 w 3317630"/>
                <a:gd name="connsiteY6" fmla="*/ 205051 h 1301866"/>
                <a:gd name="connsiteX7" fmla="*/ 3317630 w 3317630"/>
                <a:gd name="connsiteY7" fmla="*/ 717665 h 1301866"/>
                <a:gd name="connsiteX8" fmla="*/ 3317630 w 3317630"/>
                <a:gd name="connsiteY8" fmla="*/ 717665 h 1301866"/>
                <a:gd name="connsiteX9" fmla="*/ 3317630 w 3317630"/>
                <a:gd name="connsiteY9" fmla="*/ 1025235 h 1301866"/>
                <a:gd name="connsiteX10" fmla="*/ 3317630 w 3317630"/>
                <a:gd name="connsiteY10" fmla="*/ 1025231 h 1301866"/>
                <a:gd name="connsiteX11" fmla="*/ 3112579 w 3317630"/>
                <a:gd name="connsiteY11" fmla="*/ 1230282 h 1301866"/>
                <a:gd name="connsiteX12" fmla="*/ 1615764 w 3317630"/>
                <a:gd name="connsiteY12" fmla="*/ 1230282 h 1301866"/>
                <a:gd name="connsiteX13" fmla="*/ 886393 w 3317630"/>
                <a:gd name="connsiteY13" fmla="*/ 1230282 h 1301866"/>
                <a:gd name="connsiteX14" fmla="*/ 886393 w 3317630"/>
                <a:gd name="connsiteY14" fmla="*/ 1230282 h 1301866"/>
                <a:gd name="connsiteX15" fmla="*/ 605196 w 3317630"/>
                <a:gd name="connsiteY15" fmla="*/ 1230282 h 1301866"/>
                <a:gd name="connsiteX16" fmla="*/ 400145 w 3317630"/>
                <a:gd name="connsiteY16" fmla="*/ 1025231 h 1301866"/>
                <a:gd name="connsiteX17" fmla="*/ 400145 w 3317630"/>
                <a:gd name="connsiteY17" fmla="*/ 1025235 h 1301866"/>
                <a:gd name="connsiteX18" fmla="*/ 0 w 3317630"/>
                <a:gd name="connsiteY18" fmla="*/ 1301866 h 1301866"/>
                <a:gd name="connsiteX19" fmla="*/ 400145 w 3317630"/>
                <a:gd name="connsiteY19" fmla="*/ 717665 h 1301866"/>
                <a:gd name="connsiteX20" fmla="*/ 400145 w 3317630"/>
                <a:gd name="connsiteY20" fmla="*/ 205051 h 1301866"/>
                <a:gd name="connsiteX0" fmla="*/ 447089 w 3364574"/>
                <a:gd name="connsiteY0" fmla="*/ 205051 h 1368144"/>
                <a:gd name="connsiteX1" fmla="*/ 652140 w 3364574"/>
                <a:gd name="connsiteY1" fmla="*/ 0 h 1368144"/>
                <a:gd name="connsiteX2" fmla="*/ 933337 w 3364574"/>
                <a:gd name="connsiteY2" fmla="*/ 0 h 1368144"/>
                <a:gd name="connsiteX3" fmla="*/ 933337 w 3364574"/>
                <a:gd name="connsiteY3" fmla="*/ 0 h 1368144"/>
                <a:gd name="connsiteX4" fmla="*/ 1662708 w 3364574"/>
                <a:gd name="connsiteY4" fmla="*/ 0 h 1368144"/>
                <a:gd name="connsiteX5" fmla="*/ 3159523 w 3364574"/>
                <a:gd name="connsiteY5" fmla="*/ 0 h 1368144"/>
                <a:gd name="connsiteX6" fmla="*/ 3364574 w 3364574"/>
                <a:gd name="connsiteY6" fmla="*/ 205051 h 1368144"/>
                <a:gd name="connsiteX7" fmla="*/ 3364574 w 3364574"/>
                <a:gd name="connsiteY7" fmla="*/ 717665 h 1368144"/>
                <a:gd name="connsiteX8" fmla="*/ 3364574 w 3364574"/>
                <a:gd name="connsiteY8" fmla="*/ 717665 h 1368144"/>
                <a:gd name="connsiteX9" fmla="*/ 3364574 w 3364574"/>
                <a:gd name="connsiteY9" fmla="*/ 1025235 h 1368144"/>
                <a:gd name="connsiteX10" fmla="*/ 3364574 w 3364574"/>
                <a:gd name="connsiteY10" fmla="*/ 1025231 h 1368144"/>
                <a:gd name="connsiteX11" fmla="*/ 3159523 w 3364574"/>
                <a:gd name="connsiteY11" fmla="*/ 1230282 h 1368144"/>
                <a:gd name="connsiteX12" fmla="*/ 1662708 w 3364574"/>
                <a:gd name="connsiteY12" fmla="*/ 1230282 h 1368144"/>
                <a:gd name="connsiteX13" fmla="*/ 933337 w 3364574"/>
                <a:gd name="connsiteY13" fmla="*/ 1230282 h 1368144"/>
                <a:gd name="connsiteX14" fmla="*/ 933337 w 3364574"/>
                <a:gd name="connsiteY14" fmla="*/ 1230282 h 1368144"/>
                <a:gd name="connsiteX15" fmla="*/ 652140 w 3364574"/>
                <a:gd name="connsiteY15" fmla="*/ 1230282 h 1368144"/>
                <a:gd name="connsiteX16" fmla="*/ 447089 w 3364574"/>
                <a:gd name="connsiteY16" fmla="*/ 1025231 h 1368144"/>
                <a:gd name="connsiteX17" fmla="*/ 447089 w 3364574"/>
                <a:gd name="connsiteY17" fmla="*/ 1025235 h 1368144"/>
                <a:gd name="connsiteX18" fmla="*/ 0 w 3364574"/>
                <a:gd name="connsiteY18" fmla="*/ 1368144 h 1368144"/>
                <a:gd name="connsiteX19" fmla="*/ 447089 w 3364574"/>
                <a:gd name="connsiteY19" fmla="*/ 717665 h 1368144"/>
                <a:gd name="connsiteX20" fmla="*/ 447089 w 3364574"/>
                <a:gd name="connsiteY20" fmla="*/ 205051 h 136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4574" h="1368144">
                  <a:moveTo>
                    <a:pt x="447089" y="205051"/>
                  </a:moveTo>
                  <a:cubicBezTo>
                    <a:pt x="447089" y="91804"/>
                    <a:pt x="538893" y="0"/>
                    <a:pt x="652140" y="0"/>
                  </a:cubicBezTo>
                  <a:lnTo>
                    <a:pt x="933337" y="0"/>
                  </a:lnTo>
                  <a:lnTo>
                    <a:pt x="933337" y="0"/>
                  </a:lnTo>
                  <a:lnTo>
                    <a:pt x="1662708" y="0"/>
                  </a:lnTo>
                  <a:lnTo>
                    <a:pt x="3159523" y="0"/>
                  </a:lnTo>
                  <a:cubicBezTo>
                    <a:pt x="3272770" y="0"/>
                    <a:pt x="3364574" y="91804"/>
                    <a:pt x="3364574" y="205051"/>
                  </a:cubicBezTo>
                  <a:lnTo>
                    <a:pt x="3364574" y="717665"/>
                  </a:lnTo>
                  <a:lnTo>
                    <a:pt x="3364574" y="717665"/>
                  </a:lnTo>
                  <a:lnTo>
                    <a:pt x="3364574" y="1025235"/>
                  </a:lnTo>
                  <a:lnTo>
                    <a:pt x="3364574" y="1025231"/>
                  </a:lnTo>
                  <a:cubicBezTo>
                    <a:pt x="3364574" y="1138478"/>
                    <a:pt x="3272770" y="1230282"/>
                    <a:pt x="3159523" y="1230282"/>
                  </a:cubicBezTo>
                  <a:lnTo>
                    <a:pt x="1662708" y="1230282"/>
                  </a:lnTo>
                  <a:lnTo>
                    <a:pt x="933337" y="1230282"/>
                  </a:lnTo>
                  <a:lnTo>
                    <a:pt x="933337" y="1230282"/>
                  </a:lnTo>
                  <a:lnTo>
                    <a:pt x="652140" y="1230282"/>
                  </a:lnTo>
                  <a:cubicBezTo>
                    <a:pt x="538893" y="1230282"/>
                    <a:pt x="447089" y="1138478"/>
                    <a:pt x="447089" y="1025231"/>
                  </a:cubicBezTo>
                  <a:lnTo>
                    <a:pt x="447089" y="1025235"/>
                  </a:lnTo>
                  <a:lnTo>
                    <a:pt x="0" y="1368144"/>
                  </a:lnTo>
                  <a:lnTo>
                    <a:pt x="447089" y="717665"/>
                  </a:lnTo>
                  <a:lnTo>
                    <a:pt x="447089" y="205051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29456" y="1913382"/>
              <a:ext cx="24508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Carbon containing compounds</a:t>
              </a:r>
              <a:endParaRPr lang="en-IN" dirty="0"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27258" y="1770281"/>
            <a:ext cx="2840949" cy="1066800"/>
            <a:chOff x="3779299" y="1880567"/>
            <a:chExt cx="2840949" cy="1066800"/>
          </a:xfrm>
        </p:grpSpPr>
        <p:sp>
          <p:nvSpPr>
            <p:cNvPr id="13" name="Rounded Rectangular Callout 9"/>
            <p:cNvSpPr/>
            <p:nvPr/>
          </p:nvSpPr>
          <p:spPr>
            <a:xfrm>
              <a:off x="3779299" y="1880567"/>
              <a:ext cx="2840949" cy="1066800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400145 w 3317630"/>
                <a:gd name="connsiteY0" fmla="*/ 205051 h 1301866"/>
                <a:gd name="connsiteX1" fmla="*/ 605196 w 3317630"/>
                <a:gd name="connsiteY1" fmla="*/ 0 h 1301866"/>
                <a:gd name="connsiteX2" fmla="*/ 886393 w 3317630"/>
                <a:gd name="connsiteY2" fmla="*/ 0 h 1301866"/>
                <a:gd name="connsiteX3" fmla="*/ 886393 w 3317630"/>
                <a:gd name="connsiteY3" fmla="*/ 0 h 1301866"/>
                <a:gd name="connsiteX4" fmla="*/ 1615764 w 3317630"/>
                <a:gd name="connsiteY4" fmla="*/ 0 h 1301866"/>
                <a:gd name="connsiteX5" fmla="*/ 3112579 w 3317630"/>
                <a:gd name="connsiteY5" fmla="*/ 0 h 1301866"/>
                <a:gd name="connsiteX6" fmla="*/ 3317630 w 3317630"/>
                <a:gd name="connsiteY6" fmla="*/ 205051 h 1301866"/>
                <a:gd name="connsiteX7" fmla="*/ 3317630 w 3317630"/>
                <a:gd name="connsiteY7" fmla="*/ 717665 h 1301866"/>
                <a:gd name="connsiteX8" fmla="*/ 3317630 w 3317630"/>
                <a:gd name="connsiteY8" fmla="*/ 717665 h 1301866"/>
                <a:gd name="connsiteX9" fmla="*/ 3317630 w 3317630"/>
                <a:gd name="connsiteY9" fmla="*/ 1025235 h 1301866"/>
                <a:gd name="connsiteX10" fmla="*/ 3317630 w 3317630"/>
                <a:gd name="connsiteY10" fmla="*/ 1025231 h 1301866"/>
                <a:gd name="connsiteX11" fmla="*/ 3112579 w 3317630"/>
                <a:gd name="connsiteY11" fmla="*/ 1230282 h 1301866"/>
                <a:gd name="connsiteX12" fmla="*/ 1615764 w 3317630"/>
                <a:gd name="connsiteY12" fmla="*/ 1230282 h 1301866"/>
                <a:gd name="connsiteX13" fmla="*/ 886393 w 3317630"/>
                <a:gd name="connsiteY13" fmla="*/ 1230282 h 1301866"/>
                <a:gd name="connsiteX14" fmla="*/ 886393 w 3317630"/>
                <a:gd name="connsiteY14" fmla="*/ 1230282 h 1301866"/>
                <a:gd name="connsiteX15" fmla="*/ 605196 w 3317630"/>
                <a:gd name="connsiteY15" fmla="*/ 1230282 h 1301866"/>
                <a:gd name="connsiteX16" fmla="*/ 400145 w 3317630"/>
                <a:gd name="connsiteY16" fmla="*/ 1025231 h 1301866"/>
                <a:gd name="connsiteX17" fmla="*/ 400145 w 3317630"/>
                <a:gd name="connsiteY17" fmla="*/ 1025235 h 1301866"/>
                <a:gd name="connsiteX18" fmla="*/ 0 w 3317630"/>
                <a:gd name="connsiteY18" fmla="*/ 1301866 h 1301866"/>
                <a:gd name="connsiteX19" fmla="*/ 400145 w 3317630"/>
                <a:gd name="connsiteY19" fmla="*/ 717665 h 1301866"/>
                <a:gd name="connsiteX20" fmla="*/ 400145 w 3317630"/>
                <a:gd name="connsiteY20" fmla="*/ 205051 h 1301866"/>
                <a:gd name="connsiteX0" fmla="*/ 447089 w 3364574"/>
                <a:gd name="connsiteY0" fmla="*/ 205051 h 1368144"/>
                <a:gd name="connsiteX1" fmla="*/ 652140 w 3364574"/>
                <a:gd name="connsiteY1" fmla="*/ 0 h 1368144"/>
                <a:gd name="connsiteX2" fmla="*/ 933337 w 3364574"/>
                <a:gd name="connsiteY2" fmla="*/ 0 h 1368144"/>
                <a:gd name="connsiteX3" fmla="*/ 933337 w 3364574"/>
                <a:gd name="connsiteY3" fmla="*/ 0 h 1368144"/>
                <a:gd name="connsiteX4" fmla="*/ 1662708 w 3364574"/>
                <a:gd name="connsiteY4" fmla="*/ 0 h 1368144"/>
                <a:gd name="connsiteX5" fmla="*/ 3159523 w 3364574"/>
                <a:gd name="connsiteY5" fmla="*/ 0 h 1368144"/>
                <a:gd name="connsiteX6" fmla="*/ 3364574 w 3364574"/>
                <a:gd name="connsiteY6" fmla="*/ 205051 h 1368144"/>
                <a:gd name="connsiteX7" fmla="*/ 3364574 w 3364574"/>
                <a:gd name="connsiteY7" fmla="*/ 717665 h 1368144"/>
                <a:gd name="connsiteX8" fmla="*/ 3364574 w 3364574"/>
                <a:gd name="connsiteY8" fmla="*/ 717665 h 1368144"/>
                <a:gd name="connsiteX9" fmla="*/ 3364574 w 3364574"/>
                <a:gd name="connsiteY9" fmla="*/ 1025235 h 1368144"/>
                <a:gd name="connsiteX10" fmla="*/ 3364574 w 3364574"/>
                <a:gd name="connsiteY10" fmla="*/ 1025231 h 1368144"/>
                <a:gd name="connsiteX11" fmla="*/ 3159523 w 3364574"/>
                <a:gd name="connsiteY11" fmla="*/ 1230282 h 1368144"/>
                <a:gd name="connsiteX12" fmla="*/ 1662708 w 3364574"/>
                <a:gd name="connsiteY12" fmla="*/ 1230282 h 1368144"/>
                <a:gd name="connsiteX13" fmla="*/ 933337 w 3364574"/>
                <a:gd name="connsiteY13" fmla="*/ 1230282 h 1368144"/>
                <a:gd name="connsiteX14" fmla="*/ 933337 w 3364574"/>
                <a:gd name="connsiteY14" fmla="*/ 1230282 h 1368144"/>
                <a:gd name="connsiteX15" fmla="*/ 652140 w 3364574"/>
                <a:gd name="connsiteY15" fmla="*/ 1230282 h 1368144"/>
                <a:gd name="connsiteX16" fmla="*/ 447089 w 3364574"/>
                <a:gd name="connsiteY16" fmla="*/ 1025231 h 1368144"/>
                <a:gd name="connsiteX17" fmla="*/ 447089 w 3364574"/>
                <a:gd name="connsiteY17" fmla="*/ 1025235 h 1368144"/>
                <a:gd name="connsiteX18" fmla="*/ 0 w 3364574"/>
                <a:gd name="connsiteY18" fmla="*/ 1368144 h 1368144"/>
                <a:gd name="connsiteX19" fmla="*/ 447089 w 3364574"/>
                <a:gd name="connsiteY19" fmla="*/ 717665 h 1368144"/>
                <a:gd name="connsiteX20" fmla="*/ 447089 w 3364574"/>
                <a:gd name="connsiteY20" fmla="*/ 205051 h 136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4574" h="1368144">
                  <a:moveTo>
                    <a:pt x="447089" y="205051"/>
                  </a:moveTo>
                  <a:cubicBezTo>
                    <a:pt x="447089" y="91804"/>
                    <a:pt x="538893" y="0"/>
                    <a:pt x="652140" y="0"/>
                  </a:cubicBezTo>
                  <a:lnTo>
                    <a:pt x="933337" y="0"/>
                  </a:lnTo>
                  <a:lnTo>
                    <a:pt x="933337" y="0"/>
                  </a:lnTo>
                  <a:lnTo>
                    <a:pt x="1662708" y="0"/>
                  </a:lnTo>
                  <a:lnTo>
                    <a:pt x="3159523" y="0"/>
                  </a:lnTo>
                  <a:cubicBezTo>
                    <a:pt x="3272770" y="0"/>
                    <a:pt x="3364574" y="91804"/>
                    <a:pt x="3364574" y="205051"/>
                  </a:cubicBezTo>
                  <a:lnTo>
                    <a:pt x="3364574" y="717665"/>
                  </a:lnTo>
                  <a:lnTo>
                    <a:pt x="3364574" y="717665"/>
                  </a:lnTo>
                  <a:lnTo>
                    <a:pt x="3364574" y="1025235"/>
                  </a:lnTo>
                  <a:lnTo>
                    <a:pt x="3364574" y="1025231"/>
                  </a:lnTo>
                  <a:cubicBezTo>
                    <a:pt x="3364574" y="1138478"/>
                    <a:pt x="3272770" y="1230282"/>
                    <a:pt x="3159523" y="1230282"/>
                  </a:cubicBezTo>
                  <a:lnTo>
                    <a:pt x="1662708" y="1230282"/>
                  </a:lnTo>
                  <a:lnTo>
                    <a:pt x="933337" y="1230282"/>
                  </a:lnTo>
                  <a:lnTo>
                    <a:pt x="933337" y="1230282"/>
                  </a:lnTo>
                  <a:lnTo>
                    <a:pt x="652140" y="1230282"/>
                  </a:lnTo>
                  <a:cubicBezTo>
                    <a:pt x="538893" y="1230282"/>
                    <a:pt x="447089" y="1138478"/>
                    <a:pt x="447089" y="1025231"/>
                  </a:cubicBezTo>
                  <a:lnTo>
                    <a:pt x="447089" y="1025235"/>
                  </a:lnTo>
                  <a:lnTo>
                    <a:pt x="0" y="1368144"/>
                  </a:lnTo>
                  <a:lnTo>
                    <a:pt x="447089" y="717665"/>
                  </a:lnTo>
                  <a:lnTo>
                    <a:pt x="447089" y="205051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31056" y="1913382"/>
              <a:ext cx="24508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For this they </a:t>
              </a:r>
              <a:r>
                <a:rPr lang="en-US" dirty="0" err="1" smtClean="0">
                  <a:latin typeface="Bookman Old Style" pitchFamily="18" charset="0"/>
                </a:rPr>
                <a:t>utilise</a:t>
              </a:r>
              <a:r>
                <a:rPr lang="en-US" dirty="0" smtClean="0">
                  <a:latin typeface="Bookman Old Style" pitchFamily="18" charset="0"/>
                </a:rPr>
                <a:t> </a:t>
              </a:r>
              <a:r>
                <a:rPr lang="en-US" altLang="en-US" i="1" dirty="0">
                  <a:latin typeface="Bookman Old Style" panose="02050604050505020204" pitchFamily="18" charset="0"/>
                </a:rPr>
                <a:t>radiant energy from the </a:t>
              </a:r>
              <a:r>
                <a:rPr lang="en-US" altLang="en-US" i="1" dirty="0" smtClean="0">
                  <a:latin typeface="Bookman Old Style" panose="02050604050505020204" pitchFamily="18" charset="0"/>
                </a:rPr>
                <a:t>sun</a:t>
              </a:r>
              <a:endParaRPr lang="en-IN" dirty="0">
                <a:latin typeface="Bookman Old Style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5084" y="1731361"/>
            <a:ext cx="4174449" cy="1993900"/>
            <a:chOff x="2497207" y="1957061"/>
            <a:chExt cx="4174449" cy="1993900"/>
          </a:xfrm>
        </p:grpSpPr>
        <p:sp>
          <p:nvSpPr>
            <p:cNvPr id="19" name="Rounded Rectangular Callout 9"/>
            <p:cNvSpPr/>
            <p:nvPr/>
          </p:nvSpPr>
          <p:spPr>
            <a:xfrm>
              <a:off x="2497207" y="1957061"/>
              <a:ext cx="4174449" cy="1993900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400145 w 3317630"/>
                <a:gd name="connsiteY0" fmla="*/ 205051 h 1301866"/>
                <a:gd name="connsiteX1" fmla="*/ 605196 w 3317630"/>
                <a:gd name="connsiteY1" fmla="*/ 0 h 1301866"/>
                <a:gd name="connsiteX2" fmla="*/ 886393 w 3317630"/>
                <a:gd name="connsiteY2" fmla="*/ 0 h 1301866"/>
                <a:gd name="connsiteX3" fmla="*/ 886393 w 3317630"/>
                <a:gd name="connsiteY3" fmla="*/ 0 h 1301866"/>
                <a:gd name="connsiteX4" fmla="*/ 1615764 w 3317630"/>
                <a:gd name="connsiteY4" fmla="*/ 0 h 1301866"/>
                <a:gd name="connsiteX5" fmla="*/ 3112579 w 3317630"/>
                <a:gd name="connsiteY5" fmla="*/ 0 h 1301866"/>
                <a:gd name="connsiteX6" fmla="*/ 3317630 w 3317630"/>
                <a:gd name="connsiteY6" fmla="*/ 205051 h 1301866"/>
                <a:gd name="connsiteX7" fmla="*/ 3317630 w 3317630"/>
                <a:gd name="connsiteY7" fmla="*/ 717665 h 1301866"/>
                <a:gd name="connsiteX8" fmla="*/ 3317630 w 3317630"/>
                <a:gd name="connsiteY8" fmla="*/ 717665 h 1301866"/>
                <a:gd name="connsiteX9" fmla="*/ 3317630 w 3317630"/>
                <a:gd name="connsiteY9" fmla="*/ 1025235 h 1301866"/>
                <a:gd name="connsiteX10" fmla="*/ 3317630 w 3317630"/>
                <a:gd name="connsiteY10" fmla="*/ 1025231 h 1301866"/>
                <a:gd name="connsiteX11" fmla="*/ 3112579 w 3317630"/>
                <a:gd name="connsiteY11" fmla="*/ 1230282 h 1301866"/>
                <a:gd name="connsiteX12" fmla="*/ 1615764 w 3317630"/>
                <a:gd name="connsiteY12" fmla="*/ 1230282 h 1301866"/>
                <a:gd name="connsiteX13" fmla="*/ 886393 w 3317630"/>
                <a:gd name="connsiteY13" fmla="*/ 1230282 h 1301866"/>
                <a:gd name="connsiteX14" fmla="*/ 886393 w 3317630"/>
                <a:gd name="connsiteY14" fmla="*/ 1230282 h 1301866"/>
                <a:gd name="connsiteX15" fmla="*/ 605196 w 3317630"/>
                <a:gd name="connsiteY15" fmla="*/ 1230282 h 1301866"/>
                <a:gd name="connsiteX16" fmla="*/ 400145 w 3317630"/>
                <a:gd name="connsiteY16" fmla="*/ 1025231 h 1301866"/>
                <a:gd name="connsiteX17" fmla="*/ 400145 w 3317630"/>
                <a:gd name="connsiteY17" fmla="*/ 1025235 h 1301866"/>
                <a:gd name="connsiteX18" fmla="*/ 0 w 3317630"/>
                <a:gd name="connsiteY18" fmla="*/ 1301866 h 1301866"/>
                <a:gd name="connsiteX19" fmla="*/ 400145 w 3317630"/>
                <a:gd name="connsiteY19" fmla="*/ 717665 h 1301866"/>
                <a:gd name="connsiteX20" fmla="*/ 400145 w 3317630"/>
                <a:gd name="connsiteY20" fmla="*/ 205051 h 1301866"/>
                <a:gd name="connsiteX0" fmla="*/ 447089 w 3364574"/>
                <a:gd name="connsiteY0" fmla="*/ 205051 h 1368144"/>
                <a:gd name="connsiteX1" fmla="*/ 652140 w 3364574"/>
                <a:gd name="connsiteY1" fmla="*/ 0 h 1368144"/>
                <a:gd name="connsiteX2" fmla="*/ 933337 w 3364574"/>
                <a:gd name="connsiteY2" fmla="*/ 0 h 1368144"/>
                <a:gd name="connsiteX3" fmla="*/ 933337 w 3364574"/>
                <a:gd name="connsiteY3" fmla="*/ 0 h 1368144"/>
                <a:gd name="connsiteX4" fmla="*/ 1662708 w 3364574"/>
                <a:gd name="connsiteY4" fmla="*/ 0 h 1368144"/>
                <a:gd name="connsiteX5" fmla="*/ 3159523 w 3364574"/>
                <a:gd name="connsiteY5" fmla="*/ 0 h 1368144"/>
                <a:gd name="connsiteX6" fmla="*/ 3364574 w 3364574"/>
                <a:gd name="connsiteY6" fmla="*/ 205051 h 1368144"/>
                <a:gd name="connsiteX7" fmla="*/ 3364574 w 3364574"/>
                <a:gd name="connsiteY7" fmla="*/ 717665 h 1368144"/>
                <a:gd name="connsiteX8" fmla="*/ 3364574 w 3364574"/>
                <a:gd name="connsiteY8" fmla="*/ 717665 h 1368144"/>
                <a:gd name="connsiteX9" fmla="*/ 3364574 w 3364574"/>
                <a:gd name="connsiteY9" fmla="*/ 1025235 h 1368144"/>
                <a:gd name="connsiteX10" fmla="*/ 3364574 w 3364574"/>
                <a:gd name="connsiteY10" fmla="*/ 1025231 h 1368144"/>
                <a:gd name="connsiteX11" fmla="*/ 3159523 w 3364574"/>
                <a:gd name="connsiteY11" fmla="*/ 1230282 h 1368144"/>
                <a:gd name="connsiteX12" fmla="*/ 1662708 w 3364574"/>
                <a:gd name="connsiteY12" fmla="*/ 1230282 h 1368144"/>
                <a:gd name="connsiteX13" fmla="*/ 933337 w 3364574"/>
                <a:gd name="connsiteY13" fmla="*/ 1230282 h 1368144"/>
                <a:gd name="connsiteX14" fmla="*/ 933337 w 3364574"/>
                <a:gd name="connsiteY14" fmla="*/ 1230282 h 1368144"/>
                <a:gd name="connsiteX15" fmla="*/ 652140 w 3364574"/>
                <a:gd name="connsiteY15" fmla="*/ 1230282 h 1368144"/>
                <a:gd name="connsiteX16" fmla="*/ 447089 w 3364574"/>
                <a:gd name="connsiteY16" fmla="*/ 1025231 h 1368144"/>
                <a:gd name="connsiteX17" fmla="*/ 447089 w 3364574"/>
                <a:gd name="connsiteY17" fmla="*/ 1025235 h 1368144"/>
                <a:gd name="connsiteX18" fmla="*/ 0 w 3364574"/>
                <a:gd name="connsiteY18" fmla="*/ 1368144 h 1368144"/>
                <a:gd name="connsiteX19" fmla="*/ 447089 w 3364574"/>
                <a:gd name="connsiteY19" fmla="*/ 717665 h 1368144"/>
                <a:gd name="connsiteX20" fmla="*/ 447089 w 3364574"/>
                <a:gd name="connsiteY20" fmla="*/ 205051 h 1368144"/>
                <a:gd name="connsiteX0" fmla="*/ 2026371 w 4943856"/>
                <a:gd name="connsiteY0" fmla="*/ 205051 h 2557126"/>
                <a:gd name="connsiteX1" fmla="*/ 2231422 w 4943856"/>
                <a:gd name="connsiteY1" fmla="*/ 0 h 2557126"/>
                <a:gd name="connsiteX2" fmla="*/ 2512619 w 4943856"/>
                <a:gd name="connsiteY2" fmla="*/ 0 h 2557126"/>
                <a:gd name="connsiteX3" fmla="*/ 2512619 w 4943856"/>
                <a:gd name="connsiteY3" fmla="*/ 0 h 2557126"/>
                <a:gd name="connsiteX4" fmla="*/ 3241990 w 4943856"/>
                <a:gd name="connsiteY4" fmla="*/ 0 h 2557126"/>
                <a:gd name="connsiteX5" fmla="*/ 4738805 w 4943856"/>
                <a:gd name="connsiteY5" fmla="*/ 0 h 2557126"/>
                <a:gd name="connsiteX6" fmla="*/ 4943856 w 4943856"/>
                <a:gd name="connsiteY6" fmla="*/ 205051 h 2557126"/>
                <a:gd name="connsiteX7" fmla="*/ 4943856 w 4943856"/>
                <a:gd name="connsiteY7" fmla="*/ 717665 h 2557126"/>
                <a:gd name="connsiteX8" fmla="*/ 4943856 w 4943856"/>
                <a:gd name="connsiteY8" fmla="*/ 717665 h 2557126"/>
                <a:gd name="connsiteX9" fmla="*/ 4943856 w 4943856"/>
                <a:gd name="connsiteY9" fmla="*/ 1025235 h 2557126"/>
                <a:gd name="connsiteX10" fmla="*/ 4943856 w 4943856"/>
                <a:gd name="connsiteY10" fmla="*/ 1025231 h 2557126"/>
                <a:gd name="connsiteX11" fmla="*/ 4738805 w 4943856"/>
                <a:gd name="connsiteY11" fmla="*/ 1230282 h 2557126"/>
                <a:gd name="connsiteX12" fmla="*/ 3241990 w 4943856"/>
                <a:gd name="connsiteY12" fmla="*/ 1230282 h 2557126"/>
                <a:gd name="connsiteX13" fmla="*/ 2512619 w 4943856"/>
                <a:gd name="connsiteY13" fmla="*/ 1230282 h 2557126"/>
                <a:gd name="connsiteX14" fmla="*/ 2512619 w 4943856"/>
                <a:gd name="connsiteY14" fmla="*/ 1230282 h 2557126"/>
                <a:gd name="connsiteX15" fmla="*/ 2231422 w 4943856"/>
                <a:gd name="connsiteY15" fmla="*/ 1230282 h 2557126"/>
                <a:gd name="connsiteX16" fmla="*/ 2026371 w 4943856"/>
                <a:gd name="connsiteY16" fmla="*/ 1025231 h 2557126"/>
                <a:gd name="connsiteX17" fmla="*/ 2026371 w 4943856"/>
                <a:gd name="connsiteY17" fmla="*/ 1025235 h 2557126"/>
                <a:gd name="connsiteX18" fmla="*/ 0 w 4943856"/>
                <a:gd name="connsiteY18" fmla="*/ 2557126 h 2557126"/>
                <a:gd name="connsiteX19" fmla="*/ 2026371 w 4943856"/>
                <a:gd name="connsiteY19" fmla="*/ 717665 h 2557126"/>
                <a:gd name="connsiteX20" fmla="*/ 2026371 w 4943856"/>
                <a:gd name="connsiteY20" fmla="*/ 205051 h 255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43856" h="2557126">
                  <a:moveTo>
                    <a:pt x="2026371" y="205051"/>
                  </a:moveTo>
                  <a:cubicBezTo>
                    <a:pt x="2026371" y="91804"/>
                    <a:pt x="2118175" y="0"/>
                    <a:pt x="2231422" y="0"/>
                  </a:cubicBezTo>
                  <a:lnTo>
                    <a:pt x="2512619" y="0"/>
                  </a:lnTo>
                  <a:lnTo>
                    <a:pt x="2512619" y="0"/>
                  </a:lnTo>
                  <a:lnTo>
                    <a:pt x="3241990" y="0"/>
                  </a:lnTo>
                  <a:lnTo>
                    <a:pt x="4738805" y="0"/>
                  </a:lnTo>
                  <a:cubicBezTo>
                    <a:pt x="4852052" y="0"/>
                    <a:pt x="4943856" y="91804"/>
                    <a:pt x="4943856" y="205051"/>
                  </a:cubicBezTo>
                  <a:lnTo>
                    <a:pt x="4943856" y="717665"/>
                  </a:lnTo>
                  <a:lnTo>
                    <a:pt x="4943856" y="717665"/>
                  </a:lnTo>
                  <a:lnTo>
                    <a:pt x="4943856" y="1025235"/>
                  </a:lnTo>
                  <a:lnTo>
                    <a:pt x="4943856" y="1025231"/>
                  </a:lnTo>
                  <a:cubicBezTo>
                    <a:pt x="4943856" y="1138478"/>
                    <a:pt x="4852052" y="1230282"/>
                    <a:pt x="4738805" y="1230282"/>
                  </a:cubicBezTo>
                  <a:lnTo>
                    <a:pt x="3241990" y="1230282"/>
                  </a:lnTo>
                  <a:lnTo>
                    <a:pt x="2512619" y="1230282"/>
                  </a:lnTo>
                  <a:lnTo>
                    <a:pt x="2512619" y="1230282"/>
                  </a:lnTo>
                  <a:lnTo>
                    <a:pt x="2231422" y="1230282"/>
                  </a:lnTo>
                  <a:cubicBezTo>
                    <a:pt x="2118175" y="1230282"/>
                    <a:pt x="2026371" y="1138478"/>
                    <a:pt x="2026371" y="1025231"/>
                  </a:cubicBezTo>
                  <a:lnTo>
                    <a:pt x="2026371" y="1025235"/>
                  </a:lnTo>
                  <a:lnTo>
                    <a:pt x="0" y="2557126"/>
                  </a:lnTo>
                  <a:lnTo>
                    <a:pt x="2026371" y="717665"/>
                  </a:lnTo>
                  <a:lnTo>
                    <a:pt x="2026371" y="205051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07256" y="1976882"/>
              <a:ext cx="24508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They do this in the presence of chlorophyll</a:t>
              </a:r>
              <a:endParaRPr lang="en-IN" dirty="0">
                <a:latin typeface="Bookman Old Style" pitchFamily="18" charset="0"/>
              </a:endParaRPr>
            </a:p>
          </p:txBody>
        </p:sp>
      </p:grpSp>
      <p:pic>
        <p:nvPicPr>
          <p:cNvPr id="23" name="Picture 6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80" y="1183323"/>
            <a:ext cx="3281322" cy="21945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Group 24"/>
          <p:cNvGrpSpPr/>
          <p:nvPr/>
        </p:nvGrpSpPr>
        <p:grpSpPr>
          <a:xfrm>
            <a:off x="1828800" y="1705464"/>
            <a:ext cx="2713661" cy="713885"/>
            <a:chOff x="3766600" y="1868061"/>
            <a:chExt cx="2713661" cy="713885"/>
          </a:xfrm>
        </p:grpSpPr>
        <p:sp>
          <p:nvSpPr>
            <p:cNvPr id="26" name="Rounded Rectangular Callout 9"/>
            <p:cNvSpPr/>
            <p:nvPr/>
          </p:nvSpPr>
          <p:spPr>
            <a:xfrm>
              <a:off x="3766600" y="1868061"/>
              <a:ext cx="2634200" cy="713885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400145 w 3317630"/>
                <a:gd name="connsiteY0" fmla="*/ 205051 h 1301866"/>
                <a:gd name="connsiteX1" fmla="*/ 605196 w 3317630"/>
                <a:gd name="connsiteY1" fmla="*/ 0 h 1301866"/>
                <a:gd name="connsiteX2" fmla="*/ 886393 w 3317630"/>
                <a:gd name="connsiteY2" fmla="*/ 0 h 1301866"/>
                <a:gd name="connsiteX3" fmla="*/ 886393 w 3317630"/>
                <a:gd name="connsiteY3" fmla="*/ 0 h 1301866"/>
                <a:gd name="connsiteX4" fmla="*/ 1615764 w 3317630"/>
                <a:gd name="connsiteY4" fmla="*/ 0 h 1301866"/>
                <a:gd name="connsiteX5" fmla="*/ 3112579 w 3317630"/>
                <a:gd name="connsiteY5" fmla="*/ 0 h 1301866"/>
                <a:gd name="connsiteX6" fmla="*/ 3317630 w 3317630"/>
                <a:gd name="connsiteY6" fmla="*/ 205051 h 1301866"/>
                <a:gd name="connsiteX7" fmla="*/ 3317630 w 3317630"/>
                <a:gd name="connsiteY7" fmla="*/ 717665 h 1301866"/>
                <a:gd name="connsiteX8" fmla="*/ 3317630 w 3317630"/>
                <a:gd name="connsiteY8" fmla="*/ 717665 h 1301866"/>
                <a:gd name="connsiteX9" fmla="*/ 3317630 w 3317630"/>
                <a:gd name="connsiteY9" fmla="*/ 1025235 h 1301866"/>
                <a:gd name="connsiteX10" fmla="*/ 3317630 w 3317630"/>
                <a:gd name="connsiteY10" fmla="*/ 1025231 h 1301866"/>
                <a:gd name="connsiteX11" fmla="*/ 3112579 w 3317630"/>
                <a:gd name="connsiteY11" fmla="*/ 1230282 h 1301866"/>
                <a:gd name="connsiteX12" fmla="*/ 1615764 w 3317630"/>
                <a:gd name="connsiteY12" fmla="*/ 1230282 h 1301866"/>
                <a:gd name="connsiteX13" fmla="*/ 886393 w 3317630"/>
                <a:gd name="connsiteY13" fmla="*/ 1230282 h 1301866"/>
                <a:gd name="connsiteX14" fmla="*/ 886393 w 3317630"/>
                <a:gd name="connsiteY14" fmla="*/ 1230282 h 1301866"/>
                <a:gd name="connsiteX15" fmla="*/ 605196 w 3317630"/>
                <a:gd name="connsiteY15" fmla="*/ 1230282 h 1301866"/>
                <a:gd name="connsiteX16" fmla="*/ 400145 w 3317630"/>
                <a:gd name="connsiteY16" fmla="*/ 1025231 h 1301866"/>
                <a:gd name="connsiteX17" fmla="*/ 400145 w 3317630"/>
                <a:gd name="connsiteY17" fmla="*/ 1025235 h 1301866"/>
                <a:gd name="connsiteX18" fmla="*/ 0 w 3317630"/>
                <a:gd name="connsiteY18" fmla="*/ 1301866 h 1301866"/>
                <a:gd name="connsiteX19" fmla="*/ 400145 w 3317630"/>
                <a:gd name="connsiteY19" fmla="*/ 717665 h 1301866"/>
                <a:gd name="connsiteX20" fmla="*/ 400145 w 3317630"/>
                <a:gd name="connsiteY20" fmla="*/ 205051 h 1301866"/>
                <a:gd name="connsiteX0" fmla="*/ 447089 w 3364574"/>
                <a:gd name="connsiteY0" fmla="*/ 205051 h 1368144"/>
                <a:gd name="connsiteX1" fmla="*/ 652140 w 3364574"/>
                <a:gd name="connsiteY1" fmla="*/ 0 h 1368144"/>
                <a:gd name="connsiteX2" fmla="*/ 933337 w 3364574"/>
                <a:gd name="connsiteY2" fmla="*/ 0 h 1368144"/>
                <a:gd name="connsiteX3" fmla="*/ 933337 w 3364574"/>
                <a:gd name="connsiteY3" fmla="*/ 0 h 1368144"/>
                <a:gd name="connsiteX4" fmla="*/ 1662708 w 3364574"/>
                <a:gd name="connsiteY4" fmla="*/ 0 h 1368144"/>
                <a:gd name="connsiteX5" fmla="*/ 3159523 w 3364574"/>
                <a:gd name="connsiteY5" fmla="*/ 0 h 1368144"/>
                <a:gd name="connsiteX6" fmla="*/ 3364574 w 3364574"/>
                <a:gd name="connsiteY6" fmla="*/ 205051 h 1368144"/>
                <a:gd name="connsiteX7" fmla="*/ 3364574 w 3364574"/>
                <a:gd name="connsiteY7" fmla="*/ 717665 h 1368144"/>
                <a:gd name="connsiteX8" fmla="*/ 3364574 w 3364574"/>
                <a:gd name="connsiteY8" fmla="*/ 717665 h 1368144"/>
                <a:gd name="connsiteX9" fmla="*/ 3364574 w 3364574"/>
                <a:gd name="connsiteY9" fmla="*/ 1025235 h 1368144"/>
                <a:gd name="connsiteX10" fmla="*/ 3364574 w 3364574"/>
                <a:gd name="connsiteY10" fmla="*/ 1025231 h 1368144"/>
                <a:gd name="connsiteX11" fmla="*/ 3159523 w 3364574"/>
                <a:gd name="connsiteY11" fmla="*/ 1230282 h 1368144"/>
                <a:gd name="connsiteX12" fmla="*/ 1662708 w 3364574"/>
                <a:gd name="connsiteY12" fmla="*/ 1230282 h 1368144"/>
                <a:gd name="connsiteX13" fmla="*/ 933337 w 3364574"/>
                <a:gd name="connsiteY13" fmla="*/ 1230282 h 1368144"/>
                <a:gd name="connsiteX14" fmla="*/ 933337 w 3364574"/>
                <a:gd name="connsiteY14" fmla="*/ 1230282 h 1368144"/>
                <a:gd name="connsiteX15" fmla="*/ 652140 w 3364574"/>
                <a:gd name="connsiteY15" fmla="*/ 1230282 h 1368144"/>
                <a:gd name="connsiteX16" fmla="*/ 447089 w 3364574"/>
                <a:gd name="connsiteY16" fmla="*/ 1025231 h 1368144"/>
                <a:gd name="connsiteX17" fmla="*/ 447089 w 3364574"/>
                <a:gd name="connsiteY17" fmla="*/ 1025235 h 1368144"/>
                <a:gd name="connsiteX18" fmla="*/ 0 w 3364574"/>
                <a:gd name="connsiteY18" fmla="*/ 1368144 h 1368144"/>
                <a:gd name="connsiteX19" fmla="*/ 447089 w 3364574"/>
                <a:gd name="connsiteY19" fmla="*/ 717665 h 1368144"/>
                <a:gd name="connsiteX20" fmla="*/ 447089 w 3364574"/>
                <a:gd name="connsiteY20" fmla="*/ 205051 h 1368144"/>
                <a:gd name="connsiteX0" fmla="*/ 463389 w 3380874"/>
                <a:gd name="connsiteY0" fmla="*/ 205051 h 1230282"/>
                <a:gd name="connsiteX1" fmla="*/ 668440 w 3380874"/>
                <a:gd name="connsiteY1" fmla="*/ 0 h 1230282"/>
                <a:gd name="connsiteX2" fmla="*/ 949637 w 3380874"/>
                <a:gd name="connsiteY2" fmla="*/ 0 h 1230282"/>
                <a:gd name="connsiteX3" fmla="*/ 949637 w 3380874"/>
                <a:gd name="connsiteY3" fmla="*/ 0 h 1230282"/>
                <a:gd name="connsiteX4" fmla="*/ 1679008 w 3380874"/>
                <a:gd name="connsiteY4" fmla="*/ 0 h 1230282"/>
                <a:gd name="connsiteX5" fmla="*/ 3175823 w 3380874"/>
                <a:gd name="connsiteY5" fmla="*/ 0 h 1230282"/>
                <a:gd name="connsiteX6" fmla="*/ 3380874 w 3380874"/>
                <a:gd name="connsiteY6" fmla="*/ 205051 h 1230282"/>
                <a:gd name="connsiteX7" fmla="*/ 3380874 w 3380874"/>
                <a:gd name="connsiteY7" fmla="*/ 717665 h 1230282"/>
                <a:gd name="connsiteX8" fmla="*/ 3380874 w 3380874"/>
                <a:gd name="connsiteY8" fmla="*/ 717665 h 1230282"/>
                <a:gd name="connsiteX9" fmla="*/ 3380874 w 3380874"/>
                <a:gd name="connsiteY9" fmla="*/ 1025235 h 1230282"/>
                <a:gd name="connsiteX10" fmla="*/ 3380874 w 3380874"/>
                <a:gd name="connsiteY10" fmla="*/ 1025231 h 1230282"/>
                <a:gd name="connsiteX11" fmla="*/ 3175823 w 3380874"/>
                <a:gd name="connsiteY11" fmla="*/ 1230282 h 1230282"/>
                <a:gd name="connsiteX12" fmla="*/ 1679008 w 3380874"/>
                <a:gd name="connsiteY12" fmla="*/ 1230282 h 1230282"/>
                <a:gd name="connsiteX13" fmla="*/ 949637 w 3380874"/>
                <a:gd name="connsiteY13" fmla="*/ 1230282 h 1230282"/>
                <a:gd name="connsiteX14" fmla="*/ 949637 w 3380874"/>
                <a:gd name="connsiteY14" fmla="*/ 1230282 h 1230282"/>
                <a:gd name="connsiteX15" fmla="*/ 668440 w 3380874"/>
                <a:gd name="connsiteY15" fmla="*/ 1230282 h 1230282"/>
                <a:gd name="connsiteX16" fmla="*/ 463389 w 3380874"/>
                <a:gd name="connsiteY16" fmla="*/ 1025231 h 1230282"/>
                <a:gd name="connsiteX17" fmla="*/ 463389 w 3380874"/>
                <a:gd name="connsiteY17" fmla="*/ 1025235 h 1230282"/>
                <a:gd name="connsiteX18" fmla="*/ 0 w 3380874"/>
                <a:gd name="connsiteY18" fmla="*/ 165191 h 1230282"/>
                <a:gd name="connsiteX19" fmla="*/ 463389 w 3380874"/>
                <a:gd name="connsiteY19" fmla="*/ 717665 h 1230282"/>
                <a:gd name="connsiteX20" fmla="*/ 463389 w 3380874"/>
                <a:gd name="connsiteY20" fmla="*/ 205051 h 1230282"/>
                <a:gd name="connsiteX0" fmla="*/ 463389 w 3380874"/>
                <a:gd name="connsiteY0" fmla="*/ 226986 h 1252217"/>
                <a:gd name="connsiteX1" fmla="*/ 668440 w 3380874"/>
                <a:gd name="connsiteY1" fmla="*/ 21935 h 1252217"/>
                <a:gd name="connsiteX2" fmla="*/ 949637 w 3380874"/>
                <a:gd name="connsiteY2" fmla="*/ 21935 h 1252217"/>
                <a:gd name="connsiteX3" fmla="*/ 949637 w 3380874"/>
                <a:gd name="connsiteY3" fmla="*/ 21935 h 1252217"/>
                <a:gd name="connsiteX4" fmla="*/ 1679008 w 3380874"/>
                <a:gd name="connsiteY4" fmla="*/ 21935 h 1252217"/>
                <a:gd name="connsiteX5" fmla="*/ 3175823 w 3380874"/>
                <a:gd name="connsiteY5" fmla="*/ 21935 h 1252217"/>
                <a:gd name="connsiteX6" fmla="*/ 3380874 w 3380874"/>
                <a:gd name="connsiteY6" fmla="*/ 226986 h 1252217"/>
                <a:gd name="connsiteX7" fmla="*/ 3380874 w 3380874"/>
                <a:gd name="connsiteY7" fmla="*/ 739600 h 1252217"/>
                <a:gd name="connsiteX8" fmla="*/ 3380874 w 3380874"/>
                <a:gd name="connsiteY8" fmla="*/ 739600 h 1252217"/>
                <a:gd name="connsiteX9" fmla="*/ 3380874 w 3380874"/>
                <a:gd name="connsiteY9" fmla="*/ 1047170 h 1252217"/>
                <a:gd name="connsiteX10" fmla="*/ 3380874 w 3380874"/>
                <a:gd name="connsiteY10" fmla="*/ 1047166 h 1252217"/>
                <a:gd name="connsiteX11" fmla="*/ 3175823 w 3380874"/>
                <a:gd name="connsiteY11" fmla="*/ 1252217 h 1252217"/>
                <a:gd name="connsiteX12" fmla="*/ 1679008 w 3380874"/>
                <a:gd name="connsiteY12" fmla="*/ 1252217 h 1252217"/>
                <a:gd name="connsiteX13" fmla="*/ 949637 w 3380874"/>
                <a:gd name="connsiteY13" fmla="*/ 1252217 h 1252217"/>
                <a:gd name="connsiteX14" fmla="*/ 949637 w 3380874"/>
                <a:gd name="connsiteY14" fmla="*/ 1252217 h 1252217"/>
                <a:gd name="connsiteX15" fmla="*/ 668440 w 3380874"/>
                <a:gd name="connsiteY15" fmla="*/ 1252217 h 1252217"/>
                <a:gd name="connsiteX16" fmla="*/ 463389 w 3380874"/>
                <a:gd name="connsiteY16" fmla="*/ 1047166 h 1252217"/>
                <a:gd name="connsiteX17" fmla="*/ 463389 w 3380874"/>
                <a:gd name="connsiteY17" fmla="*/ 1047170 h 1252217"/>
                <a:gd name="connsiteX18" fmla="*/ 0 w 3380874"/>
                <a:gd name="connsiteY18" fmla="*/ 0 h 1252217"/>
                <a:gd name="connsiteX19" fmla="*/ 463389 w 3380874"/>
                <a:gd name="connsiteY19" fmla="*/ 739600 h 1252217"/>
                <a:gd name="connsiteX20" fmla="*/ 463389 w 3380874"/>
                <a:gd name="connsiteY20" fmla="*/ 226986 h 125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80874" h="1252217">
                  <a:moveTo>
                    <a:pt x="463389" y="226986"/>
                  </a:moveTo>
                  <a:cubicBezTo>
                    <a:pt x="463389" y="113739"/>
                    <a:pt x="555193" y="21935"/>
                    <a:pt x="668440" y="21935"/>
                  </a:cubicBezTo>
                  <a:lnTo>
                    <a:pt x="949637" y="21935"/>
                  </a:lnTo>
                  <a:lnTo>
                    <a:pt x="949637" y="21935"/>
                  </a:lnTo>
                  <a:lnTo>
                    <a:pt x="1679008" y="21935"/>
                  </a:lnTo>
                  <a:lnTo>
                    <a:pt x="3175823" y="21935"/>
                  </a:lnTo>
                  <a:cubicBezTo>
                    <a:pt x="3289070" y="21935"/>
                    <a:pt x="3380874" y="113739"/>
                    <a:pt x="3380874" y="226986"/>
                  </a:cubicBezTo>
                  <a:lnTo>
                    <a:pt x="3380874" y="739600"/>
                  </a:lnTo>
                  <a:lnTo>
                    <a:pt x="3380874" y="739600"/>
                  </a:lnTo>
                  <a:lnTo>
                    <a:pt x="3380874" y="1047170"/>
                  </a:lnTo>
                  <a:lnTo>
                    <a:pt x="3380874" y="1047166"/>
                  </a:lnTo>
                  <a:cubicBezTo>
                    <a:pt x="3380874" y="1160413"/>
                    <a:pt x="3289070" y="1252217"/>
                    <a:pt x="3175823" y="1252217"/>
                  </a:cubicBezTo>
                  <a:lnTo>
                    <a:pt x="1679008" y="1252217"/>
                  </a:lnTo>
                  <a:lnTo>
                    <a:pt x="949637" y="1252217"/>
                  </a:lnTo>
                  <a:lnTo>
                    <a:pt x="949637" y="1252217"/>
                  </a:lnTo>
                  <a:lnTo>
                    <a:pt x="668440" y="1252217"/>
                  </a:lnTo>
                  <a:cubicBezTo>
                    <a:pt x="555193" y="1252217"/>
                    <a:pt x="463389" y="1160413"/>
                    <a:pt x="463389" y="1047166"/>
                  </a:cubicBezTo>
                  <a:lnTo>
                    <a:pt x="463389" y="1047170"/>
                  </a:lnTo>
                  <a:lnTo>
                    <a:pt x="0" y="0"/>
                  </a:lnTo>
                  <a:lnTo>
                    <a:pt x="463389" y="739600"/>
                  </a:lnTo>
                  <a:lnTo>
                    <a:pt x="463389" y="226986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9456" y="1913382"/>
              <a:ext cx="24508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Like carbon dioxide gas and water</a:t>
              </a:r>
              <a:endParaRPr lang="en-IN" dirty="0">
                <a:latin typeface="Bookman Old Styl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3282" y="742950"/>
            <a:ext cx="1407208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Producers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532" y="1276350"/>
            <a:ext cx="814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>
                <a:latin typeface="Bookman Old Style" panose="02050604050505020204" pitchFamily="18" charset="0"/>
              </a:rPr>
              <a:t>All </a:t>
            </a:r>
            <a:r>
              <a:rPr lang="en-US" altLang="en-US" b="1" i="1" dirty="0">
                <a:solidFill>
                  <a:srgbClr val="003300"/>
                </a:solidFill>
                <a:latin typeface="Bookman Old Style" panose="02050604050505020204" pitchFamily="18" charset="0"/>
              </a:rPr>
              <a:t>green</a:t>
            </a:r>
            <a:r>
              <a:rPr lang="en-US" altLang="en-US" i="1" dirty="0">
                <a:solidFill>
                  <a:srgbClr val="0033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b="1" i="1" dirty="0">
                <a:solidFill>
                  <a:srgbClr val="003300"/>
                </a:solidFill>
                <a:latin typeface="Bookman Old Style" panose="02050604050505020204" pitchFamily="18" charset="0"/>
              </a:rPr>
              <a:t>plants</a:t>
            </a:r>
            <a:r>
              <a:rPr lang="en-US" altLang="en-US" i="1" dirty="0">
                <a:solidFill>
                  <a:srgbClr val="0033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i="1" dirty="0">
                <a:latin typeface="Bookman Old Style" panose="02050604050505020204" pitchFamily="18" charset="0"/>
              </a:rPr>
              <a:t>and </a:t>
            </a:r>
            <a:r>
              <a:rPr lang="en-US" altLang="en-US" i="1" dirty="0" smtClean="0">
                <a:latin typeface="Bookman Old Style" panose="02050604050505020204" pitchFamily="18" charset="0"/>
              </a:rPr>
              <a:t>certain </a:t>
            </a:r>
            <a:r>
              <a:rPr lang="en-US" altLang="en-US" b="1" i="1" dirty="0" smtClean="0">
                <a:solidFill>
                  <a:srgbClr val="003300"/>
                </a:solidFill>
                <a:latin typeface="Bookman Old Style" panose="02050604050505020204" pitchFamily="18" charset="0"/>
              </a:rPr>
              <a:t>blue-green</a:t>
            </a:r>
            <a:r>
              <a:rPr lang="en-US" altLang="en-US" b="1" i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b="1" i="1" dirty="0" smtClean="0">
                <a:solidFill>
                  <a:srgbClr val="003300"/>
                </a:solidFill>
                <a:latin typeface="Bookman Old Style" panose="02050604050505020204" pitchFamily="18" charset="0"/>
              </a:rPr>
              <a:t>algae </a:t>
            </a:r>
            <a:r>
              <a:rPr lang="en-US" altLang="en-US" dirty="0" smtClean="0">
                <a:latin typeface="Bookman Old Style" panose="02050604050505020204" pitchFamily="18" charset="0"/>
              </a:rPr>
              <a:t>are examples of producers. 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 rot="5400000">
            <a:off x="1666596" y="-935395"/>
            <a:ext cx="385387" cy="2804179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80" y="266640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Types of organisms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1443" y="2876550"/>
            <a:ext cx="2143124" cy="18288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643" y="2876550"/>
            <a:ext cx="2438401" cy="18288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681146" y="1606550"/>
            <a:ext cx="3424254" cy="1086303"/>
            <a:chOff x="1295400" y="1606550"/>
            <a:chExt cx="3424254" cy="1086303"/>
          </a:xfrm>
        </p:grpSpPr>
        <p:sp>
          <p:nvSpPr>
            <p:cNvPr id="12" name="Rounded Rectangular Callout 9"/>
            <p:cNvSpPr/>
            <p:nvPr/>
          </p:nvSpPr>
          <p:spPr>
            <a:xfrm flipH="1">
              <a:off x="1726305" y="1644650"/>
              <a:ext cx="2993349" cy="1048203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400145 w 3317630"/>
                <a:gd name="connsiteY0" fmla="*/ 205051 h 1301866"/>
                <a:gd name="connsiteX1" fmla="*/ 605196 w 3317630"/>
                <a:gd name="connsiteY1" fmla="*/ 0 h 1301866"/>
                <a:gd name="connsiteX2" fmla="*/ 886393 w 3317630"/>
                <a:gd name="connsiteY2" fmla="*/ 0 h 1301866"/>
                <a:gd name="connsiteX3" fmla="*/ 886393 w 3317630"/>
                <a:gd name="connsiteY3" fmla="*/ 0 h 1301866"/>
                <a:gd name="connsiteX4" fmla="*/ 1615764 w 3317630"/>
                <a:gd name="connsiteY4" fmla="*/ 0 h 1301866"/>
                <a:gd name="connsiteX5" fmla="*/ 3112579 w 3317630"/>
                <a:gd name="connsiteY5" fmla="*/ 0 h 1301866"/>
                <a:gd name="connsiteX6" fmla="*/ 3317630 w 3317630"/>
                <a:gd name="connsiteY6" fmla="*/ 205051 h 1301866"/>
                <a:gd name="connsiteX7" fmla="*/ 3317630 w 3317630"/>
                <a:gd name="connsiteY7" fmla="*/ 717665 h 1301866"/>
                <a:gd name="connsiteX8" fmla="*/ 3317630 w 3317630"/>
                <a:gd name="connsiteY8" fmla="*/ 717665 h 1301866"/>
                <a:gd name="connsiteX9" fmla="*/ 3317630 w 3317630"/>
                <a:gd name="connsiteY9" fmla="*/ 1025235 h 1301866"/>
                <a:gd name="connsiteX10" fmla="*/ 3317630 w 3317630"/>
                <a:gd name="connsiteY10" fmla="*/ 1025231 h 1301866"/>
                <a:gd name="connsiteX11" fmla="*/ 3112579 w 3317630"/>
                <a:gd name="connsiteY11" fmla="*/ 1230282 h 1301866"/>
                <a:gd name="connsiteX12" fmla="*/ 1615764 w 3317630"/>
                <a:gd name="connsiteY12" fmla="*/ 1230282 h 1301866"/>
                <a:gd name="connsiteX13" fmla="*/ 886393 w 3317630"/>
                <a:gd name="connsiteY13" fmla="*/ 1230282 h 1301866"/>
                <a:gd name="connsiteX14" fmla="*/ 886393 w 3317630"/>
                <a:gd name="connsiteY14" fmla="*/ 1230282 h 1301866"/>
                <a:gd name="connsiteX15" fmla="*/ 605196 w 3317630"/>
                <a:gd name="connsiteY15" fmla="*/ 1230282 h 1301866"/>
                <a:gd name="connsiteX16" fmla="*/ 400145 w 3317630"/>
                <a:gd name="connsiteY16" fmla="*/ 1025231 h 1301866"/>
                <a:gd name="connsiteX17" fmla="*/ 400145 w 3317630"/>
                <a:gd name="connsiteY17" fmla="*/ 1025235 h 1301866"/>
                <a:gd name="connsiteX18" fmla="*/ 0 w 3317630"/>
                <a:gd name="connsiteY18" fmla="*/ 1301866 h 1301866"/>
                <a:gd name="connsiteX19" fmla="*/ 400145 w 3317630"/>
                <a:gd name="connsiteY19" fmla="*/ 717665 h 1301866"/>
                <a:gd name="connsiteX20" fmla="*/ 400145 w 3317630"/>
                <a:gd name="connsiteY20" fmla="*/ 205051 h 1301866"/>
                <a:gd name="connsiteX0" fmla="*/ 447089 w 3364574"/>
                <a:gd name="connsiteY0" fmla="*/ 205051 h 1368144"/>
                <a:gd name="connsiteX1" fmla="*/ 652140 w 3364574"/>
                <a:gd name="connsiteY1" fmla="*/ 0 h 1368144"/>
                <a:gd name="connsiteX2" fmla="*/ 933337 w 3364574"/>
                <a:gd name="connsiteY2" fmla="*/ 0 h 1368144"/>
                <a:gd name="connsiteX3" fmla="*/ 933337 w 3364574"/>
                <a:gd name="connsiteY3" fmla="*/ 0 h 1368144"/>
                <a:gd name="connsiteX4" fmla="*/ 1662708 w 3364574"/>
                <a:gd name="connsiteY4" fmla="*/ 0 h 1368144"/>
                <a:gd name="connsiteX5" fmla="*/ 3159523 w 3364574"/>
                <a:gd name="connsiteY5" fmla="*/ 0 h 1368144"/>
                <a:gd name="connsiteX6" fmla="*/ 3364574 w 3364574"/>
                <a:gd name="connsiteY6" fmla="*/ 205051 h 1368144"/>
                <a:gd name="connsiteX7" fmla="*/ 3364574 w 3364574"/>
                <a:gd name="connsiteY7" fmla="*/ 717665 h 1368144"/>
                <a:gd name="connsiteX8" fmla="*/ 3364574 w 3364574"/>
                <a:gd name="connsiteY8" fmla="*/ 717665 h 1368144"/>
                <a:gd name="connsiteX9" fmla="*/ 3364574 w 3364574"/>
                <a:gd name="connsiteY9" fmla="*/ 1025235 h 1368144"/>
                <a:gd name="connsiteX10" fmla="*/ 3364574 w 3364574"/>
                <a:gd name="connsiteY10" fmla="*/ 1025231 h 1368144"/>
                <a:gd name="connsiteX11" fmla="*/ 3159523 w 3364574"/>
                <a:gd name="connsiteY11" fmla="*/ 1230282 h 1368144"/>
                <a:gd name="connsiteX12" fmla="*/ 1662708 w 3364574"/>
                <a:gd name="connsiteY12" fmla="*/ 1230282 h 1368144"/>
                <a:gd name="connsiteX13" fmla="*/ 933337 w 3364574"/>
                <a:gd name="connsiteY13" fmla="*/ 1230282 h 1368144"/>
                <a:gd name="connsiteX14" fmla="*/ 933337 w 3364574"/>
                <a:gd name="connsiteY14" fmla="*/ 1230282 h 1368144"/>
                <a:gd name="connsiteX15" fmla="*/ 652140 w 3364574"/>
                <a:gd name="connsiteY15" fmla="*/ 1230282 h 1368144"/>
                <a:gd name="connsiteX16" fmla="*/ 447089 w 3364574"/>
                <a:gd name="connsiteY16" fmla="*/ 1025231 h 1368144"/>
                <a:gd name="connsiteX17" fmla="*/ 447089 w 3364574"/>
                <a:gd name="connsiteY17" fmla="*/ 1025235 h 1368144"/>
                <a:gd name="connsiteX18" fmla="*/ 0 w 3364574"/>
                <a:gd name="connsiteY18" fmla="*/ 1368144 h 1368144"/>
                <a:gd name="connsiteX19" fmla="*/ 447089 w 3364574"/>
                <a:gd name="connsiteY19" fmla="*/ 717665 h 1368144"/>
                <a:gd name="connsiteX20" fmla="*/ 447089 w 3364574"/>
                <a:gd name="connsiteY20" fmla="*/ 205051 h 1368144"/>
                <a:gd name="connsiteX0" fmla="*/ 2026371 w 4943856"/>
                <a:gd name="connsiteY0" fmla="*/ 205051 h 2557126"/>
                <a:gd name="connsiteX1" fmla="*/ 2231422 w 4943856"/>
                <a:gd name="connsiteY1" fmla="*/ 0 h 2557126"/>
                <a:gd name="connsiteX2" fmla="*/ 2512619 w 4943856"/>
                <a:gd name="connsiteY2" fmla="*/ 0 h 2557126"/>
                <a:gd name="connsiteX3" fmla="*/ 2512619 w 4943856"/>
                <a:gd name="connsiteY3" fmla="*/ 0 h 2557126"/>
                <a:gd name="connsiteX4" fmla="*/ 3241990 w 4943856"/>
                <a:gd name="connsiteY4" fmla="*/ 0 h 2557126"/>
                <a:gd name="connsiteX5" fmla="*/ 4738805 w 4943856"/>
                <a:gd name="connsiteY5" fmla="*/ 0 h 2557126"/>
                <a:gd name="connsiteX6" fmla="*/ 4943856 w 4943856"/>
                <a:gd name="connsiteY6" fmla="*/ 205051 h 2557126"/>
                <a:gd name="connsiteX7" fmla="*/ 4943856 w 4943856"/>
                <a:gd name="connsiteY7" fmla="*/ 717665 h 2557126"/>
                <a:gd name="connsiteX8" fmla="*/ 4943856 w 4943856"/>
                <a:gd name="connsiteY8" fmla="*/ 717665 h 2557126"/>
                <a:gd name="connsiteX9" fmla="*/ 4943856 w 4943856"/>
                <a:gd name="connsiteY9" fmla="*/ 1025235 h 2557126"/>
                <a:gd name="connsiteX10" fmla="*/ 4943856 w 4943856"/>
                <a:gd name="connsiteY10" fmla="*/ 1025231 h 2557126"/>
                <a:gd name="connsiteX11" fmla="*/ 4738805 w 4943856"/>
                <a:gd name="connsiteY11" fmla="*/ 1230282 h 2557126"/>
                <a:gd name="connsiteX12" fmla="*/ 3241990 w 4943856"/>
                <a:gd name="connsiteY12" fmla="*/ 1230282 h 2557126"/>
                <a:gd name="connsiteX13" fmla="*/ 2512619 w 4943856"/>
                <a:gd name="connsiteY13" fmla="*/ 1230282 h 2557126"/>
                <a:gd name="connsiteX14" fmla="*/ 2512619 w 4943856"/>
                <a:gd name="connsiteY14" fmla="*/ 1230282 h 2557126"/>
                <a:gd name="connsiteX15" fmla="*/ 2231422 w 4943856"/>
                <a:gd name="connsiteY15" fmla="*/ 1230282 h 2557126"/>
                <a:gd name="connsiteX16" fmla="*/ 2026371 w 4943856"/>
                <a:gd name="connsiteY16" fmla="*/ 1025231 h 2557126"/>
                <a:gd name="connsiteX17" fmla="*/ 2026371 w 4943856"/>
                <a:gd name="connsiteY17" fmla="*/ 1025235 h 2557126"/>
                <a:gd name="connsiteX18" fmla="*/ 0 w 4943856"/>
                <a:gd name="connsiteY18" fmla="*/ 2557126 h 2557126"/>
                <a:gd name="connsiteX19" fmla="*/ 2026371 w 4943856"/>
                <a:gd name="connsiteY19" fmla="*/ 717665 h 2557126"/>
                <a:gd name="connsiteX20" fmla="*/ 2026371 w 4943856"/>
                <a:gd name="connsiteY20" fmla="*/ 205051 h 2557126"/>
                <a:gd name="connsiteX0" fmla="*/ 672701 w 3590186"/>
                <a:gd name="connsiteY0" fmla="*/ 205051 h 1230282"/>
                <a:gd name="connsiteX1" fmla="*/ 877752 w 3590186"/>
                <a:gd name="connsiteY1" fmla="*/ 0 h 1230282"/>
                <a:gd name="connsiteX2" fmla="*/ 1158949 w 3590186"/>
                <a:gd name="connsiteY2" fmla="*/ 0 h 1230282"/>
                <a:gd name="connsiteX3" fmla="*/ 1158949 w 3590186"/>
                <a:gd name="connsiteY3" fmla="*/ 0 h 1230282"/>
                <a:gd name="connsiteX4" fmla="*/ 1888320 w 3590186"/>
                <a:gd name="connsiteY4" fmla="*/ 0 h 1230282"/>
                <a:gd name="connsiteX5" fmla="*/ 3385135 w 3590186"/>
                <a:gd name="connsiteY5" fmla="*/ 0 h 1230282"/>
                <a:gd name="connsiteX6" fmla="*/ 3590186 w 3590186"/>
                <a:gd name="connsiteY6" fmla="*/ 205051 h 1230282"/>
                <a:gd name="connsiteX7" fmla="*/ 3590186 w 3590186"/>
                <a:gd name="connsiteY7" fmla="*/ 717665 h 1230282"/>
                <a:gd name="connsiteX8" fmla="*/ 3590186 w 3590186"/>
                <a:gd name="connsiteY8" fmla="*/ 717665 h 1230282"/>
                <a:gd name="connsiteX9" fmla="*/ 3590186 w 3590186"/>
                <a:gd name="connsiteY9" fmla="*/ 1025235 h 1230282"/>
                <a:gd name="connsiteX10" fmla="*/ 3590186 w 3590186"/>
                <a:gd name="connsiteY10" fmla="*/ 1025231 h 1230282"/>
                <a:gd name="connsiteX11" fmla="*/ 3385135 w 3590186"/>
                <a:gd name="connsiteY11" fmla="*/ 1230282 h 1230282"/>
                <a:gd name="connsiteX12" fmla="*/ 1888320 w 3590186"/>
                <a:gd name="connsiteY12" fmla="*/ 1230282 h 1230282"/>
                <a:gd name="connsiteX13" fmla="*/ 1158949 w 3590186"/>
                <a:gd name="connsiteY13" fmla="*/ 1230282 h 1230282"/>
                <a:gd name="connsiteX14" fmla="*/ 1158949 w 3590186"/>
                <a:gd name="connsiteY14" fmla="*/ 1230282 h 1230282"/>
                <a:gd name="connsiteX15" fmla="*/ 877752 w 3590186"/>
                <a:gd name="connsiteY15" fmla="*/ 1230282 h 1230282"/>
                <a:gd name="connsiteX16" fmla="*/ 672701 w 3590186"/>
                <a:gd name="connsiteY16" fmla="*/ 1025231 h 1230282"/>
                <a:gd name="connsiteX17" fmla="*/ 672701 w 3590186"/>
                <a:gd name="connsiteY17" fmla="*/ 1025235 h 1230282"/>
                <a:gd name="connsiteX18" fmla="*/ 0 w 3590186"/>
                <a:gd name="connsiteY18" fmla="*/ 407186 h 1230282"/>
                <a:gd name="connsiteX19" fmla="*/ 672701 w 3590186"/>
                <a:gd name="connsiteY19" fmla="*/ 717665 h 1230282"/>
                <a:gd name="connsiteX20" fmla="*/ 672701 w 3590186"/>
                <a:gd name="connsiteY20" fmla="*/ 205051 h 1230282"/>
                <a:gd name="connsiteX0" fmla="*/ 627579 w 3545064"/>
                <a:gd name="connsiteY0" fmla="*/ 319063 h 1344294"/>
                <a:gd name="connsiteX1" fmla="*/ 832630 w 3545064"/>
                <a:gd name="connsiteY1" fmla="*/ 114012 h 1344294"/>
                <a:gd name="connsiteX2" fmla="*/ 1113827 w 3545064"/>
                <a:gd name="connsiteY2" fmla="*/ 114012 h 1344294"/>
                <a:gd name="connsiteX3" fmla="*/ 1113827 w 3545064"/>
                <a:gd name="connsiteY3" fmla="*/ 114012 h 1344294"/>
                <a:gd name="connsiteX4" fmla="*/ 1843198 w 3545064"/>
                <a:gd name="connsiteY4" fmla="*/ 114012 h 1344294"/>
                <a:gd name="connsiteX5" fmla="*/ 3340013 w 3545064"/>
                <a:gd name="connsiteY5" fmla="*/ 114012 h 1344294"/>
                <a:gd name="connsiteX6" fmla="*/ 3545064 w 3545064"/>
                <a:gd name="connsiteY6" fmla="*/ 319063 h 1344294"/>
                <a:gd name="connsiteX7" fmla="*/ 3545064 w 3545064"/>
                <a:gd name="connsiteY7" fmla="*/ 831677 h 1344294"/>
                <a:gd name="connsiteX8" fmla="*/ 3545064 w 3545064"/>
                <a:gd name="connsiteY8" fmla="*/ 831677 h 1344294"/>
                <a:gd name="connsiteX9" fmla="*/ 3545064 w 3545064"/>
                <a:gd name="connsiteY9" fmla="*/ 1139247 h 1344294"/>
                <a:gd name="connsiteX10" fmla="*/ 3545064 w 3545064"/>
                <a:gd name="connsiteY10" fmla="*/ 1139243 h 1344294"/>
                <a:gd name="connsiteX11" fmla="*/ 3340013 w 3545064"/>
                <a:gd name="connsiteY11" fmla="*/ 1344294 h 1344294"/>
                <a:gd name="connsiteX12" fmla="*/ 1843198 w 3545064"/>
                <a:gd name="connsiteY12" fmla="*/ 1344294 h 1344294"/>
                <a:gd name="connsiteX13" fmla="*/ 1113827 w 3545064"/>
                <a:gd name="connsiteY13" fmla="*/ 1344294 h 1344294"/>
                <a:gd name="connsiteX14" fmla="*/ 1113827 w 3545064"/>
                <a:gd name="connsiteY14" fmla="*/ 1344294 h 1344294"/>
                <a:gd name="connsiteX15" fmla="*/ 832630 w 3545064"/>
                <a:gd name="connsiteY15" fmla="*/ 1344294 h 1344294"/>
                <a:gd name="connsiteX16" fmla="*/ 627579 w 3545064"/>
                <a:gd name="connsiteY16" fmla="*/ 1139243 h 1344294"/>
                <a:gd name="connsiteX17" fmla="*/ 627579 w 3545064"/>
                <a:gd name="connsiteY17" fmla="*/ 1139247 h 1344294"/>
                <a:gd name="connsiteX18" fmla="*/ 0 w 3545064"/>
                <a:gd name="connsiteY18" fmla="*/ 0 h 1344294"/>
                <a:gd name="connsiteX19" fmla="*/ 627579 w 3545064"/>
                <a:gd name="connsiteY19" fmla="*/ 831677 h 1344294"/>
                <a:gd name="connsiteX20" fmla="*/ 627579 w 3545064"/>
                <a:gd name="connsiteY20" fmla="*/ 319063 h 134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5064" h="1344294">
                  <a:moveTo>
                    <a:pt x="627579" y="319063"/>
                  </a:moveTo>
                  <a:cubicBezTo>
                    <a:pt x="627579" y="205816"/>
                    <a:pt x="719383" y="114012"/>
                    <a:pt x="832630" y="114012"/>
                  </a:cubicBezTo>
                  <a:lnTo>
                    <a:pt x="1113827" y="114012"/>
                  </a:lnTo>
                  <a:lnTo>
                    <a:pt x="1113827" y="114012"/>
                  </a:lnTo>
                  <a:lnTo>
                    <a:pt x="1843198" y="114012"/>
                  </a:lnTo>
                  <a:lnTo>
                    <a:pt x="3340013" y="114012"/>
                  </a:lnTo>
                  <a:cubicBezTo>
                    <a:pt x="3453260" y="114012"/>
                    <a:pt x="3545064" y="205816"/>
                    <a:pt x="3545064" y="319063"/>
                  </a:cubicBezTo>
                  <a:lnTo>
                    <a:pt x="3545064" y="831677"/>
                  </a:lnTo>
                  <a:lnTo>
                    <a:pt x="3545064" y="831677"/>
                  </a:lnTo>
                  <a:lnTo>
                    <a:pt x="3545064" y="1139247"/>
                  </a:lnTo>
                  <a:lnTo>
                    <a:pt x="3545064" y="1139243"/>
                  </a:lnTo>
                  <a:cubicBezTo>
                    <a:pt x="3545064" y="1252490"/>
                    <a:pt x="3453260" y="1344294"/>
                    <a:pt x="3340013" y="1344294"/>
                  </a:cubicBezTo>
                  <a:lnTo>
                    <a:pt x="1843198" y="1344294"/>
                  </a:lnTo>
                  <a:lnTo>
                    <a:pt x="1113827" y="1344294"/>
                  </a:lnTo>
                  <a:lnTo>
                    <a:pt x="1113827" y="1344294"/>
                  </a:lnTo>
                  <a:lnTo>
                    <a:pt x="832630" y="1344294"/>
                  </a:lnTo>
                  <a:cubicBezTo>
                    <a:pt x="719383" y="1344294"/>
                    <a:pt x="627579" y="1252490"/>
                    <a:pt x="627579" y="1139243"/>
                  </a:cubicBezTo>
                  <a:lnTo>
                    <a:pt x="627579" y="1139247"/>
                  </a:lnTo>
                  <a:lnTo>
                    <a:pt x="0" y="0"/>
                  </a:lnTo>
                  <a:lnTo>
                    <a:pt x="627579" y="831677"/>
                  </a:lnTo>
                  <a:lnTo>
                    <a:pt x="627579" y="319063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95400" y="1606550"/>
              <a:ext cx="2890854" cy="1086303"/>
              <a:chOff x="3767207" y="1842760"/>
              <a:chExt cx="2890854" cy="1086303"/>
            </a:xfrm>
          </p:grpSpPr>
          <p:sp>
            <p:nvSpPr>
              <p:cNvPr id="9" name="Rounded Rectangular Callout 9"/>
              <p:cNvSpPr/>
              <p:nvPr/>
            </p:nvSpPr>
            <p:spPr>
              <a:xfrm>
                <a:off x="3767207" y="1842760"/>
                <a:ext cx="2879049" cy="1086303"/>
              </a:xfrm>
              <a:custGeom>
                <a:avLst/>
                <a:gdLst>
                  <a:gd name="connsiteX0" fmla="*/ 0 w 2917485"/>
                  <a:gd name="connsiteY0" fmla="*/ 205051 h 1230282"/>
                  <a:gd name="connsiteX1" fmla="*/ 205051 w 2917485"/>
                  <a:gd name="connsiteY1" fmla="*/ 0 h 1230282"/>
                  <a:gd name="connsiteX2" fmla="*/ 486248 w 2917485"/>
                  <a:gd name="connsiteY2" fmla="*/ 0 h 1230282"/>
                  <a:gd name="connsiteX3" fmla="*/ 486248 w 2917485"/>
                  <a:gd name="connsiteY3" fmla="*/ 0 h 1230282"/>
                  <a:gd name="connsiteX4" fmla="*/ 1215619 w 2917485"/>
                  <a:gd name="connsiteY4" fmla="*/ 0 h 1230282"/>
                  <a:gd name="connsiteX5" fmla="*/ 2712434 w 2917485"/>
                  <a:gd name="connsiteY5" fmla="*/ 0 h 1230282"/>
                  <a:gd name="connsiteX6" fmla="*/ 2917485 w 2917485"/>
                  <a:gd name="connsiteY6" fmla="*/ 205051 h 1230282"/>
                  <a:gd name="connsiteX7" fmla="*/ 2917485 w 2917485"/>
                  <a:gd name="connsiteY7" fmla="*/ 717665 h 1230282"/>
                  <a:gd name="connsiteX8" fmla="*/ 2917485 w 2917485"/>
                  <a:gd name="connsiteY8" fmla="*/ 717665 h 1230282"/>
                  <a:gd name="connsiteX9" fmla="*/ 2917485 w 2917485"/>
                  <a:gd name="connsiteY9" fmla="*/ 1025235 h 1230282"/>
                  <a:gd name="connsiteX10" fmla="*/ 2917485 w 2917485"/>
                  <a:gd name="connsiteY10" fmla="*/ 1025231 h 1230282"/>
                  <a:gd name="connsiteX11" fmla="*/ 2712434 w 2917485"/>
                  <a:gd name="connsiteY11" fmla="*/ 1230282 h 1230282"/>
                  <a:gd name="connsiteX12" fmla="*/ 1215619 w 2917485"/>
                  <a:gd name="connsiteY12" fmla="*/ 1230282 h 1230282"/>
                  <a:gd name="connsiteX13" fmla="*/ 486248 w 2917485"/>
                  <a:gd name="connsiteY13" fmla="*/ 1230282 h 1230282"/>
                  <a:gd name="connsiteX14" fmla="*/ 486248 w 2917485"/>
                  <a:gd name="connsiteY14" fmla="*/ 1230282 h 1230282"/>
                  <a:gd name="connsiteX15" fmla="*/ 205051 w 2917485"/>
                  <a:gd name="connsiteY15" fmla="*/ 1230282 h 1230282"/>
                  <a:gd name="connsiteX16" fmla="*/ 0 w 2917485"/>
                  <a:gd name="connsiteY16" fmla="*/ 1025231 h 1230282"/>
                  <a:gd name="connsiteX17" fmla="*/ 0 w 2917485"/>
                  <a:gd name="connsiteY17" fmla="*/ 1025235 h 1230282"/>
                  <a:gd name="connsiteX18" fmla="*/ -325416 w 2917485"/>
                  <a:gd name="connsiteY18" fmla="*/ 1311518 h 1230282"/>
                  <a:gd name="connsiteX19" fmla="*/ 0 w 2917485"/>
                  <a:gd name="connsiteY19" fmla="*/ 717665 h 1230282"/>
                  <a:gd name="connsiteX20" fmla="*/ 0 w 2917485"/>
                  <a:gd name="connsiteY20" fmla="*/ 205051 h 1230282"/>
                  <a:gd name="connsiteX0" fmla="*/ 623127 w 3540612"/>
                  <a:gd name="connsiteY0" fmla="*/ 205051 h 1673025"/>
                  <a:gd name="connsiteX1" fmla="*/ 828178 w 3540612"/>
                  <a:gd name="connsiteY1" fmla="*/ 0 h 1673025"/>
                  <a:gd name="connsiteX2" fmla="*/ 1109375 w 3540612"/>
                  <a:gd name="connsiteY2" fmla="*/ 0 h 1673025"/>
                  <a:gd name="connsiteX3" fmla="*/ 1109375 w 3540612"/>
                  <a:gd name="connsiteY3" fmla="*/ 0 h 1673025"/>
                  <a:gd name="connsiteX4" fmla="*/ 1838746 w 3540612"/>
                  <a:gd name="connsiteY4" fmla="*/ 0 h 1673025"/>
                  <a:gd name="connsiteX5" fmla="*/ 3335561 w 3540612"/>
                  <a:gd name="connsiteY5" fmla="*/ 0 h 1673025"/>
                  <a:gd name="connsiteX6" fmla="*/ 3540612 w 3540612"/>
                  <a:gd name="connsiteY6" fmla="*/ 205051 h 1673025"/>
                  <a:gd name="connsiteX7" fmla="*/ 3540612 w 3540612"/>
                  <a:gd name="connsiteY7" fmla="*/ 717665 h 1673025"/>
                  <a:gd name="connsiteX8" fmla="*/ 3540612 w 3540612"/>
                  <a:gd name="connsiteY8" fmla="*/ 717665 h 1673025"/>
                  <a:gd name="connsiteX9" fmla="*/ 3540612 w 3540612"/>
                  <a:gd name="connsiteY9" fmla="*/ 1025235 h 1673025"/>
                  <a:gd name="connsiteX10" fmla="*/ 3540612 w 3540612"/>
                  <a:gd name="connsiteY10" fmla="*/ 1025231 h 1673025"/>
                  <a:gd name="connsiteX11" fmla="*/ 3335561 w 3540612"/>
                  <a:gd name="connsiteY11" fmla="*/ 1230282 h 1673025"/>
                  <a:gd name="connsiteX12" fmla="*/ 1838746 w 3540612"/>
                  <a:gd name="connsiteY12" fmla="*/ 1230282 h 1673025"/>
                  <a:gd name="connsiteX13" fmla="*/ 1109375 w 3540612"/>
                  <a:gd name="connsiteY13" fmla="*/ 1230282 h 1673025"/>
                  <a:gd name="connsiteX14" fmla="*/ 1109375 w 3540612"/>
                  <a:gd name="connsiteY14" fmla="*/ 1230282 h 1673025"/>
                  <a:gd name="connsiteX15" fmla="*/ 828178 w 3540612"/>
                  <a:gd name="connsiteY15" fmla="*/ 1230282 h 1673025"/>
                  <a:gd name="connsiteX16" fmla="*/ 623127 w 3540612"/>
                  <a:gd name="connsiteY16" fmla="*/ 1025231 h 1673025"/>
                  <a:gd name="connsiteX17" fmla="*/ 623127 w 3540612"/>
                  <a:gd name="connsiteY17" fmla="*/ 1025235 h 1673025"/>
                  <a:gd name="connsiteX18" fmla="*/ 0 w 3540612"/>
                  <a:gd name="connsiteY18" fmla="*/ 1673025 h 1673025"/>
                  <a:gd name="connsiteX19" fmla="*/ 623127 w 3540612"/>
                  <a:gd name="connsiteY19" fmla="*/ 717665 h 1673025"/>
                  <a:gd name="connsiteX20" fmla="*/ 623127 w 3540612"/>
                  <a:gd name="connsiteY20" fmla="*/ 205051 h 1673025"/>
                  <a:gd name="connsiteX0" fmla="*/ 400145 w 3317630"/>
                  <a:gd name="connsiteY0" fmla="*/ 205051 h 1301866"/>
                  <a:gd name="connsiteX1" fmla="*/ 605196 w 3317630"/>
                  <a:gd name="connsiteY1" fmla="*/ 0 h 1301866"/>
                  <a:gd name="connsiteX2" fmla="*/ 886393 w 3317630"/>
                  <a:gd name="connsiteY2" fmla="*/ 0 h 1301866"/>
                  <a:gd name="connsiteX3" fmla="*/ 886393 w 3317630"/>
                  <a:gd name="connsiteY3" fmla="*/ 0 h 1301866"/>
                  <a:gd name="connsiteX4" fmla="*/ 1615764 w 3317630"/>
                  <a:gd name="connsiteY4" fmla="*/ 0 h 1301866"/>
                  <a:gd name="connsiteX5" fmla="*/ 3112579 w 3317630"/>
                  <a:gd name="connsiteY5" fmla="*/ 0 h 1301866"/>
                  <a:gd name="connsiteX6" fmla="*/ 3317630 w 3317630"/>
                  <a:gd name="connsiteY6" fmla="*/ 205051 h 1301866"/>
                  <a:gd name="connsiteX7" fmla="*/ 3317630 w 3317630"/>
                  <a:gd name="connsiteY7" fmla="*/ 717665 h 1301866"/>
                  <a:gd name="connsiteX8" fmla="*/ 3317630 w 3317630"/>
                  <a:gd name="connsiteY8" fmla="*/ 717665 h 1301866"/>
                  <a:gd name="connsiteX9" fmla="*/ 3317630 w 3317630"/>
                  <a:gd name="connsiteY9" fmla="*/ 1025235 h 1301866"/>
                  <a:gd name="connsiteX10" fmla="*/ 3317630 w 3317630"/>
                  <a:gd name="connsiteY10" fmla="*/ 1025231 h 1301866"/>
                  <a:gd name="connsiteX11" fmla="*/ 3112579 w 3317630"/>
                  <a:gd name="connsiteY11" fmla="*/ 1230282 h 1301866"/>
                  <a:gd name="connsiteX12" fmla="*/ 1615764 w 3317630"/>
                  <a:gd name="connsiteY12" fmla="*/ 1230282 h 1301866"/>
                  <a:gd name="connsiteX13" fmla="*/ 886393 w 3317630"/>
                  <a:gd name="connsiteY13" fmla="*/ 1230282 h 1301866"/>
                  <a:gd name="connsiteX14" fmla="*/ 886393 w 3317630"/>
                  <a:gd name="connsiteY14" fmla="*/ 1230282 h 1301866"/>
                  <a:gd name="connsiteX15" fmla="*/ 605196 w 3317630"/>
                  <a:gd name="connsiteY15" fmla="*/ 1230282 h 1301866"/>
                  <a:gd name="connsiteX16" fmla="*/ 400145 w 3317630"/>
                  <a:gd name="connsiteY16" fmla="*/ 1025231 h 1301866"/>
                  <a:gd name="connsiteX17" fmla="*/ 400145 w 3317630"/>
                  <a:gd name="connsiteY17" fmla="*/ 1025235 h 1301866"/>
                  <a:gd name="connsiteX18" fmla="*/ 0 w 3317630"/>
                  <a:gd name="connsiteY18" fmla="*/ 1301866 h 1301866"/>
                  <a:gd name="connsiteX19" fmla="*/ 400145 w 3317630"/>
                  <a:gd name="connsiteY19" fmla="*/ 717665 h 1301866"/>
                  <a:gd name="connsiteX20" fmla="*/ 400145 w 3317630"/>
                  <a:gd name="connsiteY20" fmla="*/ 205051 h 1301866"/>
                  <a:gd name="connsiteX0" fmla="*/ 447089 w 3364574"/>
                  <a:gd name="connsiteY0" fmla="*/ 205051 h 1368144"/>
                  <a:gd name="connsiteX1" fmla="*/ 652140 w 3364574"/>
                  <a:gd name="connsiteY1" fmla="*/ 0 h 1368144"/>
                  <a:gd name="connsiteX2" fmla="*/ 933337 w 3364574"/>
                  <a:gd name="connsiteY2" fmla="*/ 0 h 1368144"/>
                  <a:gd name="connsiteX3" fmla="*/ 933337 w 3364574"/>
                  <a:gd name="connsiteY3" fmla="*/ 0 h 1368144"/>
                  <a:gd name="connsiteX4" fmla="*/ 1662708 w 3364574"/>
                  <a:gd name="connsiteY4" fmla="*/ 0 h 1368144"/>
                  <a:gd name="connsiteX5" fmla="*/ 3159523 w 3364574"/>
                  <a:gd name="connsiteY5" fmla="*/ 0 h 1368144"/>
                  <a:gd name="connsiteX6" fmla="*/ 3364574 w 3364574"/>
                  <a:gd name="connsiteY6" fmla="*/ 205051 h 1368144"/>
                  <a:gd name="connsiteX7" fmla="*/ 3364574 w 3364574"/>
                  <a:gd name="connsiteY7" fmla="*/ 717665 h 1368144"/>
                  <a:gd name="connsiteX8" fmla="*/ 3364574 w 3364574"/>
                  <a:gd name="connsiteY8" fmla="*/ 717665 h 1368144"/>
                  <a:gd name="connsiteX9" fmla="*/ 3364574 w 3364574"/>
                  <a:gd name="connsiteY9" fmla="*/ 1025235 h 1368144"/>
                  <a:gd name="connsiteX10" fmla="*/ 3364574 w 3364574"/>
                  <a:gd name="connsiteY10" fmla="*/ 1025231 h 1368144"/>
                  <a:gd name="connsiteX11" fmla="*/ 3159523 w 3364574"/>
                  <a:gd name="connsiteY11" fmla="*/ 1230282 h 1368144"/>
                  <a:gd name="connsiteX12" fmla="*/ 1662708 w 3364574"/>
                  <a:gd name="connsiteY12" fmla="*/ 1230282 h 1368144"/>
                  <a:gd name="connsiteX13" fmla="*/ 933337 w 3364574"/>
                  <a:gd name="connsiteY13" fmla="*/ 1230282 h 1368144"/>
                  <a:gd name="connsiteX14" fmla="*/ 933337 w 3364574"/>
                  <a:gd name="connsiteY14" fmla="*/ 1230282 h 1368144"/>
                  <a:gd name="connsiteX15" fmla="*/ 652140 w 3364574"/>
                  <a:gd name="connsiteY15" fmla="*/ 1230282 h 1368144"/>
                  <a:gd name="connsiteX16" fmla="*/ 447089 w 3364574"/>
                  <a:gd name="connsiteY16" fmla="*/ 1025231 h 1368144"/>
                  <a:gd name="connsiteX17" fmla="*/ 447089 w 3364574"/>
                  <a:gd name="connsiteY17" fmla="*/ 1025235 h 1368144"/>
                  <a:gd name="connsiteX18" fmla="*/ 0 w 3364574"/>
                  <a:gd name="connsiteY18" fmla="*/ 1368144 h 1368144"/>
                  <a:gd name="connsiteX19" fmla="*/ 447089 w 3364574"/>
                  <a:gd name="connsiteY19" fmla="*/ 717665 h 1368144"/>
                  <a:gd name="connsiteX20" fmla="*/ 447089 w 3364574"/>
                  <a:gd name="connsiteY20" fmla="*/ 205051 h 1368144"/>
                  <a:gd name="connsiteX0" fmla="*/ 2026371 w 4943856"/>
                  <a:gd name="connsiteY0" fmla="*/ 205051 h 2557126"/>
                  <a:gd name="connsiteX1" fmla="*/ 2231422 w 4943856"/>
                  <a:gd name="connsiteY1" fmla="*/ 0 h 2557126"/>
                  <a:gd name="connsiteX2" fmla="*/ 2512619 w 4943856"/>
                  <a:gd name="connsiteY2" fmla="*/ 0 h 2557126"/>
                  <a:gd name="connsiteX3" fmla="*/ 2512619 w 4943856"/>
                  <a:gd name="connsiteY3" fmla="*/ 0 h 2557126"/>
                  <a:gd name="connsiteX4" fmla="*/ 3241990 w 4943856"/>
                  <a:gd name="connsiteY4" fmla="*/ 0 h 2557126"/>
                  <a:gd name="connsiteX5" fmla="*/ 4738805 w 4943856"/>
                  <a:gd name="connsiteY5" fmla="*/ 0 h 2557126"/>
                  <a:gd name="connsiteX6" fmla="*/ 4943856 w 4943856"/>
                  <a:gd name="connsiteY6" fmla="*/ 205051 h 2557126"/>
                  <a:gd name="connsiteX7" fmla="*/ 4943856 w 4943856"/>
                  <a:gd name="connsiteY7" fmla="*/ 717665 h 2557126"/>
                  <a:gd name="connsiteX8" fmla="*/ 4943856 w 4943856"/>
                  <a:gd name="connsiteY8" fmla="*/ 717665 h 2557126"/>
                  <a:gd name="connsiteX9" fmla="*/ 4943856 w 4943856"/>
                  <a:gd name="connsiteY9" fmla="*/ 1025235 h 2557126"/>
                  <a:gd name="connsiteX10" fmla="*/ 4943856 w 4943856"/>
                  <a:gd name="connsiteY10" fmla="*/ 1025231 h 2557126"/>
                  <a:gd name="connsiteX11" fmla="*/ 4738805 w 4943856"/>
                  <a:gd name="connsiteY11" fmla="*/ 1230282 h 2557126"/>
                  <a:gd name="connsiteX12" fmla="*/ 3241990 w 4943856"/>
                  <a:gd name="connsiteY12" fmla="*/ 1230282 h 2557126"/>
                  <a:gd name="connsiteX13" fmla="*/ 2512619 w 4943856"/>
                  <a:gd name="connsiteY13" fmla="*/ 1230282 h 2557126"/>
                  <a:gd name="connsiteX14" fmla="*/ 2512619 w 4943856"/>
                  <a:gd name="connsiteY14" fmla="*/ 1230282 h 2557126"/>
                  <a:gd name="connsiteX15" fmla="*/ 2231422 w 4943856"/>
                  <a:gd name="connsiteY15" fmla="*/ 1230282 h 2557126"/>
                  <a:gd name="connsiteX16" fmla="*/ 2026371 w 4943856"/>
                  <a:gd name="connsiteY16" fmla="*/ 1025231 h 2557126"/>
                  <a:gd name="connsiteX17" fmla="*/ 2026371 w 4943856"/>
                  <a:gd name="connsiteY17" fmla="*/ 1025235 h 2557126"/>
                  <a:gd name="connsiteX18" fmla="*/ 0 w 4943856"/>
                  <a:gd name="connsiteY18" fmla="*/ 2557126 h 2557126"/>
                  <a:gd name="connsiteX19" fmla="*/ 2026371 w 4943856"/>
                  <a:gd name="connsiteY19" fmla="*/ 717665 h 2557126"/>
                  <a:gd name="connsiteX20" fmla="*/ 2026371 w 4943856"/>
                  <a:gd name="connsiteY20" fmla="*/ 205051 h 2557126"/>
                  <a:gd name="connsiteX0" fmla="*/ 672701 w 3590186"/>
                  <a:gd name="connsiteY0" fmla="*/ 205051 h 1230282"/>
                  <a:gd name="connsiteX1" fmla="*/ 877752 w 3590186"/>
                  <a:gd name="connsiteY1" fmla="*/ 0 h 1230282"/>
                  <a:gd name="connsiteX2" fmla="*/ 1158949 w 3590186"/>
                  <a:gd name="connsiteY2" fmla="*/ 0 h 1230282"/>
                  <a:gd name="connsiteX3" fmla="*/ 1158949 w 3590186"/>
                  <a:gd name="connsiteY3" fmla="*/ 0 h 1230282"/>
                  <a:gd name="connsiteX4" fmla="*/ 1888320 w 3590186"/>
                  <a:gd name="connsiteY4" fmla="*/ 0 h 1230282"/>
                  <a:gd name="connsiteX5" fmla="*/ 3385135 w 3590186"/>
                  <a:gd name="connsiteY5" fmla="*/ 0 h 1230282"/>
                  <a:gd name="connsiteX6" fmla="*/ 3590186 w 3590186"/>
                  <a:gd name="connsiteY6" fmla="*/ 205051 h 1230282"/>
                  <a:gd name="connsiteX7" fmla="*/ 3590186 w 3590186"/>
                  <a:gd name="connsiteY7" fmla="*/ 717665 h 1230282"/>
                  <a:gd name="connsiteX8" fmla="*/ 3590186 w 3590186"/>
                  <a:gd name="connsiteY8" fmla="*/ 717665 h 1230282"/>
                  <a:gd name="connsiteX9" fmla="*/ 3590186 w 3590186"/>
                  <a:gd name="connsiteY9" fmla="*/ 1025235 h 1230282"/>
                  <a:gd name="connsiteX10" fmla="*/ 3590186 w 3590186"/>
                  <a:gd name="connsiteY10" fmla="*/ 1025231 h 1230282"/>
                  <a:gd name="connsiteX11" fmla="*/ 3385135 w 3590186"/>
                  <a:gd name="connsiteY11" fmla="*/ 1230282 h 1230282"/>
                  <a:gd name="connsiteX12" fmla="*/ 1888320 w 3590186"/>
                  <a:gd name="connsiteY12" fmla="*/ 1230282 h 1230282"/>
                  <a:gd name="connsiteX13" fmla="*/ 1158949 w 3590186"/>
                  <a:gd name="connsiteY13" fmla="*/ 1230282 h 1230282"/>
                  <a:gd name="connsiteX14" fmla="*/ 1158949 w 3590186"/>
                  <a:gd name="connsiteY14" fmla="*/ 1230282 h 1230282"/>
                  <a:gd name="connsiteX15" fmla="*/ 877752 w 3590186"/>
                  <a:gd name="connsiteY15" fmla="*/ 1230282 h 1230282"/>
                  <a:gd name="connsiteX16" fmla="*/ 672701 w 3590186"/>
                  <a:gd name="connsiteY16" fmla="*/ 1025231 h 1230282"/>
                  <a:gd name="connsiteX17" fmla="*/ 672701 w 3590186"/>
                  <a:gd name="connsiteY17" fmla="*/ 1025235 h 1230282"/>
                  <a:gd name="connsiteX18" fmla="*/ 0 w 3590186"/>
                  <a:gd name="connsiteY18" fmla="*/ 407186 h 1230282"/>
                  <a:gd name="connsiteX19" fmla="*/ 672701 w 3590186"/>
                  <a:gd name="connsiteY19" fmla="*/ 717665 h 1230282"/>
                  <a:gd name="connsiteX20" fmla="*/ 672701 w 3590186"/>
                  <a:gd name="connsiteY20" fmla="*/ 205051 h 1230282"/>
                  <a:gd name="connsiteX0" fmla="*/ 492212 w 3409697"/>
                  <a:gd name="connsiteY0" fmla="*/ 367925 h 1393156"/>
                  <a:gd name="connsiteX1" fmla="*/ 697263 w 3409697"/>
                  <a:gd name="connsiteY1" fmla="*/ 162874 h 1393156"/>
                  <a:gd name="connsiteX2" fmla="*/ 978460 w 3409697"/>
                  <a:gd name="connsiteY2" fmla="*/ 162874 h 1393156"/>
                  <a:gd name="connsiteX3" fmla="*/ 978460 w 3409697"/>
                  <a:gd name="connsiteY3" fmla="*/ 162874 h 1393156"/>
                  <a:gd name="connsiteX4" fmla="*/ 1707831 w 3409697"/>
                  <a:gd name="connsiteY4" fmla="*/ 162874 h 1393156"/>
                  <a:gd name="connsiteX5" fmla="*/ 3204646 w 3409697"/>
                  <a:gd name="connsiteY5" fmla="*/ 162874 h 1393156"/>
                  <a:gd name="connsiteX6" fmla="*/ 3409697 w 3409697"/>
                  <a:gd name="connsiteY6" fmla="*/ 367925 h 1393156"/>
                  <a:gd name="connsiteX7" fmla="*/ 3409697 w 3409697"/>
                  <a:gd name="connsiteY7" fmla="*/ 880539 h 1393156"/>
                  <a:gd name="connsiteX8" fmla="*/ 3409697 w 3409697"/>
                  <a:gd name="connsiteY8" fmla="*/ 880539 h 1393156"/>
                  <a:gd name="connsiteX9" fmla="*/ 3409697 w 3409697"/>
                  <a:gd name="connsiteY9" fmla="*/ 1188109 h 1393156"/>
                  <a:gd name="connsiteX10" fmla="*/ 3409697 w 3409697"/>
                  <a:gd name="connsiteY10" fmla="*/ 1188105 h 1393156"/>
                  <a:gd name="connsiteX11" fmla="*/ 3204646 w 3409697"/>
                  <a:gd name="connsiteY11" fmla="*/ 1393156 h 1393156"/>
                  <a:gd name="connsiteX12" fmla="*/ 1707831 w 3409697"/>
                  <a:gd name="connsiteY12" fmla="*/ 1393156 h 1393156"/>
                  <a:gd name="connsiteX13" fmla="*/ 978460 w 3409697"/>
                  <a:gd name="connsiteY13" fmla="*/ 1393156 h 1393156"/>
                  <a:gd name="connsiteX14" fmla="*/ 978460 w 3409697"/>
                  <a:gd name="connsiteY14" fmla="*/ 1393156 h 1393156"/>
                  <a:gd name="connsiteX15" fmla="*/ 697263 w 3409697"/>
                  <a:gd name="connsiteY15" fmla="*/ 1393156 h 1393156"/>
                  <a:gd name="connsiteX16" fmla="*/ 492212 w 3409697"/>
                  <a:gd name="connsiteY16" fmla="*/ 1188105 h 1393156"/>
                  <a:gd name="connsiteX17" fmla="*/ 492212 w 3409697"/>
                  <a:gd name="connsiteY17" fmla="*/ 1188109 h 1393156"/>
                  <a:gd name="connsiteX18" fmla="*/ 0 w 3409697"/>
                  <a:gd name="connsiteY18" fmla="*/ 0 h 1393156"/>
                  <a:gd name="connsiteX19" fmla="*/ 492212 w 3409697"/>
                  <a:gd name="connsiteY19" fmla="*/ 880539 h 1393156"/>
                  <a:gd name="connsiteX20" fmla="*/ 492212 w 3409697"/>
                  <a:gd name="connsiteY20" fmla="*/ 367925 h 139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09697" h="1393156">
                    <a:moveTo>
                      <a:pt x="492212" y="367925"/>
                    </a:moveTo>
                    <a:cubicBezTo>
                      <a:pt x="492212" y="254678"/>
                      <a:pt x="584016" y="162874"/>
                      <a:pt x="697263" y="162874"/>
                    </a:cubicBezTo>
                    <a:lnTo>
                      <a:pt x="978460" y="162874"/>
                    </a:lnTo>
                    <a:lnTo>
                      <a:pt x="978460" y="162874"/>
                    </a:lnTo>
                    <a:lnTo>
                      <a:pt x="1707831" y="162874"/>
                    </a:lnTo>
                    <a:lnTo>
                      <a:pt x="3204646" y="162874"/>
                    </a:lnTo>
                    <a:cubicBezTo>
                      <a:pt x="3317893" y="162874"/>
                      <a:pt x="3409697" y="254678"/>
                      <a:pt x="3409697" y="367925"/>
                    </a:cubicBezTo>
                    <a:lnTo>
                      <a:pt x="3409697" y="880539"/>
                    </a:lnTo>
                    <a:lnTo>
                      <a:pt x="3409697" y="880539"/>
                    </a:lnTo>
                    <a:lnTo>
                      <a:pt x="3409697" y="1188109"/>
                    </a:lnTo>
                    <a:lnTo>
                      <a:pt x="3409697" y="1188105"/>
                    </a:lnTo>
                    <a:cubicBezTo>
                      <a:pt x="3409697" y="1301352"/>
                      <a:pt x="3317893" y="1393156"/>
                      <a:pt x="3204646" y="1393156"/>
                    </a:cubicBezTo>
                    <a:lnTo>
                      <a:pt x="1707831" y="1393156"/>
                    </a:lnTo>
                    <a:lnTo>
                      <a:pt x="978460" y="1393156"/>
                    </a:lnTo>
                    <a:lnTo>
                      <a:pt x="978460" y="1393156"/>
                    </a:lnTo>
                    <a:lnTo>
                      <a:pt x="697263" y="1393156"/>
                    </a:lnTo>
                    <a:cubicBezTo>
                      <a:pt x="584016" y="1393156"/>
                      <a:pt x="492212" y="1301352"/>
                      <a:pt x="492212" y="1188105"/>
                    </a:cubicBezTo>
                    <a:lnTo>
                      <a:pt x="492212" y="1188109"/>
                    </a:lnTo>
                    <a:lnTo>
                      <a:pt x="0" y="0"/>
                    </a:lnTo>
                    <a:lnTo>
                      <a:pt x="492212" y="880539"/>
                    </a:lnTo>
                    <a:lnTo>
                      <a:pt x="492212" y="367925"/>
                    </a:lnTo>
                    <a:close/>
                  </a:path>
                </a:pathLst>
              </a:custGeom>
              <a:gradFill flip="none" rotWithShape="1">
                <a:gsLst>
                  <a:gs pos="64000">
                    <a:srgbClr val="54C9F6"/>
                  </a:gs>
                  <a:gs pos="13000">
                    <a:srgbClr val="00B0F0"/>
                  </a:gs>
                  <a:gs pos="92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07256" y="1976882"/>
                <a:ext cx="245080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Because to trap sunlight they require chlorophyll</a:t>
                </a:r>
                <a:endParaRPr lang="en-IN" dirty="0"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80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5468" y="687215"/>
            <a:ext cx="4857750" cy="4151485"/>
            <a:chOff x="315468" y="687215"/>
            <a:chExt cx="4857750" cy="4151485"/>
          </a:xfrm>
        </p:grpSpPr>
        <p:grpSp>
          <p:nvGrpSpPr>
            <p:cNvPr id="5" name="Group 4"/>
            <p:cNvGrpSpPr/>
            <p:nvPr/>
          </p:nvGrpSpPr>
          <p:grpSpPr>
            <a:xfrm>
              <a:off x="2209800" y="1885951"/>
              <a:ext cx="2963418" cy="2952749"/>
              <a:chOff x="1828800" y="-557783"/>
              <a:chExt cx="2963418" cy="295274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91868" y="-405384"/>
                <a:ext cx="2800350" cy="2800350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1828800" y="-557783"/>
                <a:ext cx="1881378" cy="1693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loud Callout 5"/>
            <p:cNvSpPr/>
            <p:nvPr/>
          </p:nvSpPr>
          <p:spPr>
            <a:xfrm>
              <a:off x="315468" y="687215"/>
              <a:ext cx="4114799" cy="2397472"/>
            </a:xfrm>
            <a:prstGeom prst="cloudCallout">
              <a:avLst>
                <a:gd name="adj1" fmla="val 37983"/>
                <a:gd name="adj2" fmla="val 77869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  <a:latin typeface="Bookman Old Style" pitchFamily="18" charset="0"/>
                </a:rPr>
                <a:t>Organisms depend on the producers either directly or indirectly for</a:t>
              </a:r>
            </a:p>
            <a:p>
              <a:pPr algn="ctr"/>
              <a:r>
                <a:rPr lang="en-US" sz="2100" dirty="0">
                  <a:solidFill>
                    <a:schemeClr val="tx1"/>
                  </a:solidFill>
                  <a:latin typeface="Bookman Old Style" pitchFamily="18" charset="0"/>
                </a:rPr>
                <a:t>their </a:t>
              </a:r>
              <a:r>
                <a:rPr lang="en-US" sz="2100" dirty="0" smtClean="0">
                  <a:solidFill>
                    <a:schemeClr val="tx1"/>
                  </a:solidFill>
                  <a:latin typeface="Bookman Old Style" pitchFamily="18" charset="0"/>
                </a:rPr>
                <a:t>sustenance.</a:t>
              </a:r>
              <a:endParaRPr lang="en-IN" sz="21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5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8" b="16709"/>
          <a:stretch/>
        </p:blipFill>
        <p:spPr>
          <a:xfrm>
            <a:off x="304800" y="3105150"/>
            <a:ext cx="5241863" cy="1676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75310" y="514350"/>
            <a:ext cx="3733800" cy="2965481"/>
            <a:chOff x="575310" y="514350"/>
            <a:chExt cx="3733800" cy="2965481"/>
          </a:xfrm>
        </p:grpSpPr>
        <p:sp>
          <p:nvSpPr>
            <p:cNvPr id="9" name="Rounded Rectangular Callout 8"/>
            <p:cNvSpPr/>
            <p:nvPr/>
          </p:nvSpPr>
          <p:spPr>
            <a:xfrm flipH="1">
              <a:off x="575310" y="514350"/>
              <a:ext cx="3733800" cy="2965481"/>
            </a:xfrm>
            <a:custGeom>
              <a:avLst/>
              <a:gdLst>
                <a:gd name="connsiteX0" fmla="*/ 0 w 3733800"/>
                <a:gd name="connsiteY0" fmla="*/ 254913 h 1529450"/>
                <a:gd name="connsiteX1" fmla="*/ 254913 w 3733800"/>
                <a:gd name="connsiteY1" fmla="*/ 0 h 1529450"/>
                <a:gd name="connsiteX2" fmla="*/ 2178050 w 3733800"/>
                <a:gd name="connsiteY2" fmla="*/ 0 h 1529450"/>
                <a:gd name="connsiteX3" fmla="*/ 2178050 w 3733800"/>
                <a:gd name="connsiteY3" fmla="*/ 0 h 1529450"/>
                <a:gd name="connsiteX4" fmla="*/ 3111500 w 3733800"/>
                <a:gd name="connsiteY4" fmla="*/ 0 h 1529450"/>
                <a:gd name="connsiteX5" fmla="*/ 3478887 w 3733800"/>
                <a:gd name="connsiteY5" fmla="*/ 0 h 1529450"/>
                <a:gd name="connsiteX6" fmla="*/ 3733800 w 3733800"/>
                <a:gd name="connsiteY6" fmla="*/ 254913 h 1529450"/>
                <a:gd name="connsiteX7" fmla="*/ 3733800 w 3733800"/>
                <a:gd name="connsiteY7" fmla="*/ 892179 h 1529450"/>
                <a:gd name="connsiteX8" fmla="*/ 3733800 w 3733800"/>
                <a:gd name="connsiteY8" fmla="*/ 892179 h 1529450"/>
                <a:gd name="connsiteX9" fmla="*/ 3733800 w 3733800"/>
                <a:gd name="connsiteY9" fmla="*/ 1274542 h 1529450"/>
                <a:gd name="connsiteX10" fmla="*/ 3733800 w 3733800"/>
                <a:gd name="connsiteY10" fmla="*/ 1274537 h 1529450"/>
                <a:gd name="connsiteX11" fmla="*/ 3478887 w 3733800"/>
                <a:gd name="connsiteY11" fmla="*/ 1529450 h 1529450"/>
                <a:gd name="connsiteX12" fmla="*/ 3111500 w 3733800"/>
                <a:gd name="connsiteY12" fmla="*/ 1529450 h 1529450"/>
                <a:gd name="connsiteX13" fmla="*/ 1918202 w 3733800"/>
                <a:gd name="connsiteY13" fmla="*/ 2965481 h 1529450"/>
                <a:gd name="connsiteX14" fmla="*/ 2178050 w 3733800"/>
                <a:gd name="connsiteY14" fmla="*/ 1529450 h 1529450"/>
                <a:gd name="connsiteX15" fmla="*/ 254913 w 3733800"/>
                <a:gd name="connsiteY15" fmla="*/ 1529450 h 1529450"/>
                <a:gd name="connsiteX16" fmla="*/ 0 w 3733800"/>
                <a:gd name="connsiteY16" fmla="*/ 1274537 h 1529450"/>
                <a:gd name="connsiteX17" fmla="*/ 0 w 3733800"/>
                <a:gd name="connsiteY17" fmla="*/ 1274542 h 1529450"/>
                <a:gd name="connsiteX18" fmla="*/ 0 w 3733800"/>
                <a:gd name="connsiteY18" fmla="*/ 892179 h 1529450"/>
                <a:gd name="connsiteX19" fmla="*/ 0 w 3733800"/>
                <a:gd name="connsiteY19" fmla="*/ 892179 h 1529450"/>
                <a:gd name="connsiteX20" fmla="*/ 0 w 3733800"/>
                <a:gd name="connsiteY20" fmla="*/ 254913 h 1529450"/>
                <a:gd name="connsiteX0" fmla="*/ 0 w 3733800"/>
                <a:gd name="connsiteY0" fmla="*/ 254913 h 2965481"/>
                <a:gd name="connsiteX1" fmla="*/ 254913 w 3733800"/>
                <a:gd name="connsiteY1" fmla="*/ 0 h 2965481"/>
                <a:gd name="connsiteX2" fmla="*/ 2178050 w 3733800"/>
                <a:gd name="connsiteY2" fmla="*/ 0 h 2965481"/>
                <a:gd name="connsiteX3" fmla="*/ 2178050 w 3733800"/>
                <a:gd name="connsiteY3" fmla="*/ 0 h 2965481"/>
                <a:gd name="connsiteX4" fmla="*/ 3111500 w 3733800"/>
                <a:gd name="connsiteY4" fmla="*/ 0 h 2965481"/>
                <a:gd name="connsiteX5" fmla="*/ 3478887 w 3733800"/>
                <a:gd name="connsiteY5" fmla="*/ 0 h 2965481"/>
                <a:gd name="connsiteX6" fmla="*/ 3733800 w 3733800"/>
                <a:gd name="connsiteY6" fmla="*/ 254913 h 2965481"/>
                <a:gd name="connsiteX7" fmla="*/ 3733800 w 3733800"/>
                <a:gd name="connsiteY7" fmla="*/ 892179 h 2965481"/>
                <a:gd name="connsiteX8" fmla="*/ 3733800 w 3733800"/>
                <a:gd name="connsiteY8" fmla="*/ 892179 h 2965481"/>
                <a:gd name="connsiteX9" fmla="*/ 3733800 w 3733800"/>
                <a:gd name="connsiteY9" fmla="*/ 1274542 h 2965481"/>
                <a:gd name="connsiteX10" fmla="*/ 3733800 w 3733800"/>
                <a:gd name="connsiteY10" fmla="*/ 1274537 h 2965481"/>
                <a:gd name="connsiteX11" fmla="*/ 3478887 w 3733800"/>
                <a:gd name="connsiteY11" fmla="*/ 1529450 h 2965481"/>
                <a:gd name="connsiteX12" fmla="*/ 3111500 w 3733800"/>
                <a:gd name="connsiteY12" fmla="*/ 1529450 h 2965481"/>
                <a:gd name="connsiteX13" fmla="*/ 1918202 w 3733800"/>
                <a:gd name="connsiteY13" fmla="*/ 2965481 h 2965481"/>
                <a:gd name="connsiteX14" fmla="*/ 2922329 w 3733800"/>
                <a:gd name="connsiteY14" fmla="*/ 1550715 h 2965481"/>
                <a:gd name="connsiteX15" fmla="*/ 254913 w 3733800"/>
                <a:gd name="connsiteY15" fmla="*/ 1529450 h 2965481"/>
                <a:gd name="connsiteX16" fmla="*/ 0 w 3733800"/>
                <a:gd name="connsiteY16" fmla="*/ 1274537 h 2965481"/>
                <a:gd name="connsiteX17" fmla="*/ 0 w 3733800"/>
                <a:gd name="connsiteY17" fmla="*/ 1274542 h 2965481"/>
                <a:gd name="connsiteX18" fmla="*/ 0 w 3733800"/>
                <a:gd name="connsiteY18" fmla="*/ 892179 h 2965481"/>
                <a:gd name="connsiteX19" fmla="*/ 0 w 3733800"/>
                <a:gd name="connsiteY19" fmla="*/ 892179 h 2965481"/>
                <a:gd name="connsiteX20" fmla="*/ 0 w 3733800"/>
                <a:gd name="connsiteY20" fmla="*/ 254913 h 296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33800" h="2965481">
                  <a:moveTo>
                    <a:pt x="0" y="254913"/>
                  </a:moveTo>
                  <a:cubicBezTo>
                    <a:pt x="0" y="114128"/>
                    <a:pt x="114128" y="0"/>
                    <a:pt x="254913" y="0"/>
                  </a:cubicBezTo>
                  <a:lnTo>
                    <a:pt x="2178050" y="0"/>
                  </a:lnTo>
                  <a:lnTo>
                    <a:pt x="2178050" y="0"/>
                  </a:lnTo>
                  <a:lnTo>
                    <a:pt x="3111500" y="0"/>
                  </a:lnTo>
                  <a:lnTo>
                    <a:pt x="3478887" y="0"/>
                  </a:lnTo>
                  <a:cubicBezTo>
                    <a:pt x="3619672" y="0"/>
                    <a:pt x="3733800" y="114128"/>
                    <a:pt x="3733800" y="254913"/>
                  </a:cubicBezTo>
                  <a:lnTo>
                    <a:pt x="3733800" y="892179"/>
                  </a:lnTo>
                  <a:lnTo>
                    <a:pt x="3733800" y="892179"/>
                  </a:lnTo>
                  <a:lnTo>
                    <a:pt x="3733800" y="1274542"/>
                  </a:lnTo>
                  <a:lnTo>
                    <a:pt x="3733800" y="1274537"/>
                  </a:lnTo>
                  <a:cubicBezTo>
                    <a:pt x="3733800" y="1415322"/>
                    <a:pt x="3619672" y="1529450"/>
                    <a:pt x="3478887" y="1529450"/>
                  </a:cubicBezTo>
                  <a:lnTo>
                    <a:pt x="3111500" y="1529450"/>
                  </a:lnTo>
                  <a:lnTo>
                    <a:pt x="1918202" y="2965481"/>
                  </a:lnTo>
                  <a:lnTo>
                    <a:pt x="2922329" y="1550715"/>
                  </a:lnTo>
                  <a:lnTo>
                    <a:pt x="254913" y="1529450"/>
                  </a:lnTo>
                  <a:cubicBezTo>
                    <a:pt x="114128" y="1529450"/>
                    <a:pt x="0" y="1415322"/>
                    <a:pt x="0" y="1274537"/>
                  </a:cubicBezTo>
                  <a:lnTo>
                    <a:pt x="0" y="1274542"/>
                  </a:lnTo>
                  <a:lnTo>
                    <a:pt x="0" y="892179"/>
                  </a:lnTo>
                  <a:lnTo>
                    <a:pt x="0" y="892179"/>
                  </a:lnTo>
                  <a:lnTo>
                    <a:pt x="0" y="254913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7651" y="514350"/>
              <a:ext cx="330911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man Old Style" pitchFamily="18" charset="0"/>
                </a:rPr>
                <a:t>These organisms which consume the food produced,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either directly from producers</a:t>
              </a:r>
              <a:endParaRPr lang="en-IN" dirty="0">
                <a:latin typeface="Bookman Old Style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85983" y="1798668"/>
            <a:ext cx="3553017" cy="1673025"/>
            <a:chOff x="3685983" y="1798668"/>
            <a:chExt cx="3553017" cy="1673025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685983" y="1798668"/>
              <a:ext cx="3540612" cy="1673025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0612" h="1673025">
                  <a:moveTo>
                    <a:pt x="623127" y="205051"/>
                  </a:moveTo>
                  <a:cubicBezTo>
                    <a:pt x="623127" y="91804"/>
                    <a:pt x="714931" y="0"/>
                    <a:pt x="828178" y="0"/>
                  </a:cubicBezTo>
                  <a:lnTo>
                    <a:pt x="1109375" y="0"/>
                  </a:lnTo>
                  <a:lnTo>
                    <a:pt x="1109375" y="0"/>
                  </a:lnTo>
                  <a:lnTo>
                    <a:pt x="1838746" y="0"/>
                  </a:lnTo>
                  <a:lnTo>
                    <a:pt x="3335561" y="0"/>
                  </a:lnTo>
                  <a:cubicBezTo>
                    <a:pt x="3448808" y="0"/>
                    <a:pt x="3540612" y="91804"/>
                    <a:pt x="3540612" y="205051"/>
                  </a:cubicBezTo>
                  <a:lnTo>
                    <a:pt x="3540612" y="717665"/>
                  </a:lnTo>
                  <a:lnTo>
                    <a:pt x="3540612" y="717665"/>
                  </a:lnTo>
                  <a:lnTo>
                    <a:pt x="3540612" y="1025235"/>
                  </a:lnTo>
                  <a:lnTo>
                    <a:pt x="3540612" y="1025231"/>
                  </a:lnTo>
                  <a:cubicBezTo>
                    <a:pt x="3540612" y="1138478"/>
                    <a:pt x="3448808" y="1230282"/>
                    <a:pt x="3335561" y="1230282"/>
                  </a:cubicBezTo>
                  <a:lnTo>
                    <a:pt x="1838746" y="1230282"/>
                  </a:lnTo>
                  <a:lnTo>
                    <a:pt x="1109375" y="1230282"/>
                  </a:lnTo>
                  <a:lnTo>
                    <a:pt x="1109375" y="1230282"/>
                  </a:lnTo>
                  <a:lnTo>
                    <a:pt x="828178" y="1230282"/>
                  </a:lnTo>
                  <a:cubicBezTo>
                    <a:pt x="714931" y="1230282"/>
                    <a:pt x="623127" y="1138478"/>
                    <a:pt x="623127" y="1025231"/>
                  </a:cubicBezTo>
                  <a:lnTo>
                    <a:pt x="623127" y="1025235"/>
                  </a:lnTo>
                  <a:lnTo>
                    <a:pt x="0" y="1673025"/>
                  </a:lnTo>
                  <a:lnTo>
                    <a:pt x="623127" y="717665"/>
                  </a:lnTo>
                  <a:lnTo>
                    <a:pt x="623127" y="205051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67200" y="1809750"/>
              <a:ext cx="2971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man Old Style" pitchFamily="18" charset="0"/>
                </a:rPr>
                <a:t>or indirectly by feeding on other consumers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are </a:t>
              </a:r>
              <a:r>
                <a:rPr lang="en-US" dirty="0" smtClean="0">
                  <a:latin typeface="Bookman Old Style" pitchFamily="18" charset="0"/>
                </a:rPr>
                <a:t>called as </a:t>
              </a:r>
              <a:r>
                <a:rPr lang="en-US" b="1" i="1" dirty="0" smtClean="0">
                  <a:latin typeface="Bookman Old Style" pitchFamily="18" charset="0"/>
                </a:rPr>
                <a:t>‘consumers’</a:t>
              </a:r>
              <a:r>
                <a:rPr lang="en-US" dirty="0" smtClean="0">
                  <a:latin typeface="Bookman Old Style" pitchFamily="18" charset="0"/>
                </a:rPr>
                <a:t>.</a:t>
              </a:r>
              <a:endParaRPr lang="en-IN" dirty="0"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4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85800" y="2344036"/>
            <a:ext cx="1505249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Herbivores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742950"/>
            <a:ext cx="1588625" cy="158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287406" y="4297362"/>
            <a:ext cx="1506883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Carnivores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464" y="3105150"/>
            <a:ext cx="1519281" cy="1011841"/>
          </a:xfrm>
          <a:prstGeom prst="roundRect">
            <a:avLst>
              <a:gd name="adj" fmla="val 16667"/>
            </a:avLst>
          </a:prstGeom>
        </p:spPr>
      </p:pic>
      <p:sp>
        <p:nvSpPr>
          <p:cNvPr id="30" name="Rounded Rectangle 29"/>
          <p:cNvSpPr/>
          <p:nvPr/>
        </p:nvSpPr>
        <p:spPr>
          <a:xfrm>
            <a:off x="3359724" y="2333398"/>
            <a:ext cx="1510151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Omnivores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87434" y="4297362"/>
            <a:ext cx="1313342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Parasites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2239996" y="-1508795"/>
            <a:ext cx="385387" cy="3950982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266640"/>
            <a:ext cx="3874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Classification of consumers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14800" y="590550"/>
            <a:ext cx="3563651" cy="1153726"/>
            <a:chOff x="3675349" y="1817536"/>
            <a:chExt cx="3563651" cy="1153726"/>
          </a:xfrm>
        </p:grpSpPr>
        <p:sp>
          <p:nvSpPr>
            <p:cNvPr id="16" name="Rounded Rectangular Callout 9"/>
            <p:cNvSpPr/>
            <p:nvPr/>
          </p:nvSpPr>
          <p:spPr>
            <a:xfrm>
              <a:off x="3675349" y="1817536"/>
              <a:ext cx="3551245" cy="1153726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  <a:gd name="connsiteX0" fmla="*/ 633760 w 3551245"/>
                <a:gd name="connsiteY0" fmla="*/ 243868 h 1269099"/>
                <a:gd name="connsiteX1" fmla="*/ 838811 w 3551245"/>
                <a:gd name="connsiteY1" fmla="*/ 38817 h 1269099"/>
                <a:gd name="connsiteX2" fmla="*/ 1120008 w 3551245"/>
                <a:gd name="connsiteY2" fmla="*/ 38817 h 1269099"/>
                <a:gd name="connsiteX3" fmla="*/ 1120008 w 3551245"/>
                <a:gd name="connsiteY3" fmla="*/ 38817 h 1269099"/>
                <a:gd name="connsiteX4" fmla="*/ 1849379 w 3551245"/>
                <a:gd name="connsiteY4" fmla="*/ 38817 h 1269099"/>
                <a:gd name="connsiteX5" fmla="*/ 3346194 w 3551245"/>
                <a:gd name="connsiteY5" fmla="*/ 38817 h 1269099"/>
                <a:gd name="connsiteX6" fmla="*/ 3551245 w 3551245"/>
                <a:gd name="connsiteY6" fmla="*/ 243868 h 1269099"/>
                <a:gd name="connsiteX7" fmla="*/ 3551245 w 3551245"/>
                <a:gd name="connsiteY7" fmla="*/ 756482 h 1269099"/>
                <a:gd name="connsiteX8" fmla="*/ 3551245 w 3551245"/>
                <a:gd name="connsiteY8" fmla="*/ 756482 h 1269099"/>
                <a:gd name="connsiteX9" fmla="*/ 3551245 w 3551245"/>
                <a:gd name="connsiteY9" fmla="*/ 1064052 h 1269099"/>
                <a:gd name="connsiteX10" fmla="*/ 3551245 w 3551245"/>
                <a:gd name="connsiteY10" fmla="*/ 1064048 h 1269099"/>
                <a:gd name="connsiteX11" fmla="*/ 3346194 w 3551245"/>
                <a:gd name="connsiteY11" fmla="*/ 1269099 h 1269099"/>
                <a:gd name="connsiteX12" fmla="*/ 1849379 w 3551245"/>
                <a:gd name="connsiteY12" fmla="*/ 1269099 h 1269099"/>
                <a:gd name="connsiteX13" fmla="*/ 1120008 w 3551245"/>
                <a:gd name="connsiteY13" fmla="*/ 1269099 h 1269099"/>
                <a:gd name="connsiteX14" fmla="*/ 1120008 w 3551245"/>
                <a:gd name="connsiteY14" fmla="*/ 1269099 h 1269099"/>
                <a:gd name="connsiteX15" fmla="*/ 838811 w 3551245"/>
                <a:gd name="connsiteY15" fmla="*/ 1269099 h 1269099"/>
                <a:gd name="connsiteX16" fmla="*/ 633760 w 3551245"/>
                <a:gd name="connsiteY16" fmla="*/ 1064048 h 1269099"/>
                <a:gd name="connsiteX17" fmla="*/ 633760 w 3551245"/>
                <a:gd name="connsiteY17" fmla="*/ 1064052 h 1269099"/>
                <a:gd name="connsiteX18" fmla="*/ 0 w 3551245"/>
                <a:gd name="connsiteY18" fmla="*/ 0 h 1269099"/>
                <a:gd name="connsiteX19" fmla="*/ 633760 w 3551245"/>
                <a:gd name="connsiteY19" fmla="*/ 756482 h 1269099"/>
                <a:gd name="connsiteX20" fmla="*/ 633760 w 3551245"/>
                <a:gd name="connsiteY20" fmla="*/ 243868 h 126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1245" h="1269099">
                  <a:moveTo>
                    <a:pt x="633760" y="243868"/>
                  </a:moveTo>
                  <a:cubicBezTo>
                    <a:pt x="633760" y="130621"/>
                    <a:pt x="725564" y="38817"/>
                    <a:pt x="838811" y="38817"/>
                  </a:cubicBezTo>
                  <a:lnTo>
                    <a:pt x="1120008" y="38817"/>
                  </a:lnTo>
                  <a:lnTo>
                    <a:pt x="1120008" y="38817"/>
                  </a:lnTo>
                  <a:lnTo>
                    <a:pt x="1849379" y="38817"/>
                  </a:lnTo>
                  <a:lnTo>
                    <a:pt x="3346194" y="38817"/>
                  </a:lnTo>
                  <a:cubicBezTo>
                    <a:pt x="3459441" y="38817"/>
                    <a:pt x="3551245" y="130621"/>
                    <a:pt x="3551245" y="243868"/>
                  </a:cubicBezTo>
                  <a:lnTo>
                    <a:pt x="3551245" y="756482"/>
                  </a:lnTo>
                  <a:lnTo>
                    <a:pt x="3551245" y="756482"/>
                  </a:lnTo>
                  <a:lnTo>
                    <a:pt x="3551245" y="1064052"/>
                  </a:lnTo>
                  <a:lnTo>
                    <a:pt x="3551245" y="1064048"/>
                  </a:lnTo>
                  <a:cubicBezTo>
                    <a:pt x="3551245" y="1177295"/>
                    <a:pt x="3459441" y="1269099"/>
                    <a:pt x="3346194" y="1269099"/>
                  </a:cubicBezTo>
                  <a:lnTo>
                    <a:pt x="1849379" y="1269099"/>
                  </a:lnTo>
                  <a:lnTo>
                    <a:pt x="1120008" y="1269099"/>
                  </a:lnTo>
                  <a:lnTo>
                    <a:pt x="1120008" y="1269099"/>
                  </a:lnTo>
                  <a:lnTo>
                    <a:pt x="838811" y="1269099"/>
                  </a:lnTo>
                  <a:cubicBezTo>
                    <a:pt x="725564" y="1269099"/>
                    <a:pt x="633760" y="1177295"/>
                    <a:pt x="633760" y="1064048"/>
                  </a:cubicBezTo>
                  <a:lnTo>
                    <a:pt x="633760" y="1064052"/>
                  </a:lnTo>
                  <a:lnTo>
                    <a:pt x="0" y="0"/>
                  </a:lnTo>
                  <a:lnTo>
                    <a:pt x="633760" y="756482"/>
                  </a:lnTo>
                  <a:lnTo>
                    <a:pt x="633760" y="243868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7200" y="1939115"/>
              <a:ext cx="2971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Depending on whom the consumers feed upon(What they eat) ....</a:t>
              </a:r>
              <a:endParaRPr lang="en-IN" dirty="0">
                <a:latin typeface="Bookman Old Style" pitchFamily="18" charset="0"/>
              </a:endParaRPr>
            </a:p>
          </p:txBody>
        </p:sp>
      </p:grpSp>
      <p:pic>
        <p:nvPicPr>
          <p:cNvPr id="26" name="Picture 2" descr="\\192.168.1.18\mt_school\2014_15\01STATE_BOARD_MH\ENGLISH_MED\TAT_2014 - 15\10th std\Biology\Chapter 10\Images\lion9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48" y="3223229"/>
            <a:ext cx="1942654" cy="7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\\192.168.1.18\mt_school\2014_15\01STATE_BOARD_MH\ENGLISH_MED\TAT_2014 - 15\10th std\Biology\Chapter 10\Images\deer97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59365"/>
            <a:ext cx="967150" cy="7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5" y="3563179"/>
            <a:ext cx="3148825" cy="48626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43200" y="895350"/>
            <a:ext cx="2755856" cy="1308642"/>
            <a:chOff x="2743200" y="895350"/>
            <a:chExt cx="2755856" cy="130864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923832"/>
              <a:ext cx="1512920" cy="12801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461" y="895350"/>
              <a:ext cx="1273595" cy="128016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062618" y="1535430"/>
            <a:ext cx="3553017" cy="944378"/>
            <a:chOff x="3685983" y="1799228"/>
            <a:chExt cx="3553017" cy="944378"/>
          </a:xfrm>
        </p:grpSpPr>
        <p:sp>
          <p:nvSpPr>
            <p:cNvPr id="21" name="Rounded Rectangular Callout 9"/>
            <p:cNvSpPr/>
            <p:nvPr/>
          </p:nvSpPr>
          <p:spPr>
            <a:xfrm>
              <a:off x="3685983" y="1799228"/>
              <a:ext cx="3540612" cy="944378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0612" h="1673025">
                  <a:moveTo>
                    <a:pt x="623127" y="205051"/>
                  </a:moveTo>
                  <a:cubicBezTo>
                    <a:pt x="623127" y="91804"/>
                    <a:pt x="714931" y="0"/>
                    <a:pt x="828178" y="0"/>
                  </a:cubicBezTo>
                  <a:lnTo>
                    <a:pt x="1109375" y="0"/>
                  </a:lnTo>
                  <a:lnTo>
                    <a:pt x="1109375" y="0"/>
                  </a:lnTo>
                  <a:lnTo>
                    <a:pt x="1838746" y="0"/>
                  </a:lnTo>
                  <a:lnTo>
                    <a:pt x="3335561" y="0"/>
                  </a:lnTo>
                  <a:cubicBezTo>
                    <a:pt x="3448808" y="0"/>
                    <a:pt x="3540612" y="91804"/>
                    <a:pt x="3540612" y="205051"/>
                  </a:cubicBezTo>
                  <a:lnTo>
                    <a:pt x="3540612" y="717665"/>
                  </a:lnTo>
                  <a:lnTo>
                    <a:pt x="3540612" y="717665"/>
                  </a:lnTo>
                  <a:lnTo>
                    <a:pt x="3540612" y="1025235"/>
                  </a:lnTo>
                  <a:lnTo>
                    <a:pt x="3540612" y="1025231"/>
                  </a:lnTo>
                  <a:cubicBezTo>
                    <a:pt x="3540612" y="1138478"/>
                    <a:pt x="3448808" y="1230282"/>
                    <a:pt x="3335561" y="1230282"/>
                  </a:cubicBezTo>
                  <a:lnTo>
                    <a:pt x="1838746" y="1230282"/>
                  </a:lnTo>
                  <a:lnTo>
                    <a:pt x="1109375" y="1230282"/>
                  </a:lnTo>
                  <a:lnTo>
                    <a:pt x="1109375" y="1230282"/>
                  </a:lnTo>
                  <a:lnTo>
                    <a:pt x="828178" y="1230282"/>
                  </a:lnTo>
                  <a:cubicBezTo>
                    <a:pt x="714931" y="1230282"/>
                    <a:pt x="623127" y="1138478"/>
                    <a:pt x="623127" y="1025231"/>
                  </a:cubicBezTo>
                  <a:lnTo>
                    <a:pt x="623127" y="1025235"/>
                  </a:lnTo>
                  <a:lnTo>
                    <a:pt x="0" y="1673025"/>
                  </a:lnTo>
                  <a:lnTo>
                    <a:pt x="623127" y="717665"/>
                  </a:lnTo>
                  <a:lnTo>
                    <a:pt x="623127" y="205051"/>
                  </a:ln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1809750"/>
              <a:ext cx="2971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Animals </a:t>
              </a:r>
              <a:r>
                <a:rPr lang="en-US" dirty="0">
                  <a:latin typeface="Bookman Old Style" pitchFamily="18" charset="0"/>
                </a:rPr>
                <a:t>that feed on grass or other plants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07955" y="3471350"/>
            <a:ext cx="3553017" cy="944378"/>
            <a:chOff x="3685983" y="1799228"/>
            <a:chExt cx="3553017" cy="944378"/>
          </a:xfrm>
        </p:grpSpPr>
        <p:sp>
          <p:nvSpPr>
            <p:cNvPr id="32" name="Rounded Rectangular Callout 9"/>
            <p:cNvSpPr/>
            <p:nvPr/>
          </p:nvSpPr>
          <p:spPr>
            <a:xfrm>
              <a:off x="3685983" y="1799228"/>
              <a:ext cx="3540612" cy="944378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0612" h="1673025">
                  <a:moveTo>
                    <a:pt x="623127" y="205051"/>
                  </a:moveTo>
                  <a:cubicBezTo>
                    <a:pt x="623127" y="91804"/>
                    <a:pt x="714931" y="0"/>
                    <a:pt x="828178" y="0"/>
                  </a:cubicBezTo>
                  <a:lnTo>
                    <a:pt x="1109375" y="0"/>
                  </a:lnTo>
                  <a:lnTo>
                    <a:pt x="1109375" y="0"/>
                  </a:lnTo>
                  <a:lnTo>
                    <a:pt x="1838746" y="0"/>
                  </a:lnTo>
                  <a:lnTo>
                    <a:pt x="3335561" y="0"/>
                  </a:lnTo>
                  <a:cubicBezTo>
                    <a:pt x="3448808" y="0"/>
                    <a:pt x="3540612" y="91804"/>
                    <a:pt x="3540612" y="205051"/>
                  </a:cubicBezTo>
                  <a:lnTo>
                    <a:pt x="3540612" y="717665"/>
                  </a:lnTo>
                  <a:lnTo>
                    <a:pt x="3540612" y="717665"/>
                  </a:lnTo>
                  <a:lnTo>
                    <a:pt x="3540612" y="1025235"/>
                  </a:lnTo>
                  <a:lnTo>
                    <a:pt x="3540612" y="1025231"/>
                  </a:lnTo>
                  <a:cubicBezTo>
                    <a:pt x="3540612" y="1138478"/>
                    <a:pt x="3448808" y="1230282"/>
                    <a:pt x="3335561" y="1230282"/>
                  </a:cubicBezTo>
                  <a:lnTo>
                    <a:pt x="1838746" y="1230282"/>
                  </a:lnTo>
                  <a:lnTo>
                    <a:pt x="1109375" y="1230282"/>
                  </a:lnTo>
                  <a:lnTo>
                    <a:pt x="1109375" y="1230282"/>
                  </a:lnTo>
                  <a:lnTo>
                    <a:pt x="828178" y="1230282"/>
                  </a:lnTo>
                  <a:cubicBezTo>
                    <a:pt x="714931" y="1230282"/>
                    <a:pt x="623127" y="1138478"/>
                    <a:pt x="623127" y="1025231"/>
                  </a:cubicBezTo>
                  <a:lnTo>
                    <a:pt x="623127" y="1025235"/>
                  </a:lnTo>
                  <a:lnTo>
                    <a:pt x="0" y="1673025"/>
                  </a:lnTo>
                  <a:lnTo>
                    <a:pt x="623127" y="717665"/>
                  </a:lnTo>
                  <a:lnTo>
                    <a:pt x="623127" y="205051"/>
                  </a:ln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67200" y="1809750"/>
              <a:ext cx="2971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Animals </a:t>
              </a:r>
              <a:r>
                <a:rPr lang="en-US" dirty="0">
                  <a:latin typeface="Bookman Old Style" pitchFamily="18" charset="0"/>
                </a:rPr>
                <a:t>that feeds chiefly on flesh.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515" y="714611"/>
            <a:ext cx="3769885" cy="1933339"/>
            <a:chOff x="3698387" y="1799227"/>
            <a:chExt cx="3769885" cy="1933339"/>
          </a:xfrm>
        </p:grpSpPr>
        <p:sp>
          <p:nvSpPr>
            <p:cNvPr id="35" name="Rounded Rectangular Callout 9"/>
            <p:cNvSpPr/>
            <p:nvPr/>
          </p:nvSpPr>
          <p:spPr>
            <a:xfrm>
              <a:off x="3698387" y="1799227"/>
              <a:ext cx="3769885" cy="1933339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0612" h="1673025">
                  <a:moveTo>
                    <a:pt x="623127" y="205051"/>
                  </a:moveTo>
                  <a:cubicBezTo>
                    <a:pt x="623127" y="91804"/>
                    <a:pt x="714931" y="0"/>
                    <a:pt x="828178" y="0"/>
                  </a:cubicBezTo>
                  <a:lnTo>
                    <a:pt x="1109375" y="0"/>
                  </a:lnTo>
                  <a:lnTo>
                    <a:pt x="1109375" y="0"/>
                  </a:lnTo>
                  <a:lnTo>
                    <a:pt x="1838746" y="0"/>
                  </a:lnTo>
                  <a:lnTo>
                    <a:pt x="3335561" y="0"/>
                  </a:lnTo>
                  <a:cubicBezTo>
                    <a:pt x="3448808" y="0"/>
                    <a:pt x="3540612" y="91804"/>
                    <a:pt x="3540612" y="205051"/>
                  </a:cubicBezTo>
                  <a:lnTo>
                    <a:pt x="3540612" y="717665"/>
                  </a:lnTo>
                  <a:lnTo>
                    <a:pt x="3540612" y="717665"/>
                  </a:lnTo>
                  <a:lnTo>
                    <a:pt x="3540612" y="1025235"/>
                  </a:lnTo>
                  <a:lnTo>
                    <a:pt x="3540612" y="1025231"/>
                  </a:lnTo>
                  <a:cubicBezTo>
                    <a:pt x="3540612" y="1138478"/>
                    <a:pt x="3448808" y="1230282"/>
                    <a:pt x="3335561" y="1230282"/>
                  </a:cubicBezTo>
                  <a:lnTo>
                    <a:pt x="1838746" y="1230282"/>
                  </a:lnTo>
                  <a:lnTo>
                    <a:pt x="1109375" y="1230282"/>
                  </a:lnTo>
                  <a:lnTo>
                    <a:pt x="1109375" y="1230282"/>
                  </a:lnTo>
                  <a:lnTo>
                    <a:pt x="828178" y="1230282"/>
                  </a:lnTo>
                  <a:cubicBezTo>
                    <a:pt x="714931" y="1230282"/>
                    <a:pt x="623127" y="1138478"/>
                    <a:pt x="623127" y="1025231"/>
                  </a:cubicBezTo>
                  <a:lnTo>
                    <a:pt x="623127" y="1025235"/>
                  </a:lnTo>
                  <a:lnTo>
                    <a:pt x="0" y="1673025"/>
                  </a:lnTo>
                  <a:lnTo>
                    <a:pt x="623127" y="717665"/>
                  </a:lnTo>
                  <a:lnTo>
                    <a:pt x="623127" y="205051"/>
                  </a:ln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1788" y="1945448"/>
              <a:ext cx="32010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  <a:latin typeface="Bookman Old Style" panose="02050604050505020204" pitchFamily="18" charset="0"/>
                  <a:ea typeface="Cambria Math" pitchFamily="18" charset="0"/>
                </a:rPr>
                <a:t>Omni means dual and omnivores means an organism eating both animal and vegetable food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5073" y="2266950"/>
            <a:ext cx="3540612" cy="2024361"/>
            <a:chOff x="3698388" y="1773241"/>
            <a:chExt cx="3540612" cy="2024361"/>
          </a:xfrm>
        </p:grpSpPr>
        <p:sp>
          <p:nvSpPr>
            <p:cNvPr id="38" name="Rounded Rectangular Callout 9"/>
            <p:cNvSpPr/>
            <p:nvPr/>
          </p:nvSpPr>
          <p:spPr>
            <a:xfrm>
              <a:off x="3698388" y="1773241"/>
              <a:ext cx="3540612" cy="2024361"/>
            </a:xfrm>
            <a:custGeom>
              <a:avLst/>
              <a:gdLst>
                <a:gd name="connsiteX0" fmla="*/ 0 w 2917485"/>
                <a:gd name="connsiteY0" fmla="*/ 205051 h 1230282"/>
                <a:gd name="connsiteX1" fmla="*/ 205051 w 2917485"/>
                <a:gd name="connsiteY1" fmla="*/ 0 h 1230282"/>
                <a:gd name="connsiteX2" fmla="*/ 486248 w 2917485"/>
                <a:gd name="connsiteY2" fmla="*/ 0 h 1230282"/>
                <a:gd name="connsiteX3" fmla="*/ 486248 w 2917485"/>
                <a:gd name="connsiteY3" fmla="*/ 0 h 1230282"/>
                <a:gd name="connsiteX4" fmla="*/ 1215619 w 2917485"/>
                <a:gd name="connsiteY4" fmla="*/ 0 h 1230282"/>
                <a:gd name="connsiteX5" fmla="*/ 2712434 w 2917485"/>
                <a:gd name="connsiteY5" fmla="*/ 0 h 1230282"/>
                <a:gd name="connsiteX6" fmla="*/ 2917485 w 2917485"/>
                <a:gd name="connsiteY6" fmla="*/ 205051 h 1230282"/>
                <a:gd name="connsiteX7" fmla="*/ 2917485 w 2917485"/>
                <a:gd name="connsiteY7" fmla="*/ 717665 h 1230282"/>
                <a:gd name="connsiteX8" fmla="*/ 2917485 w 2917485"/>
                <a:gd name="connsiteY8" fmla="*/ 717665 h 1230282"/>
                <a:gd name="connsiteX9" fmla="*/ 2917485 w 2917485"/>
                <a:gd name="connsiteY9" fmla="*/ 1025235 h 1230282"/>
                <a:gd name="connsiteX10" fmla="*/ 2917485 w 2917485"/>
                <a:gd name="connsiteY10" fmla="*/ 1025231 h 1230282"/>
                <a:gd name="connsiteX11" fmla="*/ 2712434 w 2917485"/>
                <a:gd name="connsiteY11" fmla="*/ 1230282 h 1230282"/>
                <a:gd name="connsiteX12" fmla="*/ 1215619 w 2917485"/>
                <a:gd name="connsiteY12" fmla="*/ 1230282 h 1230282"/>
                <a:gd name="connsiteX13" fmla="*/ 486248 w 2917485"/>
                <a:gd name="connsiteY13" fmla="*/ 1230282 h 1230282"/>
                <a:gd name="connsiteX14" fmla="*/ 486248 w 2917485"/>
                <a:gd name="connsiteY14" fmla="*/ 1230282 h 1230282"/>
                <a:gd name="connsiteX15" fmla="*/ 205051 w 2917485"/>
                <a:gd name="connsiteY15" fmla="*/ 1230282 h 1230282"/>
                <a:gd name="connsiteX16" fmla="*/ 0 w 2917485"/>
                <a:gd name="connsiteY16" fmla="*/ 1025231 h 1230282"/>
                <a:gd name="connsiteX17" fmla="*/ 0 w 2917485"/>
                <a:gd name="connsiteY17" fmla="*/ 1025235 h 1230282"/>
                <a:gd name="connsiteX18" fmla="*/ -325416 w 2917485"/>
                <a:gd name="connsiteY18" fmla="*/ 1311518 h 1230282"/>
                <a:gd name="connsiteX19" fmla="*/ 0 w 2917485"/>
                <a:gd name="connsiteY19" fmla="*/ 717665 h 1230282"/>
                <a:gd name="connsiteX20" fmla="*/ 0 w 2917485"/>
                <a:gd name="connsiteY20" fmla="*/ 205051 h 1230282"/>
                <a:gd name="connsiteX0" fmla="*/ 623127 w 3540612"/>
                <a:gd name="connsiteY0" fmla="*/ 205051 h 1673025"/>
                <a:gd name="connsiteX1" fmla="*/ 828178 w 3540612"/>
                <a:gd name="connsiteY1" fmla="*/ 0 h 1673025"/>
                <a:gd name="connsiteX2" fmla="*/ 1109375 w 3540612"/>
                <a:gd name="connsiteY2" fmla="*/ 0 h 1673025"/>
                <a:gd name="connsiteX3" fmla="*/ 1109375 w 3540612"/>
                <a:gd name="connsiteY3" fmla="*/ 0 h 1673025"/>
                <a:gd name="connsiteX4" fmla="*/ 1838746 w 3540612"/>
                <a:gd name="connsiteY4" fmla="*/ 0 h 1673025"/>
                <a:gd name="connsiteX5" fmla="*/ 3335561 w 3540612"/>
                <a:gd name="connsiteY5" fmla="*/ 0 h 1673025"/>
                <a:gd name="connsiteX6" fmla="*/ 3540612 w 3540612"/>
                <a:gd name="connsiteY6" fmla="*/ 205051 h 1673025"/>
                <a:gd name="connsiteX7" fmla="*/ 3540612 w 3540612"/>
                <a:gd name="connsiteY7" fmla="*/ 717665 h 1673025"/>
                <a:gd name="connsiteX8" fmla="*/ 3540612 w 3540612"/>
                <a:gd name="connsiteY8" fmla="*/ 717665 h 1673025"/>
                <a:gd name="connsiteX9" fmla="*/ 3540612 w 3540612"/>
                <a:gd name="connsiteY9" fmla="*/ 1025235 h 1673025"/>
                <a:gd name="connsiteX10" fmla="*/ 3540612 w 3540612"/>
                <a:gd name="connsiteY10" fmla="*/ 1025231 h 1673025"/>
                <a:gd name="connsiteX11" fmla="*/ 3335561 w 3540612"/>
                <a:gd name="connsiteY11" fmla="*/ 1230282 h 1673025"/>
                <a:gd name="connsiteX12" fmla="*/ 1838746 w 3540612"/>
                <a:gd name="connsiteY12" fmla="*/ 1230282 h 1673025"/>
                <a:gd name="connsiteX13" fmla="*/ 1109375 w 3540612"/>
                <a:gd name="connsiteY13" fmla="*/ 1230282 h 1673025"/>
                <a:gd name="connsiteX14" fmla="*/ 1109375 w 3540612"/>
                <a:gd name="connsiteY14" fmla="*/ 1230282 h 1673025"/>
                <a:gd name="connsiteX15" fmla="*/ 828178 w 3540612"/>
                <a:gd name="connsiteY15" fmla="*/ 1230282 h 1673025"/>
                <a:gd name="connsiteX16" fmla="*/ 623127 w 3540612"/>
                <a:gd name="connsiteY16" fmla="*/ 1025231 h 1673025"/>
                <a:gd name="connsiteX17" fmla="*/ 623127 w 3540612"/>
                <a:gd name="connsiteY17" fmla="*/ 1025235 h 1673025"/>
                <a:gd name="connsiteX18" fmla="*/ 0 w 3540612"/>
                <a:gd name="connsiteY18" fmla="*/ 1673025 h 1673025"/>
                <a:gd name="connsiteX19" fmla="*/ 623127 w 3540612"/>
                <a:gd name="connsiteY19" fmla="*/ 717665 h 1673025"/>
                <a:gd name="connsiteX20" fmla="*/ 623127 w 3540612"/>
                <a:gd name="connsiteY20" fmla="*/ 205051 h 16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40612" h="1673025">
                  <a:moveTo>
                    <a:pt x="623127" y="205051"/>
                  </a:moveTo>
                  <a:cubicBezTo>
                    <a:pt x="623127" y="91804"/>
                    <a:pt x="714931" y="0"/>
                    <a:pt x="828178" y="0"/>
                  </a:cubicBezTo>
                  <a:lnTo>
                    <a:pt x="1109375" y="0"/>
                  </a:lnTo>
                  <a:lnTo>
                    <a:pt x="1109375" y="0"/>
                  </a:lnTo>
                  <a:lnTo>
                    <a:pt x="1838746" y="0"/>
                  </a:lnTo>
                  <a:lnTo>
                    <a:pt x="3335561" y="0"/>
                  </a:lnTo>
                  <a:cubicBezTo>
                    <a:pt x="3448808" y="0"/>
                    <a:pt x="3540612" y="91804"/>
                    <a:pt x="3540612" y="205051"/>
                  </a:cubicBezTo>
                  <a:lnTo>
                    <a:pt x="3540612" y="717665"/>
                  </a:lnTo>
                  <a:lnTo>
                    <a:pt x="3540612" y="717665"/>
                  </a:lnTo>
                  <a:lnTo>
                    <a:pt x="3540612" y="1025235"/>
                  </a:lnTo>
                  <a:lnTo>
                    <a:pt x="3540612" y="1025231"/>
                  </a:lnTo>
                  <a:cubicBezTo>
                    <a:pt x="3540612" y="1138478"/>
                    <a:pt x="3448808" y="1230282"/>
                    <a:pt x="3335561" y="1230282"/>
                  </a:cubicBezTo>
                  <a:lnTo>
                    <a:pt x="1838746" y="1230282"/>
                  </a:lnTo>
                  <a:lnTo>
                    <a:pt x="1109375" y="1230282"/>
                  </a:lnTo>
                  <a:lnTo>
                    <a:pt x="1109375" y="1230282"/>
                  </a:lnTo>
                  <a:lnTo>
                    <a:pt x="828178" y="1230282"/>
                  </a:lnTo>
                  <a:cubicBezTo>
                    <a:pt x="714931" y="1230282"/>
                    <a:pt x="623127" y="1138478"/>
                    <a:pt x="623127" y="1025231"/>
                  </a:cubicBezTo>
                  <a:lnTo>
                    <a:pt x="623127" y="1025235"/>
                  </a:lnTo>
                  <a:lnTo>
                    <a:pt x="0" y="1673025"/>
                  </a:lnTo>
                  <a:lnTo>
                    <a:pt x="623127" y="717665"/>
                  </a:lnTo>
                  <a:lnTo>
                    <a:pt x="623127" y="205051"/>
                  </a:ln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67200" y="1809750"/>
              <a:ext cx="29718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An </a:t>
              </a:r>
              <a:r>
                <a:rPr lang="en-US" dirty="0">
                  <a:latin typeface="Bookman Old Style" pitchFamily="18" charset="0"/>
                </a:rPr>
                <a:t>animal or plant that lives on or in </a:t>
              </a:r>
              <a:r>
                <a:rPr lang="en-US" dirty="0" smtClean="0">
                  <a:latin typeface="Bookman Old Style" pitchFamily="18" charset="0"/>
                </a:rPr>
                <a:t>another organism </a:t>
              </a:r>
              <a:r>
                <a:rPr lang="en-US" dirty="0">
                  <a:latin typeface="Bookman Old Style" pitchFamily="18" charset="0"/>
                </a:rPr>
                <a:t>from which it gets its food, always at the expense of the host.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235</Words>
  <Application>Microsoft Office PowerPoint</Application>
  <PresentationFormat>On-screen Show (16:9)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2022-04-25T02:26:23Z</dcterms:modified>
</cp:coreProperties>
</file>