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0" r:id="rId2"/>
    <p:sldId id="465" r:id="rId3"/>
    <p:sldId id="484" r:id="rId4"/>
    <p:sldId id="483" r:id="rId5"/>
    <p:sldId id="482" r:id="rId6"/>
    <p:sldId id="468" r:id="rId7"/>
    <p:sldId id="55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23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6383" y="1657350"/>
            <a:ext cx="1394114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NEPHRON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048" y="1225432"/>
            <a:ext cx="4724400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Basic filtration unit in the kidney is 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8048" y="618174"/>
            <a:ext cx="501650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Situated at the back side of the abdomen, one on either side of the vertebral column 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8048" y="1555691"/>
            <a:ext cx="4724400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A cluster of thin walled capillaries 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2801" y="2585914"/>
            <a:ext cx="1753599" cy="219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Oval 19"/>
          <p:cNvSpPr/>
          <p:nvPr/>
        </p:nvSpPr>
        <p:spPr>
          <a:xfrm>
            <a:off x="3892129" y="4168235"/>
            <a:ext cx="738359" cy="4575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pic>
        <p:nvPicPr>
          <p:cNvPr id="18438" name="Picture 6" descr="http://www.personaldebtsettlement.org/images/personaldebtsettlement-arro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3686" flipH="1" flipV="1">
            <a:off x="3679911" y="2191959"/>
            <a:ext cx="1252927" cy="882011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882615" y="2038350"/>
            <a:ext cx="2454283" cy="2575680"/>
            <a:chOff x="1378743" y="798129"/>
            <a:chExt cx="3650457" cy="3831021"/>
          </a:xfrm>
        </p:grpSpPr>
        <p:sp>
          <p:nvSpPr>
            <p:cNvPr id="16" name="Freeform 15"/>
            <p:cNvSpPr/>
            <p:nvPr/>
          </p:nvSpPr>
          <p:spPr>
            <a:xfrm>
              <a:off x="1676400" y="1829393"/>
              <a:ext cx="1765562" cy="1938205"/>
            </a:xfrm>
            <a:custGeom>
              <a:avLst/>
              <a:gdLst>
                <a:gd name="connsiteX0" fmla="*/ 973948 w 1631998"/>
                <a:gd name="connsiteY0" fmla="*/ 667218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24368 h 1791594"/>
                <a:gd name="connsiteX31" fmla="*/ 973948 w 1631998"/>
                <a:gd name="connsiteY31" fmla="*/ 667218 h 1791594"/>
                <a:gd name="connsiteX0" fmla="*/ 973948 w 1631998"/>
                <a:gd name="connsiteY0" fmla="*/ 667218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24368 h 1791594"/>
                <a:gd name="connsiteX31" fmla="*/ 973948 w 1631998"/>
                <a:gd name="connsiteY31" fmla="*/ 667218 h 1791594"/>
                <a:gd name="connsiteX0" fmla="*/ 973948 w 1631998"/>
                <a:gd name="connsiteY0" fmla="*/ 667218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73948 w 1631998"/>
                <a:gd name="connsiteY31" fmla="*/ 667218 h 1791594"/>
                <a:gd name="connsiteX0" fmla="*/ 973948 w 1631998"/>
                <a:gd name="connsiteY0" fmla="*/ 667218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73948 w 1631998"/>
                <a:gd name="connsiteY32" fmla="*/ 667218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72348 w 1631998"/>
                <a:gd name="connsiteY2" fmla="*/ 495768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45935 w 1631998"/>
                <a:gd name="connsiteY2" fmla="*/ 453947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58048 w 1631998"/>
                <a:gd name="connsiteY23" fmla="*/ 260818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45935 w 1631998"/>
                <a:gd name="connsiteY2" fmla="*/ 453947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789798 w 1631998"/>
                <a:gd name="connsiteY12" fmla="*/ 108418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71254 w 1631998"/>
                <a:gd name="connsiteY23" fmla="*/ 269623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45935 w 1631998"/>
                <a:gd name="connsiteY2" fmla="*/ 453947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807407 w 1631998"/>
                <a:gd name="connsiteY12" fmla="*/ 101814 h 1791594"/>
                <a:gd name="connsiteX13" fmla="*/ 700898 w 1631998"/>
                <a:gd name="connsiteY13" fmla="*/ 44918 h 1791594"/>
                <a:gd name="connsiteX14" fmla="*/ 624698 w 1631998"/>
                <a:gd name="connsiteY14" fmla="*/ 19518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71254 w 1631998"/>
                <a:gd name="connsiteY23" fmla="*/ 269623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16 h 1791594"/>
                <a:gd name="connsiteX1" fmla="*/ 865998 w 1631998"/>
                <a:gd name="connsiteY1" fmla="*/ 654518 h 1791594"/>
                <a:gd name="connsiteX2" fmla="*/ 845935 w 1631998"/>
                <a:gd name="connsiteY2" fmla="*/ 453947 h 1791594"/>
                <a:gd name="connsiteX3" fmla="*/ 853298 w 1631998"/>
                <a:gd name="connsiteY3" fmla="*/ 190968 h 1791594"/>
                <a:gd name="connsiteX4" fmla="*/ 948548 w 1631998"/>
                <a:gd name="connsiteY4" fmla="*/ 114768 h 1791594"/>
                <a:gd name="connsiteX5" fmla="*/ 1227948 w 1631998"/>
                <a:gd name="connsiteY5" fmla="*/ 95718 h 1791594"/>
                <a:gd name="connsiteX6" fmla="*/ 1462898 w 1631998"/>
                <a:gd name="connsiteY6" fmla="*/ 114768 h 1791594"/>
                <a:gd name="connsiteX7" fmla="*/ 1621648 w 1631998"/>
                <a:gd name="connsiteY7" fmla="*/ 70318 h 1791594"/>
                <a:gd name="connsiteX8" fmla="*/ 1589898 w 1631998"/>
                <a:gd name="connsiteY8" fmla="*/ 468 h 1791594"/>
                <a:gd name="connsiteX9" fmla="*/ 1373998 w 1631998"/>
                <a:gd name="connsiteY9" fmla="*/ 38568 h 1791594"/>
                <a:gd name="connsiteX10" fmla="*/ 1145398 w 1631998"/>
                <a:gd name="connsiteY10" fmla="*/ 13168 h 1791594"/>
                <a:gd name="connsiteX11" fmla="*/ 910448 w 1631998"/>
                <a:gd name="connsiteY11" fmla="*/ 44918 h 1791594"/>
                <a:gd name="connsiteX12" fmla="*/ 807407 w 1631998"/>
                <a:gd name="connsiteY12" fmla="*/ 101814 h 1791594"/>
                <a:gd name="connsiteX13" fmla="*/ 700898 w 1631998"/>
                <a:gd name="connsiteY13" fmla="*/ 44918 h 1791594"/>
                <a:gd name="connsiteX14" fmla="*/ 598285 w 1631998"/>
                <a:gd name="connsiteY14" fmla="*/ 15116 h 1791594"/>
                <a:gd name="connsiteX15" fmla="*/ 415148 w 1631998"/>
                <a:gd name="connsiteY15" fmla="*/ 25868 h 1791594"/>
                <a:gd name="connsiteX16" fmla="*/ 180198 w 1631998"/>
                <a:gd name="connsiteY16" fmla="*/ 32218 h 1791594"/>
                <a:gd name="connsiteX17" fmla="*/ 34148 w 1631998"/>
                <a:gd name="connsiteY17" fmla="*/ 6818 h 1791594"/>
                <a:gd name="connsiteX18" fmla="*/ 2398 w 1631998"/>
                <a:gd name="connsiteY18" fmla="*/ 57618 h 1791594"/>
                <a:gd name="connsiteX19" fmla="*/ 78598 w 1631998"/>
                <a:gd name="connsiteY19" fmla="*/ 89368 h 1791594"/>
                <a:gd name="connsiteX20" fmla="*/ 307198 w 1631998"/>
                <a:gd name="connsiteY20" fmla="*/ 114768 h 1791594"/>
                <a:gd name="connsiteX21" fmla="*/ 586598 w 1631998"/>
                <a:gd name="connsiteY21" fmla="*/ 102068 h 1791594"/>
                <a:gd name="connsiteX22" fmla="*/ 745348 w 1631998"/>
                <a:gd name="connsiteY22" fmla="*/ 165568 h 1791594"/>
                <a:gd name="connsiteX23" fmla="*/ 771254 w 1631998"/>
                <a:gd name="connsiteY23" fmla="*/ 269623 h 1791594"/>
                <a:gd name="connsiteX24" fmla="*/ 777098 w 1631998"/>
                <a:gd name="connsiteY24" fmla="*/ 749768 h 1791594"/>
                <a:gd name="connsiteX25" fmla="*/ 770748 w 1631998"/>
                <a:gd name="connsiteY25" fmla="*/ 1784818 h 1791594"/>
                <a:gd name="connsiteX26" fmla="*/ 865998 w 1631998"/>
                <a:gd name="connsiteY26" fmla="*/ 1791168 h 1791594"/>
                <a:gd name="connsiteX27" fmla="*/ 865998 w 1631998"/>
                <a:gd name="connsiteY27" fmla="*/ 1721318 h 1791594"/>
                <a:gd name="connsiteX28" fmla="*/ 859648 w 1631998"/>
                <a:gd name="connsiteY28" fmla="*/ 1327618 h 1791594"/>
                <a:gd name="connsiteX29" fmla="*/ 853298 w 1631998"/>
                <a:gd name="connsiteY29" fmla="*/ 825968 h 1791594"/>
                <a:gd name="connsiteX30" fmla="*/ 853298 w 1631998"/>
                <a:gd name="connsiteY30" fmla="*/ 739776 h 1791594"/>
                <a:gd name="connsiteX31" fmla="*/ 986385 w 1631998"/>
                <a:gd name="connsiteY31" fmla="*/ 683366 h 1791594"/>
                <a:gd name="connsiteX32" fmla="*/ 982753 w 1631998"/>
                <a:gd name="connsiteY32" fmla="*/ 660616 h 1791594"/>
                <a:gd name="connsiteX0" fmla="*/ 982753 w 1631998"/>
                <a:gd name="connsiteY0" fmla="*/ 660602 h 1791580"/>
                <a:gd name="connsiteX1" fmla="*/ 865998 w 1631998"/>
                <a:gd name="connsiteY1" fmla="*/ 654504 h 1791580"/>
                <a:gd name="connsiteX2" fmla="*/ 845935 w 1631998"/>
                <a:gd name="connsiteY2" fmla="*/ 453933 h 1791580"/>
                <a:gd name="connsiteX3" fmla="*/ 853298 w 1631998"/>
                <a:gd name="connsiteY3" fmla="*/ 190954 h 1791580"/>
                <a:gd name="connsiteX4" fmla="*/ 948548 w 1631998"/>
                <a:gd name="connsiteY4" fmla="*/ 114754 h 1791580"/>
                <a:gd name="connsiteX5" fmla="*/ 1227948 w 1631998"/>
                <a:gd name="connsiteY5" fmla="*/ 95704 h 1791580"/>
                <a:gd name="connsiteX6" fmla="*/ 1462898 w 1631998"/>
                <a:gd name="connsiteY6" fmla="*/ 114754 h 1791580"/>
                <a:gd name="connsiteX7" fmla="*/ 1621648 w 1631998"/>
                <a:gd name="connsiteY7" fmla="*/ 70304 h 1791580"/>
                <a:gd name="connsiteX8" fmla="*/ 1589898 w 1631998"/>
                <a:gd name="connsiteY8" fmla="*/ 454 h 1791580"/>
                <a:gd name="connsiteX9" fmla="*/ 1373998 w 1631998"/>
                <a:gd name="connsiteY9" fmla="*/ 38554 h 1791580"/>
                <a:gd name="connsiteX10" fmla="*/ 1101376 w 1631998"/>
                <a:gd name="connsiteY10" fmla="*/ 4350 h 1791580"/>
                <a:gd name="connsiteX11" fmla="*/ 910448 w 1631998"/>
                <a:gd name="connsiteY11" fmla="*/ 44904 h 1791580"/>
                <a:gd name="connsiteX12" fmla="*/ 807407 w 1631998"/>
                <a:gd name="connsiteY12" fmla="*/ 101800 h 1791580"/>
                <a:gd name="connsiteX13" fmla="*/ 700898 w 1631998"/>
                <a:gd name="connsiteY13" fmla="*/ 44904 h 1791580"/>
                <a:gd name="connsiteX14" fmla="*/ 598285 w 1631998"/>
                <a:gd name="connsiteY14" fmla="*/ 15102 h 1791580"/>
                <a:gd name="connsiteX15" fmla="*/ 415148 w 1631998"/>
                <a:gd name="connsiteY15" fmla="*/ 25854 h 1791580"/>
                <a:gd name="connsiteX16" fmla="*/ 180198 w 1631998"/>
                <a:gd name="connsiteY16" fmla="*/ 32204 h 1791580"/>
                <a:gd name="connsiteX17" fmla="*/ 34148 w 1631998"/>
                <a:gd name="connsiteY17" fmla="*/ 6804 h 1791580"/>
                <a:gd name="connsiteX18" fmla="*/ 2398 w 1631998"/>
                <a:gd name="connsiteY18" fmla="*/ 57604 h 1791580"/>
                <a:gd name="connsiteX19" fmla="*/ 78598 w 1631998"/>
                <a:gd name="connsiteY19" fmla="*/ 89354 h 1791580"/>
                <a:gd name="connsiteX20" fmla="*/ 307198 w 1631998"/>
                <a:gd name="connsiteY20" fmla="*/ 114754 h 1791580"/>
                <a:gd name="connsiteX21" fmla="*/ 586598 w 1631998"/>
                <a:gd name="connsiteY21" fmla="*/ 102054 h 1791580"/>
                <a:gd name="connsiteX22" fmla="*/ 745348 w 1631998"/>
                <a:gd name="connsiteY22" fmla="*/ 165554 h 1791580"/>
                <a:gd name="connsiteX23" fmla="*/ 771254 w 1631998"/>
                <a:gd name="connsiteY23" fmla="*/ 269609 h 1791580"/>
                <a:gd name="connsiteX24" fmla="*/ 777098 w 1631998"/>
                <a:gd name="connsiteY24" fmla="*/ 749754 h 1791580"/>
                <a:gd name="connsiteX25" fmla="*/ 770748 w 1631998"/>
                <a:gd name="connsiteY25" fmla="*/ 1784804 h 1791580"/>
                <a:gd name="connsiteX26" fmla="*/ 865998 w 1631998"/>
                <a:gd name="connsiteY26" fmla="*/ 1791154 h 1791580"/>
                <a:gd name="connsiteX27" fmla="*/ 865998 w 1631998"/>
                <a:gd name="connsiteY27" fmla="*/ 1721304 h 1791580"/>
                <a:gd name="connsiteX28" fmla="*/ 859648 w 1631998"/>
                <a:gd name="connsiteY28" fmla="*/ 1327604 h 1791580"/>
                <a:gd name="connsiteX29" fmla="*/ 853298 w 1631998"/>
                <a:gd name="connsiteY29" fmla="*/ 825954 h 1791580"/>
                <a:gd name="connsiteX30" fmla="*/ 853298 w 1631998"/>
                <a:gd name="connsiteY30" fmla="*/ 739762 h 1791580"/>
                <a:gd name="connsiteX31" fmla="*/ 986385 w 1631998"/>
                <a:gd name="connsiteY31" fmla="*/ 683352 h 1791580"/>
                <a:gd name="connsiteX32" fmla="*/ 982753 w 1631998"/>
                <a:gd name="connsiteY32" fmla="*/ 660602 h 1791580"/>
                <a:gd name="connsiteX0" fmla="*/ 982753 w 1631998"/>
                <a:gd name="connsiteY0" fmla="*/ 660602 h 1791580"/>
                <a:gd name="connsiteX1" fmla="*/ 865998 w 1631998"/>
                <a:gd name="connsiteY1" fmla="*/ 654504 h 1791580"/>
                <a:gd name="connsiteX2" fmla="*/ 845935 w 1631998"/>
                <a:gd name="connsiteY2" fmla="*/ 453933 h 1791580"/>
                <a:gd name="connsiteX3" fmla="*/ 853298 w 1631998"/>
                <a:gd name="connsiteY3" fmla="*/ 190954 h 1791580"/>
                <a:gd name="connsiteX4" fmla="*/ 948548 w 1631998"/>
                <a:gd name="connsiteY4" fmla="*/ 114754 h 1791580"/>
                <a:gd name="connsiteX5" fmla="*/ 1153111 w 1631998"/>
                <a:gd name="connsiteY5" fmla="*/ 78096 h 1791580"/>
                <a:gd name="connsiteX6" fmla="*/ 1462898 w 1631998"/>
                <a:gd name="connsiteY6" fmla="*/ 114754 h 1791580"/>
                <a:gd name="connsiteX7" fmla="*/ 1621648 w 1631998"/>
                <a:gd name="connsiteY7" fmla="*/ 70304 h 1791580"/>
                <a:gd name="connsiteX8" fmla="*/ 1589898 w 1631998"/>
                <a:gd name="connsiteY8" fmla="*/ 454 h 1791580"/>
                <a:gd name="connsiteX9" fmla="*/ 1373998 w 1631998"/>
                <a:gd name="connsiteY9" fmla="*/ 38554 h 1791580"/>
                <a:gd name="connsiteX10" fmla="*/ 1101376 w 1631998"/>
                <a:gd name="connsiteY10" fmla="*/ 4350 h 1791580"/>
                <a:gd name="connsiteX11" fmla="*/ 910448 w 1631998"/>
                <a:gd name="connsiteY11" fmla="*/ 44904 h 1791580"/>
                <a:gd name="connsiteX12" fmla="*/ 807407 w 1631998"/>
                <a:gd name="connsiteY12" fmla="*/ 101800 h 1791580"/>
                <a:gd name="connsiteX13" fmla="*/ 700898 w 1631998"/>
                <a:gd name="connsiteY13" fmla="*/ 44904 h 1791580"/>
                <a:gd name="connsiteX14" fmla="*/ 598285 w 1631998"/>
                <a:gd name="connsiteY14" fmla="*/ 15102 h 1791580"/>
                <a:gd name="connsiteX15" fmla="*/ 415148 w 1631998"/>
                <a:gd name="connsiteY15" fmla="*/ 25854 h 1791580"/>
                <a:gd name="connsiteX16" fmla="*/ 180198 w 1631998"/>
                <a:gd name="connsiteY16" fmla="*/ 32204 h 1791580"/>
                <a:gd name="connsiteX17" fmla="*/ 34148 w 1631998"/>
                <a:gd name="connsiteY17" fmla="*/ 6804 h 1791580"/>
                <a:gd name="connsiteX18" fmla="*/ 2398 w 1631998"/>
                <a:gd name="connsiteY18" fmla="*/ 57604 h 1791580"/>
                <a:gd name="connsiteX19" fmla="*/ 78598 w 1631998"/>
                <a:gd name="connsiteY19" fmla="*/ 89354 h 1791580"/>
                <a:gd name="connsiteX20" fmla="*/ 307198 w 1631998"/>
                <a:gd name="connsiteY20" fmla="*/ 114754 h 1791580"/>
                <a:gd name="connsiteX21" fmla="*/ 586598 w 1631998"/>
                <a:gd name="connsiteY21" fmla="*/ 102054 h 1791580"/>
                <a:gd name="connsiteX22" fmla="*/ 745348 w 1631998"/>
                <a:gd name="connsiteY22" fmla="*/ 165554 h 1791580"/>
                <a:gd name="connsiteX23" fmla="*/ 771254 w 1631998"/>
                <a:gd name="connsiteY23" fmla="*/ 269609 h 1791580"/>
                <a:gd name="connsiteX24" fmla="*/ 777098 w 1631998"/>
                <a:gd name="connsiteY24" fmla="*/ 749754 h 1791580"/>
                <a:gd name="connsiteX25" fmla="*/ 770748 w 1631998"/>
                <a:gd name="connsiteY25" fmla="*/ 1784804 h 1791580"/>
                <a:gd name="connsiteX26" fmla="*/ 865998 w 1631998"/>
                <a:gd name="connsiteY26" fmla="*/ 1791154 h 1791580"/>
                <a:gd name="connsiteX27" fmla="*/ 865998 w 1631998"/>
                <a:gd name="connsiteY27" fmla="*/ 1721304 h 1791580"/>
                <a:gd name="connsiteX28" fmla="*/ 859648 w 1631998"/>
                <a:gd name="connsiteY28" fmla="*/ 1327604 h 1791580"/>
                <a:gd name="connsiteX29" fmla="*/ 853298 w 1631998"/>
                <a:gd name="connsiteY29" fmla="*/ 825954 h 1791580"/>
                <a:gd name="connsiteX30" fmla="*/ 853298 w 1631998"/>
                <a:gd name="connsiteY30" fmla="*/ 739762 h 1791580"/>
                <a:gd name="connsiteX31" fmla="*/ 986385 w 1631998"/>
                <a:gd name="connsiteY31" fmla="*/ 683352 h 1791580"/>
                <a:gd name="connsiteX32" fmla="*/ 982753 w 1631998"/>
                <a:gd name="connsiteY32" fmla="*/ 660602 h 179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31998" h="1791580">
                  <a:moveTo>
                    <a:pt x="982753" y="660602"/>
                  </a:moveTo>
                  <a:cubicBezTo>
                    <a:pt x="962689" y="655794"/>
                    <a:pt x="888801" y="688949"/>
                    <a:pt x="865998" y="654504"/>
                  </a:cubicBezTo>
                  <a:cubicBezTo>
                    <a:pt x="843195" y="620059"/>
                    <a:pt x="848052" y="531191"/>
                    <a:pt x="845935" y="453933"/>
                  </a:cubicBezTo>
                  <a:cubicBezTo>
                    <a:pt x="843818" y="376675"/>
                    <a:pt x="836196" y="247484"/>
                    <a:pt x="853298" y="190954"/>
                  </a:cubicBezTo>
                  <a:cubicBezTo>
                    <a:pt x="870400" y="134424"/>
                    <a:pt x="898579" y="133564"/>
                    <a:pt x="948548" y="114754"/>
                  </a:cubicBezTo>
                  <a:cubicBezTo>
                    <a:pt x="998517" y="95944"/>
                    <a:pt x="1067386" y="78096"/>
                    <a:pt x="1153111" y="78096"/>
                  </a:cubicBezTo>
                  <a:cubicBezTo>
                    <a:pt x="1238836" y="78096"/>
                    <a:pt x="1384809" y="116053"/>
                    <a:pt x="1462898" y="114754"/>
                  </a:cubicBezTo>
                  <a:cubicBezTo>
                    <a:pt x="1540988" y="113455"/>
                    <a:pt x="1600482" y="89354"/>
                    <a:pt x="1621648" y="70304"/>
                  </a:cubicBezTo>
                  <a:cubicBezTo>
                    <a:pt x="1642814" y="51254"/>
                    <a:pt x="1631173" y="5746"/>
                    <a:pt x="1589898" y="454"/>
                  </a:cubicBezTo>
                  <a:cubicBezTo>
                    <a:pt x="1548623" y="-4838"/>
                    <a:pt x="1455418" y="37905"/>
                    <a:pt x="1373998" y="38554"/>
                  </a:cubicBezTo>
                  <a:cubicBezTo>
                    <a:pt x="1292578" y="39203"/>
                    <a:pt x="1178634" y="3292"/>
                    <a:pt x="1101376" y="4350"/>
                  </a:cubicBezTo>
                  <a:cubicBezTo>
                    <a:pt x="1024118" y="5408"/>
                    <a:pt x="959443" y="28662"/>
                    <a:pt x="910448" y="44904"/>
                  </a:cubicBezTo>
                  <a:cubicBezTo>
                    <a:pt x="861453" y="61146"/>
                    <a:pt x="842332" y="101800"/>
                    <a:pt x="807407" y="101800"/>
                  </a:cubicBezTo>
                  <a:cubicBezTo>
                    <a:pt x="772482" y="101800"/>
                    <a:pt x="735752" y="59354"/>
                    <a:pt x="700898" y="44904"/>
                  </a:cubicBezTo>
                  <a:cubicBezTo>
                    <a:pt x="666044" y="30454"/>
                    <a:pt x="645910" y="18277"/>
                    <a:pt x="598285" y="15102"/>
                  </a:cubicBezTo>
                  <a:cubicBezTo>
                    <a:pt x="550660" y="11927"/>
                    <a:pt x="484829" y="23004"/>
                    <a:pt x="415148" y="25854"/>
                  </a:cubicBezTo>
                  <a:cubicBezTo>
                    <a:pt x="345467" y="28704"/>
                    <a:pt x="243698" y="35379"/>
                    <a:pt x="180198" y="32204"/>
                  </a:cubicBezTo>
                  <a:cubicBezTo>
                    <a:pt x="116698" y="29029"/>
                    <a:pt x="63781" y="2571"/>
                    <a:pt x="34148" y="6804"/>
                  </a:cubicBezTo>
                  <a:cubicBezTo>
                    <a:pt x="4515" y="11037"/>
                    <a:pt x="-5010" y="43846"/>
                    <a:pt x="2398" y="57604"/>
                  </a:cubicBezTo>
                  <a:cubicBezTo>
                    <a:pt x="9806" y="71362"/>
                    <a:pt x="27798" y="79829"/>
                    <a:pt x="78598" y="89354"/>
                  </a:cubicBezTo>
                  <a:cubicBezTo>
                    <a:pt x="129398" y="98879"/>
                    <a:pt x="222531" y="112637"/>
                    <a:pt x="307198" y="114754"/>
                  </a:cubicBezTo>
                  <a:cubicBezTo>
                    <a:pt x="391865" y="116871"/>
                    <a:pt x="513573" y="93587"/>
                    <a:pt x="586598" y="102054"/>
                  </a:cubicBezTo>
                  <a:cubicBezTo>
                    <a:pt x="659623" y="110521"/>
                    <a:pt x="714572" y="137628"/>
                    <a:pt x="745348" y="165554"/>
                  </a:cubicBezTo>
                  <a:cubicBezTo>
                    <a:pt x="776124" y="193480"/>
                    <a:pt x="765962" y="172242"/>
                    <a:pt x="771254" y="269609"/>
                  </a:cubicBezTo>
                  <a:cubicBezTo>
                    <a:pt x="776546" y="366976"/>
                    <a:pt x="777182" y="497222"/>
                    <a:pt x="777098" y="749754"/>
                  </a:cubicBezTo>
                  <a:cubicBezTo>
                    <a:pt x="777014" y="1002286"/>
                    <a:pt x="754873" y="1614412"/>
                    <a:pt x="770748" y="1784804"/>
                  </a:cubicBezTo>
                  <a:cubicBezTo>
                    <a:pt x="802498" y="1786921"/>
                    <a:pt x="849065" y="1793271"/>
                    <a:pt x="865998" y="1791154"/>
                  </a:cubicBezTo>
                  <a:cubicBezTo>
                    <a:pt x="865998" y="1767871"/>
                    <a:pt x="867056" y="1798562"/>
                    <a:pt x="865998" y="1721304"/>
                  </a:cubicBezTo>
                  <a:cubicBezTo>
                    <a:pt x="864940" y="1644046"/>
                    <a:pt x="861765" y="1476829"/>
                    <a:pt x="859648" y="1327604"/>
                  </a:cubicBezTo>
                  <a:cubicBezTo>
                    <a:pt x="857531" y="1178379"/>
                    <a:pt x="854356" y="926496"/>
                    <a:pt x="853298" y="825954"/>
                  </a:cubicBezTo>
                  <a:cubicBezTo>
                    <a:pt x="852240" y="725412"/>
                    <a:pt x="853128" y="770131"/>
                    <a:pt x="853298" y="739762"/>
                  </a:cubicBezTo>
                  <a:cubicBezTo>
                    <a:pt x="875479" y="715995"/>
                    <a:pt x="966277" y="695445"/>
                    <a:pt x="986385" y="683352"/>
                  </a:cubicBezTo>
                  <a:cubicBezTo>
                    <a:pt x="1006493" y="671259"/>
                    <a:pt x="1002818" y="665410"/>
                    <a:pt x="982753" y="660602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15997" y="798129"/>
              <a:ext cx="3513203" cy="3831021"/>
              <a:chOff x="2557172" y="281874"/>
              <a:chExt cx="6519777" cy="7109580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2603856" y="420638"/>
                <a:ext cx="1093983" cy="1020812"/>
              </a:xfrm>
              <a:custGeom>
                <a:avLst/>
                <a:gdLst>
                  <a:gd name="connsiteX0" fmla="*/ 12344 w 1093983"/>
                  <a:gd name="connsiteY0" fmla="*/ 249287 h 1020812"/>
                  <a:gd name="connsiteX1" fmla="*/ 59969 w 1093983"/>
                  <a:gd name="connsiteY1" fmla="*/ 350887 h 1020812"/>
                  <a:gd name="connsiteX2" fmla="*/ 94894 w 1093983"/>
                  <a:gd name="connsiteY2" fmla="*/ 522337 h 1020812"/>
                  <a:gd name="connsiteX3" fmla="*/ 53619 w 1093983"/>
                  <a:gd name="connsiteY3" fmla="*/ 747762 h 1020812"/>
                  <a:gd name="connsiteX4" fmla="*/ 2819 w 1093983"/>
                  <a:gd name="connsiteY4" fmla="*/ 801737 h 1020812"/>
                  <a:gd name="connsiteX5" fmla="*/ 9169 w 1093983"/>
                  <a:gd name="connsiteY5" fmla="*/ 868412 h 1020812"/>
                  <a:gd name="connsiteX6" fmla="*/ 31394 w 1093983"/>
                  <a:gd name="connsiteY6" fmla="*/ 900162 h 1020812"/>
                  <a:gd name="connsiteX7" fmla="*/ 56794 w 1093983"/>
                  <a:gd name="connsiteY7" fmla="*/ 919212 h 1020812"/>
                  <a:gd name="connsiteX8" fmla="*/ 374294 w 1093983"/>
                  <a:gd name="connsiteY8" fmla="*/ 1020812 h 1020812"/>
                  <a:gd name="connsiteX9" fmla="*/ 860069 w 1093983"/>
                  <a:gd name="connsiteY9" fmla="*/ 919212 h 1020812"/>
                  <a:gd name="connsiteX10" fmla="*/ 1082319 w 1093983"/>
                  <a:gd name="connsiteY10" fmla="*/ 655687 h 1020812"/>
                  <a:gd name="connsiteX11" fmla="*/ 1037869 w 1093983"/>
                  <a:gd name="connsiteY11" fmla="*/ 236587 h 1020812"/>
                  <a:gd name="connsiteX12" fmla="*/ 825144 w 1093983"/>
                  <a:gd name="connsiteY12" fmla="*/ 42912 h 1020812"/>
                  <a:gd name="connsiteX13" fmla="*/ 498119 w 1093983"/>
                  <a:gd name="connsiteY13" fmla="*/ 11162 h 1020812"/>
                  <a:gd name="connsiteX14" fmla="*/ 244119 w 1093983"/>
                  <a:gd name="connsiteY14" fmla="*/ 11162 h 1020812"/>
                  <a:gd name="connsiteX15" fmla="*/ 21869 w 1093983"/>
                  <a:gd name="connsiteY15" fmla="*/ 144512 h 1020812"/>
                  <a:gd name="connsiteX16" fmla="*/ 12344 w 1093983"/>
                  <a:gd name="connsiteY16" fmla="*/ 249287 h 1020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93983" h="1020812">
                    <a:moveTo>
                      <a:pt x="12344" y="249287"/>
                    </a:moveTo>
                    <a:cubicBezTo>
                      <a:pt x="18694" y="283683"/>
                      <a:pt x="46211" y="305379"/>
                      <a:pt x="59969" y="350887"/>
                    </a:cubicBezTo>
                    <a:cubicBezTo>
                      <a:pt x="73727" y="396395"/>
                      <a:pt x="95952" y="456191"/>
                      <a:pt x="94894" y="522337"/>
                    </a:cubicBezTo>
                    <a:cubicBezTo>
                      <a:pt x="93836" y="588483"/>
                      <a:pt x="68965" y="701195"/>
                      <a:pt x="53619" y="747762"/>
                    </a:cubicBezTo>
                    <a:cubicBezTo>
                      <a:pt x="38273" y="794329"/>
                      <a:pt x="10227" y="781629"/>
                      <a:pt x="2819" y="801737"/>
                    </a:cubicBezTo>
                    <a:cubicBezTo>
                      <a:pt x="-4589" y="821845"/>
                      <a:pt x="4406" y="852008"/>
                      <a:pt x="9169" y="868412"/>
                    </a:cubicBezTo>
                    <a:cubicBezTo>
                      <a:pt x="13932" y="884816"/>
                      <a:pt x="23457" y="891695"/>
                      <a:pt x="31394" y="900162"/>
                    </a:cubicBezTo>
                    <a:cubicBezTo>
                      <a:pt x="39332" y="908629"/>
                      <a:pt x="-356" y="899104"/>
                      <a:pt x="56794" y="919212"/>
                    </a:cubicBezTo>
                    <a:cubicBezTo>
                      <a:pt x="113944" y="939320"/>
                      <a:pt x="240415" y="1020812"/>
                      <a:pt x="374294" y="1020812"/>
                    </a:cubicBezTo>
                    <a:cubicBezTo>
                      <a:pt x="508173" y="1020812"/>
                      <a:pt x="742065" y="980066"/>
                      <a:pt x="860069" y="919212"/>
                    </a:cubicBezTo>
                    <a:cubicBezTo>
                      <a:pt x="978073" y="858358"/>
                      <a:pt x="1052686" y="769458"/>
                      <a:pt x="1082319" y="655687"/>
                    </a:cubicBezTo>
                    <a:cubicBezTo>
                      <a:pt x="1111952" y="541916"/>
                      <a:pt x="1080731" y="338716"/>
                      <a:pt x="1037869" y="236587"/>
                    </a:cubicBezTo>
                    <a:cubicBezTo>
                      <a:pt x="995007" y="134458"/>
                      <a:pt x="915102" y="80483"/>
                      <a:pt x="825144" y="42912"/>
                    </a:cubicBezTo>
                    <a:cubicBezTo>
                      <a:pt x="735186" y="5341"/>
                      <a:pt x="594956" y="16454"/>
                      <a:pt x="498119" y="11162"/>
                    </a:cubicBezTo>
                    <a:cubicBezTo>
                      <a:pt x="401282" y="5870"/>
                      <a:pt x="323494" y="-11063"/>
                      <a:pt x="244119" y="11162"/>
                    </a:cubicBezTo>
                    <a:cubicBezTo>
                      <a:pt x="164744" y="33387"/>
                      <a:pt x="59969" y="104825"/>
                      <a:pt x="21869" y="144512"/>
                    </a:cubicBezTo>
                    <a:cubicBezTo>
                      <a:pt x="-16231" y="184199"/>
                      <a:pt x="5994" y="214891"/>
                      <a:pt x="12344" y="24928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557172" y="281874"/>
                <a:ext cx="6519777" cy="7109580"/>
              </a:xfrm>
              <a:custGeom>
                <a:avLst/>
                <a:gdLst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289512 w 6500431"/>
                  <a:gd name="connsiteY144" fmla="*/ 1070590 h 7104659"/>
                  <a:gd name="connsiteX145" fmla="*/ 494228 w 6500431"/>
                  <a:gd name="connsiteY145" fmla="*/ 1070590 h 7104659"/>
                  <a:gd name="connsiteX146" fmla="*/ 835422 w 6500431"/>
                  <a:gd name="connsiteY146" fmla="*/ 975056 h 7104659"/>
                  <a:gd name="connsiteX147" fmla="*/ 1012843 w 6500431"/>
                  <a:gd name="connsiteY147" fmla="*/ 6748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05387 w 6500431"/>
                  <a:gd name="connsiteY144" fmla="*/ 1051540 h 7104659"/>
                  <a:gd name="connsiteX145" fmla="*/ 494228 w 6500431"/>
                  <a:gd name="connsiteY145" fmla="*/ 1070590 h 7104659"/>
                  <a:gd name="connsiteX146" fmla="*/ 835422 w 6500431"/>
                  <a:gd name="connsiteY146" fmla="*/ 975056 h 7104659"/>
                  <a:gd name="connsiteX147" fmla="*/ 1012843 w 6500431"/>
                  <a:gd name="connsiteY147" fmla="*/ 6748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18087 w 6500431"/>
                  <a:gd name="connsiteY144" fmla="*/ 1042015 h 7104659"/>
                  <a:gd name="connsiteX145" fmla="*/ 494228 w 6500431"/>
                  <a:gd name="connsiteY145" fmla="*/ 1070590 h 7104659"/>
                  <a:gd name="connsiteX146" fmla="*/ 835422 w 6500431"/>
                  <a:gd name="connsiteY146" fmla="*/ 975056 h 7104659"/>
                  <a:gd name="connsiteX147" fmla="*/ 1012843 w 6500431"/>
                  <a:gd name="connsiteY147" fmla="*/ 6748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18087 w 6500431"/>
                  <a:gd name="connsiteY144" fmla="*/ 1042015 h 7104659"/>
                  <a:gd name="connsiteX145" fmla="*/ 541853 w 6500431"/>
                  <a:gd name="connsiteY145" fmla="*/ 1067415 h 7104659"/>
                  <a:gd name="connsiteX146" fmla="*/ 835422 w 6500431"/>
                  <a:gd name="connsiteY146" fmla="*/ 975056 h 7104659"/>
                  <a:gd name="connsiteX147" fmla="*/ 1012843 w 6500431"/>
                  <a:gd name="connsiteY147" fmla="*/ 6748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18087 w 6500431"/>
                  <a:gd name="connsiteY144" fmla="*/ 1042015 h 7104659"/>
                  <a:gd name="connsiteX145" fmla="*/ 541853 w 6500431"/>
                  <a:gd name="connsiteY145" fmla="*/ 1067415 h 7104659"/>
                  <a:gd name="connsiteX146" fmla="*/ 835422 w 6500431"/>
                  <a:gd name="connsiteY146" fmla="*/ 975056 h 7104659"/>
                  <a:gd name="connsiteX147" fmla="*/ 1012843 w 6500431"/>
                  <a:gd name="connsiteY147" fmla="*/ 6113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18087 w 6500431"/>
                  <a:gd name="connsiteY144" fmla="*/ 1042015 h 7104659"/>
                  <a:gd name="connsiteX145" fmla="*/ 541853 w 6500431"/>
                  <a:gd name="connsiteY145" fmla="*/ 1067415 h 7104659"/>
                  <a:gd name="connsiteX146" fmla="*/ 883047 w 6500431"/>
                  <a:gd name="connsiteY146" fmla="*/ 971881 h 7104659"/>
                  <a:gd name="connsiteX147" fmla="*/ 1012843 w 6500431"/>
                  <a:gd name="connsiteY147" fmla="*/ 611305 h 7104659"/>
                  <a:gd name="connsiteX148" fmla="*/ 917309 w 6500431"/>
                  <a:gd name="connsiteY148" fmla="*/ 3609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834 w 6500431"/>
                  <a:gd name="connsiteY0" fmla="*/ 606566 h 7104659"/>
                  <a:gd name="connsiteX1" fmla="*/ 2391267 w 6500431"/>
                  <a:gd name="connsiteY1" fmla="*/ 961408 h 7104659"/>
                  <a:gd name="connsiteX2" fmla="*/ 2514097 w 6500431"/>
                  <a:gd name="connsiteY2" fmla="*/ 838578 h 7104659"/>
                  <a:gd name="connsiteX3" fmla="*/ 2541392 w 6500431"/>
                  <a:gd name="connsiteY3" fmla="*/ 401850 h 7104659"/>
                  <a:gd name="connsiteX4" fmla="*/ 2923530 w 6500431"/>
                  <a:gd name="connsiteY4" fmla="*/ 306316 h 7104659"/>
                  <a:gd name="connsiteX5" fmla="*/ 3305667 w 6500431"/>
                  <a:gd name="connsiteY5" fmla="*/ 524680 h 7104659"/>
                  <a:gd name="connsiteX6" fmla="*/ 3387554 w 6500431"/>
                  <a:gd name="connsiteY6" fmla="*/ 1111534 h 7104659"/>
                  <a:gd name="connsiteX7" fmla="*/ 3141894 w 6500431"/>
                  <a:gd name="connsiteY7" fmla="*/ 1848513 h 7104659"/>
                  <a:gd name="connsiteX8" fmla="*/ 3046360 w 6500431"/>
                  <a:gd name="connsiteY8" fmla="*/ 2681026 h 7104659"/>
                  <a:gd name="connsiteX9" fmla="*/ 3237428 w 6500431"/>
                  <a:gd name="connsiteY9" fmla="*/ 3267880 h 7104659"/>
                  <a:gd name="connsiteX10" fmla="*/ 3278372 w 6500431"/>
                  <a:gd name="connsiteY10" fmla="*/ 3731904 h 7104659"/>
                  <a:gd name="connsiteX11" fmla="*/ 3292019 w 6500431"/>
                  <a:gd name="connsiteY11" fmla="*/ 4100393 h 7104659"/>
                  <a:gd name="connsiteX12" fmla="*/ 3223781 w 6500431"/>
                  <a:gd name="connsiteY12" fmla="*/ 4236871 h 7104659"/>
                  <a:gd name="connsiteX13" fmla="*/ 3223781 w 6500431"/>
                  <a:gd name="connsiteY13" fmla="*/ 4305110 h 7104659"/>
                  <a:gd name="connsiteX14" fmla="*/ 3169189 w 6500431"/>
                  <a:gd name="connsiteY14" fmla="*/ 4878316 h 7104659"/>
                  <a:gd name="connsiteX15" fmla="*/ 3141894 w 6500431"/>
                  <a:gd name="connsiteY15" fmla="*/ 5710829 h 7104659"/>
                  <a:gd name="connsiteX16" fmla="*/ 3169189 w 6500431"/>
                  <a:gd name="connsiteY16" fmla="*/ 6434161 h 7104659"/>
                  <a:gd name="connsiteX17" fmla="*/ 3292019 w 6500431"/>
                  <a:gd name="connsiteY17" fmla="*/ 6625229 h 7104659"/>
                  <a:gd name="connsiteX18" fmla="*/ 3401201 w 6500431"/>
                  <a:gd name="connsiteY18" fmla="*/ 6393217 h 7104659"/>
                  <a:gd name="connsiteX19" fmla="*/ 3428497 w 6500431"/>
                  <a:gd name="connsiteY19" fmla="*/ 5642590 h 7104659"/>
                  <a:gd name="connsiteX20" fmla="*/ 3469440 w 6500431"/>
                  <a:gd name="connsiteY20" fmla="*/ 4441587 h 7104659"/>
                  <a:gd name="connsiteX21" fmla="*/ 3483088 w 6500431"/>
                  <a:gd name="connsiteY21" fmla="*/ 4332405 h 7104659"/>
                  <a:gd name="connsiteX22" fmla="*/ 3442145 w 6500431"/>
                  <a:gd name="connsiteY22" fmla="*/ 4236871 h 7104659"/>
                  <a:gd name="connsiteX23" fmla="*/ 3455792 w 6500431"/>
                  <a:gd name="connsiteY23" fmla="*/ 3704608 h 7104659"/>
                  <a:gd name="connsiteX24" fmla="*/ 3646861 w 6500431"/>
                  <a:gd name="connsiteY24" fmla="*/ 3308823 h 7104659"/>
                  <a:gd name="connsiteX25" fmla="*/ 3919816 w 6500431"/>
                  <a:gd name="connsiteY25" fmla="*/ 3158698 h 7104659"/>
                  <a:gd name="connsiteX26" fmla="*/ 4028998 w 6500431"/>
                  <a:gd name="connsiteY26" fmla="*/ 2926686 h 7104659"/>
                  <a:gd name="connsiteX27" fmla="*/ 3824282 w 6500431"/>
                  <a:gd name="connsiteY27" fmla="*/ 2694674 h 7104659"/>
                  <a:gd name="connsiteX28" fmla="*/ 3564975 w 6500431"/>
                  <a:gd name="connsiteY28" fmla="*/ 2367128 h 7104659"/>
                  <a:gd name="connsiteX29" fmla="*/ 3564975 w 6500431"/>
                  <a:gd name="connsiteY29" fmla="*/ 2162411 h 7104659"/>
                  <a:gd name="connsiteX30" fmla="*/ 3769691 w 6500431"/>
                  <a:gd name="connsiteY30" fmla="*/ 1944047 h 7104659"/>
                  <a:gd name="connsiteX31" fmla="*/ 4151828 w 6500431"/>
                  <a:gd name="connsiteY31" fmla="*/ 1834865 h 7104659"/>
                  <a:gd name="connsiteX32" fmla="*/ 4397488 w 6500431"/>
                  <a:gd name="connsiteY32" fmla="*/ 1561910 h 7104659"/>
                  <a:gd name="connsiteX33" fmla="*/ 4370192 w 6500431"/>
                  <a:gd name="connsiteY33" fmla="*/ 1343546 h 7104659"/>
                  <a:gd name="connsiteX34" fmla="*/ 4124533 w 6500431"/>
                  <a:gd name="connsiteY34" fmla="*/ 1411784 h 7104659"/>
                  <a:gd name="connsiteX35" fmla="*/ 3796986 w 6500431"/>
                  <a:gd name="connsiteY35" fmla="*/ 1548262 h 7104659"/>
                  <a:gd name="connsiteX36" fmla="*/ 3605918 w 6500431"/>
                  <a:gd name="connsiteY36" fmla="*/ 1452728 h 7104659"/>
                  <a:gd name="connsiteX37" fmla="*/ 3619566 w 6500431"/>
                  <a:gd name="connsiteY37" fmla="*/ 1152477 h 7104659"/>
                  <a:gd name="connsiteX38" fmla="*/ 3919816 w 6500431"/>
                  <a:gd name="connsiteY38" fmla="*/ 961408 h 7104659"/>
                  <a:gd name="connsiteX39" fmla="*/ 4097237 w 6500431"/>
                  <a:gd name="connsiteY39" fmla="*/ 852226 h 7104659"/>
                  <a:gd name="connsiteX40" fmla="*/ 4247363 w 6500431"/>
                  <a:gd name="connsiteY40" fmla="*/ 456441 h 7104659"/>
                  <a:gd name="connsiteX41" fmla="*/ 4779625 w 6500431"/>
                  <a:gd name="connsiteY41" fmla="*/ 401850 h 7104659"/>
                  <a:gd name="connsiteX42" fmla="*/ 5079876 w 6500431"/>
                  <a:gd name="connsiteY42" fmla="*/ 661158 h 7104659"/>
                  <a:gd name="connsiteX43" fmla="*/ 5107172 w 6500431"/>
                  <a:gd name="connsiteY43" fmla="*/ 1234363 h 7104659"/>
                  <a:gd name="connsiteX44" fmla="*/ 5052581 w 6500431"/>
                  <a:gd name="connsiteY44" fmla="*/ 1534614 h 7104659"/>
                  <a:gd name="connsiteX45" fmla="*/ 4765978 w 6500431"/>
                  <a:gd name="connsiteY45" fmla="*/ 1821217 h 7104659"/>
                  <a:gd name="connsiteX46" fmla="*/ 4656795 w 6500431"/>
                  <a:gd name="connsiteY46" fmla="*/ 1957695 h 7104659"/>
                  <a:gd name="connsiteX47" fmla="*/ 4697739 w 6500431"/>
                  <a:gd name="connsiteY47" fmla="*/ 2217002 h 7104659"/>
                  <a:gd name="connsiteX48" fmla="*/ 5011637 w 6500431"/>
                  <a:gd name="connsiteY48" fmla="*/ 2326184 h 7104659"/>
                  <a:gd name="connsiteX49" fmla="*/ 5298240 w 6500431"/>
                  <a:gd name="connsiteY49" fmla="*/ 2599140 h 7104659"/>
                  <a:gd name="connsiteX50" fmla="*/ 5598491 w 6500431"/>
                  <a:gd name="connsiteY50" fmla="*/ 2872095 h 7104659"/>
                  <a:gd name="connsiteX51" fmla="*/ 5680378 w 6500431"/>
                  <a:gd name="connsiteY51" fmla="*/ 2913038 h 7104659"/>
                  <a:gd name="connsiteX52" fmla="*/ 5707673 w 6500431"/>
                  <a:gd name="connsiteY52" fmla="*/ 2681026 h 7104659"/>
                  <a:gd name="connsiteX53" fmla="*/ 5816855 w 6500431"/>
                  <a:gd name="connsiteY53" fmla="*/ 2626435 h 7104659"/>
                  <a:gd name="connsiteX54" fmla="*/ 6103458 w 6500431"/>
                  <a:gd name="connsiteY54" fmla="*/ 2626435 h 7104659"/>
                  <a:gd name="connsiteX55" fmla="*/ 6158049 w 6500431"/>
                  <a:gd name="connsiteY55" fmla="*/ 2694674 h 7104659"/>
                  <a:gd name="connsiteX56" fmla="*/ 6171697 w 6500431"/>
                  <a:gd name="connsiteY56" fmla="*/ 2776561 h 7104659"/>
                  <a:gd name="connsiteX57" fmla="*/ 6171697 w 6500431"/>
                  <a:gd name="connsiteY57" fmla="*/ 3199641 h 7104659"/>
                  <a:gd name="connsiteX58" fmla="*/ 6212640 w 6500431"/>
                  <a:gd name="connsiteY58" fmla="*/ 3513540 h 7104659"/>
                  <a:gd name="connsiteX59" fmla="*/ 6390061 w 6500431"/>
                  <a:gd name="connsiteY59" fmla="*/ 3349766 h 7104659"/>
                  <a:gd name="connsiteX60" fmla="*/ 6499243 w 6500431"/>
                  <a:gd name="connsiteY60" fmla="*/ 3458949 h 7104659"/>
                  <a:gd name="connsiteX61" fmla="*/ 6321822 w 6500431"/>
                  <a:gd name="connsiteY61" fmla="*/ 3663665 h 7104659"/>
                  <a:gd name="connsiteX62" fmla="*/ 6171697 w 6500431"/>
                  <a:gd name="connsiteY62" fmla="*/ 4073098 h 7104659"/>
                  <a:gd name="connsiteX63" fmla="*/ 6103458 w 6500431"/>
                  <a:gd name="connsiteY63" fmla="*/ 4796429 h 7104659"/>
                  <a:gd name="connsiteX64" fmla="*/ 6048867 w 6500431"/>
                  <a:gd name="connsiteY64" fmla="*/ 6352274 h 7104659"/>
                  <a:gd name="connsiteX65" fmla="*/ 6035219 w 6500431"/>
                  <a:gd name="connsiteY65" fmla="*/ 6911832 h 7104659"/>
                  <a:gd name="connsiteX66" fmla="*/ 5926037 w 6500431"/>
                  <a:gd name="connsiteY66" fmla="*/ 7089253 h 7104659"/>
                  <a:gd name="connsiteX67" fmla="*/ 5653082 w 6500431"/>
                  <a:gd name="connsiteY67" fmla="*/ 7089253 h 7104659"/>
                  <a:gd name="connsiteX68" fmla="*/ 5502957 w 6500431"/>
                  <a:gd name="connsiteY68" fmla="*/ 7034662 h 7104659"/>
                  <a:gd name="connsiteX69" fmla="*/ 5502957 w 6500431"/>
                  <a:gd name="connsiteY69" fmla="*/ 6720763 h 7104659"/>
                  <a:gd name="connsiteX70" fmla="*/ 5352831 w 6500431"/>
                  <a:gd name="connsiteY70" fmla="*/ 6338626 h 7104659"/>
                  <a:gd name="connsiteX71" fmla="*/ 5352831 w 6500431"/>
                  <a:gd name="connsiteY71" fmla="*/ 6202149 h 7104659"/>
                  <a:gd name="connsiteX72" fmla="*/ 5571195 w 6500431"/>
                  <a:gd name="connsiteY72" fmla="*/ 6365922 h 7104659"/>
                  <a:gd name="connsiteX73" fmla="*/ 5612139 w 6500431"/>
                  <a:gd name="connsiteY73" fmla="*/ 5287749 h 7104659"/>
                  <a:gd name="connsiteX74" fmla="*/ 5666730 w 6500431"/>
                  <a:gd name="connsiteY74" fmla="*/ 4591713 h 7104659"/>
                  <a:gd name="connsiteX75" fmla="*/ 5380127 w 6500431"/>
                  <a:gd name="connsiteY75" fmla="*/ 4114041 h 7104659"/>
                  <a:gd name="connsiteX76" fmla="*/ 5434718 w 6500431"/>
                  <a:gd name="connsiteY76" fmla="*/ 4018507 h 7104659"/>
                  <a:gd name="connsiteX77" fmla="*/ 5707673 w 6500431"/>
                  <a:gd name="connsiteY77" fmla="*/ 4209575 h 7104659"/>
                  <a:gd name="connsiteX78" fmla="*/ 5707673 w 6500431"/>
                  <a:gd name="connsiteY78" fmla="*/ 3213289 h 7104659"/>
                  <a:gd name="connsiteX79" fmla="*/ 5666730 w 6500431"/>
                  <a:gd name="connsiteY79" fmla="*/ 3076811 h 7104659"/>
                  <a:gd name="connsiteX80" fmla="*/ 5516604 w 6500431"/>
                  <a:gd name="connsiteY80" fmla="*/ 3022220 h 7104659"/>
                  <a:gd name="connsiteX81" fmla="*/ 5311888 w 6500431"/>
                  <a:gd name="connsiteY81" fmla="*/ 2858447 h 7104659"/>
                  <a:gd name="connsiteX82" fmla="*/ 5066228 w 6500431"/>
                  <a:gd name="connsiteY82" fmla="*/ 2544549 h 7104659"/>
                  <a:gd name="connsiteX83" fmla="*/ 4806921 w 6500431"/>
                  <a:gd name="connsiteY83" fmla="*/ 2408071 h 7104659"/>
                  <a:gd name="connsiteX84" fmla="*/ 4520318 w 6500431"/>
                  <a:gd name="connsiteY84" fmla="*/ 2217002 h 7104659"/>
                  <a:gd name="connsiteX85" fmla="*/ 4533966 w 6500431"/>
                  <a:gd name="connsiteY85" fmla="*/ 1780274 h 7104659"/>
                  <a:gd name="connsiteX86" fmla="*/ 4861512 w 6500431"/>
                  <a:gd name="connsiteY86" fmla="*/ 1507319 h 7104659"/>
                  <a:gd name="connsiteX87" fmla="*/ 4943398 w 6500431"/>
                  <a:gd name="connsiteY87" fmla="*/ 1111534 h 7104659"/>
                  <a:gd name="connsiteX88" fmla="*/ 4861512 w 6500431"/>
                  <a:gd name="connsiteY88" fmla="*/ 661158 h 7104659"/>
                  <a:gd name="connsiteX89" fmla="*/ 4670443 w 6500431"/>
                  <a:gd name="connsiteY89" fmla="*/ 551975 h 7104659"/>
                  <a:gd name="connsiteX90" fmla="*/ 4438431 w 6500431"/>
                  <a:gd name="connsiteY90" fmla="*/ 551975 h 7104659"/>
                  <a:gd name="connsiteX91" fmla="*/ 4288306 w 6500431"/>
                  <a:gd name="connsiteY91" fmla="*/ 797635 h 7104659"/>
                  <a:gd name="connsiteX92" fmla="*/ 4069942 w 6500431"/>
                  <a:gd name="connsiteY92" fmla="*/ 1097886 h 7104659"/>
                  <a:gd name="connsiteX93" fmla="*/ 3783339 w 6500431"/>
                  <a:gd name="connsiteY93" fmla="*/ 1220716 h 7104659"/>
                  <a:gd name="connsiteX94" fmla="*/ 3756043 w 6500431"/>
                  <a:gd name="connsiteY94" fmla="*/ 1370841 h 7104659"/>
                  <a:gd name="connsiteX95" fmla="*/ 4028998 w 6500431"/>
                  <a:gd name="connsiteY95" fmla="*/ 1288955 h 7104659"/>
                  <a:gd name="connsiteX96" fmla="*/ 4370192 w 6500431"/>
                  <a:gd name="connsiteY96" fmla="*/ 1166125 h 7104659"/>
                  <a:gd name="connsiteX97" fmla="*/ 4561261 w 6500431"/>
                  <a:gd name="connsiteY97" fmla="*/ 1384489 h 7104659"/>
                  <a:gd name="connsiteX98" fmla="*/ 4506670 w 6500431"/>
                  <a:gd name="connsiteY98" fmla="*/ 1684740 h 7104659"/>
                  <a:gd name="connsiteX99" fmla="*/ 4247363 w 6500431"/>
                  <a:gd name="connsiteY99" fmla="*/ 1957695 h 7104659"/>
                  <a:gd name="connsiteX100" fmla="*/ 3783339 w 6500431"/>
                  <a:gd name="connsiteY100" fmla="*/ 2094172 h 7104659"/>
                  <a:gd name="connsiteX101" fmla="*/ 3756043 w 6500431"/>
                  <a:gd name="connsiteY101" fmla="*/ 2298889 h 7104659"/>
                  <a:gd name="connsiteX102" fmla="*/ 4042646 w 6500431"/>
                  <a:gd name="connsiteY102" fmla="*/ 2681026 h 7104659"/>
                  <a:gd name="connsiteX103" fmla="*/ 4220067 w 6500431"/>
                  <a:gd name="connsiteY103" fmla="*/ 2926686 h 7104659"/>
                  <a:gd name="connsiteX104" fmla="*/ 4138181 w 6500431"/>
                  <a:gd name="connsiteY104" fmla="*/ 3158698 h 7104659"/>
                  <a:gd name="connsiteX105" fmla="*/ 3865225 w 6500431"/>
                  <a:gd name="connsiteY105" fmla="*/ 3363414 h 7104659"/>
                  <a:gd name="connsiteX106" fmla="*/ 3687804 w 6500431"/>
                  <a:gd name="connsiteY106" fmla="*/ 3513540 h 7104659"/>
                  <a:gd name="connsiteX107" fmla="*/ 3619566 w 6500431"/>
                  <a:gd name="connsiteY107" fmla="*/ 3950268 h 7104659"/>
                  <a:gd name="connsiteX108" fmla="*/ 3619566 w 6500431"/>
                  <a:gd name="connsiteY108" fmla="*/ 4195928 h 7104659"/>
                  <a:gd name="connsiteX109" fmla="*/ 3564975 w 6500431"/>
                  <a:gd name="connsiteY109" fmla="*/ 4305110 h 7104659"/>
                  <a:gd name="connsiteX110" fmla="*/ 3564975 w 6500431"/>
                  <a:gd name="connsiteY110" fmla="*/ 4386996 h 7104659"/>
                  <a:gd name="connsiteX111" fmla="*/ 3537679 w 6500431"/>
                  <a:gd name="connsiteY111" fmla="*/ 4973850 h 7104659"/>
                  <a:gd name="connsiteX112" fmla="*/ 3524031 w 6500431"/>
                  <a:gd name="connsiteY112" fmla="*/ 6174853 h 7104659"/>
                  <a:gd name="connsiteX113" fmla="*/ 3401201 w 6500431"/>
                  <a:gd name="connsiteY113" fmla="*/ 6666172 h 7104659"/>
                  <a:gd name="connsiteX114" fmla="*/ 3196485 w 6500431"/>
                  <a:gd name="connsiteY114" fmla="*/ 6693468 h 7104659"/>
                  <a:gd name="connsiteX115" fmla="*/ 3087303 w 6500431"/>
                  <a:gd name="connsiteY115" fmla="*/ 6352274 h 7104659"/>
                  <a:gd name="connsiteX116" fmla="*/ 3060007 w 6500431"/>
                  <a:gd name="connsiteY116" fmla="*/ 5669886 h 7104659"/>
                  <a:gd name="connsiteX117" fmla="*/ 3087303 w 6500431"/>
                  <a:gd name="connsiteY117" fmla="*/ 4878316 h 7104659"/>
                  <a:gd name="connsiteX118" fmla="*/ 3128246 w 6500431"/>
                  <a:gd name="connsiteY118" fmla="*/ 4386996 h 7104659"/>
                  <a:gd name="connsiteX119" fmla="*/ 3128246 w 6500431"/>
                  <a:gd name="connsiteY119" fmla="*/ 4250519 h 7104659"/>
                  <a:gd name="connsiteX120" fmla="*/ 3073655 w 6500431"/>
                  <a:gd name="connsiteY120" fmla="*/ 4154984 h 7104659"/>
                  <a:gd name="connsiteX121" fmla="*/ 3100951 w 6500431"/>
                  <a:gd name="connsiteY121" fmla="*/ 3772847 h 7104659"/>
                  <a:gd name="connsiteX122" fmla="*/ 3032712 w 6500431"/>
                  <a:gd name="connsiteY122" fmla="*/ 3267880 h 7104659"/>
                  <a:gd name="connsiteX123" fmla="*/ 2882586 w 6500431"/>
                  <a:gd name="connsiteY123" fmla="*/ 2735617 h 7104659"/>
                  <a:gd name="connsiteX124" fmla="*/ 2868939 w 6500431"/>
                  <a:gd name="connsiteY124" fmla="*/ 2271593 h 7104659"/>
                  <a:gd name="connsiteX125" fmla="*/ 3019064 w 6500431"/>
                  <a:gd name="connsiteY125" fmla="*/ 1630149 h 7104659"/>
                  <a:gd name="connsiteX126" fmla="*/ 3196485 w 6500431"/>
                  <a:gd name="connsiteY126" fmla="*/ 1097886 h 7104659"/>
                  <a:gd name="connsiteX127" fmla="*/ 3155542 w 6500431"/>
                  <a:gd name="connsiteY127" fmla="*/ 633862 h 7104659"/>
                  <a:gd name="connsiteX128" fmla="*/ 2937178 w 6500431"/>
                  <a:gd name="connsiteY128" fmla="*/ 470089 h 7104659"/>
                  <a:gd name="connsiteX129" fmla="*/ 2732461 w 6500431"/>
                  <a:gd name="connsiteY129" fmla="*/ 470089 h 7104659"/>
                  <a:gd name="connsiteX130" fmla="*/ 2705166 w 6500431"/>
                  <a:gd name="connsiteY130" fmla="*/ 565623 h 7104659"/>
                  <a:gd name="connsiteX131" fmla="*/ 2718813 w 6500431"/>
                  <a:gd name="connsiteY131" fmla="*/ 797635 h 7104659"/>
                  <a:gd name="connsiteX132" fmla="*/ 2623279 w 6500431"/>
                  <a:gd name="connsiteY132" fmla="*/ 1029647 h 7104659"/>
                  <a:gd name="connsiteX133" fmla="*/ 2363972 w 6500431"/>
                  <a:gd name="connsiteY133" fmla="*/ 1111534 h 7104659"/>
                  <a:gd name="connsiteX134" fmla="*/ 2050073 w 6500431"/>
                  <a:gd name="connsiteY134" fmla="*/ 920465 h 7104659"/>
                  <a:gd name="connsiteX135" fmla="*/ 1818061 w 6500431"/>
                  <a:gd name="connsiteY135" fmla="*/ 715749 h 7104659"/>
                  <a:gd name="connsiteX136" fmla="*/ 1545106 w 6500431"/>
                  <a:gd name="connsiteY136" fmla="*/ 674805 h 7104659"/>
                  <a:gd name="connsiteX137" fmla="*/ 1394981 w 6500431"/>
                  <a:gd name="connsiteY137" fmla="*/ 770340 h 7104659"/>
                  <a:gd name="connsiteX138" fmla="*/ 1244855 w 6500431"/>
                  <a:gd name="connsiteY138" fmla="*/ 1043295 h 7104659"/>
                  <a:gd name="connsiteX139" fmla="*/ 1026491 w 6500431"/>
                  <a:gd name="connsiteY139" fmla="*/ 1193420 h 7104659"/>
                  <a:gd name="connsiteX140" fmla="*/ 507876 w 6500431"/>
                  <a:gd name="connsiteY140" fmla="*/ 1302602 h 7104659"/>
                  <a:gd name="connsiteX141" fmla="*/ 84795 w 6500431"/>
                  <a:gd name="connsiteY141" fmla="*/ 1152477 h 7104659"/>
                  <a:gd name="connsiteX142" fmla="*/ 2909 w 6500431"/>
                  <a:gd name="connsiteY142" fmla="*/ 1029647 h 7104659"/>
                  <a:gd name="connsiteX143" fmla="*/ 112091 w 6500431"/>
                  <a:gd name="connsiteY143" fmla="*/ 947761 h 7104659"/>
                  <a:gd name="connsiteX144" fmla="*/ 318087 w 6500431"/>
                  <a:gd name="connsiteY144" fmla="*/ 1042015 h 7104659"/>
                  <a:gd name="connsiteX145" fmla="*/ 541853 w 6500431"/>
                  <a:gd name="connsiteY145" fmla="*/ 1067415 h 7104659"/>
                  <a:gd name="connsiteX146" fmla="*/ 883047 w 6500431"/>
                  <a:gd name="connsiteY146" fmla="*/ 971881 h 7104659"/>
                  <a:gd name="connsiteX147" fmla="*/ 1012843 w 6500431"/>
                  <a:gd name="connsiteY147" fmla="*/ 611305 h 7104659"/>
                  <a:gd name="connsiteX148" fmla="*/ 872859 w 6500431"/>
                  <a:gd name="connsiteY148" fmla="*/ 310107 h 7104659"/>
                  <a:gd name="connsiteX149" fmla="*/ 603410 w 6500431"/>
                  <a:gd name="connsiteY149" fmla="*/ 238077 h 7104659"/>
                  <a:gd name="connsiteX150" fmla="*/ 262216 w 6500431"/>
                  <a:gd name="connsiteY150" fmla="*/ 251725 h 7104659"/>
                  <a:gd name="connsiteX151" fmla="*/ 57500 w 6500431"/>
                  <a:gd name="connsiteY151" fmla="*/ 360907 h 7104659"/>
                  <a:gd name="connsiteX152" fmla="*/ 2909 w 6500431"/>
                  <a:gd name="connsiteY152" fmla="*/ 224429 h 7104659"/>
                  <a:gd name="connsiteX153" fmla="*/ 125739 w 6500431"/>
                  <a:gd name="connsiteY153" fmla="*/ 101599 h 7104659"/>
                  <a:gd name="connsiteX154" fmla="*/ 480581 w 6500431"/>
                  <a:gd name="connsiteY154" fmla="*/ 6065 h 7104659"/>
                  <a:gd name="connsiteX155" fmla="*/ 930957 w 6500431"/>
                  <a:gd name="connsiteY155" fmla="*/ 33361 h 7104659"/>
                  <a:gd name="connsiteX156" fmla="*/ 1258503 w 6500431"/>
                  <a:gd name="connsiteY156" fmla="*/ 224429 h 7104659"/>
                  <a:gd name="connsiteX157" fmla="*/ 1354037 w 6500431"/>
                  <a:gd name="connsiteY157" fmla="*/ 429146 h 7104659"/>
                  <a:gd name="connsiteX158" fmla="*/ 1517810 w 6500431"/>
                  <a:gd name="connsiteY158" fmla="*/ 497384 h 7104659"/>
                  <a:gd name="connsiteX159" fmla="*/ 1777118 w 6500431"/>
                  <a:gd name="connsiteY159" fmla="*/ 511032 h 7104659"/>
                  <a:gd name="connsiteX160" fmla="*/ 1981834 w 6500431"/>
                  <a:gd name="connsiteY160" fmla="*/ 606566 h 7104659"/>
                  <a:gd name="connsiteX0" fmla="*/ 1981914 w 6500511"/>
                  <a:gd name="connsiteY0" fmla="*/ 606566 h 7104659"/>
                  <a:gd name="connsiteX1" fmla="*/ 2391347 w 6500511"/>
                  <a:gd name="connsiteY1" fmla="*/ 961408 h 7104659"/>
                  <a:gd name="connsiteX2" fmla="*/ 2514177 w 6500511"/>
                  <a:gd name="connsiteY2" fmla="*/ 838578 h 7104659"/>
                  <a:gd name="connsiteX3" fmla="*/ 2541472 w 6500511"/>
                  <a:gd name="connsiteY3" fmla="*/ 401850 h 7104659"/>
                  <a:gd name="connsiteX4" fmla="*/ 2923610 w 6500511"/>
                  <a:gd name="connsiteY4" fmla="*/ 306316 h 7104659"/>
                  <a:gd name="connsiteX5" fmla="*/ 3305747 w 6500511"/>
                  <a:gd name="connsiteY5" fmla="*/ 524680 h 7104659"/>
                  <a:gd name="connsiteX6" fmla="*/ 3387634 w 6500511"/>
                  <a:gd name="connsiteY6" fmla="*/ 1111534 h 7104659"/>
                  <a:gd name="connsiteX7" fmla="*/ 3141974 w 6500511"/>
                  <a:gd name="connsiteY7" fmla="*/ 1848513 h 7104659"/>
                  <a:gd name="connsiteX8" fmla="*/ 3046440 w 6500511"/>
                  <a:gd name="connsiteY8" fmla="*/ 2681026 h 7104659"/>
                  <a:gd name="connsiteX9" fmla="*/ 3237508 w 6500511"/>
                  <a:gd name="connsiteY9" fmla="*/ 3267880 h 7104659"/>
                  <a:gd name="connsiteX10" fmla="*/ 3278452 w 6500511"/>
                  <a:gd name="connsiteY10" fmla="*/ 3731904 h 7104659"/>
                  <a:gd name="connsiteX11" fmla="*/ 3292099 w 6500511"/>
                  <a:gd name="connsiteY11" fmla="*/ 4100393 h 7104659"/>
                  <a:gd name="connsiteX12" fmla="*/ 3223861 w 6500511"/>
                  <a:gd name="connsiteY12" fmla="*/ 4236871 h 7104659"/>
                  <a:gd name="connsiteX13" fmla="*/ 3223861 w 6500511"/>
                  <a:gd name="connsiteY13" fmla="*/ 4305110 h 7104659"/>
                  <a:gd name="connsiteX14" fmla="*/ 3169269 w 6500511"/>
                  <a:gd name="connsiteY14" fmla="*/ 4878316 h 7104659"/>
                  <a:gd name="connsiteX15" fmla="*/ 3141974 w 6500511"/>
                  <a:gd name="connsiteY15" fmla="*/ 5710829 h 7104659"/>
                  <a:gd name="connsiteX16" fmla="*/ 3169269 w 6500511"/>
                  <a:gd name="connsiteY16" fmla="*/ 6434161 h 7104659"/>
                  <a:gd name="connsiteX17" fmla="*/ 3292099 w 6500511"/>
                  <a:gd name="connsiteY17" fmla="*/ 6625229 h 7104659"/>
                  <a:gd name="connsiteX18" fmla="*/ 3401281 w 6500511"/>
                  <a:gd name="connsiteY18" fmla="*/ 6393217 h 7104659"/>
                  <a:gd name="connsiteX19" fmla="*/ 3428577 w 6500511"/>
                  <a:gd name="connsiteY19" fmla="*/ 5642590 h 7104659"/>
                  <a:gd name="connsiteX20" fmla="*/ 3469520 w 6500511"/>
                  <a:gd name="connsiteY20" fmla="*/ 4441587 h 7104659"/>
                  <a:gd name="connsiteX21" fmla="*/ 3483168 w 6500511"/>
                  <a:gd name="connsiteY21" fmla="*/ 4332405 h 7104659"/>
                  <a:gd name="connsiteX22" fmla="*/ 3442225 w 6500511"/>
                  <a:gd name="connsiteY22" fmla="*/ 4236871 h 7104659"/>
                  <a:gd name="connsiteX23" fmla="*/ 3455872 w 6500511"/>
                  <a:gd name="connsiteY23" fmla="*/ 3704608 h 7104659"/>
                  <a:gd name="connsiteX24" fmla="*/ 3646941 w 6500511"/>
                  <a:gd name="connsiteY24" fmla="*/ 3308823 h 7104659"/>
                  <a:gd name="connsiteX25" fmla="*/ 3919896 w 6500511"/>
                  <a:gd name="connsiteY25" fmla="*/ 3158698 h 7104659"/>
                  <a:gd name="connsiteX26" fmla="*/ 4029078 w 6500511"/>
                  <a:gd name="connsiteY26" fmla="*/ 2926686 h 7104659"/>
                  <a:gd name="connsiteX27" fmla="*/ 3824362 w 6500511"/>
                  <a:gd name="connsiteY27" fmla="*/ 2694674 h 7104659"/>
                  <a:gd name="connsiteX28" fmla="*/ 3565055 w 6500511"/>
                  <a:gd name="connsiteY28" fmla="*/ 2367128 h 7104659"/>
                  <a:gd name="connsiteX29" fmla="*/ 3565055 w 6500511"/>
                  <a:gd name="connsiteY29" fmla="*/ 2162411 h 7104659"/>
                  <a:gd name="connsiteX30" fmla="*/ 3769771 w 6500511"/>
                  <a:gd name="connsiteY30" fmla="*/ 1944047 h 7104659"/>
                  <a:gd name="connsiteX31" fmla="*/ 4151908 w 6500511"/>
                  <a:gd name="connsiteY31" fmla="*/ 1834865 h 7104659"/>
                  <a:gd name="connsiteX32" fmla="*/ 4397568 w 6500511"/>
                  <a:gd name="connsiteY32" fmla="*/ 1561910 h 7104659"/>
                  <a:gd name="connsiteX33" fmla="*/ 4370272 w 6500511"/>
                  <a:gd name="connsiteY33" fmla="*/ 1343546 h 7104659"/>
                  <a:gd name="connsiteX34" fmla="*/ 4124613 w 6500511"/>
                  <a:gd name="connsiteY34" fmla="*/ 1411784 h 7104659"/>
                  <a:gd name="connsiteX35" fmla="*/ 3797066 w 6500511"/>
                  <a:gd name="connsiteY35" fmla="*/ 1548262 h 7104659"/>
                  <a:gd name="connsiteX36" fmla="*/ 3605998 w 6500511"/>
                  <a:gd name="connsiteY36" fmla="*/ 1452728 h 7104659"/>
                  <a:gd name="connsiteX37" fmla="*/ 3619646 w 6500511"/>
                  <a:gd name="connsiteY37" fmla="*/ 1152477 h 7104659"/>
                  <a:gd name="connsiteX38" fmla="*/ 3919896 w 6500511"/>
                  <a:gd name="connsiteY38" fmla="*/ 961408 h 7104659"/>
                  <a:gd name="connsiteX39" fmla="*/ 4097317 w 6500511"/>
                  <a:gd name="connsiteY39" fmla="*/ 852226 h 7104659"/>
                  <a:gd name="connsiteX40" fmla="*/ 4247443 w 6500511"/>
                  <a:gd name="connsiteY40" fmla="*/ 456441 h 7104659"/>
                  <a:gd name="connsiteX41" fmla="*/ 4779705 w 6500511"/>
                  <a:gd name="connsiteY41" fmla="*/ 401850 h 7104659"/>
                  <a:gd name="connsiteX42" fmla="*/ 5079956 w 6500511"/>
                  <a:gd name="connsiteY42" fmla="*/ 661158 h 7104659"/>
                  <a:gd name="connsiteX43" fmla="*/ 5107252 w 6500511"/>
                  <a:gd name="connsiteY43" fmla="*/ 1234363 h 7104659"/>
                  <a:gd name="connsiteX44" fmla="*/ 5052661 w 6500511"/>
                  <a:gd name="connsiteY44" fmla="*/ 1534614 h 7104659"/>
                  <a:gd name="connsiteX45" fmla="*/ 4766058 w 6500511"/>
                  <a:gd name="connsiteY45" fmla="*/ 1821217 h 7104659"/>
                  <a:gd name="connsiteX46" fmla="*/ 4656875 w 6500511"/>
                  <a:gd name="connsiteY46" fmla="*/ 1957695 h 7104659"/>
                  <a:gd name="connsiteX47" fmla="*/ 4697819 w 6500511"/>
                  <a:gd name="connsiteY47" fmla="*/ 2217002 h 7104659"/>
                  <a:gd name="connsiteX48" fmla="*/ 5011717 w 6500511"/>
                  <a:gd name="connsiteY48" fmla="*/ 2326184 h 7104659"/>
                  <a:gd name="connsiteX49" fmla="*/ 5298320 w 6500511"/>
                  <a:gd name="connsiteY49" fmla="*/ 2599140 h 7104659"/>
                  <a:gd name="connsiteX50" fmla="*/ 5598571 w 6500511"/>
                  <a:gd name="connsiteY50" fmla="*/ 2872095 h 7104659"/>
                  <a:gd name="connsiteX51" fmla="*/ 5680458 w 6500511"/>
                  <a:gd name="connsiteY51" fmla="*/ 2913038 h 7104659"/>
                  <a:gd name="connsiteX52" fmla="*/ 5707753 w 6500511"/>
                  <a:gd name="connsiteY52" fmla="*/ 2681026 h 7104659"/>
                  <a:gd name="connsiteX53" fmla="*/ 5816935 w 6500511"/>
                  <a:gd name="connsiteY53" fmla="*/ 2626435 h 7104659"/>
                  <a:gd name="connsiteX54" fmla="*/ 6103538 w 6500511"/>
                  <a:gd name="connsiteY54" fmla="*/ 2626435 h 7104659"/>
                  <a:gd name="connsiteX55" fmla="*/ 6158129 w 6500511"/>
                  <a:gd name="connsiteY55" fmla="*/ 2694674 h 7104659"/>
                  <a:gd name="connsiteX56" fmla="*/ 6171777 w 6500511"/>
                  <a:gd name="connsiteY56" fmla="*/ 2776561 h 7104659"/>
                  <a:gd name="connsiteX57" fmla="*/ 6171777 w 6500511"/>
                  <a:gd name="connsiteY57" fmla="*/ 3199641 h 7104659"/>
                  <a:gd name="connsiteX58" fmla="*/ 6212720 w 6500511"/>
                  <a:gd name="connsiteY58" fmla="*/ 3513540 h 7104659"/>
                  <a:gd name="connsiteX59" fmla="*/ 6390141 w 6500511"/>
                  <a:gd name="connsiteY59" fmla="*/ 3349766 h 7104659"/>
                  <a:gd name="connsiteX60" fmla="*/ 6499323 w 6500511"/>
                  <a:gd name="connsiteY60" fmla="*/ 3458949 h 7104659"/>
                  <a:gd name="connsiteX61" fmla="*/ 6321902 w 6500511"/>
                  <a:gd name="connsiteY61" fmla="*/ 3663665 h 7104659"/>
                  <a:gd name="connsiteX62" fmla="*/ 6171777 w 6500511"/>
                  <a:gd name="connsiteY62" fmla="*/ 4073098 h 7104659"/>
                  <a:gd name="connsiteX63" fmla="*/ 6103538 w 6500511"/>
                  <a:gd name="connsiteY63" fmla="*/ 4796429 h 7104659"/>
                  <a:gd name="connsiteX64" fmla="*/ 6048947 w 6500511"/>
                  <a:gd name="connsiteY64" fmla="*/ 6352274 h 7104659"/>
                  <a:gd name="connsiteX65" fmla="*/ 6035299 w 6500511"/>
                  <a:gd name="connsiteY65" fmla="*/ 6911832 h 7104659"/>
                  <a:gd name="connsiteX66" fmla="*/ 5926117 w 6500511"/>
                  <a:gd name="connsiteY66" fmla="*/ 7089253 h 7104659"/>
                  <a:gd name="connsiteX67" fmla="*/ 5653162 w 6500511"/>
                  <a:gd name="connsiteY67" fmla="*/ 7089253 h 7104659"/>
                  <a:gd name="connsiteX68" fmla="*/ 5503037 w 6500511"/>
                  <a:gd name="connsiteY68" fmla="*/ 7034662 h 7104659"/>
                  <a:gd name="connsiteX69" fmla="*/ 5503037 w 6500511"/>
                  <a:gd name="connsiteY69" fmla="*/ 6720763 h 7104659"/>
                  <a:gd name="connsiteX70" fmla="*/ 5352911 w 6500511"/>
                  <a:gd name="connsiteY70" fmla="*/ 6338626 h 7104659"/>
                  <a:gd name="connsiteX71" fmla="*/ 5352911 w 6500511"/>
                  <a:gd name="connsiteY71" fmla="*/ 6202149 h 7104659"/>
                  <a:gd name="connsiteX72" fmla="*/ 5571275 w 6500511"/>
                  <a:gd name="connsiteY72" fmla="*/ 6365922 h 7104659"/>
                  <a:gd name="connsiteX73" fmla="*/ 5612219 w 6500511"/>
                  <a:gd name="connsiteY73" fmla="*/ 5287749 h 7104659"/>
                  <a:gd name="connsiteX74" fmla="*/ 5666810 w 6500511"/>
                  <a:gd name="connsiteY74" fmla="*/ 4591713 h 7104659"/>
                  <a:gd name="connsiteX75" fmla="*/ 5380207 w 6500511"/>
                  <a:gd name="connsiteY75" fmla="*/ 4114041 h 7104659"/>
                  <a:gd name="connsiteX76" fmla="*/ 5434798 w 6500511"/>
                  <a:gd name="connsiteY76" fmla="*/ 4018507 h 7104659"/>
                  <a:gd name="connsiteX77" fmla="*/ 5707753 w 6500511"/>
                  <a:gd name="connsiteY77" fmla="*/ 4209575 h 7104659"/>
                  <a:gd name="connsiteX78" fmla="*/ 5707753 w 6500511"/>
                  <a:gd name="connsiteY78" fmla="*/ 3213289 h 7104659"/>
                  <a:gd name="connsiteX79" fmla="*/ 5666810 w 6500511"/>
                  <a:gd name="connsiteY79" fmla="*/ 3076811 h 7104659"/>
                  <a:gd name="connsiteX80" fmla="*/ 5516684 w 6500511"/>
                  <a:gd name="connsiteY80" fmla="*/ 3022220 h 7104659"/>
                  <a:gd name="connsiteX81" fmla="*/ 5311968 w 6500511"/>
                  <a:gd name="connsiteY81" fmla="*/ 2858447 h 7104659"/>
                  <a:gd name="connsiteX82" fmla="*/ 5066308 w 6500511"/>
                  <a:gd name="connsiteY82" fmla="*/ 2544549 h 7104659"/>
                  <a:gd name="connsiteX83" fmla="*/ 4807001 w 6500511"/>
                  <a:gd name="connsiteY83" fmla="*/ 2408071 h 7104659"/>
                  <a:gd name="connsiteX84" fmla="*/ 4520398 w 6500511"/>
                  <a:gd name="connsiteY84" fmla="*/ 2217002 h 7104659"/>
                  <a:gd name="connsiteX85" fmla="*/ 4534046 w 6500511"/>
                  <a:gd name="connsiteY85" fmla="*/ 1780274 h 7104659"/>
                  <a:gd name="connsiteX86" fmla="*/ 4861592 w 6500511"/>
                  <a:gd name="connsiteY86" fmla="*/ 1507319 h 7104659"/>
                  <a:gd name="connsiteX87" fmla="*/ 4943478 w 6500511"/>
                  <a:gd name="connsiteY87" fmla="*/ 1111534 h 7104659"/>
                  <a:gd name="connsiteX88" fmla="*/ 4861592 w 6500511"/>
                  <a:gd name="connsiteY88" fmla="*/ 661158 h 7104659"/>
                  <a:gd name="connsiteX89" fmla="*/ 4670523 w 6500511"/>
                  <a:gd name="connsiteY89" fmla="*/ 551975 h 7104659"/>
                  <a:gd name="connsiteX90" fmla="*/ 4438511 w 6500511"/>
                  <a:gd name="connsiteY90" fmla="*/ 551975 h 7104659"/>
                  <a:gd name="connsiteX91" fmla="*/ 4288386 w 6500511"/>
                  <a:gd name="connsiteY91" fmla="*/ 797635 h 7104659"/>
                  <a:gd name="connsiteX92" fmla="*/ 4070022 w 6500511"/>
                  <a:gd name="connsiteY92" fmla="*/ 1097886 h 7104659"/>
                  <a:gd name="connsiteX93" fmla="*/ 3783419 w 6500511"/>
                  <a:gd name="connsiteY93" fmla="*/ 1220716 h 7104659"/>
                  <a:gd name="connsiteX94" fmla="*/ 3756123 w 6500511"/>
                  <a:gd name="connsiteY94" fmla="*/ 1370841 h 7104659"/>
                  <a:gd name="connsiteX95" fmla="*/ 4029078 w 6500511"/>
                  <a:gd name="connsiteY95" fmla="*/ 1288955 h 7104659"/>
                  <a:gd name="connsiteX96" fmla="*/ 4370272 w 6500511"/>
                  <a:gd name="connsiteY96" fmla="*/ 1166125 h 7104659"/>
                  <a:gd name="connsiteX97" fmla="*/ 4561341 w 6500511"/>
                  <a:gd name="connsiteY97" fmla="*/ 1384489 h 7104659"/>
                  <a:gd name="connsiteX98" fmla="*/ 4506750 w 6500511"/>
                  <a:gd name="connsiteY98" fmla="*/ 1684740 h 7104659"/>
                  <a:gd name="connsiteX99" fmla="*/ 4247443 w 6500511"/>
                  <a:gd name="connsiteY99" fmla="*/ 1957695 h 7104659"/>
                  <a:gd name="connsiteX100" fmla="*/ 3783419 w 6500511"/>
                  <a:gd name="connsiteY100" fmla="*/ 2094172 h 7104659"/>
                  <a:gd name="connsiteX101" fmla="*/ 3756123 w 6500511"/>
                  <a:gd name="connsiteY101" fmla="*/ 2298889 h 7104659"/>
                  <a:gd name="connsiteX102" fmla="*/ 4042726 w 6500511"/>
                  <a:gd name="connsiteY102" fmla="*/ 2681026 h 7104659"/>
                  <a:gd name="connsiteX103" fmla="*/ 4220147 w 6500511"/>
                  <a:gd name="connsiteY103" fmla="*/ 2926686 h 7104659"/>
                  <a:gd name="connsiteX104" fmla="*/ 4138261 w 6500511"/>
                  <a:gd name="connsiteY104" fmla="*/ 3158698 h 7104659"/>
                  <a:gd name="connsiteX105" fmla="*/ 3865305 w 6500511"/>
                  <a:gd name="connsiteY105" fmla="*/ 3363414 h 7104659"/>
                  <a:gd name="connsiteX106" fmla="*/ 3687884 w 6500511"/>
                  <a:gd name="connsiteY106" fmla="*/ 3513540 h 7104659"/>
                  <a:gd name="connsiteX107" fmla="*/ 3619646 w 6500511"/>
                  <a:gd name="connsiteY107" fmla="*/ 3950268 h 7104659"/>
                  <a:gd name="connsiteX108" fmla="*/ 3619646 w 6500511"/>
                  <a:gd name="connsiteY108" fmla="*/ 4195928 h 7104659"/>
                  <a:gd name="connsiteX109" fmla="*/ 3565055 w 6500511"/>
                  <a:gd name="connsiteY109" fmla="*/ 4305110 h 7104659"/>
                  <a:gd name="connsiteX110" fmla="*/ 3565055 w 6500511"/>
                  <a:gd name="connsiteY110" fmla="*/ 4386996 h 7104659"/>
                  <a:gd name="connsiteX111" fmla="*/ 3537759 w 6500511"/>
                  <a:gd name="connsiteY111" fmla="*/ 4973850 h 7104659"/>
                  <a:gd name="connsiteX112" fmla="*/ 3524111 w 6500511"/>
                  <a:gd name="connsiteY112" fmla="*/ 6174853 h 7104659"/>
                  <a:gd name="connsiteX113" fmla="*/ 3401281 w 6500511"/>
                  <a:gd name="connsiteY113" fmla="*/ 6666172 h 7104659"/>
                  <a:gd name="connsiteX114" fmla="*/ 3196565 w 6500511"/>
                  <a:gd name="connsiteY114" fmla="*/ 6693468 h 7104659"/>
                  <a:gd name="connsiteX115" fmla="*/ 3087383 w 6500511"/>
                  <a:gd name="connsiteY115" fmla="*/ 6352274 h 7104659"/>
                  <a:gd name="connsiteX116" fmla="*/ 3060087 w 6500511"/>
                  <a:gd name="connsiteY116" fmla="*/ 5669886 h 7104659"/>
                  <a:gd name="connsiteX117" fmla="*/ 3087383 w 6500511"/>
                  <a:gd name="connsiteY117" fmla="*/ 4878316 h 7104659"/>
                  <a:gd name="connsiteX118" fmla="*/ 3128326 w 6500511"/>
                  <a:gd name="connsiteY118" fmla="*/ 4386996 h 7104659"/>
                  <a:gd name="connsiteX119" fmla="*/ 3128326 w 6500511"/>
                  <a:gd name="connsiteY119" fmla="*/ 4250519 h 7104659"/>
                  <a:gd name="connsiteX120" fmla="*/ 3073735 w 6500511"/>
                  <a:gd name="connsiteY120" fmla="*/ 4154984 h 7104659"/>
                  <a:gd name="connsiteX121" fmla="*/ 3101031 w 6500511"/>
                  <a:gd name="connsiteY121" fmla="*/ 3772847 h 7104659"/>
                  <a:gd name="connsiteX122" fmla="*/ 3032792 w 6500511"/>
                  <a:gd name="connsiteY122" fmla="*/ 3267880 h 7104659"/>
                  <a:gd name="connsiteX123" fmla="*/ 2882666 w 6500511"/>
                  <a:gd name="connsiteY123" fmla="*/ 2735617 h 7104659"/>
                  <a:gd name="connsiteX124" fmla="*/ 2869019 w 6500511"/>
                  <a:gd name="connsiteY124" fmla="*/ 2271593 h 7104659"/>
                  <a:gd name="connsiteX125" fmla="*/ 3019144 w 6500511"/>
                  <a:gd name="connsiteY125" fmla="*/ 1630149 h 7104659"/>
                  <a:gd name="connsiteX126" fmla="*/ 3196565 w 6500511"/>
                  <a:gd name="connsiteY126" fmla="*/ 1097886 h 7104659"/>
                  <a:gd name="connsiteX127" fmla="*/ 3155622 w 6500511"/>
                  <a:gd name="connsiteY127" fmla="*/ 633862 h 7104659"/>
                  <a:gd name="connsiteX128" fmla="*/ 2937258 w 6500511"/>
                  <a:gd name="connsiteY128" fmla="*/ 470089 h 7104659"/>
                  <a:gd name="connsiteX129" fmla="*/ 2732541 w 6500511"/>
                  <a:gd name="connsiteY129" fmla="*/ 470089 h 7104659"/>
                  <a:gd name="connsiteX130" fmla="*/ 2705246 w 6500511"/>
                  <a:gd name="connsiteY130" fmla="*/ 565623 h 7104659"/>
                  <a:gd name="connsiteX131" fmla="*/ 2718893 w 6500511"/>
                  <a:gd name="connsiteY131" fmla="*/ 797635 h 7104659"/>
                  <a:gd name="connsiteX132" fmla="*/ 2623359 w 6500511"/>
                  <a:gd name="connsiteY132" fmla="*/ 1029647 h 7104659"/>
                  <a:gd name="connsiteX133" fmla="*/ 2364052 w 6500511"/>
                  <a:gd name="connsiteY133" fmla="*/ 1111534 h 7104659"/>
                  <a:gd name="connsiteX134" fmla="*/ 2050153 w 6500511"/>
                  <a:gd name="connsiteY134" fmla="*/ 920465 h 7104659"/>
                  <a:gd name="connsiteX135" fmla="*/ 1818141 w 6500511"/>
                  <a:gd name="connsiteY135" fmla="*/ 715749 h 7104659"/>
                  <a:gd name="connsiteX136" fmla="*/ 1545186 w 6500511"/>
                  <a:gd name="connsiteY136" fmla="*/ 674805 h 7104659"/>
                  <a:gd name="connsiteX137" fmla="*/ 1395061 w 6500511"/>
                  <a:gd name="connsiteY137" fmla="*/ 770340 h 7104659"/>
                  <a:gd name="connsiteX138" fmla="*/ 1244935 w 6500511"/>
                  <a:gd name="connsiteY138" fmla="*/ 1043295 h 7104659"/>
                  <a:gd name="connsiteX139" fmla="*/ 1026571 w 6500511"/>
                  <a:gd name="connsiteY139" fmla="*/ 1193420 h 7104659"/>
                  <a:gd name="connsiteX140" fmla="*/ 507956 w 6500511"/>
                  <a:gd name="connsiteY140" fmla="*/ 1302602 h 7104659"/>
                  <a:gd name="connsiteX141" fmla="*/ 84875 w 6500511"/>
                  <a:gd name="connsiteY141" fmla="*/ 1152477 h 7104659"/>
                  <a:gd name="connsiteX142" fmla="*/ 2989 w 6500511"/>
                  <a:gd name="connsiteY142" fmla="*/ 1029647 h 7104659"/>
                  <a:gd name="connsiteX143" fmla="*/ 112171 w 6500511"/>
                  <a:gd name="connsiteY143" fmla="*/ 947761 h 7104659"/>
                  <a:gd name="connsiteX144" fmla="*/ 318167 w 6500511"/>
                  <a:gd name="connsiteY144" fmla="*/ 1042015 h 7104659"/>
                  <a:gd name="connsiteX145" fmla="*/ 541933 w 6500511"/>
                  <a:gd name="connsiteY145" fmla="*/ 1067415 h 7104659"/>
                  <a:gd name="connsiteX146" fmla="*/ 883127 w 6500511"/>
                  <a:gd name="connsiteY146" fmla="*/ 971881 h 7104659"/>
                  <a:gd name="connsiteX147" fmla="*/ 1012923 w 6500511"/>
                  <a:gd name="connsiteY147" fmla="*/ 611305 h 7104659"/>
                  <a:gd name="connsiteX148" fmla="*/ 872939 w 6500511"/>
                  <a:gd name="connsiteY148" fmla="*/ 310107 h 7104659"/>
                  <a:gd name="connsiteX149" fmla="*/ 603490 w 6500511"/>
                  <a:gd name="connsiteY149" fmla="*/ 238077 h 7104659"/>
                  <a:gd name="connsiteX150" fmla="*/ 268646 w 6500511"/>
                  <a:gd name="connsiteY150" fmla="*/ 267600 h 7104659"/>
                  <a:gd name="connsiteX151" fmla="*/ 57580 w 6500511"/>
                  <a:gd name="connsiteY151" fmla="*/ 360907 h 7104659"/>
                  <a:gd name="connsiteX152" fmla="*/ 2989 w 6500511"/>
                  <a:gd name="connsiteY152" fmla="*/ 224429 h 7104659"/>
                  <a:gd name="connsiteX153" fmla="*/ 125819 w 6500511"/>
                  <a:gd name="connsiteY153" fmla="*/ 101599 h 7104659"/>
                  <a:gd name="connsiteX154" fmla="*/ 480661 w 6500511"/>
                  <a:gd name="connsiteY154" fmla="*/ 6065 h 7104659"/>
                  <a:gd name="connsiteX155" fmla="*/ 931037 w 6500511"/>
                  <a:gd name="connsiteY155" fmla="*/ 33361 h 7104659"/>
                  <a:gd name="connsiteX156" fmla="*/ 1258583 w 6500511"/>
                  <a:gd name="connsiteY156" fmla="*/ 224429 h 7104659"/>
                  <a:gd name="connsiteX157" fmla="*/ 1354117 w 6500511"/>
                  <a:gd name="connsiteY157" fmla="*/ 429146 h 7104659"/>
                  <a:gd name="connsiteX158" fmla="*/ 1517890 w 6500511"/>
                  <a:gd name="connsiteY158" fmla="*/ 497384 h 7104659"/>
                  <a:gd name="connsiteX159" fmla="*/ 1777198 w 6500511"/>
                  <a:gd name="connsiteY159" fmla="*/ 511032 h 7104659"/>
                  <a:gd name="connsiteX160" fmla="*/ 1981914 w 6500511"/>
                  <a:gd name="connsiteY160" fmla="*/ 606566 h 7104659"/>
                  <a:gd name="connsiteX0" fmla="*/ 1981914 w 6500511"/>
                  <a:gd name="connsiteY0" fmla="*/ 606566 h 7104659"/>
                  <a:gd name="connsiteX1" fmla="*/ 2391347 w 6500511"/>
                  <a:gd name="connsiteY1" fmla="*/ 961408 h 7104659"/>
                  <a:gd name="connsiteX2" fmla="*/ 2514177 w 6500511"/>
                  <a:gd name="connsiteY2" fmla="*/ 838578 h 7104659"/>
                  <a:gd name="connsiteX3" fmla="*/ 2541472 w 6500511"/>
                  <a:gd name="connsiteY3" fmla="*/ 401850 h 7104659"/>
                  <a:gd name="connsiteX4" fmla="*/ 2923610 w 6500511"/>
                  <a:gd name="connsiteY4" fmla="*/ 306316 h 7104659"/>
                  <a:gd name="connsiteX5" fmla="*/ 3305747 w 6500511"/>
                  <a:gd name="connsiteY5" fmla="*/ 524680 h 7104659"/>
                  <a:gd name="connsiteX6" fmla="*/ 3387634 w 6500511"/>
                  <a:gd name="connsiteY6" fmla="*/ 1111534 h 7104659"/>
                  <a:gd name="connsiteX7" fmla="*/ 3141974 w 6500511"/>
                  <a:gd name="connsiteY7" fmla="*/ 1848513 h 7104659"/>
                  <a:gd name="connsiteX8" fmla="*/ 3046440 w 6500511"/>
                  <a:gd name="connsiteY8" fmla="*/ 2681026 h 7104659"/>
                  <a:gd name="connsiteX9" fmla="*/ 3237508 w 6500511"/>
                  <a:gd name="connsiteY9" fmla="*/ 3267880 h 7104659"/>
                  <a:gd name="connsiteX10" fmla="*/ 3278452 w 6500511"/>
                  <a:gd name="connsiteY10" fmla="*/ 3731904 h 7104659"/>
                  <a:gd name="connsiteX11" fmla="*/ 3292099 w 6500511"/>
                  <a:gd name="connsiteY11" fmla="*/ 4100393 h 7104659"/>
                  <a:gd name="connsiteX12" fmla="*/ 3223861 w 6500511"/>
                  <a:gd name="connsiteY12" fmla="*/ 4236871 h 7104659"/>
                  <a:gd name="connsiteX13" fmla="*/ 3223861 w 6500511"/>
                  <a:gd name="connsiteY13" fmla="*/ 4305110 h 7104659"/>
                  <a:gd name="connsiteX14" fmla="*/ 3169269 w 6500511"/>
                  <a:gd name="connsiteY14" fmla="*/ 4878316 h 7104659"/>
                  <a:gd name="connsiteX15" fmla="*/ 3141974 w 6500511"/>
                  <a:gd name="connsiteY15" fmla="*/ 5710829 h 7104659"/>
                  <a:gd name="connsiteX16" fmla="*/ 3169269 w 6500511"/>
                  <a:gd name="connsiteY16" fmla="*/ 6434161 h 7104659"/>
                  <a:gd name="connsiteX17" fmla="*/ 3292099 w 6500511"/>
                  <a:gd name="connsiteY17" fmla="*/ 6625229 h 7104659"/>
                  <a:gd name="connsiteX18" fmla="*/ 3401281 w 6500511"/>
                  <a:gd name="connsiteY18" fmla="*/ 6393217 h 7104659"/>
                  <a:gd name="connsiteX19" fmla="*/ 3428577 w 6500511"/>
                  <a:gd name="connsiteY19" fmla="*/ 5642590 h 7104659"/>
                  <a:gd name="connsiteX20" fmla="*/ 3469520 w 6500511"/>
                  <a:gd name="connsiteY20" fmla="*/ 4441587 h 7104659"/>
                  <a:gd name="connsiteX21" fmla="*/ 3483168 w 6500511"/>
                  <a:gd name="connsiteY21" fmla="*/ 4332405 h 7104659"/>
                  <a:gd name="connsiteX22" fmla="*/ 3442225 w 6500511"/>
                  <a:gd name="connsiteY22" fmla="*/ 4236871 h 7104659"/>
                  <a:gd name="connsiteX23" fmla="*/ 3455872 w 6500511"/>
                  <a:gd name="connsiteY23" fmla="*/ 3704608 h 7104659"/>
                  <a:gd name="connsiteX24" fmla="*/ 3646941 w 6500511"/>
                  <a:gd name="connsiteY24" fmla="*/ 3308823 h 7104659"/>
                  <a:gd name="connsiteX25" fmla="*/ 3919896 w 6500511"/>
                  <a:gd name="connsiteY25" fmla="*/ 3158698 h 7104659"/>
                  <a:gd name="connsiteX26" fmla="*/ 4029078 w 6500511"/>
                  <a:gd name="connsiteY26" fmla="*/ 2926686 h 7104659"/>
                  <a:gd name="connsiteX27" fmla="*/ 3824362 w 6500511"/>
                  <a:gd name="connsiteY27" fmla="*/ 2694674 h 7104659"/>
                  <a:gd name="connsiteX28" fmla="*/ 3565055 w 6500511"/>
                  <a:gd name="connsiteY28" fmla="*/ 2367128 h 7104659"/>
                  <a:gd name="connsiteX29" fmla="*/ 3565055 w 6500511"/>
                  <a:gd name="connsiteY29" fmla="*/ 2162411 h 7104659"/>
                  <a:gd name="connsiteX30" fmla="*/ 3769771 w 6500511"/>
                  <a:gd name="connsiteY30" fmla="*/ 1944047 h 7104659"/>
                  <a:gd name="connsiteX31" fmla="*/ 4151908 w 6500511"/>
                  <a:gd name="connsiteY31" fmla="*/ 1834865 h 7104659"/>
                  <a:gd name="connsiteX32" fmla="*/ 4397568 w 6500511"/>
                  <a:gd name="connsiteY32" fmla="*/ 1561910 h 7104659"/>
                  <a:gd name="connsiteX33" fmla="*/ 4370272 w 6500511"/>
                  <a:gd name="connsiteY33" fmla="*/ 1343546 h 7104659"/>
                  <a:gd name="connsiteX34" fmla="*/ 4124613 w 6500511"/>
                  <a:gd name="connsiteY34" fmla="*/ 1411784 h 7104659"/>
                  <a:gd name="connsiteX35" fmla="*/ 3797066 w 6500511"/>
                  <a:gd name="connsiteY35" fmla="*/ 1548262 h 7104659"/>
                  <a:gd name="connsiteX36" fmla="*/ 3605998 w 6500511"/>
                  <a:gd name="connsiteY36" fmla="*/ 1452728 h 7104659"/>
                  <a:gd name="connsiteX37" fmla="*/ 3619646 w 6500511"/>
                  <a:gd name="connsiteY37" fmla="*/ 1152477 h 7104659"/>
                  <a:gd name="connsiteX38" fmla="*/ 3919896 w 6500511"/>
                  <a:gd name="connsiteY38" fmla="*/ 961408 h 7104659"/>
                  <a:gd name="connsiteX39" fmla="*/ 4097317 w 6500511"/>
                  <a:gd name="connsiteY39" fmla="*/ 852226 h 7104659"/>
                  <a:gd name="connsiteX40" fmla="*/ 4247443 w 6500511"/>
                  <a:gd name="connsiteY40" fmla="*/ 456441 h 7104659"/>
                  <a:gd name="connsiteX41" fmla="*/ 4779705 w 6500511"/>
                  <a:gd name="connsiteY41" fmla="*/ 401850 h 7104659"/>
                  <a:gd name="connsiteX42" fmla="*/ 5079956 w 6500511"/>
                  <a:gd name="connsiteY42" fmla="*/ 661158 h 7104659"/>
                  <a:gd name="connsiteX43" fmla="*/ 5107252 w 6500511"/>
                  <a:gd name="connsiteY43" fmla="*/ 1234363 h 7104659"/>
                  <a:gd name="connsiteX44" fmla="*/ 5052661 w 6500511"/>
                  <a:gd name="connsiteY44" fmla="*/ 1534614 h 7104659"/>
                  <a:gd name="connsiteX45" fmla="*/ 4766058 w 6500511"/>
                  <a:gd name="connsiteY45" fmla="*/ 1821217 h 7104659"/>
                  <a:gd name="connsiteX46" fmla="*/ 4656875 w 6500511"/>
                  <a:gd name="connsiteY46" fmla="*/ 1957695 h 7104659"/>
                  <a:gd name="connsiteX47" fmla="*/ 4697819 w 6500511"/>
                  <a:gd name="connsiteY47" fmla="*/ 2217002 h 7104659"/>
                  <a:gd name="connsiteX48" fmla="*/ 5011717 w 6500511"/>
                  <a:gd name="connsiteY48" fmla="*/ 2326184 h 7104659"/>
                  <a:gd name="connsiteX49" fmla="*/ 5298320 w 6500511"/>
                  <a:gd name="connsiteY49" fmla="*/ 2599140 h 7104659"/>
                  <a:gd name="connsiteX50" fmla="*/ 5598571 w 6500511"/>
                  <a:gd name="connsiteY50" fmla="*/ 2872095 h 7104659"/>
                  <a:gd name="connsiteX51" fmla="*/ 5680458 w 6500511"/>
                  <a:gd name="connsiteY51" fmla="*/ 2913038 h 7104659"/>
                  <a:gd name="connsiteX52" fmla="*/ 5707753 w 6500511"/>
                  <a:gd name="connsiteY52" fmla="*/ 2681026 h 7104659"/>
                  <a:gd name="connsiteX53" fmla="*/ 5816935 w 6500511"/>
                  <a:gd name="connsiteY53" fmla="*/ 2626435 h 7104659"/>
                  <a:gd name="connsiteX54" fmla="*/ 6103538 w 6500511"/>
                  <a:gd name="connsiteY54" fmla="*/ 2626435 h 7104659"/>
                  <a:gd name="connsiteX55" fmla="*/ 6158129 w 6500511"/>
                  <a:gd name="connsiteY55" fmla="*/ 2694674 h 7104659"/>
                  <a:gd name="connsiteX56" fmla="*/ 6171777 w 6500511"/>
                  <a:gd name="connsiteY56" fmla="*/ 2776561 h 7104659"/>
                  <a:gd name="connsiteX57" fmla="*/ 6171777 w 6500511"/>
                  <a:gd name="connsiteY57" fmla="*/ 3199641 h 7104659"/>
                  <a:gd name="connsiteX58" fmla="*/ 6212720 w 6500511"/>
                  <a:gd name="connsiteY58" fmla="*/ 3513540 h 7104659"/>
                  <a:gd name="connsiteX59" fmla="*/ 6390141 w 6500511"/>
                  <a:gd name="connsiteY59" fmla="*/ 3349766 h 7104659"/>
                  <a:gd name="connsiteX60" fmla="*/ 6499323 w 6500511"/>
                  <a:gd name="connsiteY60" fmla="*/ 3458949 h 7104659"/>
                  <a:gd name="connsiteX61" fmla="*/ 6321902 w 6500511"/>
                  <a:gd name="connsiteY61" fmla="*/ 3663665 h 7104659"/>
                  <a:gd name="connsiteX62" fmla="*/ 6171777 w 6500511"/>
                  <a:gd name="connsiteY62" fmla="*/ 4073098 h 7104659"/>
                  <a:gd name="connsiteX63" fmla="*/ 6103538 w 6500511"/>
                  <a:gd name="connsiteY63" fmla="*/ 4796429 h 7104659"/>
                  <a:gd name="connsiteX64" fmla="*/ 6048947 w 6500511"/>
                  <a:gd name="connsiteY64" fmla="*/ 6352274 h 7104659"/>
                  <a:gd name="connsiteX65" fmla="*/ 6035299 w 6500511"/>
                  <a:gd name="connsiteY65" fmla="*/ 6911832 h 7104659"/>
                  <a:gd name="connsiteX66" fmla="*/ 5926117 w 6500511"/>
                  <a:gd name="connsiteY66" fmla="*/ 7089253 h 7104659"/>
                  <a:gd name="connsiteX67" fmla="*/ 5653162 w 6500511"/>
                  <a:gd name="connsiteY67" fmla="*/ 7089253 h 7104659"/>
                  <a:gd name="connsiteX68" fmla="*/ 5503037 w 6500511"/>
                  <a:gd name="connsiteY68" fmla="*/ 7034662 h 7104659"/>
                  <a:gd name="connsiteX69" fmla="*/ 5503037 w 6500511"/>
                  <a:gd name="connsiteY69" fmla="*/ 6720763 h 7104659"/>
                  <a:gd name="connsiteX70" fmla="*/ 5352911 w 6500511"/>
                  <a:gd name="connsiteY70" fmla="*/ 6338626 h 7104659"/>
                  <a:gd name="connsiteX71" fmla="*/ 5352911 w 6500511"/>
                  <a:gd name="connsiteY71" fmla="*/ 6202149 h 7104659"/>
                  <a:gd name="connsiteX72" fmla="*/ 5571275 w 6500511"/>
                  <a:gd name="connsiteY72" fmla="*/ 6365922 h 7104659"/>
                  <a:gd name="connsiteX73" fmla="*/ 5612219 w 6500511"/>
                  <a:gd name="connsiteY73" fmla="*/ 5287749 h 7104659"/>
                  <a:gd name="connsiteX74" fmla="*/ 5666810 w 6500511"/>
                  <a:gd name="connsiteY74" fmla="*/ 4591713 h 7104659"/>
                  <a:gd name="connsiteX75" fmla="*/ 5380207 w 6500511"/>
                  <a:gd name="connsiteY75" fmla="*/ 4114041 h 7104659"/>
                  <a:gd name="connsiteX76" fmla="*/ 5434798 w 6500511"/>
                  <a:gd name="connsiteY76" fmla="*/ 4018507 h 7104659"/>
                  <a:gd name="connsiteX77" fmla="*/ 5707753 w 6500511"/>
                  <a:gd name="connsiteY77" fmla="*/ 4209575 h 7104659"/>
                  <a:gd name="connsiteX78" fmla="*/ 5707753 w 6500511"/>
                  <a:gd name="connsiteY78" fmla="*/ 3213289 h 7104659"/>
                  <a:gd name="connsiteX79" fmla="*/ 5666810 w 6500511"/>
                  <a:gd name="connsiteY79" fmla="*/ 3076811 h 7104659"/>
                  <a:gd name="connsiteX80" fmla="*/ 5516684 w 6500511"/>
                  <a:gd name="connsiteY80" fmla="*/ 3022220 h 7104659"/>
                  <a:gd name="connsiteX81" fmla="*/ 5311968 w 6500511"/>
                  <a:gd name="connsiteY81" fmla="*/ 2858447 h 7104659"/>
                  <a:gd name="connsiteX82" fmla="*/ 5066308 w 6500511"/>
                  <a:gd name="connsiteY82" fmla="*/ 2544549 h 7104659"/>
                  <a:gd name="connsiteX83" fmla="*/ 4807001 w 6500511"/>
                  <a:gd name="connsiteY83" fmla="*/ 2408071 h 7104659"/>
                  <a:gd name="connsiteX84" fmla="*/ 4520398 w 6500511"/>
                  <a:gd name="connsiteY84" fmla="*/ 2217002 h 7104659"/>
                  <a:gd name="connsiteX85" fmla="*/ 4534046 w 6500511"/>
                  <a:gd name="connsiteY85" fmla="*/ 1780274 h 7104659"/>
                  <a:gd name="connsiteX86" fmla="*/ 4861592 w 6500511"/>
                  <a:gd name="connsiteY86" fmla="*/ 1507319 h 7104659"/>
                  <a:gd name="connsiteX87" fmla="*/ 4943478 w 6500511"/>
                  <a:gd name="connsiteY87" fmla="*/ 1111534 h 7104659"/>
                  <a:gd name="connsiteX88" fmla="*/ 4861592 w 6500511"/>
                  <a:gd name="connsiteY88" fmla="*/ 661158 h 7104659"/>
                  <a:gd name="connsiteX89" fmla="*/ 4670523 w 6500511"/>
                  <a:gd name="connsiteY89" fmla="*/ 551975 h 7104659"/>
                  <a:gd name="connsiteX90" fmla="*/ 4438511 w 6500511"/>
                  <a:gd name="connsiteY90" fmla="*/ 551975 h 7104659"/>
                  <a:gd name="connsiteX91" fmla="*/ 4288386 w 6500511"/>
                  <a:gd name="connsiteY91" fmla="*/ 797635 h 7104659"/>
                  <a:gd name="connsiteX92" fmla="*/ 4070022 w 6500511"/>
                  <a:gd name="connsiteY92" fmla="*/ 1097886 h 7104659"/>
                  <a:gd name="connsiteX93" fmla="*/ 3783419 w 6500511"/>
                  <a:gd name="connsiteY93" fmla="*/ 1220716 h 7104659"/>
                  <a:gd name="connsiteX94" fmla="*/ 3756123 w 6500511"/>
                  <a:gd name="connsiteY94" fmla="*/ 1370841 h 7104659"/>
                  <a:gd name="connsiteX95" fmla="*/ 4029078 w 6500511"/>
                  <a:gd name="connsiteY95" fmla="*/ 1288955 h 7104659"/>
                  <a:gd name="connsiteX96" fmla="*/ 4370272 w 6500511"/>
                  <a:gd name="connsiteY96" fmla="*/ 1166125 h 7104659"/>
                  <a:gd name="connsiteX97" fmla="*/ 4561341 w 6500511"/>
                  <a:gd name="connsiteY97" fmla="*/ 1384489 h 7104659"/>
                  <a:gd name="connsiteX98" fmla="*/ 4506750 w 6500511"/>
                  <a:gd name="connsiteY98" fmla="*/ 1684740 h 7104659"/>
                  <a:gd name="connsiteX99" fmla="*/ 4247443 w 6500511"/>
                  <a:gd name="connsiteY99" fmla="*/ 1957695 h 7104659"/>
                  <a:gd name="connsiteX100" fmla="*/ 3783419 w 6500511"/>
                  <a:gd name="connsiteY100" fmla="*/ 2094172 h 7104659"/>
                  <a:gd name="connsiteX101" fmla="*/ 3756123 w 6500511"/>
                  <a:gd name="connsiteY101" fmla="*/ 2298889 h 7104659"/>
                  <a:gd name="connsiteX102" fmla="*/ 4042726 w 6500511"/>
                  <a:gd name="connsiteY102" fmla="*/ 2681026 h 7104659"/>
                  <a:gd name="connsiteX103" fmla="*/ 4220147 w 6500511"/>
                  <a:gd name="connsiteY103" fmla="*/ 2926686 h 7104659"/>
                  <a:gd name="connsiteX104" fmla="*/ 4138261 w 6500511"/>
                  <a:gd name="connsiteY104" fmla="*/ 3158698 h 7104659"/>
                  <a:gd name="connsiteX105" fmla="*/ 3865305 w 6500511"/>
                  <a:gd name="connsiteY105" fmla="*/ 3363414 h 7104659"/>
                  <a:gd name="connsiteX106" fmla="*/ 3687884 w 6500511"/>
                  <a:gd name="connsiteY106" fmla="*/ 3513540 h 7104659"/>
                  <a:gd name="connsiteX107" fmla="*/ 3619646 w 6500511"/>
                  <a:gd name="connsiteY107" fmla="*/ 3950268 h 7104659"/>
                  <a:gd name="connsiteX108" fmla="*/ 3619646 w 6500511"/>
                  <a:gd name="connsiteY108" fmla="*/ 4195928 h 7104659"/>
                  <a:gd name="connsiteX109" fmla="*/ 3565055 w 6500511"/>
                  <a:gd name="connsiteY109" fmla="*/ 4305110 h 7104659"/>
                  <a:gd name="connsiteX110" fmla="*/ 3565055 w 6500511"/>
                  <a:gd name="connsiteY110" fmla="*/ 4386996 h 7104659"/>
                  <a:gd name="connsiteX111" fmla="*/ 3537759 w 6500511"/>
                  <a:gd name="connsiteY111" fmla="*/ 4973850 h 7104659"/>
                  <a:gd name="connsiteX112" fmla="*/ 3524111 w 6500511"/>
                  <a:gd name="connsiteY112" fmla="*/ 6174853 h 7104659"/>
                  <a:gd name="connsiteX113" fmla="*/ 3401281 w 6500511"/>
                  <a:gd name="connsiteY113" fmla="*/ 6666172 h 7104659"/>
                  <a:gd name="connsiteX114" fmla="*/ 3196565 w 6500511"/>
                  <a:gd name="connsiteY114" fmla="*/ 6693468 h 7104659"/>
                  <a:gd name="connsiteX115" fmla="*/ 3087383 w 6500511"/>
                  <a:gd name="connsiteY115" fmla="*/ 6352274 h 7104659"/>
                  <a:gd name="connsiteX116" fmla="*/ 3060087 w 6500511"/>
                  <a:gd name="connsiteY116" fmla="*/ 5669886 h 7104659"/>
                  <a:gd name="connsiteX117" fmla="*/ 3087383 w 6500511"/>
                  <a:gd name="connsiteY117" fmla="*/ 4878316 h 7104659"/>
                  <a:gd name="connsiteX118" fmla="*/ 3128326 w 6500511"/>
                  <a:gd name="connsiteY118" fmla="*/ 4386996 h 7104659"/>
                  <a:gd name="connsiteX119" fmla="*/ 3128326 w 6500511"/>
                  <a:gd name="connsiteY119" fmla="*/ 4250519 h 7104659"/>
                  <a:gd name="connsiteX120" fmla="*/ 3073735 w 6500511"/>
                  <a:gd name="connsiteY120" fmla="*/ 4154984 h 7104659"/>
                  <a:gd name="connsiteX121" fmla="*/ 3101031 w 6500511"/>
                  <a:gd name="connsiteY121" fmla="*/ 3772847 h 7104659"/>
                  <a:gd name="connsiteX122" fmla="*/ 3032792 w 6500511"/>
                  <a:gd name="connsiteY122" fmla="*/ 3267880 h 7104659"/>
                  <a:gd name="connsiteX123" fmla="*/ 2882666 w 6500511"/>
                  <a:gd name="connsiteY123" fmla="*/ 2735617 h 7104659"/>
                  <a:gd name="connsiteX124" fmla="*/ 2869019 w 6500511"/>
                  <a:gd name="connsiteY124" fmla="*/ 2271593 h 7104659"/>
                  <a:gd name="connsiteX125" fmla="*/ 3019144 w 6500511"/>
                  <a:gd name="connsiteY125" fmla="*/ 1630149 h 7104659"/>
                  <a:gd name="connsiteX126" fmla="*/ 3196565 w 6500511"/>
                  <a:gd name="connsiteY126" fmla="*/ 1097886 h 7104659"/>
                  <a:gd name="connsiteX127" fmla="*/ 3155622 w 6500511"/>
                  <a:gd name="connsiteY127" fmla="*/ 633862 h 7104659"/>
                  <a:gd name="connsiteX128" fmla="*/ 2937258 w 6500511"/>
                  <a:gd name="connsiteY128" fmla="*/ 470089 h 7104659"/>
                  <a:gd name="connsiteX129" fmla="*/ 2732541 w 6500511"/>
                  <a:gd name="connsiteY129" fmla="*/ 470089 h 7104659"/>
                  <a:gd name="connsiteX130" fmla="*/ 2705246 w 6500511"/>
                  <a:gd name="connsiteY130" fmla="*/ 565623 h 7104659"/>
                  <a:gd name="connsiteX131" fmla="*/ 2718893 w 6500511"/>
                  <a:gd name="connsiteY131" fmla="*/ 797635 h 7104659"/>
                  <a:gd name="connsiteX132" fmla="*/ 2623359 w 6500511"/>
                  <a:gd name="connsiteY132" fmla="*/ 1029647 h 7104659"/>
                  <a:gd name="connsiteX133" fmla="*/ 2364052 w 6500511"/>
                  <a:gd name="connsiteY133" fmla="*/ 1111534 h 7104659"/>
                  <a:gd name="connsiteX134" fmla="*/ 2050153 w 6500511"/>
                  <a:gd name="connsiteY134" fmla="*/ 920465 h 7104659"/>
                  <a:gd name="connsiteX135" fmla="*/ 1818141 w 6500511"/>
                  <a:gd name="connsiteY135" fmla="*/ 715749 h 7104659"/>
                  <a:gd name="connsiteX136" fmla="*/ 1545186 w 6500511"/>
                  <a:gd name="connsiteY136" fmla="*/ 674805 h 7104659"/>
                  <a:gd name="connsiteX137" fmla="*/ 1395061 w 6500511"/>
                  <a:gd name="connsiteY137" fmla="*/ 770340 h 7104659"/>
                  <a:gd name="connsiteX138" fmla="*/ 1244935 w 6500511"/>
                  <a:gd name="connsiteY138" fmla="*/ 1043295 h 7104659"/>
                  <a:gd name="connsiteX139" fmla="*/ 1026571 w 6500511"/>
                  <a:gd name="connsiteY139" fmla="*/ 1193420 h 7104659"/>
                  <a:gd name="connsiteX140" fmla="*/ 507956 w 6500511"/>
                  <a:gd name="connsiteY140" fmla="*/ 1302602 h 7104659"/>
                  <a:gd name="connsiteX141" fmla="*/ 84875 w 6500511"/>
                  <a:gd name="connsiteY141" fmla="*/ 1152477 h 7104659"/>
                  <a:gd name="connsiteX142" fmla="*/ 2989 w 6500511"/>
                  <a:gd name="connsiteY142" fmla="*/ 1029647 h 7104659"/>
                  <a:gd name="connsiteX143" fmla="*/ 96296 w 6500511"/>
                  <a:gd name="connsiteY143" fmla="*/ 941411 h 7104659"/>
                  <a:gd name="connsiteX144" fmla="*/ 318167 w 6500511"/>
                  <a:gd name="connsiteY144" fmla="*/ 1042015 h 7104659"/>
                  <a:gd name="connsiteX145" fmla="*/ 541933 w 6500511"/>
                  <a:gd name="connsiteY145" fmla="*/ 1067415 h 7104659"/>
                  <a:gd name="connsiteX146" fmla="*/ 883127 w 6500511"/>
                  <a:gd name="connsiteY146" fmla="*/ 971881 h 7104659"/>
                  <a:gd name="connsiteX147" fmla="*/ 1012923 w 6500511"/>
                  <a:gd name="connsiteY147" fmla="*/ 611305 h 7104659"/>
                  <a:gd name="connsiteX148" fmla="*/ 872939 w 6500511"/>
                  <a:gd name="connsiteY148" fmla="*/ 310107 h 7104659"/>
                  <a:gd name="connsiteX149" fmla="*/ 603490 w 6500511"/>
                  <a:gd name="connsiteY149" fmla="*/ 238077 h 7104659"/>
                  <a:gd name="connsiteX150" fmla="*/ 268646 w 6500511"/>
                  <a:gd name="connsiteY150" fmla="*/ 267600 h 7104659"/>
                  <a:gd name="connsiteX151" fmla="*/ 57580 w 6500511"/>
                  <a:gd name="connsiteY151" fmla="*/ 360907 h 7104659"/>
                  <a:gd name="connsiteX152" fmla="*/ 2989 w 6500511"/>
                  <a:gd name="connsiteY152" fmla="*/ 224429 h 7104659"/>
                  <a:gd name="connsiteX153" fmla="*/ 125819 w 6500511"/>
                  <a:gd name="connsiteY153" fmla="*/ 101599 h 7104659"/>
                  <a:gd name="connsiteX154" fmla="*/ 480661 w 6500511"/>
                  <a:gd name="connsiteY154" fmla="*/ 6065 h 7104659"/>
                  <a:gd name="connsiteX155" fmla="*/ 931037 w 6500511"/>
                  <a:gd name="connsiteY155" fmla="*/ 33361 h 7104659"/>
                  <a:gd name="connsiteX156" fmla="*/ 1258583 w 6500511"/>
                  <a:gd name="connsiteY156" fmla="*/ 224429 h 7104659"/>
                  <a:gd name="connsiteX157" fmla="*/ 1354117 w 6500511"/>
                  <a:gd name="connsiteY157" fmla="*/ 429146 h 7104659"/>
                  <a:gd name="connsiteX158" fmla="*/ 1517890 w 6500511"/>
                  <a:gd name="connsiteY158" fmla="*/ 497384 h 7104659"/>
                  <a:gd name="connsiteX159" fmla="*/ 1777198 w 6500511"/>
                  <a:gd name="connsiteY159" fmla="*/ 511032 h 7104659"/>
                  <a:gd name="connsiteX160" fmla="*/ 1981914 w 6500511"/>
                  <a:gd name="connsiteY160" fmla="*/ 606566 h 7104659"/>
                  <a:gd name="connsiteX0" fmla="*/ 2001280 w 6519877"/>
                  <a:gd name="connsiteY0" fmla="*/ 606566 h 7104659"/>
                  <a:gd name="connsiteX1" fmla="*/ 2410713 w 6519877"/>
                  <a:gd name="connsiteY1" fmla="*/ 961408 h 7104659"/>
                  <a:gd name="connsiteX2" fmla="*/ 2533543 w 6519877"/>
                  <a:gd name="connsiteY2" fmla="*/ 838578 h 7104659"/>
                  <a:gd name="connsiteX3" fmla="*/ 2560838 w 6519877"/>
                  <a:gd name="connsiteY3" fmla="*/ 401850 h 7104659"/>
                  <a:gd name="connsiteX4" fmla="*/ 2942976 w 6519877"/>
                  <a:gd name="connsiteY4" fmla="*/ 306316 h 7104659"/>
                  <a:gd name="connsiteX5" fmla="*/ 3325113 w 6519877"/>
                  <a:gd name="connsiteY5" fmla="*/ 524680 h 7104659"/>
                  <a:gd name="connsiteX6" fmla="*/ 3407000 w 6519877"/>
                  <a:gd name="connsiteY6" fmla="*/ 1111534 h 7104659"/>
                  <a:gd name="connsiteX7" fmla="*/ 3161340 w 6519877"/>
                  <a:gd name="connsiteY7" fmla="*/ 1848513 h 7104659"/>
                  <a:gd name="connsiteX8" fmla="*/ 3065806 w 6519877"/>
                  <a:gd name="connsiteY8" fmla="*/ 2681026 h 7104659"/>
                  <a:gd name="connsiteX9" fmla="*/ 3256874 w 6519877"/>
                  <a:gd name="connsiteY9" fmla="*/ 3267880 h 7104659"/>
                  <a:gd name="connsiteX10" fmla="*/ 3297818 w 6519877"/>
                  <a:gd name="connsiteY10" fmla="*/ 3731904 h 7104659"/>
                  <a:gd name="connsiteX11" fmla="*/ 3311465 w 6519877"/>
                  <a:gd name="connsiteY11" fmla="*/ 4100393 h 7104659"/>
                  <a:gd name="connsiteX12" fmla="*/ 3243227 w 6519877"/>
                  <a:gd name="connsiteY12" fmla="*/ 4236871 h 7104659"/>
                  <a:gd name="connsiteX13" fmla="*/ 3243227 w 6519877"/>
                  <a:gd name="connsiteY13" fmla="*/ 4305110 h 7104659"/>
                  <a:gd name="connsiteX14" fmla="*/ 3188635 w 6519877"/>
                  <a:gd name="connsiteY14" fmla="*/ 4878316 h 7104659"/>
                  <a:gd name="connsiteX15" fmla="*/ 3161340 w 6519877"/>
                  <a:gd name="connsiteY15" fmla="*/ 5710829 h 7104659"/>
                  <a:gd name="connsiteX16" fmla="*/ 3188635 w 6519877"/>
                  <a:gd name="connsiteY16" fmla="*/ 6434161 h 7104659"/>
                  <a:gd name="connsiteX17" fmla="*/ 3311465 w 6519877"/>
                  <a:gd name="connsiteY17" fmla="*/ 6625229 h 7104659"/>
                  <a:gd name="connsiteX18" fmla="*/ 3420647 w 6519877"/>
                  <a:gd name="connsiteY18" fmla="*/ 6393217 h 7104659"/>
                  <a:gd name="connsiteX19" fmla="*/ 3447943 w 6519877"/>
                  <a:gd name="connsiteY19" fmla="*/ 5642590 h 7104659"/>
                  <a:gd name="connsiteX20" fmla="*/ 3488886 w 6519877"/>
                  <a:gd name="connsiteY20" fmla="*/ 4441587 h 7104659"/>
                  <a:gd name="connsiteX21" fmla="*/ 3502534 w 6519877"/>
                  <a:gd name="connsiteY21" fmla="*/ 4332405 h 7104659"/>
                  <a:gd name="connsiteX22" fmla="*/ 3461591 w 6519877"/>
                  <a:gd name="connsiteY22" fmla="*/ 4236871 h 7104659"/>
                  <a:gd name="connsiteX23" fmla="*/ 3475238 w 6519877"/>
                  <a:gd name="connsiteY23" fmla="*/ 3704608 h 7104659"/>
                  <a:gd name="connsiteX24" fmla="*/ 3666307 w 6519877"/>
                  <a:gd name="connsiteY24" fmla="*/ 3308823 h 7104659"/>
                  <a:gd name="connsiteX25" fmla="*/ 3939262 w 6519877"/>
                  <a:gd name="connsiteY25" fmla="*/ 3158698 h 7104659"/>
                  <a:gd name="connsiteX26" fmla="*/ 4048444 w 6519877"/>
                  <a:gd name="connsiteY26" fmla="*/ 2926686 h 7104659"/>
                  <a:gd name="connsiteX27" fmla="*/ 3843728 w 6519877"/>
                  <a:gd name="connsiteY27" fmla="*/ 2694674 h 7104659"/>
                  <a:gd name="connsiteX28" fmla="*/ 3584421 w 6519877"/>
                  <a:gd name="connsiteY28" fmla="*/ 2367128 h 7104659"/>
                  <a:gd name="connsiteX29" fmla="*/ 3584421 w 6519877"/>
                  <a:gd name="connsiteY29" fmla="*/ 2162411 h 7104659"/>
                  <a:gd name="connsiteX30" fmla="*/ 3789137 w 6519877"/>
                  <a:gd name="connsiteY30" fmla="*/ 1944047 h 7104659"/>
                  <a:gd name="connsiteX31" fmla="*/ 4171274 w 6519877"/>
                  <a:gd name="connsiteY31" fmla="*/ 1834865 h 7104659"/>
                  <a:gd name="connsiteX32" fmla="*/ 4416934 w 6519877"/>
                  <a:gd name="connsiteY32" fmla="*/ 1561910 h 7104659"/>
                  <a:gd name="connsiteX33" fmla="*/ 4389638 w 6519877"/>
                  <a:gd name="connsiteY33" fmla="*/ 1343546 h 7104659"/>
                  <a:gd name="connsiteX34" fmla="*/ 4143979 w 6519877"/>
                  <a:gd name="connsiteY34" fmla="*/ 1411784 h 7104659"/>
                  <a:gd name="connsiteX35" fmla="*/ 3816432 w 6519877"/>
                  <a:gd name="connsiteY35" fmla="*/ 1548262 h 7104659"/>
                  <a:gd name="connsiteX36" fmla="*/ 3625364 w 6519877"/>
                  <a:gd name="connsiteY36" fmla="*/ 1452728 h 7104659"/>
                  <a:gd name="connsiteX37" fmla="*/ 3639012 w 6519877"/>
                  <a:gd name="connsiteY37" fmla="*/ 1152477 h 7104659"/>
                  <a:gd name="connsiteX38" fmla="*/ 3939262 w 6519877"/>
                  <a:gd name="connsiteY38" fmla="*/ 961408 h 7104659"/>
                  <a:gd name="connsiteX39" fmla="*/ 4116683 w 6519877"/>
                  <a:gd name="connsiteY39" fmla="*/ 852226 h 7104659"/>
                  <a:gd name="connsiteX40" fmla="*/ 4266809 w 6519877"/>
                  <a:gd name="connsiteY40" fmla="*/ 456441 h 7104659"/>
                  <a:gd name="connsiteX41" fmla="*/ 4799071 w 6519877"/>
                  <a:gd name="connsiteY41" fmla="*/ 401850 h 7104659"/>
                  <a:gd name="connsiteX42" fmla="*/ 5099322 w 6519877"/>
                  <a:gd name="connsiteY42" fmla="*/ 661158 h 7104659"/>
                  <a:gd name="connsiteX43" fmla="*/ 5126618 w 6519877"/>
                  <a:gd name="connsiteY43" fmla="*/ 1234363 h 7104659"/>
                  <a:gd name="connsiteX44" fmla="*/ 5072027 w 6519877"/>
                  <a:gd name="connsiteY44" fmla="*/ 1534614 h 7104659"/>
                  <a:gd name="connsiteX45" fmla="*/ 4785424 w 6519877"/>
                  <a:gd name="connsiteY45" fmla="*/ 1821217 h 7104659"/>
                  <a:gd name="connsiteX46" fmla="*/ 4676241 w 6519877"/>
                  <a:gd name="connsiteY46" fmla="*/ 1957695 h 7104659"/>
                  <a:gd name="connsiteX47" fmla="*/ 4717185 w 6519877"/>
                  <a:gd name="connsiteY47" fmla="*/ 2217002 h 7104659"/>
                  <a:gd name="connsiteX48" fmla="*/ 5031083 w 6519877"/>
                  <a:gd name="connsiteY48" fmla="*/ 2326184 h 7104659"/>
                  <a:gd name="connsiteX49" fmla="*/ 5317686 w 6519877"/>
                  <a:gd name="connsiteY49" fmla="*/ 2599140 h 7104659"/>
                  <a:gd name="connsiteX50" fmla="*/ 5617937 w 6519877"/>
                  <a:gd name="connsiteY50" fmla="*/ 2872095 h 7104659"/>
                  <a:gd name="connsiteX51" fmla="*/ 5699824 w 6519877"/>
                  <a:gd name="connsiteY51" fmla="*/ 2913038 h 7104659"/>
                  <a:gd name="connsiteX52" fmla="*/ 5727119 w 6519877"/>
                  <a:gd name="connsiteY52" fmla="*/ 2681026 h 7104659"/>
                  <a:gd name="connsiteX53" fmla="*/ 5836301 w 6519877"/>
                  <a:gd name="connsiteY53" fmla="*/ 2626435 h 7104659"/>
                  <a:gd name="connsiteX54" fmla="*/ 6122904 w 6519877"/>
                  <a:gd name="connsiteY54" fmla="*/ 2626435 h 7104659"/>
                  <a:gd name="connsiteX55" fmla="*/ 6177495 w 6519877"/>
                  <a:gd name="connsiteY55" fmla="*/ 2694674 h 7104659"/>
                  <a:gd name="connsiteX56" fmla="*/ 6191143 w 6519877"/>
                  <a:gd name="connsiteY56" fmla="*/ 2776561 h 7104659"/>
                  <a:gd name="connsiteX57" fmla="*/ 6191143 w 6519877"/>
                  <a:gd name="connsiteY57" fmla="*/ 3199641 h 7104659"/>
                  <a:gd name="connsiteX58" fmla="*/ 6232086 w 6519877"/>
                  <a:gd name="connsiteY58" fmla="*/ 3513540 h 7104659"/>
                  <a:gd name="connsiteX59" fmla="*/ 6409507 w 6519877"/>
                  <a:gd name="connsiteY59" fmla="*/ 3349766 h 7104659"/>
                  <a:gd name="connsiteX60" fmla="*/ 6518689 w 6519877"/>
                  <a:gd name="connsiteY60" fmla="*/ 3458949 h 7104659"/>
                  <a:gd name="connsiteX61" fmla="*/ 6341268 w 6519877"/>
                  <a:gd name="connsiteY61" fmla="*/ 3663665 h 7104659"/>
                  <a:gd name="connsiteX62" fmla="*/ 6191143 w 6519877"/>
                  <a:gd name="connsiteY62" fmla="*/ 4073098 h 7104659"/>
                  <a:gd name="connsiteX63" fmla="*/ 6122904 w 6519877"/>
                  <a:gd name="connsiteY63" fmla="*/ 4796429 h 7104659"/>
                  <a:gd name="connsiteX64" fmla="*/ 6068313 w 6519877"/>
                  <a:gd name="connsiteY64" fmla="*/ 6352274 h 7104659"/>
                  <a:gd name="connsiteX65" fmla="*/ 6054665 w 6519877"/>
                  <a:gd name="connsiteY65" fmla="*/ 6911832 h 7104659"/>
                  <a:gd name="connsiteX66" fmla="*/ 5945483 w 6519877"/>
                  <a:gd name="connsiteY66" fmla="*/ 7089253 h 7104659"/>
                  <a:gd name="connsiteX67" fmla="*/ 5672528 w 6519877"/>
                  <a:gd name="connsiteY67" fmla="*/ 7089253 h 7104659"/>
                  <a:gd name="connsiteX68" fmla="*/ 5522403 w 6519877"/>
                  <a:gd name="connsiteY68" fmla="*/ 7034662 h 7104659"/>
                  <a:gd name="connsiteX69" fmla="*/ 5522403 w 6519877"/>
                  <a:gd name="connsiteY69" fmla="*/ 6720763 h 7104659"/>
                  <a:gd name="connsiteX70" fmla="*/ 5372277 w 6519877"/>
                  <a:gd name="connsiteY70" fmla="*/ 6338626 h 7104659"/>
                  <a:gd name="connsiteX71" fmla="*/ 5372277 w 6519877"/>
                  <a:gd name="connsiteY71" fmla="*/ 6202149 h 7104659"/>
                  <a:gd name="connsiteX72" fmla="*/ 5590641 w 6519877"/>
                  <a:gd name="connsiteY72" fmla="*/ 6365922 h 7104659"/>
                  <a:gd name="connsiteX73" fmla="*/ 5631585 w 6519877"/>
                  <a:gd name="connsiteY73" fmla="*/ 5287749 h 7104659"/>
                  <a:gd name="connsiteX74" fmla="*/ 5686176 w 6519877"/>
                  <a:gd name="connsiteY74" fmla="*/ 4591713 h 7104659"/>
                  <a:gd name="connsiteX75" fmla="*/ 5399573 w 6519877"/>
                  <a:gd name="connsiteY75" fmla="*/ 4114041 h 7104659"/>
                  <a:gd name="connsiteX76" fmla="*/ 5454164 w 6519877"/>
                  <a:gd name="connsiteY76" fmla="*/ 4018507 h 7104659"/>
                  <a:gd name="connsiteX77" fmla="*/ 5727119 w 6519877"/>
                  <a:gd name="connsiteY77" fmla="*/ 4209575 h 7104659"/>
                  <a:gd name="connsiteX78" fmla="*/ 5727119 w 6519877"/>
                  <a:gd name="connsiteY78" fmla="*/ 3213289 h 7104659"/>
                  <a:gd name="connsiteX79" fmla="*/ 5686176 w 6519877"/>
                  <a:gd name="connsiteY79" fmla="*/ 3076811 h 7104659"/>
                  <a:gd name="connsiteX80" fmla="*/ 5536050 w 6519877"/>
                  <a:gd name="connsiteY80" fmla="*/ 3022220 h 7104659"/>
                  <a:gd name="connsiteX81" fmla="*/ 5331334 w 6519877"/>
                  <a:gd name="connsiteY81" fmla="*/ 2858447 h 7104659"/>
                  <a:gd name="connsiteX82" fmla="*/ 5085674 w 6519877"/>
                  <a:gd name="connsiteY82" fmla="*/ 2544549 h 7104659"/>
                  <a:gd name="connsiteX83" fmla="*/ 4826367 w 6519877"/>
                  <a:gd name="connsiteY83" fmla="*/ 2408071 h 7104659"/>
                  <a:gd name="connsiteX84" fmla="*/ 4539764 w 6519877"/>
                  <a:gd name="connsiteY84" fmla="*/ 2217002 h 7104659"/>
                  <a:gd name="connsiteX85" fmla="*/ 4553412 w 6519877"/>
                  <a:gd name="connsiteY85" fmla="*/ 1780274 h 7104659"/>
                  <a:gd name="connsiteX86" fmla="*/ 4880958 w 6519877"/>
                  <a:gd name="connsiteY86" fmla="*/ 1507319 h 7104659"/>
                  <a:gd name="connsiteX87" fmla="*/ 4962844 w 6519877"/>
                  <a:gd name="connsiteY87" fmla="*/ 1111534 h 7104659"/>
                  <a:gd name="connsiteX88" fmla="*/ 4880958 w 6519877"/>
                  <a:gd name="connsiteY88" fmla="*/ 661158 h 7104659"/>
                  <a:gd name="connsiteX89" fmla="*/ 4689889 w 6519877"/>
                  <a:gd name="connsiteY89" fmla="*/ 551975 h 7104659"/>
                  <a:gd name="connsiteX90" fmla="*/ 4457877 w 6519877"/>
                  <a:gd name="connsiteY90" fmla="*/ 551975 h 7104659"/>
                  <a:gd name="connsiteX91" fmla="*/ 4307752 w 6519877"/>
                  <a:gd name="connsiteY91" fmla="*/ 797635 h 7104659"/>
                  <a:gd name="connsiteX92" fmla="*/ 4089388 w 6519877"/>
                  <a:gd name="connsiteY92" fmla="*/ 1097886 h 7104659"/>
                  <a:gd name="connsiteX93" fmla="*/ 3802785 w 6519877"/>
                  <a:gd name="connsiteY93" fmla="*/ 1220716 h 7104659"/>
                  <a:gd name="connsiteX94" fmla="*/ 3775489 w 6519877"/>
                  <a:gd name="connsiteY94" fmla="*/ 1370841 h 7104659"/>
                  <a:gd name="connsiteX95" fmla="*/ 4048444 w 6519877"/>
                  <a:gd name="connsiteY95" fmla="*/ 1288955 h 7104659"/>
                  <a:gd name="connsiteX96" fmla="*/ 4389638 w 6519877"/>
                  <a:gd name="connsiteY96" fmla="*/ 1166125 h 7104659"/>
                  <a:gd name="connsiteX97" fmla="*/ 4580707 w 6519877"/>
                  <a:gd name="connsiteY97" fmla="*/ 1384489 h 7104659"/>
                  <a:gd name="connsiteX98" fmla="*/ 4526116 w 6519877"/>
                  <a:gd name="connsiteY98" fmla="*/ 1684740 h 7104659"/>
                  <a:gd name="connsiteX99" fmla="*/ 4266809 w 6519877"/>
                  <a:gd name="connsiteY99" fmla="*/ 1957695 h 7104659"/>
                  <a:gd name="connsiteX100" fmla="*/ 3802785 w 6519877"/>
                  <a:gd name="connsiteY100" fmla="*/ 2094172 h 7104659"/>
                  <a:gd name="connsiteX101" fmla="*/ 3775489 w 6519877"/>
                  <a:gd name="connsiteY101" fmla="*/ 2298889 h 7104659"/>
                  <a:gd name="connsiteX102" fmla="*/ 4062092 w 6519877"/>
                  <a:gd name="connsiteY102" fmla="*/ 2681026 h 7104659"/>
                  <a:gd name="connsiteX103" fmla="*/ 4239513 w 6519877"/>
                  <a:gd name="connsiteY103" fmla="*/ 2926686 h 7104659"/>
                  <a:gd name="connsiteX104" fmla="*/ 4157627 w 6519877"/>
                  <a:gd name="connsiteY104" fmla="*/ 3158698 h 7104659"/>
                  <a:gd name="connsiteX105" fmla="*/ 3884671 w 6519877"/>
                  <a:gd name="connsiteY105" fmla="*/ 3363414 h 7104659"/>
                  <a:gd name="connsiteX106" fmla="*/ 3707250 w 6519877"/>
                  <a:gd name="connsiteY106" fmla="*/ 3513540 h 7104659"/>
                  <a:gd name="connsiteX107" fmla="*/ 3639012 w 6519877"/>
                  <a:gd name="connsiteY107" fmla="*/ 3950268 h 7104659"/>
                  <a:gd name="connsiteX108" fmla="*/ 3639012 w 6519877"/>
                  <a:gd name="connsiteY108" fmla="*/ 4195928 h 7104659"/>
                  <a:gd name="connsiteX109" fmla="*/ 3584421 w 6519877"/>
                  <a:gd name="connsiteY109" fmla="*/ 4305110 h 7104659"/>
                  <a:gd name="connsiteX110" fmla="*/ 3584421 w 6519877"/>
                  <a:gd name="connsiteY110" fmla="*/ 4386996 h 7104659"/>
                  <a:gd name="connsiteX111" fmla="*/ 3557125 w 6519877"/>
                  <a:gd name="connsiteY111" fmla="*/ 4973850 h 7104659"/>
                  <a:gd name="connsiteX112" fmla="*/ 3543477 w 6519877"/>
                  <a:gd name="connsiteY112" fmla="*/ 6174853 h 7104659"/>
                  <a:gd name="connsiteX113" fmla="*/ 3420647 w 6519877"/>
                  <a:gd name="connsiteY113" fmla="*/ 6666172 h 7104659"/>
                  <a:gd name="connsiteX114" fmla="*/ 3215931 w 6519877"/>
                  <a:gd name="connsiteY114" fmla="*/ 6693468 h 7104659"/>
                  <a:gd name="connsiteX115" fmla="*/ 3106749 w 6519877"/>
                  <a:gd name="connsiteY115" fmla="*/ 6352274 h 7104659"/>
                  <a:gd name="connsiteX116" fmla="*/ 3079453 w 6519877"/>
                  <a:gd name="connsiteY116" fmla="*/ 5669886 h 7104659"/>
                  <a:gd name="connsiteX117" fmla="*/ 3106749 w 6519877"/>
                  <a:gd name="connsiteY117" fmla="*/ 4878316 h 7104659"/>
                  <a:gd name="connsiteX118" fmla="*/ 3147692 w 6519877"/>
                  <a:gd name="connsiteY118" fmla="*/ 4386996 h 7104659"/>
                  <a:gd name="connsiteX119" fmla="*/ 3147692 w 6519877"/>
                  <a:gd name="connsiteY119" fmla="*/ 4250519 h 7104659"/>
                  <a:gd name="connsiteX120" fmla="*/ 3093101 w 6519877"/>
                  <a:gd name="connsiteY120" fmla="*/ 4154984 h 7104659"/>
                  <a:gd name="connsiteX121" fmla="*/ 3120397 w 6519877"/>
                  <a:gd name="connsiteY121" fmla="*/ 3772847 h 7104659"/>
                  <a:gd name="connsiteX122" fmla="*/ 3052158 w 6519877"/>
                  <a:gd name="connsiteY122" fmla="*/ 3267880 h 7104659"/>
                  <a:gd name="connsiteX123" fmla="*/ 2902032 w 6519877"/>
                  <a:gd name="connsiteY123" fmla="*/ 2735617 h 7104659"/>
                  <a:gd name="connsiteX124" fmla="*/ 2888385 w 6519877"/>
                  <a:gd name="connsiteY124" fmla="*/ 2271593 h 7104659"/>
                  <a:gd name="connsiteX125" fmla="*/ 3038510 w 6519877"/>
                  <a:gd name="connsiteY125" fmla="*/ 1630149 h 7104659"/>
                  <a:gd name="connsiteX126" fmla="*/ 3215931 w 6519877"/>
                  <a:gd name="connsiteY126" fmla="*/ 1097886 h 7104659"/>
                  <a:gd name="connsiteX127" fmla="*/ 3174988 w 6519877"/>
                  <a:gd name="connsiteY127" fmla="*/ 633862 h 7104659"/>
                  <a:gd name="connsiteX128" fmla="*/ 2956624 w 6519877"/>
                  <a:gd name="connsiteY128" fmla="*/ 470089 h 7104659"/>
                  <a:gd name="connsiteX129" fmla="*/ 2751907 w 6519877"/>
                  <a:gd name="connsiteY129" fmla="*/ 470089 h 7104659"/>
                  <a:gd name="connsiteX130" fmla="*/ 2724612 w 6519877"/>
                  <a:gd name="connsiteY130" fmla="*/ 565623 h 7104659"/>
                  <a:gd name="connsiteX131" fmla="*/ 2738259 w 6519877"/>
                  <a:gd name="connsiteY131" fmla="*/ 797635 h 7104659"/>
                  <a:gd name="connsiteX132" fmla="*/ 2642725 w 6519877"/>
                  <a:gd name="connsiteY132" fmla="*/ 1029647 h 7104659"/>
                  <a:gd name="connsiteX133" fmla="*/ 2383418 w 6519877"/>
                  <a:gd name="connsiteY133" fmla="*/ 1111534 h 7104659"/>
                  <a:gd name="connsiteX134" fmla="*/ 2069519 w 6519877"/>
                  <a:gd name="connsiteY134" fmla="*/ 920465 h 7104659"/>
                  <a:gd name="connsiteX135" fmla="*/ 1837507 w 6519877"/>
                  <a:gd name="connsiteY135" fmla="*/ 715749 h 7104659"/>
                  <a:gd name="connsiteX136" fmla="*/ 1564552 w 6519877"/>
                  <a:gd name="connsiteY136" fmla="*/ 674805 h 7104659"/>
                  <a:gd name="connsiteX137" fmla="*/ 1414427 w 6519877"/>
                  <a:gd name="connsiteY137" fmla="*/ 770340 h 7104659"/>
                  <a:gd name="connsiteX138" fmla="*/ 1264301 w 6519877"/>
                  <a:gd name="connsiteY138" fmla="*/ 1043295 h 7104659"/>
                  <a:gd name="connsiteX139" fmla="*/ 1045937 w 6519877"/>
                  <a:gd name="connsiteY139" fmla="*/ 1193420 h 7104659"/>
                  <a:gd name="connsiteX140" fmla="*/ 527322 w 6519877"/>
                  <a:gd name="connsiteY140" fmla="*/ 1302602 h 7104659"/>
                  <a:gd name="connsiteX141" fmla="*/ 104241 w 6519877"/>
                  <a:gd name="connsiteY141" fmla="*/ 1152477 h 7104659"/>
                  <a:gd name="connsiteX142" fmla="*/ 130 w 6519877"/>
                  <a:gd name="connsiteY142" fmla="*/ 1010597 h 7104659"/>
                  <a:gd name="connsiteX143" fmla="*/ 115662 w 6519877"/>
                  <a:gd name="connsiteY143" fmla="*/ 941411 h 7104659"/>
                  <a:gd name="connsiteX144" fmla="*/ 337533 w 6519877"/>
                  <a:gd name="connsiteY144" fmla="*/ 1042015 h 7104659"/>
                  <a:gd name="connsiteX145" fmla="*/ 561299 w 6519877"/>
                  <a:gd name="connsiteY145" fmla="*/ 1067415 h 7104659"/>
                  <a:gd name="connsiteX146" fmla="*/ 902493 w 6519877"/>
                  <a:gd name="connsiteY146" fmla="*/ 971881 h 7104659"/>
                  <a:gd name="connsiteX147" fmla="*/ 1032289 w 6519877"/>
                  <a:gd name="connsiteY147" fmla="*/ 611305 h 7104659"/>
                  <a:gd name="connsiteX148" fmla="*/ 892305 w 6519877"/>
                  <a:gd name="connsiteY148" fmla="*/ 310107 h 7104659"/>
                  <a:gd name="connsiteX149" fmla="*/ 622856 w 6519877"/>
                  <a:gd name="connsiteY149" fmla="*/ 238077 h 7104659"/>
                  <a:gd name="connsiteX150" fmla="*/ 288012 w 6519877"/>
                  <a:gd name="connsiteY150" fmla="*/ 267600 h 7104659"/>
                  <a:gd name="connsiteX151" fmla="*/ 76946 w 6519877"/>
                  <a:gd name="connsiteY151" fmla="*/ 360907 h 7104659"/>
                  <a:gd name="connsiteX152" fmla="*/ 22355 w 6519877"/>
                  <a:gd name="connsiteY152" fmla="*/ 224429 h 7104659"/>
                  <a:gd name="connsiteX153" fmla="*/ 145185 w 6519877"/>
                  <a:gd name="connsiteY153" fmla="*/ 101599 h 7104659"/>
                  <a:gd name="connsiteX154" fmla="*/ 500027 w 6519877"/>
                  <a:gd name="connsiteY154" fmla="*/ 6065 h 7104659"/>
                  <a:gd name="connsiteX155" fmla="*/ 950403 w 6519877"/>
                  <a:gd name="connsiteY155" fmla="*/ 33361 h 7104659"/>
                  <a:gd name="connsiteX156" fmla="*/ 1277949 w 6519877"/>
                  <a:gd name="connsiteY156" fmla="*/ 224429 h 7104659"/>
                  <a:gd name="connsiteX157" fmla="*/ 1373483 w 6519877"/>
                  <a:gd name="connsiteY157" fmla="*/ 429146 h 7104659"/>
                  <a:gd name="connsiteX158" fmla="*/ 1537256 w 6519877"/>
                  <a:gd name="connsiteY158" fmla="*/ 497384 h 7104659"/>
                  <a:gd name="connsiteX159" fmla="*/ 1796564 w 6519877"/>
                  <a:gd name="connsiteY159" fmla="*/ 511032 h 7104659"/>
                  <a:gd name="connsiteX160" fmla="*/ 2001280 w 6519877"/>
                  <a:gd name="connsiteY160" fmla="*/ 606566 h 7104659"/>
                  <a:gd name="connsiteX0" fmla="*/ 2001180 w 6519777"/>
                  <a:gd name="connsiteY0" fmla="*/ 606566 h 7104659"/>
                  <a:gd name="connsiteX1" fmla="*/ 2410613 w 6519777"/>
                  <a:gd name="connsiteY1" fmla="*/ 961408 h 7104659"/>
                  <a:gd name="connsiteX2" fmla="*/ 2533443 w 6519777"/>
                  <a:gd name="connsiteY2" fmla="*/ 838578 h 7104659"/>
                  <a:gd name="connsiteX3" fmla="*/ 2560738 w 6519777"/>
                  <a:gd name="connsiteY3" fmla="*/ 401850 h 7104659"/>
                  <a:gd name="connsiteX4" fmla="*/ 2942876 w 6519777"/>
                  <a:gd name="connsiteY4" fmla="*/ 306316 h 7104659"/>
                  <a:gd name="connsiteX5" fmla="*/ 3325013 w 6519777"/>
                  <a:gd name="connsiteY5" fmla="*/ 524680 h 7104659"/>
                  <a:gd name="connsiteX6" fmla="*/ 3406900 w 6519777"/>
                  <a:gd name="connsiteY6" fmla="*/ 1111534 h 7104659"/>
                  <a:gd name="connsiteX7" fmla="*/ 3161240 w 6519777"/>
                  <a:gd name="connsiteY7" fmla="*/ 1848513 h 7104659"/>
                  <a:gd name="connsiteX8" fmla="*/ 3065706 w 6519777"/>
                  <a:gd name="connsiteY8" fmla="*/ 2681026 h 7104659"/>
                  <a:gd name="connsiteX9" fmla="*/ 3256774 w 6519777"/>
                  <a:gd name="connsiteY9" fmla="*/ 3267880 h 7104659"/>
                  <a:gd name="connsiteX10" fmla="*/ 3297718 w 6519777"/>
                  <a:gd name="connsiteY10" fmla="*/ 3731904 h 7104659"/>
                  <a:gd name="connsiteX11" fmla="*/ 3311365 w 6519777"/>
                  <a:gd name="connsiteY11" fmla="*/ 4100393 h 7104659"/>
                  <a:gd name="connsiteX12" fmla="*/ 3243127 w 6519777"/>
                  <a:gd name="connsiteY12" fmla="*/ 4236871 h 7104659"/>
                  <a:gd name="connsiteX13" fmla="*/ 3243127 w 6519777"/>
                  <a:gd name="connsiteY13" fmla="*/ 4305110 h 7104659"/>
                  <a:gd name="connsiteX14" fmla="*/ 3188535 w 6519777"/>
                  <a:gd name="connsiteY14" fmla="*/ 4878316 h 7104659"/>
                  <a:gd name="connsiteX15" fmla="*/ 3161240 w 6519777"/>
                  <a:gd name="connsiteY15" fmla="*/ 5710829 h 7104659"/>
                  <a:gd name="connsiteX16" fmla="*/ 3188535 w 6519777"/>
                  <a:gd name="connsiteY16" fmla="*/ 6434161 h 7104659"/>
                  <a:gd name="connsiteX17" fmla="*/ 3311365 w 6519777"/>
                  <a:gd name="connsiteY17" fmla="*/ 6625229 h 7104659"/>
                  <a:gd name="connsiteX18" fmla="*/ 3420547 w 6519777"/>
                  <a:gd name="connsiteY18" fmla="*/ 6393217 h 7104659"/>
                  <a:gd name="connsiteX19" fmla="*/ 3447843 w 6519777"/>
                  <a:gd name="connsiteY19" fmla="*/ 5642590 h 7104659"/>
                  <a:gd name="connsiteX20" fmla="*/ 3488786 w 6519777"/>
                  <a:gd name="connsiteY20" fmla="*/ 4441587 h 7104659"/>
                  <a:gd name="connsiteX21" fmla="*/ 3502434 w 6519777"/>
                  <a:gd name="connsiteY21" fmla="*/ 4332405 h 7104659"/>
                  <a:gd name="connsiteX22" fmla="*/ 3461491 w 6519777"/>
                  <a:gd name="connsiteY22" fmla="*/ 4236871 h 7104659"/>
                  <a:gd name="connsiteX23" fmla="*/ 3475138 w 6519777"/>
                  <a:gd name="connsiteY23" fmla="*/ 3704608 h 7104659"/>
                  <a:gd name="connsiteX24" fmla="*/ 3666207 w 6519777"/>
                  <a:gd name="connsiteY24" fmla="*/ 3308823 h 7104659"/>
                  <a:gd name="connsiteX25" fmla="*/ 3939162 w 6519777"/>
                  <a:gd name="connsiteY25" fmla="*/ 3158698 h 7104659"/>
                  <a:gd name="connsiteX26" fmla="*/ 4048344 w 6519777"/>
                  <a:gd name="connsiteY26" fmla="*/ 2926686 h 7104659"/>
                  <a:gd name="connsiteX27" fmla="*/ 3843628 w 6519777"/>
                  <a:gd name="connsiteY27" fmla="*/ 2694674 h 7104659"/>
                  <a:gd name="connsiteX28" fmla="*/ 3584321 w 6519777"/>
                  <a:gd name="connsiteY28" fmla="*/ 2367128 h 7104659"/>
                  <a:gd name="connsiteX29" fmla="*/ 3584321 w 6519777"/>
                  <a:gd name="connsiteY29" fmla="*/ 2162411 h 7104659"/>
                  <a:gd name="connsiteX30" fmla="*/ 3789037 w 6519777"/>
                  <a:gd name="connsiteY30" fmla="*/ 1944047 h 7104659"/>
                  <a:gd name="connsiteX31" fmla="*/ 4171174 w 6519777"/>
                  <a:gd name="connsiteY31" fmla="*/ 1834865 h 7104659"/>
                  <a:gd name="connsiteX32" fmla="*/ 4416834 w 6519777"/>
                  <a:gd name="connsiteY32" fmla="*/ 1561910 h 7104659"/>
                  <a:gd name="connsiteX33" fmla="*/ 4389538 w 6519777"/>
                  <a:gd name="connsiteY33" fmla="*/ 1343546 h 7104659"/>
                  <a:gd name="connsiteX34" fmla="*/ 4143879 w 6519777"/>
                  <a:gd name="connsiteY34" fmla="*/ 1411784 h 7104659"/>
                  <a:gd name="connsiteX35" fmla="*/ 3816332 w 6519777"/>
                  <a:gd name="connsiteY35" fmla="*/ 1548262 h 7104659"/>
                  <a:gd name="connsiteX36" fmla="*/ 3625264 w 6519777"/>
                  <a:gd name="connsiteY36" fmla="*/ 1452728 h 7104659"/>
                  <a:gd name="connsiteX37" fmla="*/ 3638912 w 6519777"/>
                  <a:gd name="connsiteY37" fmla="*/ 1152477 h 7104659"/>
                  <a:gd name="connsiteX38" fmla="*/ 3939162 w 6519777"/>
                  <a:gd name="connsiteY38" fmla="*/ 961408 h 7104659"/>
                  <a:gd name="connsiteX39" fmla="*/ 4116583 w 6519777"/>
                  <a:gd name="connsiteY39" fmla="*/ 852226 h 7104659"/>
                  <a:gd name="connsiteX40" fmla="*/ 4266709 w 6519777"/>
                  <a:gd name="connsiteY40" fmla="*/ 456441 h 7104659"/>
                  <a:gd name="connsiteX41" fmla="*/ 4798971 w 6519777"/>
                  <a:gd name="connsiteY41" fmla="*/ 401850 h 7104659"/>
                  <a:gd name="connsiteX42" fmla="*/ 5099222 w 6519777"/>
                  <a:gd name="connsiteY42" fmla="*/ 661158 h 7104659"/>
                  <a:gd name="connsiteX43" fmla="*/ 5126518 w 6519777"/>
                  <a:gd name="connsiteY43" fmla="*/ 1234363 h 7104659"/>
                  <a:gd name="connsiteX44" fmla="*/ 5071927 w 6519777"/>
                  <a:gd name="connsiteY44" fmla="*/ 1534614 h 7104659"/>
                  <a:gd name="connsiteX45" fmla="*/ 4785324 w 6519777"/>
                  <a:gd name="connsiteY45" fmla="*/ 1821217 h 7104659"/>
                  <a:gd name="connsiteX46" fmla="*/ 4676141 w 6519777"/>
                  <a:gd name="connsiteY46" fmla="*/ 1957695 h 7104659"/>
                  <a:gd name="connsiteX47" fmla="*/ 4717085 w 6519777"/>
                  <a:gd name="connsiteY47" fmla="*/ 2217002 h 7104659"/>
                  <a:gd name="connsiteX48" fmla="*/ 5030983 w 6519777"/>
                  <a:gd name="connsiteY48" fmla="*/ 2326184 h 7104659"/>
                  <a:gd name="connsiteX49" fmla="*/ 5317586 w 6519777"/>
                  <a:gd name="connsiteY49" fmla="*/ 2599140 h 7104659"/>
                  <a:gd name="connsiteX50" fmla="*/ 5617837 w 6519777"/>
                  <a:gd name="connsiteY50" fmla="*/ 2872095 h 7104659"/>
                  <a:gd name="connsiteX51" fmla="*/ 5699724 w 6519777"/>
                  <a:gd name="connsiteY51" fmla="*/ 2913038 h 7104659"/>
                  <a:gd name="connsiteX52" fmla="*/ 5727019 w 6519777"/>
                  <a:gd name="connsiteY52" fmla="*/ 2681026 h 7104659"/>
                  <a:gd name="connsiteX53" fmla="*/ 5836201 w 6519777"/>
                  <a:gd name="connsiteY53" fmla="*/ 2626435 h 7104659"/>
                  <a:gd name="connsiteX54" fmla="*/ 6122804 w 6519777"/>
                  <a:gd name="connsiteY54" fmla="*/ 2626435 h 7104659"/>
                  <a:gd name="connsiteX55" fmla="*/ 6177395 w 6519777"/>
                  <a:gd name="connsiteY55" fmla="*/ 2694674 h 7104659"/>
                  <a:gd name="connsiteX56" fmla="*/ 6191043 w 6519777"/>
                  <a:gd name="connsiteY56" fmla="*/ 2776561 h 7104659"/>
                  <a:gd name="connsiteX57" fmla="*/ 6191043 w 6519777"/>
                  <a:gd name="connsiteY57" fmla="*/ 3199641 h 7104659"/>
                  <a:gd name="connsiteX58" fmla="*/ 6231986 w 6519777"/>
                  <a:gd name="connsiteY58" fmla="*/ 3513540 h 7104659"/>
                  <a:gd name="connsiteX59" fmla="*/ 6409407 w 6519777"/>
                  <a:gd name="connsiteY59" fmla="*/ 3349766 h 7104659"/>
                  <a:gd name="connsiteX60" fmla="*/ 6518589 w 6519777"/>
                  <a:gd name="connsiteY60" fmla="*/ 3458949 h 7104659"/>
                  <a:gd name="connsiteX61" fmla="*/ 6341168 w 6519777"/>
                  <a:gd name="connsiteY61" fmla="*/ 3663665 h 7104659"/>
                  <a:gd name="connsiteX62" fmla="*/ 6191043 w 6519777"/>
                  <a:gd name="connsiteY62" fmla="*/ 4073098 h 7104659"/>
                  <a:gd name="connsiteX63" fmla="*/ 6122804 w 6519777"/>
                  <a:gd name="connsiteY63" fmla="*/ 4796429 h 7104659"/>
                  <a:gd name="connsiteX64" fmla="*/ 6068213 w 6519777"/>
                  <a:gd name="connsiteY64" fmla="*/ 6352274 h 7104659"/>
                  <a:gd name="connsiteX65" fmla="*/ 6054565 w 6519777"/>
                  <a:gd name="connsiteY65" fmla="*/ 6911832 h 7104659"/>
                  <a:gd name="connsiteX66" fmla="*/ 5945383 w 6519777"/>
                  <a:gd name="connsiteY66" fmla="*/ 7089253 h 7104659"/>
                  <a:gd name="connsiteX67" fmla="*/ 5672428 w 6519777"/>
                  <a:gd name="connsiteY67" fmla="*/ 7089253 h 7104659"/>
                  <a:gd name="connsiteX68" fmla="*/ 5522303 w 6519777"/>
                  <a:gd name="connsiteY68" fmla="*/ 7034662 h 7104659"/>
                  <a:gd name="connsiteX69" fmla="*/ 5522303 w 6519777"/>
                  <a:gd name="connsiteY69" fmla="*/ 6720763 h 7104659"/>
                  <a:gd name="connsiteX70" fmla="*/ 5372177 w 6519777"/>
                  <a:gd name="connsiteY70" fmla="*/ 6338626 h 7104659"/>
                  <a:gd name="connsiteX71" fmla="*/ 5372177 w 6519777"/>
                  <a:gd name="connsiteY71" fmla="*/ 6202149 h 7104659"/>
                  <a:gd name="connsiteX72" fmla="*/ 5590541 w 6519777"/>
                  <a:gd name="connsiteY72" fmla="*/ 6365922 h 7104659"/>
                  <a:gd name="connsiteX73" fmla="*/ 5631485 w 6519777"/>
                  <a:gd name="connsiteY73" fmla="*/ 5287749 h 7104659"/>
                  <a:gd name="connsiteX74" fmla="*/ 5686076 w 6519777"/>
                  <a:gd name="connsiteY74" fmla="*/ 4591713 h 7104659"/>
                  <a:gd name="connsiteX75" fmla="*/ 5399473 w 6519777"/>
                  <a:gd name="connsiteY75" fmla="*/ 4114041 h 7104659"/>
                  <a:gd name="connsiteX76" fmla="*/ 5454064 w 6519777"/>
                  <a:gd name="connsiteY76" fmla="*/ 4018507 h 7104659"/>
                  <a:gd name="connsiteX77" fmla="*/ 5727019 w 6519777"/>
                  <a:gd name="connsiteY77" fmla="*/ 4209575 h 7104659"/>
                  <a:gd name="connsiteX78" fmla="*/ 5727019 w 6519777"/>
                  <a:gd name="connsiteY78" fmla="*/ 3213289 h 7104659"/>
                  <a:gd name="connsiteX79" fmla="*/ 5686076 w 6519777"/>
                  <a:gd name="connsiteY79" fmla="*/ 3076811 h 7104659"/>
                  <a:gd name="connsiteX80" fmla="*/ 5535950 w 6519777"/>
                  <a:gd name="connsiteY80" fmla="*/ 3022220 h 7104659"/>
                  <a:gd name="connsiteX81" fmla="*/ 5331234 w 6519777"/>
                  <a:gd name="connsiteY81" fmla="*/ 2858447 h 7104659"/>
                  <a:gd name="connsiteX82" fmla="*/ 5085574 w 6519777"/>
                  <a:gd name="connsiteY82" fmla="*/ 2544549 h 7104659"/>
                  <a:gd name="connsiteX83" fmla="*/ 4826267 w 6519777"/>
                  <a:gd name="connsiteY83" fmla="*/ 2408071 h 7104659"/>
                  <a:gd name="connsiteX84" fmla="*/ 4539664 w 6519777"/>
                  <a:gd name="connsiteY84" fmla="*/ 2217002 h 7104659"/>
                  <a:gd name="connsiteX85" fmla="*/ 4553312 w 6519777"/>
                  <a:gd name="connsiteY85" fmla="*/ 1780274 h 7104659"/>
                  <a:gd name="connsiteX86" fmla="*/ 4880858 w 6519777"/>
                  <a:gd name="connsiteY86" fmla="*/ 1507319 h 7104659"/>
                  <a:gd name="connsiteX87" fmla="*/ 4962744 w 6519777"/>
                  <a:gd name="connsiteY87" fmla="*/ 1111534 h 7104659"/>
                  <a:gd name="connsiteX88" fmla="*/ 4880858 w 6519777"/>
                  <a:gd name="connsiteY88" fmla="*/ 661158 h 7104659"/>
                  <a:gd name="connsiteX89" fmla="*/ 4689789 w 6519777"/>
                  <a:gd name="connsiteY89" fmla="*/ 551975 h 7104659"/>
                  <a:gd name="connsiteX90" fmla="*/ 4457777 w 6519777"/>
                  <a:gd name="connsiteY90" fmla="*/ 551975 h 7104659"/>
                  <a:gd name="connsiteX91" fmla="*/ 4307652 w 6519777"/>
                  <a:gd name="connsiteY91" fmla="*/ 797635 h 7104659"/>
                  <a:gd name="connsiteX92" fmla="*/ 4089288 w 6519777"/>
                  <a:gd name="connsiteY92" fmla="*/ 1097886 h 7104659"/>
                  <a:gd name="connsiteX93" fmla="*/ 3802685 w 6519777"/>
                  <a:gd name="connsiteY93" fmla="*/ 1220716 h 7104659"/>
                  <a:gd name="connsiteX94" fmla="*/ 3775389 w 6519777"/>
                  <a:gd name="connsiteY94" fmla="*/ 1370841 h 7104659"/>
                  <a:gd name="connsiteX95" fmla="*/ 4048344 w 6519777"/>
                  <a:gd name="connsiteY95" fmla="*/ 1288955 h 7104659"/>
                  <a:gd name="connsiteX96" fmla="*/ 4389538 w 6519777"/>
                  <a:gd name="connsiteY96" fmla="*/ 1166125 h 7104659"/>
                  <a:gd name="connsiteX97" fmla="*/ 4580607 w 6519777"/>
                  <a:gd name="connsiteY97" fmla="*/ 1384489 h 7104659"/>
                  <a:gd name="connsiteX98" fmla="*/ 4526016 w 6519777"/>
                  <a:gd name="connsiteY98" fmla="*/ 1684740 h 7104659"/>
                  <a:gd name="connsiteX99" fmla="*/ 4266709 w 6519777"/>
                  <a:gd name="connsiteY99" fmla="*/ 1957695 h 7104659"/>
                  <a:gd name="connsiteX100" fmla="*/ 3802685 w 6519777"/>
                  <a:gd name="connsiteY100" fmla="*/ 2094172 h 7104659"/>
                  <a:gd name="connsiteX101" fmla="*/ 3775389 w 6519777"/>
                  <a:gd name="connsiteY101" fmla="*/ 2298889 h 7104659"/>
                  <a:gd name="connsiteX102" fmla="*/ 4061992 w 6519777"/>
                  <a:gd name="connsiteY102" fmla="*/ 2681026 h 7104659"/>
                  <a:gd name="connsiteX103" fmla="*/ 4239413 w 6519777"/>
                  <a:gd name="connsiteY103" fmla="*/ 2926686 h 7104659"/>
                  <a:gd name="connsiteX104" fmla="*/ 4157527 w 6519777"/>
                  <a:gd name="connsiteY104" fmla="*/ 3158698 h 7104659"/>
                  <a:gd name="connsiteX105" fmla="*/ 3884571 w 6519777"/>
                  <a:gd name="connsiteY105" fmla="*/ 3363414 h 7104659"/>
                  <a:gd name="connsiteX106" fmla="*/ 3707150 w 6519777"/>
                  <a:gd name="connsiteY106" fmla="*/ 3513540 h 7104659"/>
                  <a:gd name="connsiteX107" fmla="*/ 3638912 w 6519777"/>
                  <a:gd name="connsiteY107" fmla="*/ 3950268 h 7104659"/>
                  <a:gd name="connsiteX108" fmla="*/ 3638912 w 6519777"/>
                  <a:gd name="connsiteY108" fmla="*/ 4195928 h 7104659"/>
                  <a:gd name="connsiteX109" fmla="*/ 3584321 w 6519777"/>
                  <a:gd name="connsiteY109" fmla="*/ 4305110 h 7104659"/>
                  <a:gd name="connsiteX110" fmla="*/ 3584321 w 6519777"/>
                  <a:gd name="connsiteY110" fmla="*/ 4386996 h 7104659"/>
                  <a:gd name="connsiteX111" fmla="*/ 3557025 w 6519777"/>
                  <a:gd name="connsiteY111" fmla="*/ 4973850 h 7104659"/>
                  <a:gd name="connsiteX112" fmla="*/ 3543377 w 6519777"/>
                  <a:gd name="connsiteY112" fmla="*/ 6174853 h 7104659"/>
                  <a:gd name="connsiteX113" fmla="*/ 3420547 w 6519777"/>
                  <a:gd name="connsiteY113" fmla="*/ 6666172 h 7104659"/>
                  <a:gd name="connsiteX114" fmla="*/ 3215831 w 6519777"/>
                  <a:gd name="connsiteY114" fmla="*/ 6693468 h 7104659"/>
                  <a:gd name="connsiteX115" fmla="*/ 3106649 w 6519777"/>
                  <a:gd name="connsiteY115" fmla="*/ 6352274 h 7104659"/>
                  <a:gd name="connsiteX116" fmla="*/ 3079353 w 6519777"/>
                  <a:gd name="connsiteY116" fmla="*/ 5669886 h 7104659"/>
                  <a:gd name="connsiteX117" fmla="*/ 3106649 w 6519777"/>
                  <a:gd name="connsiteY117" fmla="*/ 4878316 h 7104659"/>
                  <a:gd name="connsiteX118" fmla="*/ 3147592 w 6519777"/>
                  <a:gd name="connsiteY118" fmla="*/ 4386996 h 7104659"/>
                  <a:gd name="connsiteX119" fmla="*/ 3147592 w 6519777"/>
                  <a:gd name="connsiteY119" fmla="*/ 4250519 h 7104659"/>
                  <a:gd name="connsiteX120" fmla="*/ 3093001 w 6519777"/>
                  <a:gd name="connsiteY120" fmla="*/ 4154984 h 7104659"/>
                  <a:gd name="connsiteX121" fmla="*/ 3120297 w 6519777"/>
                  <a:gd name="connsiteY121" fmla="*/ 3772847 h 7104659"/>
                  <a:gd name="connsiteX122" fmla="*/ 3052058 w 6519777"/>
                  <a:gd name="connsiteY122" fmla="*/ 3267880 h 7104659"/>
                  <a:gd name="connsiteX123" fmla="*/ 2901932 w 6519777"/>
                  <a:gd name="connsiteY123" fmla="*/ 2735617 h 7104659"/>
                  <a:gd name="connsiteX124" fmla="*/ 2888285 w 6519777"/>
                  <a:gd name="connsiteY124" fmla="*/ 2271593 h 7104659"/>
                  <a:gd name="connsiteX125" fmla="*/ 3038410 w 6519777"/>
                  <a:gd name="connsiteY125" fmla="*/ 1630149 h 7104659"/>
                  <a:gd name="connsiteX126" fmla="*/ 3215831 w 6519777"/>
                  <a:gd name="connsiteY126" fmla="*/ 1097886 h 7104659"/>
                  <a:gd name="connsiteX127" fmla="*/ 3174888 w 6519777"/>
                  <a:gd name="connsiteY127" fmla="*/ 633862 h 7104659"/>
                  <a:gd name="connsiteX128" fmla="*/ 2956524 w 6519777"/>
                  <a:gd name="connsiteY128" fmla="*/ 470089 h 7104659"/>
                  <a:gd name="connsiteX129" fmla="*/ 2751807 w 6519777"/>
                  <a:gd name="connsiteY129" fmla="*/ 470089 h 7104659"/>
                  <a:gd name="connsiteX130" fmla="*/ 2724512 w 6519777"/>
                  <a:gd name="connsiteY130" fmla="*/ 565623 h 7104659"/>
                  <a:gd name="connsiteX131" fmla="*/ 2738159 w 6519777"/>
                  <a:gd name="connsiteY131" fmla="*/ 797635 h 7104659"/>
                  <a:gd name="connsiteX132" fmla="*/ 2642625 w 6519777"/>
                  <a:gd name="connsiteY132" fmla="*/ 1029647 h 7104659"/>
                  <a:gd name="connsiteX133" fmla="*/ 2383318 w 6519777"/>
                  <a:gd name="connsiteY133" fmla="*/ 1111534 h 7104659"/>
                  <a:gd name="connsiteX134" fmla="*/ 2069419 w 6519777"/>
                  <a:gd name="connsiteY134" fmla="*/ 920465 h 7104659"/>
                  <a:gd name="connsiteX135" fmla="*/ 1837407 w 6519777"/>
                  <a:gd name="connsiteY135" fmla="*/ 715749 h 7104659"/>
                  <a:gd name="connsiteX136" fmla="*/ 1564452 w 6519777"/>
                  <a:gd name="connsiteY136" fmla="*/ 674805 h 7104659"/>
                  <a:gd name="connsiteX137" fmla="*/ 1414327 w 6519777"/>
                  <a:gd name="connsiteY137" fmla="*/ 770340 h 7104659"/>
                  <a:gd name="connsiteX138" fmla="*/ 1264201 w 6519777"/>
                  <a:gd name="connsiteY138" fmla="*/ 1043295 h 7104659"/>
                  <a:gd name="connsiteX139" fmla="*/ 1045837 w 6519777"/>
                  <a:gd name="connsiteY139" fmla="*/ 1193420 h 7104659"/>
                  <a:gd name="connsiteX140" fmla="*/ 527222 w 6519777"/>
                  <a:gd name="connsiteY140" fmla="*/ 1302602 h 7104659"/>
                  <a:gd name="connsiteX141" fmla="*/ 104141 w 6519777"/>
                  <a:gd name="connsiteY141" fmla="*/ 1152477 h 7104659"/>
                  <a:gd name="connsiteX142" fmla="*/ 30 w 6519777"/>
                  <a:gd name="connsiteY142" fmla="*/ 1010597 h 7104659"/>
                  <a:gd name="connsiteX143" fmla="*/ 109212 w 6519777"/>
                  <a:gd name="connsiteY143" fmla="*/ 922361 h 7104659"/>
                  <a:gd name="connsiteX144" fmla="*/ 337433 w 6519777"/>
                  <a:gd name="connsiteY144" fmla="*/ 1042015 h 7104659"/>
                  <a:gd name="connsiteX145" fmla="*/ 561199 w 6519777"/>
                  <a:gd name="connsiteY145" fmla="*/ 1067415 h 7104659"/>
                  <a:gd name="connsiteX146" fmla="*/ 902393 w 6519777"/>
                  <a:gd name="connsiteY146" fmla="*/ 971881 h 7104659"/>
                  <a:gd name="connsiteX147" fmla="*/ 1032189 w 6519777"/>
                  <a:gd name="connsiteY147" fmla="*/ 611305 h 7104659"/>
                  <a:gd name="connsiteX148" fmla="*/ 892205 w 6519777"/>
                  <a:gd name="connsiteY148" fmla="*/ 310107 h 7104659"/>
                  <a:gd name="connsiteX149" fmla="*/ 622756 w 6519777"/>
                  <a:gd name="connsiteY149" fmla="*/ 238077 h 7104659"/>
                  <a:gd name="connsiteX150" fmla="*/ 287912 w 6519777"/>
                  <a:gd name="connsiteY150" fmla="*/ 267600 h 7104659"/>
                  <a:gd name="connsiteX151" fmla="*/ 76846 w 6519777"/>
                  <a:gd name="connsiteY151" fmla="*/ 360907 h 7104659"/>
                  <a:gd name="connsiteX152" fmla="*/ 22255 w 6519777"/>
                  <a:gd name="connsiteY152" fmla="*/ 224429 h 7104659"/>
                  <a:gd name="connsiteX153" fmla="*/ 145085 w 6519777"/>
                  <a:gd name="connsiteY153" fmla="*/ 101599 h 7104659"/>
                  <a:gd name="connsiteX154" fmla="*/ 499927 w 6519777"/>
                  <a:gd name="connsiteY154" fmla="*/ 6065 h 7104659"/>
                  <a:gd name="connsiteX155" fmla="*/ 950303 w 6519777"/>
                  <a:gd name="connsiteY155" fmla="*/ 33361 h 7104659"/>
                  <a:gd name="connsiteX156" fmla="*/ 1277849 w 6519777"/>
                  <a:gd name="connsiteY156" fmla="*/ 224429 h 7104659"/>
                  <a:gd name="connsiteX157" fmla="*/ 1373383 w 6519777"/>
                  <a:gd name="connsiteY157" fmla="*/ 429146 h 7104659"/>
                  <a:gd name="connsiteX158" fmla="*/ 1537156 w 6519777"/>
                  <a:gd name="connsiteY158" fmla="*/ 497384 h 7104659"/>
                  <a:gd name="connsiteX159" fmla="*/ 1796464 w 6519777"/>
                  <a:gd name="connsiteY159" fmla="*/ 511032 h 7104659"/>
                  <a:gd name="connsiteX160" fmla="*/ 2001180 w 6519777"/>
                  <a:gd name="connsiteY160" fmla="*/ 606566 h 7104659"/>
                  <a:gd name="connsiteX0" fmla="*/ 2001180 w 6519777"/>
                  <a:gd name="connsiteY0" fmla="*/ 606566 h 7104659"/>
                  <a:gd name="connsiteX1" fmla="*/ 2410613 w 6519777"/>
                  <a:gd name="connsiteY1" fmla="*/ 961408 h 7104659"/>
                  <a:gd name="connsiteX2" fmla="*/ 2533443 w 6519777"/>
                  <a:gd name="connsiteY2" fmla="*/ 838578 h 7104659"/>
                  <a:gd name="connsiteX3" fmla="*/ 2560738 w 6519777"/>
                  <a:gd name="connsiteY3" fmla="*/ 401850 h 7104659"/>
                  <a:gd name="connsiteX4" fmla="*/ 2942876 w 6519777"/>
                  <a:gd name="connsiteY4" fmla="*/ 306316 h 7104659"/>
                  <a:gd name="connsiteX5" fmla="*/ 3325013 w 6519777"/>
                  <a:gd name="connsiteY5" fmla="*/ 524680 h 7104659"/>
                  <a:gd name="connsiteX6" fmla="*/ 3406900 w 6519777"/>
                  <a:gd name="connsiteY6" fmla="*/ 1111534 h 7104659"/>
                  <a:gd name="connsiteX7" fmla="*/ 3161240 w 6519777"/>
                  <a:gd name="connsiteY7" fmla="*/ 1848513 h 7104659"/>
                  <a:gd name="connsiteX8" fmla="*/ 3065706 w 6519777"/>
                  <a:gd name="connsiteY8" fmla="*/ 2681026 h 7104659"/>
                  <a:gd name="connsiteX9" fmla="*/ 3256774 w 6519777"/>
                  <a:gd name="connsiteY9" fmla="*/ 3267880 h 7104659"/>
                  <a:gd name="connsiteX10" fmla="*/ 3297718 w 6519777"/>
                  <a:gd name="connsiteY10" fmla="*/ 3731904 h 7104659"/>
                  <a:gd name="connsiteX11" fmla="*/ 3311365 w 6519777"/>
                  <a:gd name="connsiteY11" fmla="*/ 4100393 h 7104659"/>
                  <a:gd name="connsiteX12" fmla="*/ 3243127 w 6519777"/>
                  <a:gd name="connsiteY12" fmla="*/ 4236871 h 7104659"/>
                  <a:gd name="connsiteX13" fmla="*/ 3243127 w 6519777"/>
                  <a:gd name="connsiteY13" fmla="*/ 4305110 h 7104659"/>
                  <a:gd name="connsiteX14" fmla="*/ 3188535 w 6519777"/>
                  <a:gd name="connsiteY14" fmla="*/ 4878316 h 7104659"/>
                  <a:gd name="connsiteX15" fmla="*/ 3161240 w 6519777"/>
                  <a:gd name="connsiteY15" fmla="*/ 5710829 h 7104659"/>
                  <a:gd name="connsiteX16" fmla="*/ 3188535 w 6519777"/>
                  <a:gd name="connsiteY16" fmla="*/ 6434161 h 7104659"/>
                  <a:gd name="connsiteX17" fmla="*/ 3311365 w 6519777"/>
                  <a:gd name="connsiteY17" fmla="*/ 6625229 h 7104659"/>
                  <a:gd name="connsiteX18" fmla="*/ 3420547 w 6519777"/>
                  <a:gd name="connsiteY18" fmla="*/ 6393217 h 7104659"/>
                  <a:gd name="connsiteX19" fmla="*/ 3447843 w 6519777"/>
                  <a:gd name="connsiteY19" fmla="*/ 5642590 h 7104659"/>
                  <a:gd name="connsiteX20" fmla="*/ 3488786 w 6519777"/>
                  <a:gd name="connsiteY20" fmla="*/ 4441587 h 7104659"/>
                  <a:gd name="connsiteX21" fmla="*/ 3502434 w 6519777"/>
                  <a:gd name="connsiteY21" fmla="*/ 4332405 h 7104659"/>
                  <a:gd name="connsiteX22" fmla="*/ 3461491 w 6519777"/>
                  <a:gd name="connsiteY22" fmla="*/ 4236871 h 7104659"/>
                  <a:gd name="connsiteX23" fmla="*/ 3475138 w 6519777"/>
                  <a:gd name="connsiteY23" fmla="*/ 3704608 h 7104659"/>
                  <a:gd name="connsiteX24" fmla="*/ 3666207 w 6519777"/>
                  <a:gd name="connsiteY24" fmla="*/ 3308823 h 7104659"/>
                  <a:gd name="connsiteX25" fmla="*/ 3939162 w 6519777"/>
                  <a:gd name="connsiteY25" fmla="*/ 3158698 h 7104659"/>
                  <a:gd name="connsiteX26" fmla="*/ 4048344 w 6519777"/>
                  <a:gd name="connsiteY26" fmla="*/ 2926686 h 7104659"/>
                  <a:gd name="connsiteX27" fmla="*/ 3843628 w 6519777"/>
                  <a:gd name="connsiteY27" fmla="*/ 2694674 h 7104659"/>
                  <a:gd name="connsiteX28" fmla="*/ 3584321 w 6519777"/>
                  <a:gd name="connsiteY28" fmla="*/ 2367128 h 7104659"/>
                  <a:gd name="connsiteX29" fmla="*/ 3584321 w 6519777"/>
                  <a:gd name="connsiteY29" fmla="*/ 2162411 h 7104659"/>
                  <a:gd name="connsiteX30" fmla="*/ 3789037 w 6519777"/>
                  <a:gd name="connsiteY30" fmla="*/ 1944047 h 7104659"/>
                  <a:gd name="connsiteX31" fmla="*/ 4171174 w 6519777"/>
                  <a:gd name="connsiteY31" fmla="*/ 1834865 h 7104659"/>
                  <a:gd name="connsiteX32" fmla="*/ 4416834 w 6519777"/>
                  <a:gd name="connsiteY32" fmla="*/ 1561910 h 7104659"/>
                  <a:gd name="connsiteX33" fmla="*/ 4389538 w 6519777"/>
                  <a:gd name="connsiteY33" fmla="*/ 1343546 h 7104659"/>
                  <a:gd name="connsiteX34" fmla="*/ 4143879 w 6519777"/>
                  <a:gd name="connsiteY34" fmla="*/ 1411784 h 7104659"/>
                  <a:gd name="connsiteX35" fmla="*/ 3816332 w 6519777"/>
                  <a:gd name="connsiteY35" fmla="*/ 1548262 h 7104659"/>
                  <a:gd name="connsiteX36" fmla="*/ 3625264 w 6519777"/>
                  <a:gd name="connsiteY36" fmla="*/ 1452728 h 7104659"/>
                  <a:gd name="connsiteX37" fmla="*/ 3638912 w 6519777"/>
                  <a:gd name="connsiteY37" fmla="*/ 1152477 h 7104659"/>
                  <a:gd name="connsiteX38" fmla="*/ 3939162 w 6519777"/>
                  <a:gd name="connsiteY38" fmla="*/ 961408 h 7104659"/>
                  <a:gd name="connsiteX39" fmla="*/ 4116583 w 6519777"/>
                  <a:gd name="connsiteY39" fmla="*/ 852226 h 7104659"/>
                  <a:gd name="connsiteX40" fmla="*/ 4266709 w 6519777"/>
                  <a:gd name="connsiteY40" fmla="*/ 456441 h 7104659"/>
                  <a:gd name="connsiteX41" fmla="*/ 4798971 w 6519777"/>
                  <a:gd name="connsiteY41" fmla="*/ 401850 h 7104659"/>
                  <a:gd name="connsiteX42" fmla="*/ 5099222 w 6519777"/>
                  <a:gd name="connsiteY42" fmla="*/ 661158 h 7104659"/>
                  <a:gd name="connsiteX43" fmla="*/ 5126518 w 6519777"/>
                  <a:gd name="connsiteY43" fmla="*/ 1234363 h 7104659"/>
                  <a:gd name="connsiteX44" fmla="*/ 5071927 w 6519777"/>
                  <a:gd name="connsiteY44" fmla="*/ 1534614 h 7104659"/>
                  <a:gd name="connsiteX45" fmla="*/ 4785324 w 6519777"/>
                  <a:gd name="connsiteY45" fmla="*/ 1821217 h 7104659"/>
                  <a:gd name="connsiteX46" fmla="*/ 4676141 w 6519777"/>
                  <a:gd name="connsiteY46" fmla="*/ 1957695 h 7104659"/>
                  <a:gd name="connsiteX47" fmla="*/ 4717085 w 6519777"/>
                  <a:gd name="connsiteY47" fmla="*/ 2217002 h 7104659"/>
                  <a:gd name="connsiteX48" fmla="*/ 5030983 w 6519777"/>
                  <a:gd name="connsiteY48" fmla="*/ 2326184 h 7104659"/>
                  <a:gd name="connsiteX49" fmla="*/ 5317586 w 6519777"/>
                  <a:gd name="connsiteY49" fmla="*/ 2599140 h 7104659"/>
                  <a:gd name="connsiteX50" fmla="*/ 5617837 w 6519777"/>
                  <a:gd name="connsiteY50" fmla="*/ 2872095 h 7104659"/>
                  <a:gd name="connsiteX51" fmla="*/ 5699724 w 6519777"/>
                  <a:gd name="connsiteY51" fmla="*/ 2913038 h 7104659"/>
                  <a:gd name="connsiteX52" fmla="*/ 5727019 w 6519777"/>
                  <a:gd name="connsiteY52" fmla="*/ 2681026 h 7104659"/>
                  <a:gd name="connsiteX53" fmla="*/ 5836201 w 6519777"/>
                  <a:gd name="connsiteY53" fmla="*/ 2626435 h 7104659"/>
                  <a:gd name="connsiteX54" fmla="*/ 6122804 w 6519777"/>
                  <a:gd name="connsiteY54" fmla="*/ 2626435 h 7104659"/>
                  <a:gd name="connsiteX55" fmla="*/ 6177395 w 6519777"/>
                  <a:gd name="connsiteY55" fmla="*/ 2694674 h 7104659"/>
                  <a:gd name="connsiteX56" fmla="*/ 6191043 w 6519777"/>
                  <a:gd name="connsiteY56" fmla="*/ 2776561 h 7104659"/>
                  <a:gd name="connsiteX57" fmla="*/ 6191043 w 6519777"/>
                  <a:gd name="connsiteY57" fmla="*/ 3199641 h 7104659"/>
                  <a:gd name="connsiteX58" fmla="*/ 6231986 w 6519777"/>
                  <a:gd name="connsiteY58" fmla="*/ 3513540 h 7104659"/>
                  <a:gd name="connsiteX59" fmla="*/ 6409407 w 6519777"/>
                  <a:gd name="connsiteY59" fmla="*/ 3349766 h 7104659"/>
                  <a:gd name="connsiteX60" fmla="*/ 6518589 w 6519777"/>
                  <a:gd name="connsiteY60" fmla="*/ 3458949 h 7104659"/>
                  <a:gd name="connsiteX61" fmla="*/ 6341168 w 6519777"/>
                  <a:gd name="connsiteY61" fmla="*/ 3663665 h 7104659"/>
                  <a:gd name="connsiteX62" fmla="*/ 6191043 w 6519777"/>
                  <a:gd name="connsiteY62" fmla="*/ 4073098 h 7104659"/>
                  <a:gd name="connsiteX63" fmla="*/ 6122804 w 6519777"/>
                  <a:gd name="connsiteY63" fmla="*/ 4796429 h 7104659"/>
                  <a:gd name="connsiteX64" fmla="*/ 6068213 w 6519777"/>
                  <a:gd name="connsiteY64" fmla="*/ 6352274 h 7104659"/>
                  <a:gd name="connsiteX65" fmla="*/ 6054565 w 6519777"/>
                  <a:gd name="connsiteY65" fmla="*/ 6911832 h 7104659"/>
                  <a:gd name="connsiteX66" fmla="*/ 5945383 w 6519777"/>
                  <a:gd name="connsiteY66" fmla="*/ 7089253 h 7104659"/>
                  <a:gd name="connsiteX67" fmla="*/ 5672428 w 6519777"/>
                  <a:gd name="connsiteY67" fmla="*/ 7089253 h 7104659"/>
                  <a:gd name="connsiteX68" fmla="*/ 5522303 w 6519777"/>
                  <a:gd name="connsiteY68" fmla="*/ 7034662 h 7104659"/>
                  <a:gd name="connsiteX69" fmla="*/ 5522303 w 6519777"/>
                  <a:gd name="connsiteY69" fmla="*/ 6720763 h 7104659"/>
                  <a:gd name="connsiteX70" fmla="*/ 5372177 w 6519777"/>
                  <a:gd name="connsiteY70" fmla="*/ 6338626 h 7104659"/>
                  <a:gd name="connsiteX71" fmla="*/ 5372177 w 6519777"/>
                  <a:gd name="connsiteY71" fmla="*/ 6202149 h 7104659"/>
                  <a:gd name="connsiteX72" fmla="*/ 5590541 w 6519777"/>
                  <a:gd name="connsiteY72" fmla="*/ 6365922 h 7104659"/>
                  <a:gd name="connsiteX73" fmla="*/ 5631485 w 6519777"/>
                  <a:gd name="connsiteY73" fmla="*/ 5287749 h 7104659"/>
                  <a:gd name="connsiteX74" fmla="*/ 5686076 w 6519777"/>
                  <a:gd name="connsiteY74" fmla="*/ 4591713 h 7104659"/>
                  <a:gd name="connsiteX75" fmla="*/ 5399473 w 6519777"/>
                  <a:gd name="connsiteY75" fmla="*/ 4114041 h 7104659"/>
                  <a:gd name="connsiteX76" fmla="*/ 5454064 w 6519777"/>
                  <a:gd name="connsiteY76" fmla="*/ 4018507 h 7104659"/>
                  <a:gd name="connsiteX77" fmla="*/ 5727019 w 6519777"/>
                  <a:gd name="connsiteY77" fmla="*/ 4209575 h 7104659"/>
                  <a:gd name="connsiteX78" fmla="*/ 5727019 w 6519777"/>
                  <a:gd name="connsiteY78" fmla="*/ 3213289 h 7104659"/>
                  <a:gd name="connsiteX79" fmla="*/ 5686076 w 6519777"/>
                  <a:gd name="connsiteY79" fmla="*/ 3076811 h 7104659"/>
                  <a:gd name="connsiteX80" fmla="*/ 5535950 w 6519777"/>
                  <a:gd name="connsiteY80" fmla="*/ 3022220 h 7104659"/>
                  <a:gd name="connsiteX81" fmla="*/ 5331234 w 6519777"/>
                  <a:gd name="connsiteY81" fmla="*/ 2858447 h 7104659"/>
                  <a:gd name="connsiteX82" fmla="*/ 5085574 w 6519777"/>
                  <a:gd name="connsiteY82" fmla="*/ 2544549 h 7104659"/>
                  <a:gd name="connsiteX83" fmla="*/ 4826267 w 6519777"/>
                  <a:gd name="connsiteY83" fmla="*/ 2408071 h 7104659"/>
                  <a:gd name="connsiteX84" fmla="*/ 4539664 w 6519777"/>
                  <a:gd name="connsiteY84" fmla="*/ 2217002 h 7104659"/>
                  <a:gd name="connsiteX85" fmla="*/ 4553312 w 6519777"/>
                  <a:gd name="connsiteY85" fmla="*/ 1780274 h 7104659"/>
                  <a:gd name="connsiteX86" fmla="*/ 4880858 w 6519777"/>
                  <a:gd name="connsiteY86" fmla="*/ 1507319 h 7104659"/>
                  <a:gd name="connsiteX87" fmla="*/ 4962744 w 6519777"/>
                  <a:gd name="connsiteY87" fmla="*/ 1111534 h 7104659"/>
                  <a:gd name="connsiteX88" fmla="*/ 4880858 w 6519777"/>
                  <a:gd name="connsiteY88" fmla="*/ 661158 h 7104659"/>
                  <a:gd name="connsiteX89" fmla="*/ 4689789 w 6519777"/>
                  <a:gd name="connsiteY89" fmla="*/ 551975 h 7104659"/>
                  <a:gd name="connsiteX90" fmla="*/ 4457777 w 6519777"/>
                  <a:gd name="connsiteY90" fmla="*/ 551975 h 7104659"/>
                  <a:gd name="connsiteX91" fmla="*/ 4307652 w 6519777"/>
                  <a:gd name="connsiteY91" fmla="*/ 797635 h 7104659"/>
                  <a:gd name="connsiteX92" fmla="*/ 4089288 w 6519777"/>
                  <a:gd name="connsiteY92" fmla="*/ 1097886 h 7104659"/>
                  <a:gd name="connsiteX93" fmla="*/ 3802685 w 6519777"/>
                  <a:gd name="connsiteY93" fmla="*/ 1220716 h 7104659"/>
                  <a:gd name="connsiteX94" fmla="*/ 3775389 w 6519777"/>
                  <a:gd name="connsiteY94" fmla="*/ 1370841 h 7104659"/>
                  <a:gd name="connsiteX95" fmla="*/ 4048344 w 6519777"/>
                  <a:gd name="connsiteY95" fmla="*/ 1288955 h 7104659"/>
                  <a:gd name="connsiteX96" fmla="*/ 4389538 w 6519777"/>
                  <a:gd name="connsiteY96" fmla="*/ 1166125 h 7104659"/>
                  <a:gd name="connsiteX97" fmla="*/ 4580607 w 6519777"/>
                  <a:gd name="connsiteY97" fmla="*/ 1384489 h 7104659"/>
                  <a:gd name="connsiteX98" fmla="*/ 4526016 w 6519777"/>
                  <a:gd name="connsiteY98" fmla="*/ 1684740 h 7104659"/>
                  <a:gd name="connsiteX99" fmla="*/ 4266709 w 6519777"/>
                  <a:gd name="connsiteY99" fmla="*/ 1957695 h 7104659"/>
                  <a:gd name="connsiteX100" fmla="*/ 3802685 w 6519777"/>
                  <a:gd name="connsiteY100" fmla="*/ 2094172 h 7104659"/>
                  <a:gd name="connsiteX101" fmla="*/ 3775389 w 6519777"/>
                  <a:gd name="connsiteY101" fmla="*/ 2298889 h 7104659"/>
                  <a:gd name="connsiteX102" fmla="*/ 4061992 w 6519777"/>
                  <a:gd name="connsiteY102" fmla="*/ 2681026 h 7104659"/>
                  <a:gd name="connsiteX103" fmla="*/ 4239413 w 6519777"/>
                  <a:gd name="connsiteY103" fmla="*/ 2926686 h 7104659"/>
                  <a:gd name="connsiteX104" fmla="*/ 4157527 w 6519777"/>
                  <a:gd name="connsiteY104" fmla="*/ 3158698 h 7104659"/>
                  <a:gd name="connsiteX105" fmla="*/ 3884571 w 6519777"/>
                  <a:gd name="connsiteY105" fmla="*/ 3363414 h 7104659"/>
                  <a:gd name="connsiteX106" fmla="*/ 3707150 w 6519777"/>
                  <a:gd name="connsiteY106" fmla="*/ 3513540 h 7104659"/>
                  <a:gd name="connsiteX107" fmla="*/ 3638912 w 6519777"/>
                  <a:gd name="connsiteY107" fmla="*/ 3950268 h 7104659"/>
                  <a:gd name="connsiteX108" fmla="*/ 3638912 w 6519777"/>
                  <a:gd name="connsiteY108" fmla="*/ 4195928 h 7104659"/>
                  <a:gd name="connsiteX109" fmla="*/ 3584321 w 6519777"/>
                  <a:gd name="connsiteY109" fmla="*/ 4305110 h 7104659"/>
                  <a:gd name="connsiteX110" fmla="*/ 3584321 w 6519777"/>
                  <a:gd name="connsiteY110" fmla="*/ 4386996 h 7104659"/>
                  <a:gd name="connsiteX111" fmla="*/ 3557025 w 6519777"/>
                  <a:gd name="connsiteY111" fmla="*/ 4973850 h 7104659"/>
                  <a:gd name="connsiteX112" fmla="*/ 3543377 w 6519777"/>
                  <a:gd name="connsiteY112" fmla="*/ 6174853 h 7104659"/>
                  <a:gd name="connsiteX113" fmla="*/ 3420547 w 6519777"/>
                  <a:gd name="connsiteY113" fmla="*/ 6666172 h 7104659"/>
                  <a:gd name="connsiteX114" fmla="*/ 3215831 w 6519777"/>
                  <a:gd name="connsiteY114" fmla="*/ 6693468 h 7104659"/>
                  <a:gd name="connsiteX115" fmla="*/ 3106649 w 6519777"/>
                  <a:gd name="connsiteY115" fmla="*/ 6352274 h 7104659"/>
                  <a:gd name="connsiteX116" fmla="*/ 3079353 w 6519777"/>
                  <a:gd name="connsiteY116" fmla="*/ 5669886 h 7104659"/>
                  <a:gd name="connsiteX117" fmla="*/ 3106649 w 6519777"/>
                  <a:gd name="connsiteY117" fmla="*/ 4878316 h 7104659"/>
                  <a:gd name="connsiteX118" fmla="*/ 3147592 w 6519777"/>
                  <a:gd name="connsiteY118" fmla="*/ 4386996 h 7104659"/>
                  <a:gd name="connsiteX119" fmla="*/ 3147592 w 6519777"/>
                  <a:gd name="connsiteY119" fmla="*/ 4250519 h 7104659"/>
                  <a:gd name="connsiteX120" fmla="*/ 3093001 w 6519777"/>
                  <a:gd name="connsiteY120" fmla="*/ 4154984 h 7104659"/>
                  <a:gd name="connsiteX121" fmla="*/ 3120297 w 6519777"/>
                  <a:gd name="connsiteY121" fmla="*/ 3772847 h 7104659"/>
                  <a:gd name="connsiteX122" fmla="*/ 3052058 w 6519777"/>
                  <a:gd name="connsiteY122" fmla="*/ 3267880 h 7104659"/>
                  <a:gd name="connsiteX123" fmla="*/ 2901932 w 6519777"/>
                  <a:gd name="connsiteY123" fmla="*/ 2735617 h 7104659"/>
                  <a:gd name="connsiteX124" fmla="*/ 2888285 w 6519777"/>
                  <a:gd name="connsiteY124" fmla="*/ 2271593 h 7104659"/>
                  <a:gd name="connsiteX125" fmla="*/ 3038410 w 6519777"/>
                  <a:gd name="connsiteY125" fmla="*/ 1630149 h 7104659"/>
                  <a:gd name="connsiteX126" fmla="*/ 3215831 w 6519777"/>
                  <a:gd name="connsiteY126" fmla="*/ 1097886 h 7104659"/>
                  <a:gd name="connsiteX127" fmla="*/ 3174888 w 6519777"/>
                  <a:gd name="connsiteY127" fmla="*/ 633862 h 7104659"/>
                  <a:gd name="connsiteX128" fmla="*/ 2956524 w 6519777"/>
                  <a:gd name="connsiteY128" fmla="*/ 470089 h 7104659"/>
                  <a:gd name="connsiteX129" fmla="*/ 2751807 w 6519777"/>
                  <a:gd name="connsiteY129" fmla="*/ 470089 h 7104659"/>
                  <a:gd name="connsiteX130" fmla="*/ 2724512 w 6519777"/>
                  <a:gd name="connsiteY130" fmla="*/ 565623 h 7104659"/>
                  <a:gd name="connsiteX131" fmla="*/ 2738159 w 6519777"/>
                  <a:gd name="connsiteY131" fmla="*/ 797635 h 7104659"/>
                  <a:gd name="connsiteX132" fmla="*/ 2642625 w 6519777"/>
                  <a:gd name="connsiteY132" fmla="*/ 1029647 h 7104659"/>
                  <a:gd name="connsiteX133" fmla="*/ 2383318 w 6519777"/>
                  <a:gd name="connsiteY133" fmla="*/ 1111534 h 7104659"/>
                  <a:gd name="connsiteX134" fmla="*/ 2069419 w 6519777"/>
                  <a:gd name="connsiteY134" fmla="*/ 920465 h 7104659"/>
                  <a:gd name="connsiteX135" fmla="*/ 1837407 w 6519777"/>
                  <a:gd name="connsiteY135" fmla="*/ 715749 h 7104659"/>
                  <a:gd name="connsiteX136" fmla="*/ 1564452 w 6519777"/>
                  <a:gd name="connsiteY136" fmla="*/ 674805 h 7104659"/>
                  <a:gd name="connsiteX137" fmla="*/ 1414327 w 6519777"/>
                  <a:gd name="connsiteY137" fmla="*/ 770340 h 7104659"/>
                  <a:gd name="connsiteX138" fmla="*/ 1264201 w 6519777"/>
                  <a:gd name="connsiteY138" fmla="*/ 1043295 h 7104659"/>
                  <a:gd name="connsiteX139" fmla="*/ 1045837 w 6519777"/>
                  <a:gd name="connsiteY139" fmla="*/ 1193420 h 7104659"/>
                  <a:gd name="connsiteX140" fmla="*/ 527222 w 6519777"/>
                  <a:gd name="connsiteY140" fmla="*/ 1302602 h 7104659"/>
                  <a:gd name="connsiteX141" fmla="*/ 104141 w 6519777"/>
                  <a:gd name="connsiteY141" fmla="*/ 1152477 h 7104659"/>
                  <a:gd name="connsiteX142" fmla="*/ 30 w 6519777"/>
                  <a:gd name="connsiteY142" fmla="*/ 1010597 h 7104659"/>
                  <a:gd name="connsiteX143" fmla="*/ 109212 w 6519777"/>
                  <a:gd name="connsiteY143" fmla="*/ 922361 h 7104659"/>
                  <a:gd name="connsiteX144" fmla="*/ 337433 w 6519777"/>
                  <a:gd name="connsiteY144" fmla="*/ 1042015 h 7104659"/>
                  <a:gd name="connsiteX145" fmla="*/ 561199 w 6519777"/>
                  <a:gd name="connsiteY145" fmla="*/ 1067415 h 7104659"/>
                  <a:gd name="connsiteX146" fmla="*/ 902393 w 6519777"/>
                  <a:gd name="connsiteY146" fmla="*/ 971881 h 7104659"/>
                  <a:gd name="connsiteX147" fmla="*/ 1032189 w 6519777"/>
                  <a:gd name="connsiteY147" fmla="*/ 611305 h 7104659"/>
                  <a:gd name="connsiteX148" fmla="*/ 892205 w 6519777"/>
                  <a:gd name="connsiteY148" fmla="*/ 310107 h 7104659"/>
                  <a:gd name="connsiteX149" fmla="*/ 622756 w 6519777"/>
                  <a:gd name="connsiteY149" fmla="*/ 238077 h 7104659"/>
                  <a:gd name="connsiteX150" fmla="*/ 287912 w 6519777"/>
                  <a:gd name="connsiteY150" fmla="*/ 267600 h 7104659"/>
                  <a:gd name="connsiteX151" fmla="*/ 76846 w 6519777"/>
                  <a:gd name="connsiteY151" fmla="*/ 360907 h 7104659"/>
                  <a:gd name="connsiteX152" fmla="*/ 6380 w 6519777"/>
                  <a:gd name="connsiteY152" fmla="*/ 227604 h 7104659"/>
                  <a:gd name="connsiteX153" fmla="*/ 145085 w 6519777"/>
                  <a:gd name="connsiteY153" fmla="*/ 101599 h 7104659"/>
                  <a:gd name="connsiteX154" fmla="*/ 499927 w 6519777"/>
                  <a:gd name="connsiteY154" fmla="*/ 6065 h 7104659"/>
                  <a:gd name="connsiteX155" fmla="*/ 950303 w 6519777"/>
                  <a:gd name="connsiteY155" fmla="*/ 33361 h 7104659"/>
                  <a:gd name="connsiteX156" fmla="*/ 1277849 w 6519777"/>
                  <a:gd name="connsiteY156" fmla="*/ 224429 h 7104659"/>
                  <a:gd name="connsiteX157" fmla="*/ 1373383 w 6519777"/>
                  <a:gd name="connsiteY157" fmla="*/ 429146 h 7104659"/>
                  <a:gd name="connsiteX158" fmla="*/ 1537156 w 6519777"/>
                  <a:gd name="connsiteY158" fmla="*/ 497384 h 7104659"/>
                  <a:gd name="connsiteX159" fmla="*/ 1796464 w 6519777"/>
                  <a:gd name="connsiteY159" fmla="*/ 511032 h 7104659"/>
                  <a:gd name="connsiteX160" fmla="*/ 2001180 w 6519777"/>
                  <a:gd name="connsiteY160" fmla="*/ 606566 h 7104659"/>
                  <a:gd name="connsiteX0" fmla="*/ 2001180 w 6519777"/>
                  <a:gd name="connsiteY0" fmla="*/ 605231 h 7103324"/>
                  <a:gd name="connsiteX1" fmla="*/ 2410613 w 6519777"/>
                  <a:gd name="connsiteY1" fmla="*/ 96007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14414 h 7103324"/>
                  <a:gd name="connsiteX136" fmla="*/ 1564452 w 6519777"/>
                  <a:gd name="connsiteY136" fmla="*/ 673470 h 7103324"/>
                  <a:gd name="connsiteX137" fmla="*/ 1414327 w 6519777"/>
                  <a:gd name="connsiteY137" fmla="*/ 7690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410613 w 6519777"/>
                  <a:gd name="connsiteY1" fmla="*/ 96007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14414 h 7103324"/>
                  <a:gd name="connsiteX136" fmla="*/ 1564452 w 6519777"/>
                  <a:gd name="connsiteY136" fmla="*/ 673470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410613 w 6519777"/>
                  <a:gd name="connsiteY1" fmla="*/ 96007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14414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410613 w 6519777"/>
                  <a:gd name="connsiteY1" fmla="*/ 96007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50288 w 6519777"/>
                  <a:gd name="connsiteY1" fmla="*/ 93467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51807 w 6519777"/>
                  <a:gd name="connsiteY129" fmla="*/ 4687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777207 w 6519777"/>
                  <a:gd name="connsiteY129" fmla="*/ 4846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56524 w 6519777"/>
                  <a:gd name="connsiteY128" fmla="*/ 468754 h 7103324"/>
                  <a:gd name="connsiteX129" fmla="*/ 2802607 w 6519777"/>
                  <a:gd name="connsiteY129" fmla="*/ 4941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72399 w 6519777"/>
                  <a:gd name="connsiteY128" fmla="*/ 487804 h 7103324"/>
                  <a:gd name="connsiteX129" fmla="*/ 2802607 w 6519777"/>
                  <a:gd name="connsiteY129" fmla="*/ 494154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74888 w 6519777"/>
                  <a:gd name="connsiteY127" fmla="*/ 63252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38410 w 6519777"/>
                  <a:gd name="connsiteY125" fmla="*/ 1628814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1240 w 6519777"/>
                  <a:gd name="connsiteY7" fmla="*/ 184717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65706 w 6519777"/>
                  <a:gd name="connsiteY8" fmla="*/ 267969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43127 w 6519777"/>
                  <a:gd name="connsiteY13" fmla="*/ 4303775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093001 w 6519777"/>
                  <a:gd name="connsiteY120" fmla="*/ 415364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7592 w 6519777"/>
                  <a:gd name="connsiteY119" fmla="*/ 4249184 h 7103324"/>
                  <a:gd name="connsiteX120" fmla="*/ 3108876 w 6519777"/>
                  <a:gd name="connsiteY120" fmla="*/ 410919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60292 w 6519777"/>
                  <a:gd name="connsiteY119" fmla="*/ 4239659 h 7103324"/>
                  <a:gd name="connsiteX120" fmla="*/ 3108876 w 6519777"/>
                  <a:gd name="connsiteY120" fmla="*/ 410919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35536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108876 w 6519777"/>
                  <a:gd name="connsiteY120" fmla="*/ 410919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108876 w 6519777"/>
                  <a:gd name="connsiteY120" fmla="*/ 4109199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61491 w 6519777"/>
                  <a:gd name="connsiteY22" fmla="*/ 42355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38912 w 6519777"/>
                  <a:gd name="connsiteY108" fmla="*/ 4194593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84321 w 6519777"/>
                  <a:gd name="connsiteY109" fmla="*/ 4303775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385661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502434 w 6519777"/>
                  <a:gd name="connsiteY21" fmla="*/ 43310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1220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188535 w 6519777"/>
                  <a:gd name="connsiteY16" fmla="*/ 64328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57025 w 6519777"/>
                  <a:gd name="connsiteY111" fmla="*/ 497251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5736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25613 h 7103324"/>
                  <a:gd name="connsiteX26" fmla="*/ 4048344 w 6519777"/>
                  <a:gd name="connsiteY26" fmla="*/ 2925351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66207 w 6519777"/>
                  <a:gd name="connsiteY24" fmla="*/ 3307488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84571 w 6519777"/>
                  <a:gd name="connsiteY105" fmla="*/ 3362079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1992 w 6519777"/>
                  <a:gd name="connsiteY102" fmla="*/ 2679691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81042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43628 w 6519777"/>
                  <a:gd name="connsiteY27" fmla="*/ 26933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81042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8904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81042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81042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02685 w 6519777"/>
                  <a:gd name="connsiteY100" fmla="*/ 2092837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84321 w 6519777"/>
                  <a:gd name="connsiteY29" fmla="*/ 2161076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89538 w 6519777"/>
                  <a:gd name="connsiteY33" fmla="*/ 1342211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16834 w 6519777"/>
                  <a:gd name="connsiteY32" fmla="*/ 156057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80607 w 6519777"/>
                  <a:gd name="connsiteY97" fmla="*/ 13831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10449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775389 w 6519777"/>
                  <a:gd name="connsiteY94" fmla="*/ 1369506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02685 w 6519777"/>
                  <a:gd name="connsiteY93" fmla="*/ 121938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6007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16583 w 6519777"/>
                  <a:gd name="connsiteY39" fmla="*/ 850891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089288 w 6519777"/>
                  <a:gd name="connsiteY92" fmla="*/ 1096551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07652 w 6519777"/>
                  <a:gd name="connsiteY91" fmla="*/ 796300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0078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66709 w 6519777"/>
                  <a:gd name="connsiteY40" fmla="*/ 45510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689789 w 6519777"/>
                  <a:gd name="connsiteY89" fmla="*/ 550640 h 7103324"/>
                  <a:gd name="connsiteX90" fmla="*/ 4457777 w 6519777"/>
                  <a:gd name="connsiteY90" fmla="*/ 550640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731064 w 6519777"/>
                  <a:gd name="connsiteY89" fmla="*/ 563340 h 7103324"/>
                  <a:gd name="connsiteX90" fmla="*/ 4457777 w 6519777"/>
                  <a:gd name="connsiteY90" fmla="*/ 550640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731064 w 6519777"/>
                  <a:gd name="connsiteY89" fmla="*/ 56334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712014 w 6519777"/>
                  <a:gd name="connsiteY89" fmla="*/ 528415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80858 w 6519777"/>
                  <a:gd name="connsiteY88" fmla="*/ 65982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99222 w 6519777"/>
                  <a:gd name="connsiteY42" fmla="*/ 659823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62744 w 6519777"/>
                  <a:gd name="connsiteY87" fmla="*/ 11101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6518 w 6519777"/>
                  <a:gd name="connsiteY43" fmla="*/ 1233028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505984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785324 w 6519777"/>
                  <a:gd name="connsiteY45" fmla="*/ 1819882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39299 w 6519777"/>
                  <a:gd name="connsiteY45" fmla="*/ 1746857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53312 w 6519777"/>
                  <a:gd name="connsiteY85" fmla="*/ 1778939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39299 w 6519777"/>
                  <a:gd name="connsiteY45" fmla="*/ 1746857 h 7103324"/>
                  <a:gd name="connsiteX46" fmla="*/ 4676141 w 6519777"/>
                  <a:gd name="connsiteY46" fmla="*/ 19563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39299 w 6519777"/>
                  <a:gd name="connsiteY45" fmla="*/ 1746857 h 7103324"/>
                  <a:gd name="connsiteX46" fmla="*/ 4672966 w 6519777"/>
                  <a:gd name="connsiteY46" fmla="*/ 2007160 h 7103324"/>
                  <a:gd name="connsiteX47" fmla="*/ 4717085 w 6519777"/>
                  <a:gd name="connsiteY47" fmla="*/ 2215667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39299 w 6519777"/>
                  <a:gd name="connsiteY45" fmla="*/ 17468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826267 w 6519777"/>
                  <a:gd name="connsiteY83" fmla="*/ 2406736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085574 w 6519777"/>
                  <a:gd name="connsiteY82" fmla="*/ 2543214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30983 w 6519777"/>
                  <a:gd name="connsiteY48" fmla="*/ 2324849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72966 w 6519777"/>
                  <a:gd name="connsiteY46" fmla="*/ 200716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71927 w 6519777"/>
                  <a:gd name="connsiteY44" fmla="*/ 153327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86076 w 6519777"/>
                  <a:gd name="connsiteY79" fmla="*/ 3075476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17586 w 6519777"/>
                  <a:gd name="connsiteY49" fmla="*/ 259780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31234 w 6519777"/>
                  <a:gd name="connsiteY81" fmla="*/ 2857112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094483 w 6519777"/>
                  <a:gd name="connsiteY48" fmla="*/ 2353424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09009 w 6519777"/>
                  <a:gd name="connsiteY81" fmla="*/ 2822187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3533 w 6519777"/>
                  <a:gd name="connsiteY48" fmla="*/ 238199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09009 w 6519777"/>
                  <a:gd name="connsiteY81" fmla="*/ 2822187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695601 w 6519777"/>
                  <a:gd name="connsiteY79" fmla="*/ 3110401 h 7103324"/>
                  <a:gd name="connsiteX80" fmla="*/ 5535950 w 6519777"/>
                  <a:gd name="connsiteY80" fmla="*/ 3020885 h 7103324"/>
                  <a:gd name="connsiteX81" fmla="*/ 5309009 w 6519777"/>
                  <a:gd name="connsiteY81" fmla="*/ 2822187 h 7103324"/>
                  <a:gd name="connsiteX82" fmla="*/ 5114149 w 6519777"/>
                  <a:gd name="connsiteY82" fmla="*/ 2616239 h 7103324"/>
                  <a:gd name="connsiteX83" fmla="*/ 4797692 w 6519777"/>
                  <a:gd name="connsiteY83" fmla="*/ 2422611 h 7103324"/>
                  <a:gd name="connsiteX84" fmla="*/ 4539664 w 6519777"/>
                  <a:gd name="connsiteY84" fmla="*/ 2215667 h 7103324"/>
                  <a:gd name="connsiteX85" fmla="*/ 4508862 w 6519777"/>
                  <a:gd name="connsiteY85" fmla="*/ 1883714 h 7103324"/>
                  <a:gd name="connsiteX86" fmla="*/ 4880858 w 6519777"/>
                  <a:gd name="connsiteY86" fmla="*/ 1477409 h 7103324"/>
                  <a:gd name="connsiteX87" fmla="*/ 4940519 w 6519777"/>
                  <a:gd name="connsiteY87" fmla="*/ 1148299 h 7103324"/>
                  <a:gd name="connsiteX88" fmla="*/ 4890383 w 6519777"/>
                  <a:gd name="connsiteY88" fmla="*/ 729673 h 7103324"/>
                  <a:gd name="connsiteX89" fmla="*/ 4712014 w 6519777"/>
                  <a:gd name="connsiteY89" fmla="*/ 556990 h 7103324"/>
                  <a:gd name="connsiteX90" fmla="*/ 4445077 w 6519777"/>
                  <a:gd name="connsiteY90" fmla="*/ 566515 h 7103324"/>
                  <a:gd name="connsiteX91" fmla="*/ 4320352 w 6519777"/>
                  <a:gd name="connsiteY91" fmla="*/ 805825 h 7103324"/>
                  <a:gd name="connsiteX92" fmla="*/ 4130563 w 6519777"/>
                  <a:gd name="connsiteY92" fmla="*/ 1055276 h 7103324"/>
                  <a:gd name="connsiteX93" fmla="*/ 3821735 w 6519777"/>
                  <a:gd name="connsiteY93" fmla="*/ 1225731 h 7103324"/>
                  <a:gd name="connsiteX94" fmla="*/ 3832539 w 6519777"/>
                  <a:gd name="connsiteY94" fmla="*/ 1372681 h 7103324"/>
                  <a:gd name="connsiteX95" fmla="*/ 4048344 w 6519777"/>
                  <a:gd name="connsiteY95" fmla="*/ 1287620 h 7103324"/>
                  <a:gd name="connsiteX96" fmla="*/ 4389538 w 6519777"/>
                  <a:gd name="connsiteY96" fmla="*/ 1164790 h 7103324"/>
                  <a:gd name="connsiteX97" fmla="*/ 4599657 w 6519777"/>
                  <a:gd name="connsiteY97" fmla="*/ 1357754 h 7103324"/>
                  <a:gd name="connsiteX98" fmla="*/ 4526016 w 6519777"/>
                  <a:gd name="connsiteY98" fmla="*/ 1683405 h 7103324"/>
                  <a:gd name="connsiteX99" fmla="*/ 4266709 w 6519777"/>
                  <a:gd name="connsiteY99" fmla="*/ 1956360 h 7103324"/>
                  <a:gd name="connsiteX100" fmla="*/ 3837610 w 6519777"/>
                  <a:gd name="connsiteY100" fmla="*/ 2121412 h 7103324"/>
                  <a:gd name="connsiteX101" fmla="*/ 3775389 w 6519777"/>
                  <a:gd name="connsiteY101" fmla="*/ 2297554 h 7103324"/>
                  <a:gd name="connsiteX102" fmla="*/ 4065167 w 6519777"/>
                  <a:gd name="connsiteY102" fmla="*/ 2651116 h 7103324"/>
                  <a:gd name="connsiteX103" fmla="*/ 4239413 w 6519777"/>
                  <a:gd name="connsiteY103" fmla="*/ 2925351 h 7103324"/>
                  <a:gd name="connsiteX104" fmla="*/ 4157527 w 6519777"/>
                  <a:gd name="connsiteY104" fmla="*/ 3157363 h 7103324"/>
                  <a:gd name="connsiteX105" fmla="*/ 3865521 w 6519777"/>
                  <a:gd name="connsiteY105" fmla="*/ 3371604 h 7103324"/>
                  <a:gd name="connsiteX106" fmla="*/ 3707150 w 6519777"/>
                  <a:gd name="connsiteY106" fmla="*/ 3582055 h 7103324"/>
                  <a:gd name="connsiteX107" fmla="*/ 3638912 w 6519777"/>
                  <a:gd name="connsiteY107" fmla="*/ 3948933 h 7103324"/>
                  <a:gd name="connsiteX108" fmla="*/ 3642087 w 6519777"/>
                  <a:gd name="connsiteY108" fmla="*/ 4140618 h 7103324"/>
                  <a:gd name="connsiteX109" fmla="*/ 3590671 w 6519777"/>
                  <a:gd name="connsiteY109" fmla="*/ 4313300 h 7103324"/>
                  <a:gd name="connsiteX110" fmla="*/ 3584321 w 6519777"/>
                  <a:gd name="connsiteY110" fmla="*/ 4426936 h 7103324"/>
                  <a:gd name="connsiteX111" fmla="*/ 3572900 w 6519777"/>
                  <a:gd name="connsiteY111" fmla="*/ 4991565 h 7103324"/>
                  <a:gd name="connsiteX112" fmla="*/ 3543377 w 6519777"/>
                  <a:gd name="connsiteY112" fmla="*/ 6173518 h 7103324"/>
                  <a:gd name="connsiteX113" fmla="*/ 3420547 w 6519777"/>
                  <a:gd name="connsiteY113" fmla="*/ 6664837 h 7103324"/>
                  <a:gd name="connsiteX114" fmla="*/ 3215831 w 6519777"/>
                  <a:gd name="connsiteY114" fmla="*/ 6692133 h 7103324"/>
                  <a:gd name="connsiteX115" fmla="*/ 3106649 w 6519777"/>
                  <a:gd name="connsiteY115" fmla="*/ 6350939 h 7103324"/>
                  <a:gd name="connsiteX116" fmla="*/ 3079353 w 6519777"/>
                  <a:gd name="connsiteY116" fmla="*/ 5668551 h 7103324"/>
                  <a:gd name="connsiteX117" fmla="*/ 3106649 w 6519777"/>
                  <a:gd name="connsiteY117" fmla="*/ 4876981 h 7103324"/>
                  <a:gd name="connsiteX118" fmla="*/ 3147592 w 6519777"/>
                  <a:gd name="connsiteY118" fmla="*/ 4385661 h 7103324"/>
                  <a:gd name="connsiteX119" fmla="*/ 3144417 w 6519777"/>
                  <a:gd name="connsiteY119" fmla="*/ 4249184 h 7103324"/>
                  <a:gd name="connsiteX120" fmla="*/ 3096176 w 6519777"/>
                  <a:gd name="connsiteY120" fmla="*/ 4106024 h 7103324"/>
                  <a:gd name="connsiteX121" fmla="*/ 3120297 w 6519777"/>
                  <a:gd name="connsiteY121" fmla="*/ 3771512 h 7103324"/>
                  <a:gd name="connsiteX122" fmla="*/ 3052058 w 6519777"/>
                  <a:gd name="connsiteY122" fmla="*/ 3266545 h 7103324"/>
                  <a:gd name="connsiteX123" fmla="*/ 2901932 w 6519777"/>
                  <a:gd name="connsiteY123" fmla="*/ 2734282 h 7103324"/>
                  <a:gd name="connsiteX124" fmla="*/ 2888285 w 6519777"/>
                  <a:gd name="connsiteY124" fmla="*/ 2270258 h 7103324"/>
                  <a:gd name="connsiteX125" fmla="*/ 3019360 w 6519777"/>
                  <a:gd name="connsiteY125" fmla="*/ 1657389 h 7103324"/>
                  <a:gd name="connsiteX126" fmla="*/ 3215831 w 6519777"/>
                  <a:gd name="connsiteY126" fmla="*/ 1096551 h 7103324"/>
                  <a:gd name="connsiteX127" fmla="*/ 3190763 w 6519777"/>
                  <a:gd name="connsiteY127" fmla="*/ 676977 h 7103324"/>
                  <a:gd name="connsiteX128" fmla="*/ 2972399 w 6519777"/>
                  <a:gd name="connsiteY128" fmla="*/ 487804 h 7103324"/>
                  <a:gd name="connsiteX129" fmla="*/ 2808957 w 6519777"/>
                  <a:gd name="connsiteY129" fmla="*/ 471929 h 7103324"/>
                  <a:gd name="connsiteX130" fmla="*/ 2724512 w 6519777"/>
                  <a:gd name="connsiteY130" fmla="*/ 564288 h 7103324"/>
                  <a:gd name="connsiteX131" fmla="*/ 2738159 w 6519777"/>
                  <a:gd name="connsiteY131" fmla="*/ 796300 h 7103324"/>
                  <a:gd name="connsiteX132" fmla="*/ 2642625 w 6519777"/>
                  <a:gd name="connsiteY132" fmla="*/ 1028312 h 7103324"/>
                  <a:gd name="connsiteX133" fmla="*/ 2383318 w 6519777"/>
                  <a:gd name="connsiteY133" fmla="*/ 1110199 h 7103324"/>
                  <a:gd name="connsiteX134" fmla="*/ 2069419 w 6519777"/>
                  <a:gd name="connsiteY134" fmla="*/ 919130 h 7103324"/>
                  <a:gd name="connsiteX135" fmla="*/ 1837407 w 6519777"/>
                  <a:gd name="connsiteY135" fmla="*/ 730289 h 7103324"/>
                  <a:gd name="connsiteX136" fmla="*/ 1548577 w 6519777"/>
                  <a:gd name="connsiteY136" fmla="*/ 695695 h 7103324"/>
                  <a:gd name="connsiteX137" fmla="*/ 1379402 w 6519777"/>
                  <a:gd name="connsiteY137" fmla="*/ 794405 h 7103324"/>
                  <a:gd name="connsiteX138" fmla="*/ 1264201 w 6519777"/>
                  <a:gd name="connsiteY138" fmla="*/ 1041960 h 7103324"/>
                  <a:gd name="connsiteX139" fmla="*/ 1045837 w 6519777"/>
                  <a:gd name="connsiteY139" fmla="*/ 1192085 h 7103324"/>
                  <a:gd name="connsiteX140" fmla="*/ 527222 w 6519777"/>
                  <a:gd name="connsiteY140" fmla="*/ 1301267 h 7103324"/>
                  <a:gd name="connsiteX141" fmla="*/ 104141 w 6519777"/>
                  <a:gd name="connsiteY141" fmla="*/ 1151142 h 7103324"/>
                  <a:gd name="connsiteX142" fmla="*/ 30 w 6519777"/>
                  <a:gd name="connsiteY142" fmla="*/ 1009262 h 7103324"/>
                  <a:gd name="connsiteX143" fmla="*/ 109212 w 6519777"/>
                  <a:gd name="connsiteY143" fmla="*/ 921026 h 7103324"/>
                  <a:gd name="connsiteX144" fmla="*/ 337433 w 6519777"/>
                  <a:gd name="connsiteY144" fmla="*/ 1040680 h 7103324"/>
                  <a:gd name="connsiteX145" fmla="*/ 561199 w 6519777"/>
                  <a:gd name="connsiteY145" fmla="*/ 1066080 h 7103324"/>
                  <a:gd name="connsiteX146" fmla="*/ 902393 w 6519777"/>
                  <a:gd name="connsiteY146" fmla="*/ 970546 h 7103324"/>
                  <a:gd name="connsiteX147" fmla="*/ 1032189 w 6519777"/>
                  <a:gd name="connsiteY147" fmla="*/ 609970 h 7103324"/>
                  <a:gd name="connsiteX148" fmla="*/ 892205 w 6519777"/>
                  <a:gd name="connsiteY148" fmla="*/ 308772 h 7103324"/>
                  <a:gd name="connsiteX149" fmla="*/ 622756 w 6519777"/>
                  <a:gd name="connsiteY149" fmla="*/ 236742 h 7103324"/>
                  <a:gd name="connsiteX150" fmla="*/ 287912 w 6519777"/>
                  <a:gd name="connsiteY150" fmla="*/ 266265 h 7103324"/>
                  <a:gd name="connsiteX151" fmla="*/ 76846 w 6519777"/>
                  <a:gd name="connsiteY151" fmla="*/ 359572 h 7103324"/>
                  <a:gd name="connsiteX152" fmla="*/ 6380 w 6519777"/>
                  <a:gd name="connsiteY152" fmla="*/ 226269 h 7103324"/>
                  <a:gd name="connsiteX153" fmla="*/ 145085 w 6519777"/>
                  <a:gd name="connsiteY153" fmla="*/ 100264 h 7103324"/>
                  <a:gd name="connsiteX154" fmla="*/ 499927 w 6519777"/>
                  <a:gd name="connsiteY154" fmla="*/ 4730 h 7103324"/>
                  <a:gd name="connsiteX155" fmla="*/ 950303 w 6519777"/>
                  <a:gd name="connsiteY155" fmla="*/ 32026 h 7103324"/>
                  <a:gd name="connsiteX156" fmla="*/ 1239749 w 6519777"/>
                  <a:gd name="connsiteY156" fmla="*/ 181819 h 7103324"/>
                  <a:gd name="connsiteX157" fmla="*/ 1373383 w 6519777"/>
                  <a:gd name="connsiteY157" fmla="*/ 427811 h 7103324"/>
                  <a:gd name="connsiteX158" fmla="*/ 1537156 w 6519777"/>
                  <a:gd name="connsiteY158" fmla="*/ 496049 h 7103324"/>
                  <a:gd name="connsiteX159" fmla="*/ 1796464 w 6519777"/>
                  <a:gd name="connsiteY159" fmla="*/ 509697 h 7103324"/>
                  <a:gd name="connsiteX160" fmla="*/ 2001180 w 6519777"/>
                  <a:gd name="connsiteY160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54064 w 6519777"/>
                  <a:gd name="connsiteY76" fmla="*/ 4017172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86076 w 6519777"/>
                  <a:gd name="connsiteY74" fmla="*/ 45903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90541 w 6519777"/>
                  <a:gd name="connsiteY72" fmla="*/ 63645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72177 w 6519777"/>
                  <a:gd name="connsiteY70" fmla="*/ 6337291 h 7103324"/>
                  <a:gd name="connsiteX71" fmla="*/ 5372177 w 6519777"/>
                  <a:gd name="connsiteY71" fmla="*/ 6200814 h 7103324"/>
                  <a:gd name="connsiteX72" fmla="*/ 5565141 w 6519777"/>
                  <a:gd name="connsiteY72" fmla="*/ 63010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34077 w 6519777"/>
                  <a:gd name="connsiteY70" fmla="*/ 6334116 h 7103324"/>
                  <a:gd name="connsiteX71" fmla="*/ 5372177 w 6519777"/>
                  <a:gd name="connsiteY71" fmla="*/ 6200814 h 7103324"/>
                  <a:gd name="connsiteX72" fmla="*/ 5565141 w 6519777"/>
                  <a:gd name="connsiteY72" fmla="*/ 63010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22303 w 6519777"/>
                  <a:gd name="connsiteY69" fmla="*/ 6719428 h 7103324"/>
                  <a:gd name="connsiteX70" fmla="*/ 5334077 w 6519777"/>
                  <a:gd name="connsiteY70" fmla="*/ 6334116 h 7103324"/>
                  <a:gd name="connsiteX71" fmla="*/ 5372177 w 6519777"/>
                  <a:gd name="connsiteY71" fmla="*/ 6200814 h 7103324"/>
                  <a:gd name="connsiteX72" fmla="*/ 5565141 w 6519777"/>
                  <a:gd name="connsiteY72" fmla="*/ 63010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31828 w 6519777"/>
                  <a:gd name="connsiteY69" fmla="*/ 6665453 h 7103324"/>
                  <a:gd name="connsiteX70" fmla="*/ 5334077 w 6519777"/>
                  <a:gd name="connsiteY70" fmla="*/ 6334116 h 7103324"/>
                  <a:gd name="connsiteX71" fmla="*/ 5372177 w 6519777"/>
                  <a:gd name="connsiteY71" fmla="*/ 6200814 h 7103324"/>
                  <a:gd name="connsiteX72" fmla="*/ 5565141 w 6519777"/>
                  <a:gd name="connsiteY72" fmla="*/ 63010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3324"/>
                  <a:gd name="connsiteX1" fmla="*/ 2337588 w 6519777"/>
                  <a:gd name="connsiteY1" fmla="*/ 915623 h 7103324"/>
                  <a:gd name="connsiteX2" fmla="*/ 2533443 w 6519777"/>
                  <a:gd name="connsiteY2" fmla="*/ 837243 h 7103324"/>
                  <a:gd name="connsiteX3" fmla="*/ 2560738 w 6519777"/>
                  <a:gd name="connsiteY3" fmla="*/ 400515 h 7103324"/>
                  <a:gd name="connsiteX4" fmla="*/ 2942876 w 6519777"/>
                  <a:gd name="connsiteY4" fmla="*/ 304981 h 7103324"/>
                  <a:gd name="connsiteX5" fmla="*/ 3325013 w 6519777"/>
                  <a:gd name="connsiteY5" fmla="*/ 523345 h 7103324"/>
                  <a:gd name="connsiteX6" fmla="*/ 3406900 w 6519777"/>
                  <a:gd name="connsiteY6" fmla="*/ 1110199 h 7103324"/>
                  <a:gd name="connsiteX7" fmla="*/ 3167590 w 6519777"/>
                  <a:gd name="connsiteY7" fmla="*/ 1866228 h 7103324"/>
                  <a:gd name="connsiteX8" fmla="*/ 3094281 w 6519777"/>
                  <a:gd name="connsiteY8" fmla="*/ 2686041 h 7103324"/>
                  <a:gd name="connsiteX9" fmla="*/ 3256774 w 6519777"/>
                  <a:gd name="connsiteY9" fmla="*/ 3266545 h 7103324"/>
                  <a:gd name="connsiteX10" fmla="*/ 3297718 w 6519777"/>
                  <a:gd name="connsiteY10" fmla="*/ 3730569 h 7103324"/>
                  <a:gd name="connsiteX11" fmla="*/ 3311365 w 6519777"/>
                  <a:gd name="connsiteY11" fmla="*/ 4099058 h 7103324"/>
                  <a:gd name="connsiteX12" fmla="*/ 3243127 w 6519777"/>
                  <a:gd name="connsiteY12" fmla="*/ 4257761 h 7103324"/>
                  <a:gd name="connsiteX13" fmla="*/ 3233602 w 6519777"/>
                  <a:gd name="connsiteY13" fmla="*/ 4376800 h 7103324"/>
                  <a:gd name="connsiteX14" fmla="*/ 3188535 w 6519777"/>
                  <a:gd name="connsiteY14" fmla="*/ 4876981 h 7103324"/>
                  <a:gd name="connsiteX15" fmla="*/ 3161240 w 6519777"/>
                  <a:gd name="connsiteY15" fmla="*/ 5709494 h 7103324"/>
                  <a:gd name="connsiteX16" fmla="*/ 3201235 w 6519777"/>
                  <a:gd name="connsiteY16" fmla="*/ 6407426 h 7103324"/>
                  <a:gd name="connsiteX17" fmla="*/ 3311365 w 6519777"/>
                  <a:gd name="connsiteY17" fmla="*/ 6623894 h 7103324"/>
                  <a:gd name="connsiteX18" fmla="*/ 3420547 w 6519777"/>
                  <a:gd name="connsiteY18" fmla="*/ 6391882 h 7103324"/>
                  <a:gd name="connsiteX19" fmla="*/ 3447843 w 6519777"/>
                  <a:gd name="connsiteY19" fmla="*/ 5641255 h 7103324"/>
                  <a:gd name="connsiteX20" fmla="*/ 3488786 w 6519777"/>
                  <a:gd name="connsiteY20" fmla="*/ 4440252 h 7103324"/>
                  <a:gd name="connsiteX21" fmla="*/ 3492909 w 6519777"/>
                  <a:gd name="connsiteY21" fmla="*/ 4318370 h 7103324"/>
                  <a:gd name="connsiteX22" fmla="*/ 3455141 w 6519777"/>
                  <a:gd name="connsiteY22" fmla="*/ 4159336 h 7103324"/>
                  <a:gd name="connsiteX23" fmla="*/ 3475138 w 6519777"/>
                  <a:gd name="connsiteY23" fmla="*/ 3703273 h 7103324"/>
                  <a:gd name="connsiteX24" fmla="*/ 3650332 w 6519777"/>
                  <a:gd name="connsiteY24" fmla="*/ 3317013 h 7103324"/>
                  <a:gd name="connsiteX25" fmla="*/ 3939162 w 6519777"/>
                  <a:gd name="connsiteY25" fmla="*/ 3125613 h 7103324"/>
                  <a:gd name="connsiteX26" fmla="*/ 4029294 w 6519777"/>
                  <a:gd name="connsiteY26" fmla="*/ 2915826 h 7103324"/>
                  <a:gd name="connsiteX27" fmla="*/ 3821403 w 6519777"/>
                  <a:gd name="connsiteY27" fmla="*/ 2667939 h 7103324"/>
                  <a:gd name="connsiteX28" fmla="*/ 3584321 w 6519777"/>
                  <a:gd name="connsiteY28" fmla="*/ 2365793 h 7103324"/>
                  <a:gd name="connsiteX29" fmla="*/ 3590671 w 6519777"/>
                  <a:gd name="connsiteY29" fmla="*/ 2113451 h 7103324"/>
                  <a:gd name="connsiteX30" fmla="*/ 3789037 w 6519777"/>
                  <a:gd name="connsiteY30" fmla="*/ 1942712 h 7103324"/>
                  <a:gd name="connsiteX31" fmla="*/ 4171174 w 6519777"/>
                  <a:gd name="connsiteY31" fmla="*/ 1833530 h 7103324"/>
                  <a:gd name="connsiteX32" fmla="*/ 4407309 w 6519777"/>
                  <a:gd name="connsiteY32" fmla="*/ 1528825 h 7103324"/>
                  <a:gd name="connsiteX33" fmla="*/ 4370488 w 6519777"/>
                  <a:gd name="connsiteY33" fmla="*/ 1345386 h 7103324"/>
                  <a:gd name="connsiteX34" fmla="*/ 4143879 w 6519777"/>
                  <a:gd name="connsiteY34" fmla="*/ 1426324 h 7103324"/>
                  <a:gd name="connsiteX35" fmla="*/ 3816332 w 6519777"/>
                  <a:gd name="connsiteY35" fmla="*/ 1546927 h 7103324"/>
                  <a:gd name="connsiteX36" fmla="*/ 3625264 w 6519777"/>
                  <a:gd name="connsiteY36" fmla="*/ 1451393 h 7103324"/>
                  <a:gd name="connsiteX37" fmla="*/ 3638912 w 6519777"/>
                  <a:gd name="connsiteY37" fmla="*/ 1151142 h 7103324"/>
                  <a:gd name="connsiteX38" fmla="*/ 3939162 w 6519777"/>
                  <a:gd name="connsiteY38" fmla="*/ 979123 h 7103324"/>
                  <a:gd name="connsiteX39" fmla="*/ 4129283 w 6519777"/>
                  <a:gd name="connsiteY39" fmla="*/ 796916 h 7103324"/>
                  <a:gd name="connsiteX40" fmla="*/ 4288934 w 6519777"/>
                  <a:gd name="connsiteY40" fmla="*/ 474156 h 7103324"/>
                  <a:gd name="connsiteX41" fmla="*/ 4798971 w 6519777"/>
                  <a:gd name="connsiteY41" fmla="*/ 400515 h 7103324"/>
                  <a:gd name="connsiteX42" fmla="*/ 5080172 w 6519777"/>
                  <a:gd name="connsiteY42" fmla="*/ 701098 h 7103324"/>
                  <a:gd name="connsiteX43" fmla="*/ 5120168 w 6519777"/>
                  <a:gd name="connsiteY43" fmla="*/ 1179053 h 7103324"/>
                  <a:gd name="connsiteX44" fmla="*/ 5065577 w 6519777"/>
                  <a:gd name="connsiteY44" fmla="*/ 1514229 h 7103324"/>
                  <a:gd name="connsiteX45" fmla="*/ 4845649 w 6519777"/>
                  <a:gd name="connsiteY45" fmla="*/ 1772257 h 7103324"/>
                  <a:gd name="connsiteX46" fmla="*/ 4663441 w 6519777"/>
                  <a:gd name="connsiteY46" fmla="*/ 1975410 h 7103324"/>
                  <a:gd name="connsiteX47" fmla="*/ 4752010 w 6519777"/>
                  <a:gd name="connsiteY47" fmla="*/ 2199792 h 7103324"/>
                  <a:gd name="connsiteX48" fmla="*/ 5116708 w 6519777"/>
                  <a:gd name="connsiteY48" fmla="*/ 2401049 h 7103324"/>
                  <a:gd name="connsiteX49" fmla="*/ 5342986 w 6519777"/>
                  <a:gd name="connsiteY49" fmla="*/ 2591455 h 7103324"/>
                  <a:gd name="connsiteX50" fmla="*/ 5617837 w 6519777"/>
                  <a:gd name="connsiteY50" fmla="*/ 2870760 h 7103324"/>
                  <a:gd name="connsiteX51" fmla="*/ 5699724 w 6519777"/>
                  <a:gd name="connsiteY51" fmla="*/ 2911703 h 7103324"/>
                  <a:gd name="connsiteX52" fmla="*/ 5727019 w 6519777"/>
                  <a:gd name="connsiteY52" fmla="*/ 2679691 h 7103324"/>
                  <a:gd name="connsiteX53" fmla="*/ 5836201 w 6519777"/>
                  <a:gd name="connsiteY53" fmla="*/ 2625100 h 7103324"/>
                  <a:gd name="connsiteX54" fmla="*/ 6122804 w 6519777"/>
                  <a:gd name="connsiteY54" fmla="*/ 2625100 h 7103324"/>
                  <a:gd name="connsiteX55" fmla="*/ 6177395 w 6519777"/>
                  <a:gd name="connsiteY55" fmla="*/ 2693339 h 7103324"/>
                  <a:gd name="connsiteX56" fmla="*/ 6191043 w 6519777"/>
                  <a:gd name="connsiteY56" fmla="*/ 2775226 h 7103324"/>
                  <a:gd name="connsiteX57" fmla="*/ 6191043 w 6519777"/>
                  <a:gd name="connsiteY57" fmla="*/ 3198306 h 7103324"/>
                  <a:gd name="connsiteX58" fmla="*/ 6231986 w 6519777"/>
                  <a:gd name="connsiteY58" fmla="*/ 3512205 h 7103324"/>
                  <a:gd name="connsiteX59" fmla="*/ 6409407 w 6519777"/>
                  <a:gd name="connsiteY59" fmla="*/ 3348431 h 7103324"/>
                  <a:gd name="connsiteX60" fmla="*/ 6518589 w 6519777"/>
                  <a:gd name="connsiteY60" fmla="*/ 3457614 h 7103324"/>
                  <a:gd name="connsiteX61" fmla="*/ 6341168 w 6519777"/>
                  <a:gd name="connsiteY61" fmla="*/ 3662330 h 7103324"/>
                  <a:gd name="connsiteX62" fmla="*/ 6191043 w 6519777"/>
                  <a:gd name="connsiteY62" fmla="*/ 4071763 h 7103324"/>
                  <a:gd name="connsiteX63" fmla="*/ 6122804 w 6519777"/>
                  <a:gd name="connsiteY63" fmla="*/ 4795094 h 7103324"/>
                  <a:gd name="connsiteX64" fmla="*/ 6068213 w 6519777"/>
                  <a:gd name="connsiteY64" fmla="*/ 6350939 h 7103324"/>
                  <a:gd name="connsiteX65" fmla="*/ 6054565 w 6519777"/>
                  <a:gd name="connsiteY65" fmla="*/ 6910497 h 7103324"/>
                  <a:gd name="connsiteX66" fmla="*/ 5945383 w 6519777"/>
                  <a:gd name="connsiteY66" fmla="*/ 7087918 h 7103324"/>
                  <a:gd name="connsiteX67" fmla="*/ 5672428 w 6519777"/>
                  <a:gd name="connsiteY67" fmla="*/ 7087918 h 7103324"/>
                  <a:gd name="connsiteX68" fmla="*/ 5522303 w 6519777"/>
                  <a:gd name="connsiteY68" fmla="*/ 7033327 h 7103324"/>
                  <a:gd name="connsiteX69" fmla="*/ 5531828 w 6519777"/>
                  <a:gd name="connsiteY69" fmla="*/ 6665453 h 7103324"/>
                  <a:gd name="connsiteX70" fmla="*/ 5334077 w 6519777"/>
                  <a:gd name="connsiteY70" fmla="*/ 6334116 h 7103324"/>
                  <a:gd name="connsiteX71" fmla="*/ 5372177 w 6519777"/>
                  <a:gd name="connsiteY71" fmla="*/ 6200814 h 7103324"/>
                  <a:gd name="connsiteX72" fmla="*/ 5565141 w 6519777"/>
                  <a:gd name="connsiteY72" fmla="*/ 6301087 h 7103324"/>
                  <a:gd name="connsiteX73" fmla="*/ 5631485 w 6519777"/>
                  <a:gd name="connsiteY73" fmla="*/ 5286414 h 7103324"/>
                  <a:gd name="connsiteX74" fmla="*/ 5651151 w 6519777"/>
                  <a:gd name="connsiteY74" fmla="*/ 4564978 h 7103324"/>
                  <a:gd name="connsiteX75" fmla="*/ 5399473 w 6519777"/>
                  <a:gd name="connsiteY75" fmla="*/ 4112706 h 7103324"/>
                  <a:gd name="connsiteX76" fmla="*/ 5488989 w 6519777"/>
                  <a:gd name="connsiteY76" fmla="*/ 4007647 h 7103324"/>
                  <a:gd name="connsiteX77" fmla="*/ 5727019 w 6519777"/>
                  <a:gd name="connsiteY77" fmla="*/ 4208240 h 7103324"/>
                  <a:gd name="connsiteX78" fmla="*/ 5727019 w 6519777"/>
                  <a:gd name="connsiteY78" fmla="*/ 3211954 h 7103324"/>
                  <a:gd name="connsiteX79" fmla="*/ 5535950 w 6519777"/>
                  <a:gd name="connsiteY79" fmla="*/ 3020885 h 7103324"/>
                  <a:gd name="connsiteX80" fmla="*/ 5309009 w 6519777"/>
                  <a:gd name="connsiteY80" fmla="*/ 2822187 h 7103324"/>
                  <a:gd name="connsiteX81" fmla="*/ 5114149 w 6519777"/>
                  <a:gd name="connsiteY81" fmla="*/ 2616239 h 7103324"/>
                  <a:gd name="connsiteX82" fmla="*/ 4797692 w 6519777"/>
                  <a:gd name="connsiteY82" fmla="*/ 2422611 h 7103324"/>
                  <a:gd name="connsiteX83" fmla="*/ 4539664 w 6519777"/>
                  <a:gd name="connsiteY83" fmla="*/ 2215667 h 7103324"/>
                  <a:gd name="connsiteX84" fmla="*/ 4508862 w 6519777"/>
                  <a:gd name="connsiteY84" fmla="*/ 1883714 h 7103324"/>
                  <a:gd name="connsiteX85" fmla="*/ 4880858 w 6519777"/>
                  <a:gd name="connsiteY85" fmla="*/ 1477409 h 7103324"/>
                  <a:gd name="connsiteX86" fmla="*/ 4940519 w 6519777"/>
                  <a:gd name="connsiteY86" fmla="*/ 1148299 h 7103324"/>
                  <a:gd name="connsiteX87" fmla="*/ 4890383 w 6519777"/>
                  <a:gd name="connsiteY87" fmla="*/ 729673 h 7103324"/>
                  <a:gd name="connsiteX88" fmla="*/ 4712014 w 6519777"/>
                  <a:gd name="connsiteY88" fmla="*/ 556990 h 7103324"/>
                  <a:gd name="connsiteX89" fmla="*/ 4445077 w 6519777"/>
                  <a:gd name="connsiteY89" fmla="*/ 566515 h 7103324"/>
                  <a:gd name="connsiteX90" fmla="*/ 4320352 w 6519777"/>
                  <a:gd name="connsiteY90" fmla="*/ 805825 h 7103324"/>
                  <a:gd name="connsiteX91" fmla="*/ 4130563 w 6519777"/>
                  <a:gd name="connsiteY91" fmla="*/ 1055276 h 7103324"/>
                  <a:gd name="connsiteX92" fmla="*/ 3821735 w 6519777"/>
                  <a:gd name="connsiteY92" fmla="*/ 1225731 h 7103324"/>
                  <a:gd name="connsiteX93" fmla="*/ 3832539 w 6519777"/>
                  <a:gd name="connsiteY93" fmla="*/ 1372681 h 7103324"/>
                  <a:gd name="connsiteX94" fmla="*/ 4048344 w 6519777"/>
                  <a:gd name="connsiteY94" fmla="*/ 1287620 h 7103324"/>
                  <a:gd name="connsiteX95" fmla="*/ 4389538 w 6519777"/>
                  <a:gd name="connsiteY95" fmla="*/ 1164790 h 7103324"/>
                  <a:gd name="connsiteX96" fmla="*/ 4599657 w 6519777"/>
                  <a:gd name="connsiteY96" fmla="*/ 1357754 h 7103324"/>
                  <a:gd name="connsiteX97" fmla="*/ 4526016 w 6519777"/>
                  <a:gd name="connsiteY97" fmla="*/ 1683405 h 7103324"/>
                  <a:gd name="connsiteX98" fmla="*/ 4266709 w 6519777"/>
                  <a:gd name="connsiteY98" fmla="*/ 1956360 h 7103324"/>
                  <a:gd name="connsiteX99" fmla="*/ 3837610 w 6519777"/>
                  <a:gd name="connsiteY99" fmla="*/ 2121412 h 7103324"/>
                  <a:gd name="connsiteX100" fmla="*/ 3775389 w 6519777"/>
                  <a:gd name="connsiteY100" fmla="*/ 2297554 h 7103324"/>
                  <a:gd name="connsiteX101" fmla="*/ 4065167 w 6519777"/>
                  <a:gd name="connsiteY101" fmla="*/ 2651116 h 7103324"/>
                  <a:gd name="connsiteX102" fmla="*/ 4239413 w 6519777"/>
                  <a:gd name="connsiteY102" fmla="*/ 2925351 h 7103324"/>
                  <a:gd name="connsiteX103" fmla="*/ 4157527 w 6519777"/>
                  <a:gd name="connsiteY103" fmla="*/ 3157363 h 7103324"/>
                  <a:gd name="connsiteX104" fmla="*/ 3865521 w 6519777"/>
                  <a:gd name="connsiteY104" fmla="*/ 3371604 h 7103324"/>
                  <a:gd name="connsiteX105" fmla="*/ 3707150 w 6519777"/>
                  <a:gd name="connsiteY105" fmla="*/ 3582055 h 7103324"/>
                  <a:gd name="connsiteX106" fmla="*/ 3638912 w 6519777"/>
                  <a:gd name="connsiteY106" fmla="*/ 3948933 h 7103324"/>
                  <a:gd name="connsiteX107" fmla="*/ 3642087 w 6519777"/>
                  <a:gd name="connsiteY107" fmla="*/ 4140618 h 7103324"/>
                  <a:gd name="connsiteX108" fmla="*/ 3590671 w 6519777"/>
                  <a:gd name="connsiteY108" fmla="*/ 4313300 h 7103324"/>
                  <a:gd name="connsiteX109" fmla="*/ 3584321 w 6519777"/>
                  <a:gd name="connsiteY109" fmla="*/ 4426936 h 7103324"/>
                  <a:gd name="connsiteX110" fmla="*/ 3572900 w 6519777"/>
                  <a:gd name="connsiteY110" fmla="*/ 4991565 h 7103324"/>
                  <a:gd name="connsiteX111" fmla="*/ 3543377 w 6519777"/>
                  <a:gd name="connsiteY111" fmla="*/ 6173518 h 7103324"/>
                  <a:gd name="connsiteX112" fmla="*/ 3420547 w 6519777"/>
                  <a:gd name="connsiteY112" fmla="*/ 6664837 h 7103324"/>
                  <a:gd name="connsiteX113" fmla="*/ 3215831 w 6519777"/>
                  <a:gd name="connsiteY113" fmla="*/ 6692133 h 7103324"/>
                  <a:gd name="connsiteX114" fmla="*/ 3106649 w 6519777"/>
                  <a:gd name="connsiteY114" fmla="*/ 6350939 h 7103324"/>
                  <a:gd name="connsiteX115" fmla="*/ 3079353 w 6519777"/>
                  <a:gd name="connsiteY115" fmla="*/ 5668551 h 7103324"/>
                  <a:gd name="connsiteX116" fmla="*/ 3106649 w 6519777"/>
                  <a:gd name="connsiteY116" fmla="*/ 4876981 h 7103324"/>
                  <a:gd name="connsiteX117" fmla="*/ 3147592 w 6519777"/>
                  <a:gd name="connsiteY117" fmla="*/ 4385661 h 7103324"/>
                  <a:gd name="connsiteX118" fmla="*/ 3144417 w 6519777"/>
                  <a:gd name="connsiteY118" fmla="*/ 4249184 h 7103324"/>
                  <a:gd name="connsiteX119" fmla="*/ 3096176 w 6519777"/>
                  <a:gd name="connsiteY119" fmla="*/ 4106024 h 7103324"/>
                  <a:gd name="connsiteX120" fmla="*/ 3120297 w 6519777"/>
                  <a:gd name="connsiteY120" fmla="*/ 3771512 h 7103324"/>
                  <a:gd name="connsiteX121" fmla="*/ 3052058 w 6519777"/>
                  <a:gd name="connsiteY121" fmla="*/ 3266545 h 7103324"/>
                  <a:gd name="connsiteX122" fmla="*/ 2901932 w 6519777"/>
                  <a:gd name="connsiteY122" fmla="*/ 2734282 h 7103324"/>
                  <a:gd name="connsiteX123" fmla="*/ 2888285 w 6519777"/>
                  <a:gd name="connsiteY123" fmla="*/ 2270258 h 7103324"/>
                  <a:gd name="connsiteX124" fmla="*/ 3019360 w 6519777"/>
                  <a:gd name="connsiteY124" fmla="*/ 1657389 h 7103324"/>
                  <a:gd name="connsiteX125" fmla="*/ 3215831 w 6519777"/>
                  <a:gd name="connsiteY125" fmla="*/ 1096551 h 7103324"/>
                  <a:gd name="connsiteX126" fmla="*/ 3190763 w 6519777"/>
                  <a:gd name="connsiteY126" fmla="*/ 676977 h 7103324"/>
                  <a:gd name="connsiteX127" fmla="*/ 2972399 w 6519777"/>
                  <a:gd name="connsiteY127" fmla="*/ 487804 h 7103324"/>
                  <a:gd name="connsiteX128" fmla="*/ 2808957 w 6519777"/>
                  <a:gd name="connsiteY128" fmla="*/ 471929 h 7103324"/>
                  <a:gd name="connsiteX129" fmla="*/ 2724512 w 6519777"/>
                  <a:gd name="connsiteY129" fmla="*/ 564288 h 7103324"/>
                  <a:gd name="connsiteX130" fmla="*/ 2738159 w 6519777"/>
                  <a:gd name="connsiteY130" fmla="*/ 796300 h 7103324"/>
                  <a:gd name="connsiteX131" fmla="*/ 2642625 w 6519777"/>
                  <a:gd name="connsiteY131" fmla="*/ 1028312 h 7103324"/>
                  <a:gd name="connsiteX132" fmla="*/ 2383318 w 6519777"/>
                  <a:gd name="connsiteY132" fmla="*/ 1110199 h 7103324"/>
                  <a:gd name="connsiteX133" fmla="*/ 2069419 w 6519777"/>
                  <a:gd name="connsiteY133" fmla="*/ 919130 h 7103324"/>
                  <a:gd name="connsiteX134" fmla="*/ 1837407 w 6519777"/>
                  <a:gd name="connsiteY134" fmla="*/ 730289 h 7103324"/>
                  <a:gd name="connsiteX135" fmla="*/ 1548577 w 6519777"/>
                  <a:gd name="connsiteY135" fmla="*/ 695695 h 7103324"/>
                  <a:gd name="connsiteX136" fmla="*/ 1379402 w 6519777"/>
                  <a:gd name="connsiteY136" fmla="*/ 794405 h 7103324"/>
                  <a:gd name="connsiteX137" fmla="*/ 1264201 w 6519777"/>
                  <a:gd name="connsiteY137" fmla="*/ 1041960 h 7103324"/>
                  <a:gd name="connsiteX138" fmla="*/ 1045837 w 6519777"/>
                  <a:gd name="connsiteY138" fmla="*/ 1192085 h 7103324"/>
                  <a:gd name="connsiteX139" fmla="*/ 527222 w 6519777"/>
                  <a:gd name="connsiteY139" fmla="*/ 1301267 h 7103324"/>
                  <a:gd name="connsiteX140" fmla="*/ 104141 w 6519777"/>
                  <a:gd name="connsiteY140" fmla="*/ 1151142 h 7103324"/>
                  <a:gd name="connsiteX141" fmla="*/ 30 w 6519777"/>
                  <a:gd name="connsiteY141" fmla="*/ 1009262 h 7103324"/>
                  <a:gd name="connsiteX142" fmla="*/ 109212 w 6519777"/>
                  <a:gd name="connsiteY142" fmla="*/ 921026 h 7103324"/>
                  <a:gd name="connsiteX143" fmla="*/ 337433 w 6519777"/>
                  <a:gd name="connsiteY143" fmla="*/ 1040680 h 7103324"/>
                  <a:gd name="connsiteX144" fmla="*/ 561199 w 6519777"/>
                  <a:gd name="connsiteY144" fmla="*/ 1066080 h 7103324"/>
                  <a:gd name="connsiteX145" fmla="*/ 902393 w 6519777"/>
                  <a:gd name="connsiteY145" fmla="*/ 970546 h 7103324"/>
                  <a:gd name="connsiteX146" fmla="*/ 1032189 w 6519777"/>
                  <a:gd name="connsiteY146" fmla="*/ 609970 h 7103324"/>
                  <a:gd name="connsiteX147" fmla="*/ 892205 w 6519777"/>
                  <a:gd name="connsiteY147" fmla="*/ 308772 h 7103324"/>
                  <a:gd name="connsiteX148" fmla="*/ 622756 w 6519777"/>
                  <a:gd name="connsiteY148" fmla="*/ 236742 h 7103324"/>
                  <a:gd name="connsiteX149" fmla="*/ 287912 w 6519777"/>
                  <a:gd name="connsiteY149" fmla="*/ 266265 h 7103324"/>
                  <a:gd name="connsiteX150" fmla="*/ 76846 w 6519777"/>
                  <a:gd name="connsiteY150" fmla="*/ 359572 h 7103324"/>
                  <a:gd name="connsiteX151" fmla="*/ 6380 w 6519777"/>
                  <a:gd name="connsiteY151" fmla="*/ 226269 h 7103324"/>
                  <a:gd name="connsiteX152" fmla="*/ 145085 w 6519777"/>
                  <a:gd name="connsiteY152" fmla="*/ 100264 h 7103324"/>
                  <a:gd name="connsiteX153" fmla="*/ 499927 w 6519777"/>
                  <a:gd name="connsiteY153" fmla="*/ 4730 h 7103324"/>
                  <a:gd name="connsiteX154" fmla="*/ 950303 w 6519777"/>
                  <a:gd name="connsiteY154" fmla="*/ 32026 h 7103324"/>
                  <a:gd name="connsiteX155" fmla="*/ 1239749 w 6519777"/>
                  <a:gd name="connsiteY155" fmla="*/ 181819 h 7103324"/>
                  <a:gd name="connsiteX156" fmla="*/ 1373383 w 6519777"/>
                  <a:gd name="connsiteY156" fmla="*/ 427811 h 7103324"/>
                  <a:gd name="connsiteX157" fmla="*/ 1537156 w 6519777"/>
                  <a:gd name="connsiteY157" fmla="*/ 496049 h 7103324"/>
                  <a:gd name="connsiteX158" fmla="*/ 1796464 w 6519777"/>
                  <a:gd name="connsiteY158" fmla="*/ 509697 h 7103324"/>
                  <a:gd name="connsiteX159" fmla="*/ 2001180 w 6519777"/>
                  <a:gd name="connsiteY159" fmla="*/ 605231 h 7103324"/>
                  <a:gd name="connsiteX0" fmla="*/ 2001180 w 6519777"/>
                  <a:gd name="connsiteY0" fmla="*/ 605231 h 7109580"/>
                  <a:gd name="connsiteX1" fmla="*/ 2337588 w 6519777"/>
                  <a:gd name="connsiteY1" fmla="*/ 915623 h 7109580"/>
                  <a:gd name="connsiteX2" fmla="*/ 2533443 w 6519777"/>
                  <a:gd name="connsiteY2" fmla="*/ 837243 h 7109580"/>
                  <a:gd name="connsiteX3" fmla="*/ 2560738 w 6519777"/>
                  <a:gd name="connsiteY3" fmla="*/ 400515 h 7109580"/>
                  <a:gd name="connsiteX4" fmla="*/ 2942876 w 6519777"/>
                  <a:gd name="connsiteY4" fmla="*/ 304981 h 7109580"/>
                  <a:gd name="connsiteX5" fmla="*/ 3325013 w 6519777"/>
                  <a:gd name="connsiteY5" fmla="*/ 523345 h 7109580"/>
                  <a:gd name="connsiteX6" fmla="*/ 3406900 w 6519777"/>
                  <a:gd name="connsiteY6" fmla="*/ 1110199 h 7109580"/>
                  <a:gd name="connsiteX7" fmla="*/ 3167590 w 6519777"/>
                  <a:gd name="connsiteY7" fmla="*/ 1866228 h 7109580"/>
                  <a:gd name="connsiteX8" fmla="*/ 3094281 w 6519777"/>
                  <a:gd name="connsiteY8" fmla="*/ 2686041 h 7109580"/>
                  <a:gd name="connsiteX9" fmla="*/ 3256774 w 6519777"/>
                  <a:gd name="connsiteY9" fmla="*/ 3266545 h 7109580"/>
                  <a:gd name="connsiteX10" fmla="*/ 3297718 w 6519777"/>
                  <a:gd name="connsiteY10" fmla="*/ 3730569 h 7109580"/>
                  <a:gd name="connsiteX11" fmla="*/ 3311365 w 6519777"/>
                  <a:gd name="connsiteY11" fmla="*/ 4099058 h 7109580"/>
                  <a:gd name="connsiteX12" fmla="*/ 3243127 w 6519777"/>
                  <a:gd name="connsiteY12" fmla="*/ 4257761 h 7109580"/>
                  <a:gd name="connsiteX13" fmla="*/ 3233602 w 6519777"/>
                  <a:gd name="connsiteY13" fmla="*/ 4376800 h 7109580"/>
                  <a:gd name="connsiteX14" fmla="*/ 3188535 w 6519777"/>
                  <a:gd name="connsiteY14" fmla="*/ 4876981 h 7109580"/>
                  <a:gd name="connsiteX15" fmla="*/ 3161240 w 6519777"/>
                  <a:gd name="connsiteY15" fmla="*/ 5709494 h 7109580"/>
                  <a:gd name="connsiteX16" fmla="*/ 3201235 w 6519777"/>
                  <a:gd name="connsiteY16" fmla="*/ 6407426 h 7109580"/>
                  <a:gd name="connsiteX17" fmla="*/ 3311365 w 6519777"/>
                  <a:gd name="connsiteY17" fmla="*/ 6623894 h 7109580"/>
                  <a:gd name="connsiteX18" fmla="*/ 3420547 w 6519777"/>
                  <a:gd name="connsiteY18" fmla="*/ 6391882 h 7109580"/>
                  <a:gd name="connsiteX19" fmla="*/ 3447843 w 6519777"/>
                  <a:gd name="connsiteY19" fmla="*/ 5641255 h 7109580"/>
                  <a:gd name="connsiteX20" fmla="*/ 3488786 w 6519777"/>
                  <a:gd name="connsiteY20" fmla="*/ 4440252 h 7109580"/>
                  <a:gd name="connsiteX21" fmla="*/ 3492909 w 6519777"/>
                  <a:gd name="connsiteY21" fmla="*/ 4318370 h 7109580"/>
                  <a:gd name="connsiteX22" fmla="*/ 3455141 w 6519777"/>
                  <a:gd name="connsiteY22" fmla="*/ 4159336 h 7109580"/>
                  <a:gd name="connsiteX23" fmla="*/ 3475138 w 6519777"/>
                  <a:gd name="connsiteY23" fmla="*/ 3703273 h 7109580"/>
                  <a:gd name="connsiteX24" fmla="*/ 3650332 w 6519777"/>
                  <a:gd name="connsiteY24" fmla="*/ 3317013 h 7109580"/>
                  <a:gd name="connsiteX25" fmla="*/ 3939162 w 6519777"/>
                  <a:gd name="connsiteY25" fmla="*/ 3125613 h 7109580"/>
                  <a:gd name="connsiteX26" fmla="*/ 4029294 w 6519777"/>
                  <a:gd name="connsiteY26" fmla="*/ 2915826 h 7109580"/>
                  <a:gd name="connsiteX27" fmla="*/ 3821403 w 6519777"/>
                  <a:gd name="connsiteY27" fmla="*/ 2667939 h 7109580"/>
                  <a:gd name="connsiteX28" fmla="*/ 3584321 w 6519777"/>
                  <a:gd name="connsiteY28" fmla="*/ 2365793 h 7109580"/>
                  <a:gd name="connsiteX29" fmla="*/ 3590671 w 6519777"/>
                  <a:gd name="connsiteY29" fmla="*/ 2113451 h 7109580"/>
                  <a:gd name="connsiteX30" fmla="*/ 3789037 w 6519777"/>
                  <a:gd name="connsiteY30" fmla="*/ 1942712 h 7109580"/>
                  <a:gd name="connsiteX31" fmla="*/ 4171174 w 6519777"/>
                  <a:gd name="connsiteY31" fmla="*/ 1833530 h 7109580"/>
                  <a:gd name="connsiteX32" fmla="*/ 4407309 w 6519777"/>
                  <a:gd name="connsiteY32" fmla="*/ 1528825 h 7109580"/>
                  <a:gd name="connsiteX33" fmla="*/ 4370488 w 6519777"/>
                  <a:gd name="connsiteY33" fmla="*/ 1345386 h 7109580"/>
                  <a:gd name="connsiteX34" fmla="*/ 4143879 w 6519777"/>
                  <a:gd name="connsiteY34" fmla="*/ 1426324 h 7109580"/>
                  <a:gd name="connsiteX35" fmla="*/ 3816332 w 6519777"/>
                  <a:gd name="connsiteY35" fmla="*/ 1546927 h 7109580"/>
                  <a:gd name="connsiteX36" fmla="*/ 3625264 w 6519777"/>
                  <a:gd name="connsiteY36" fmla="*/ 1451393 h 7109580"/>
                  <a:gd name="connsiteX37" fmla="*/ 3638912 w 6519777"/>
                  <a:gd name="connsiteY37" fmla="*/ 1151142 h 7109580"/>
                  <a:gd name="connsiteX38" fmla="*/ 3939162 w 6519777"/>
                  <a:gd name="connsiteY38" fmla="*/ 979123 h 7109580"/>
                  <a:gd name="connsiteX39" fmla="*/ 4129283 w 6519777"/>
                  <a:gd name="connsiteY39" fmla="*/ 796916 h 7109580"/>
                  <a:gd name="connsiteX40" fmla="*/ 4288934 w 6519777"/>
                  <a:gd name="connsiteY40" fmla="*/ 474156 h 7109580"/>
                  <a:gd name="connsiteX41" fmla="*/ 4798971 w 6519777"/>
                  <a:gd name="connsiteY41" fmla="*/ 400515 h 7109580"/>
                  <a:gd name="connsiteX42" fmla="*/ 5080172 w 6519777"/>
                  <a:gd name="connsiteY42" fmla="*/ 701098 h 7109580"/>
                  <a:gd name="connsiteX43" fmla="*/ 5120168 w 6519777"/>
                  <a:gd name="connsiteY43" fmla="*/ 1179053 h 7109580"/>
                  <a:gd name="connsiteX44" fmla="*/ 5065577 w 6519777"/>
                  <a:gd name="connsiteY44" fmla="*/ 1514229 h 7109580"/>
                  <a:gd name="connsiteX45" fmla="*/ 4845649 w 6519777"/>
                  <a:gd name="connsiteY45" fmla="*/ 1772257 h 7109580"/>
                  <a:gd name="connsiteX46" fmla="*/ 4663441 w 6519777"/>
                  <a:gd name="connsiteY46" fmla="*/ 1975410 h 7109580"/>
                  <a:gd name="connsiteX47" fmla="*/ 4752010 w 6519777"/>
                  <a:gd name="connsiteY47" fmla="*/ 2199792 h 7109580"/>
                  <a:gd name="connsiteX48" fmla="*/ 5116708 w 6519777"/>
                  <a:gd name="connsiteY48" fmla="*/ 2401049 h 7109580"/>
                  <a:gd name="connsiteX49" fmla="*/ 5342986 w 6519777"/>
                  <a:gd name="connsiteY49" fmla="*/ 2591455 h 7109580"/>
                  <a:gd name="connsiteX50" fmla="*/ 5617837 w 6519777"/>
                  <a:gd name="connsiteY50" fmla="*/ 2870760 h 7109580"/>
                  <a:gd name="connsiteX51" fmla="*/ 5699724 w 6519777"/>
                  <a:gd name="connsiteY51" fmla="*/ 2911703 h 7109580"/>
                  <a:gd name="connsiteX52" fmla="*/ 5727019 w 6519777"/>
                  <a:gd name="connsiteY52" fmla="*/ 2679691 h 7109580"/>
                  <a:gd name="connsiteX53" fmla="*/ 5836201 w 6519777"/>
                  <a:gd name="connsiteY53" fmla="*/ 2625100 h 7109580"/>
                  <a:gd name="connsiteX54" fmla="*/ 6122804 w 6519777"/>
                  <a:gd name="connsiteY54" fmla="*/ 2625100 h 7109580"/>
                  <a:gd name="connsiteX55" fmla="*/ 6177395 w 6519777"/>
                  <a:gd name="connsiteY55" fmla="*/ 2693339 h 7109580"/>
                  <a:gd name="connsiteX56" fmla="*/ 6191043 w 6519777"/>
                  <a:gd name="connsiteY56" fmla="*/ 2775226 h 7109580"/>
                  <a:gd name="connsiteX57" fmla="*/ 6191043 w 6519777"/>
                  <a:gd name="connsiteY57" fmla="*/ 3198306 h 7109580"/>
                  <a:gd name="connsiteX58" fmla="*/ 6231986 w 6519777"/>
                  <a:gd name="connsiteY58" fmla="*/ 3512205 h 7109580"/>
                  <a:gd name="connsiteX59" fmla="*/ 6409407 w 6519777"/>
                  <a:gd name="connsiteY59" fmla="*/ 3348431 h 7109580"/>
                  <a:gd name="connsiteX60" fmla="*/ 6518589 w 6519777"/>
                  <a:gd name="connsiteY60" fmla="*/ 3457614 h 7109580"/>
                  <a:gd name="connsiteX61" fmla="*/ 6341168 w 6519777"/>
                  <a:gd name="connsiteY61" fmla="*/ 3662330 h 7109580"/>
                  <a:gd name="connsiteX62" fmla="*/ 6191043 w 6519777"/>
                  <a:gd name="connsiteY62" fmla="*/ 4071763 h 7109580"/>
                  <a:gd name="connsiteX63" fmla="*/ 6122804 w 6519777"/>
                  <a:gd name="connsiteY63" fmla="*/ 4795094 h 7109580"/>
                  <a:gd name="connsiteX64" fmla="*/ 6068213 w 6519777"/>
                  <a:gd name="connsiteY64" fmla="*/ 6350939 h 7109580"/>
                  <a:gd name="connsiteX65" fmla="*/ 6054565 w 6519777"/>
                  <a:gd name="connsiteY65" fmla="*/ 6910497 h 7109580"/>
                  <a:gd name="connsiteX66" fmla="*/ 5945383 w 6519777"/>
                  <a:gd name="connsiteY66" fmla="*/ 7087918 h 7109580"/>
                  <a:gd name="connsiteX67" fmla="*/ 5701003 w 6519777"/>
                  <a:gd name="connsiteY67" fmla="*/ 7100618 h 7109580"/>
                  <a:gd name="connsiteX68" fmla="*/ 5522303 w 6519777"/>
                  <a:gd name="connsiteY68" fmla="*/ 7033327 h 7109580"/>
                  <a:gd name="connsiteX69" fmla="*/ 5531828 w 6519777"/>
                  <a:gd name="connsiteY69" fmla="*/ 6665453 h 7109580"/>
                  <a:gd name="connsiteX70" fmla="*/ 5334077 w 6519777"/>
                  <a:gd name="connsiteY70" fmla="*/ 6334116 h 7109580"/>
                  <a:gd name="connsiteX71" fmla="*/ 5372177 w 6519777"/>
                  <a:gd name="connsiteY71" fmla="*/ 6200814 h 7109580"/>
                  <a:gd name="connsiteX72" fmla="*/ 5565141 w 6519777"/>
                  <a:gd name="connsiteY72" fmla="*/ 6301087 h 7109580"/>
                  <a:gd name="connsiteX73" fmla="*/ 5631485 w 6519777"/>
                  <a:gd name="connsiteY73" fmla="*/ 5286414 h 7109580"/>
                  <a:gd name="connsiteX74" fmla="*/ 5651151 w 6519777"/>
                  <a:gd name="connsiteY74" fmla="*/ 4564978 h 7109580"/>
                  <a:gd name="connsiteX75" fmla="*/ 5399473 w 6519777"/>
                  <a:gd name="connsiteY75" fmla="*/ 4112706 h 7109580"/>
                  <a:gd name="connsiteX76" fmla="*/ 5488989 w 6519777"/>
                  <a:gd name="connsiteY76" fmla="*/ 4007647 h 7109580"/>
                  <a:gd name="connsiteX77" fmla="*/ 5727019 w 6519777"/>
                  <a:gd name="connsiteY77" fmla="*/ 4208240 h 7109580"/>
                  <a:gd name="connsiteX78" fmla="*/ 5727019 w 6519777"/>
                  <a:gd name="connsiteY78" fmla="*/ 3211954 h 7109580"/>
                  <a:gd name="connsiteX79" fmla="*/ 5535950 w 6519777"/>
                  <a:gd name="connsiteY79" fmla="*/ 3020885 h 7109580"/>
                  <a:gd name="connsiteX80" fmla="*/ 5309009 w 6519777"/>
                  <a:gd name="connsiteY80" fmla="*/ 2822187 h 7109580"/>
                  <a:gd name="connsiteX81" fmla="*/ 5114149 w 6519777"/>
                  <a:gd name="connsiteY81" fmla="*/ 2616239 h 7109580"/>
                  <a:gd name="connsiteX82" fmla="*/ 4797692 w 6519777"/>
                  <a:gd name="connsiteY82" fmla="*/ 2422611 h 7109580"/>
                  <a:gd name="connsiteX83" fmla="*/ 4539664 w 6519777"/>
                  <a:gd name="connsiteY83" fmla="*/ 2215667 h 7109580"/>
                  <a:gd name="connsiteX84" fmla="*/ 4508862 w 6519777"/>
                  <a:gd name="connsiteY84" fmla="*/ 1883714 h 7109580"/>
                  <a:gd name="connsiteX85" fmla="*/ 4880858 w 6519777"/>
                  <a:gd name="connsiteY85" fmla="*/ 1477409 h 7109580"/>
                  <a:gd name="connsiteX86" fmla="*/ 4940519 w 6519777"/>
                  <a:gd name="connsiteY86" fmla="*/ 1148299 h 7109580"/>
                  <a:gd name="connsiteX87" fmla="*/ 4890383 w 6519777"/>
                  <a:gd name="connsiteY87" fmla="*/ 729673 h 7109580"/>
                  <a:gd name="connsiteX88" fmla="*/ 4712014 w 6519777"/>
                  <a:gd name="connsiteY88" fmla="*/ 556990 h 7109580"/>
                  <a:gd name="connsiteX89" fmla="*/ 4445077 w 6519777"/>
                  <a:gd name="connsiteY89" fmla="*/ 566515 h 7109580"/>
                  <a:gd name="connsiteX90" fmla="*/ 4320352 w 6519777"/>
                  <a:gd name="connsiteY90" fmla="*/ 805825 h 7109580"/>
                  <a:gd name="connsiteX91" fmla="*/ 4130563 w 6519777"/>
                  <a:gd name="connsiteY91" fmla="*/ 1055276 h 7109580"/>
                  <a:gd name="connsiteX92" fmla="*/ 3821735 w 6519777"/>
                  <a:gd name="connsiteY92" fmla="*/ 1225731 h 7109580"/>
                  <a:gd name="connsiteX93" fmla="*/ 3832539 w 6519777"/>
                  <a:gd name="connsiteY93" fmla="*/ 1372681 h 7109580"/>
                  <a:gd name="connsiteX94" fmla="*/ 4048344 w 6519777"/>
                  <a:gd name="connsiteY94" fmla="*/ 1287620 h 7109580"/>
                  <a:gd name="connsiteX95" fmla="*/ 4389538 w 6519777"/>
                  <a:gd name="connsiteY95" fmla="*/ 1164790 h 7109580"/>
                  <a:gd name="connsiteX96" fmla="*/ 4599657 w 6519777"/>
                  <a:gd name="connsiteY96" fmla="*/ 1357754 h 7109580"/>
                  <a:gd name="connsiteX97" fmla="*/ 4526016 w 6519777"/>
                  <a:gd name="connsiteY97" fmla="*/ 1683405 h 7109580"/>
                  <a:gd name="connsiteX98" fmla="*/ 4266709 w 6519777"/>
                  <a:gd name="connsiteY98" fmla="*/ 1956360 h 7109580"/>
                  <a:gd name="connsiteX99" fmla="*/ 3837610 w 6519777"/>
                  <a:gd name="connsiteY99" fmla="*/ 2121412 h 7109580"/>
                  <a:gd name="connsiteX100" fmla="*/ 3775389 w 6519777"/>
                  <a:gd name="connsiteY100" fmla="*/ 2297554 h 7109580"/>
                  <a:gd name="connsiteX101" fmla="*/ 4065167 w 6519777"/>
                  <a:gd name="connsiteY101" fmla="*/ 2651116 h 7109580"/>
                  <a:gd name="connsiteX102" fmla="*/ 4239413 w 6519777"/>
                  <a:gd name="connsiteY102" fmla="*/ 2925351 h 7109580"/>
                  <a:gd name="connsiteX103" fmla="*/ 4157527 w 6519777"/>
                  <a:gd name="connsiteY103" fmla="*/ 3157363 h 7109580"/>
                  <a:gd name="connsiteX104" fmla="*/ 3865521 w 6519777"/>
                  <a:gd name="connsiteY104" fmla="*/ 3371604 h 7109580"/>
                  <a:gd name="connsiteX105" fmla="*/ 3707150 w 6519777"/>
                  <a:gd name="connsiteY105" fmla="*/ 3582055 h 7109580"/>
                  <a:gd name="connsiteX106" fmla="*/ 3638912 w 6519777"/>
                  <a:gd name="connsiteY106" fmla="*/ 3948933 h 7109580"/>
                  <a:gd name="connsiteX107" fmla="*/ 3642087 w 6519777"/>
                  <a:gd name="connsiteY107" fmla="*/ 4140618 h 7109580"/>
                  <a:gd name="connsiteX108" fmla="*/ 3590671 w 6519777"/>
                  <a:gd name="connsiteY108" fmla="*/ 4313300 h 7109580"/>
                  <a:gd name="connsiteX109" fmla="*/ 3584321 w 6519777"/>
                  <a:gd name="connsiteY109" fmla="*/ 4426936 h 7109580"/>
                  <a:gd name="connsiteX110" fmla="*/ 3572900 w 6519777"/>
                  <a:gd name="connsiteY110" fmla="*/ 4991565 h 7109580"/>
                  <a:gd name="connsiteX111" fmla="*/ 3543377 w 6519777"/>
                  <a:gd name="connsiteY111" fmla="*/ 6173518 h 7109580"/>
                  <a:gd name="connsiteX112" fmla="*/ 3420547 w 6519777"/>
                  <a:gd name="connsiteY112" fmla="*/ 6664837 h 7109580"/>
                  <a:gd name="connsiteX113" fmla="*/ 3215831 w 6519777"/>
                  <a:gd name="connsiteY113" fmla="*/ 6692133 h 7109580"/>
                  <a:gd name="connsiteX114" fmla="*/ 3106649 w 6519777"/>
                  <a:gd name="connsiteY114" fmla="*/ 6350939 h 7109580"/>
                  <a:gd name="connsiteX115" fmla="*/ 3079353 w 6519777"/>
                  <a:gd name="connsiteY115" fmla="*/ 5668551 h 7109580"/>
                  <a:gd name="connsiteX116" fmla="*/ 3106649 w 6519777"/>
                  <a:gd name="connsiteY116" fmla="*/ 4876981 h 7109580"/>
                  <a:gd name="connsiteX117" fmla="*/ 3147592 w 6519777"/>
                  <a:gd name="connsiteY117" fmla="*/ 4385661 h 7109580"/>
                  <a:gd name="connsiteX118" fmla="*/ 3144417 w 6519777"/>
                  <a:gd name="connsiteY118" fmla="*/ 4249184 h 7109580"/>
                  <a:gd name="connsiteX119" fmla="*/ 3096176 w 6519777"/>
                  <a:gd name="connsiteY119" fmla="*/ 4106024 h 7109580"/>
                  <a:gd name="connsiteX120" fmla="*/ 3120297 w 6519777"/>
                  <a:gd name="connsiteY120" fmla="*/ 3771512 h 7109580"/>
                  <a:gd name="connsiteX121" fmla="*/ 3052058 w 6519777"/>
                  <a:gd name="connsiteY121" fmla="*/ 3266545 h 7109580"/>
                  <a:gd name="connsiteX122" fmla="*/ 2901932 w 6519777"/>
                  <a:gd name="connsiteY122" fmla="*/ 2734282 h 7109580"/>
                  <a:gd name="connsiteX123" fmla="*/ 2888285 w 6519777"/>
                  <a:gd name="connsiteY123" fmla="*/ 2270258 h 7109580"/>
                  <a:gd name="connsiteX124" fmla="*/ 3019360 w 6519777"/>
                  <a:gd name="connsiteY124" fmla="*/ 1657389 h 7109580"/>
                  <a:gd name="connsiteX125" fmla="*/ 3215831 w 6519777"/>
                  <a:gd name="connsiteY125" fmla="*/ 1096551 h 7109580"/>
                  <a:gd name="connsiteX126" fmla="*/ 3190763 w 6519777"/>
                  <a:gd name="connsiteY126" fmla="*/ 676977 h 7109580"/>
                  <a:gd name="connsiteX127" fmla="*/ 2972399 w 6519777"/>
                  <a:gd name="connsiteY127" fmla="*/ 487804 h 7109580"/>
                  <a:gd name="connsiteX128" fmla="*/ 2808957 w 6519777"/>
                  <a:gd name="connsiteY128" fmla="*/ 471929 h 7109580"/>
                  <a:gd name="connsiteX129" fmla="*/ 2724512 w 6519777"/>
                  <a:gd name="connsiteY129" fmla="*/ 564288 h 7109580"/>
                  <a:gd name="connsiteX130" fmla="*/ 2738159 w 6519777"/>
                  <a:gd name="connsiteY130" fmla="*/ 796300 h 7109580"/>
                  <a:gd name="connsiteX131" fmla="*/ 2642625 w 6519777"/>
                  <a:gd name="connsiteY131" fmla="*/ 1028312 h 7109580"/>
                  <a:gd name="connsiteX132" fmla="*/ 2383318 w 6519777"/>
                  <a:gd name="connsiteY132" fmla="*/ 1110199 h 7109580"/>
                  <a:gd name="connsiteX133" fmla="*/ 2069419 w 6519777"/>
                  <a:gd name="connsiteY133" fmla="*/ 919130 h 7109580"/>
                  <a:gd name="connsiteX134" fmla="*/ 1837407 w 6519777"/>
                  <a:gd name="connsiteY134" fmla="*/ 730289 h 7109580"/>
                  <a:gd name="connsiteX135" fmla="*/ 1548577 w 6519777"/>
                  <a:gd name="connsiteY135" fmla="*/ 695695 h 7109580"/>
                  <a:gd name="connsiteX136" fmla="*/ 1379402 w 6519777"/>
                  <a:gd name="connsiteY136" fmla="*/ 794405 h 7109580"/>
                  <a:gd name="connsiteX137" fmla="*/ 1264201 w 6519777"/>
                  <a:gd name="connsiteY137" fmla="*/ 1041960 h 7109580"/>
                  <a:gd name="connsiteX138" fmla="*/ 1045837 w 6519777"/>
                  <a:gd name="connsiteY138" fmla="*/ 1192085 h 7109580"/>
                  <a:gd name="connsiteX139" fmla="*/ 527222 w 6519777"/>
                  <a:gd name="connsiteY139" fmla="*/ 1301267 h 7109580"/>
                  <a:gd name="connsiteX140" fmla="*/ 104141 w 6519777"/>
                  <a:gd name="connsiteY140" fmla="*/ 1151142 h 7109580"/>
                  <a:gd name="connsiteX141" fmla="*/ 30 w 6519777"/>
                  <a:gd name="connsiteY141" fmla="*/ 1009262 h 7109580"/>
                  <a:gd name="connsiteX142" fmla="*/ 109212 w 6519777"/>
                  <a:gd name="connsiteY142" fmla="*/ 921026 h 7109580"/>
                  <a:gd name="connsiteX143" fmla="*/ 337433 w 6519777"/>
                  <a:gd name="connsiteY143" fmla="*/ 1040680 h 7109580"/>
                  <a:gd name="connsiteX144" fmla="*/ 561199 w 6519777"/>
                  <a:gd name="connsiteY144" fmla="*/ 1066080 h 7109580"/>
                  <a:gd name="connsiteX145" fmla="*/ 902393 w 6519777"/>
                  <a:gd name="connsiteY145" fmla="*/ 970546 h 7109580"/>
                  <a:gd name="connsiteX146" fmla="*/ 1032189 w 6519777"/>
                  <a:gd name="connsiteY146" fmla="*/ 609970 h 7109580"/>
                  <a:gd name="connsiteX147" fmla="*/ 892205 w 6519777"/>
                  <a:gd name="connsiteY147" fmla="*/ 308772 h 7109580"/>
                  <a:gd name="connsiteX148" fmla="*/ 622756 w 6519777"/>
                  <a:gd name="connsiteY148" fmla="*/ 236742 h 7109580"/>
                  <a:gd name="connsiteX149" fmla="*/ 287912 w 6519777"/>
                  <a:gd name="connsiteY149" fmla="*/ 266265 h 7109580"/>
                  <a:gd name="connsiteX150" fmla="*/ 76846 w 6519777"/>
                  <a:gd name="connsiteY150" fmla="*/ 359572 h 7109580"/>
                  <a:gd name="connsiteX151" fmla="*/ 6380 w 6519777"/>
                  <a:gd name="connsiteY151" fmla="*/ 226269 h 7109580"/>
                  <a:gd name="connsiteX152" fmla="*/ 145085 w 6519777"/>
                  <a:gd name="connsiteY152" fmla="*/ 100264 h 7109580"/>
                  <a:gd name="connsiteX153" fmla="*/ 499927 w 6519777"/>
                  <a:gd name="connsiteY153" fmla="*/ 4730 h 7109580"/>
                  <a:gd name="connsiteX154" fmla="*/ 950303 w 6519777"/>
                  <a:gd name="connsiteY154" fmla="*/ 32026 h 7109580"/>
                  <a:gd name="connsiteX155" fmla="*/ 1239749 w 6519777"/>
                  <a:gd name="connsiteY155" fmla="*/ 181819 h 7109580"/>
                  <a:gd name="connsiteX156" fmla="*/ 1373383 w 6519777"/>
                  <a:gd name="connsiteY156" fmla="*/ 427811 h 7109580"/>
                  <a:gd name="connsiteX157" fmla="*/ 1537156 w 6519777"/>
                  <a:gd name="connsiteY157" fmla="*/ 496049 h 7109580"/>
                  <a:gd name="connsiteX158" fmla="*/ 1796464 w 6519777"/>
                  <a:gd name="connsiteY158" fmla="*/ 509697 h 7109580"/>
                  <a:gd name="connsiteX159" fmla="*/ 2001180 w 6519777"/>
                  <a:gd name="connsiteY159" fmla="*/ 605231 h 710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6519777" h="7109580">
                    <a:moveTo>
                      <a:pt x="2001180" y="605231"/>
                    </a:moveTo>
                    <a:cubicBezTo>
                      <a:pt x="2091367" y="672885"/>
                      <a:pt x="2248878" y="876954"/>
                      <a:pt x="2337588" y="915623"/>
                    </a:cubicBezTo>
                    <a:cubicBezTo>
                      <a:pt x="2426298" y="954292"/>
                      <a:pt x="2496251" y="923094"/>
                      <a:pt x="2533443" y="837243"/>
                    </a:cubicBezTo>
                    <a:cubicBezTo>
                      <a:pt x="2570635" y="751392"/>
                      <a:pt x="2492499" y="489225"/>
                      <a:pt x="2560738" y="400515"/>
                    </a:cubicBezTo>
                    <a:cubicBezTo>
                      <a:pt x="2628977" y="311805"/>
                      <a:pt x="2815497" y="284509"/>
                      <a:pt x="2942876" y="304981"/>
                    </a:cubicBezTo>
                    <a:cubicBezTo>
                      <a:pt x="3070255" y="325453"/>
                      <a:pt x="3238151" y="424067"/>
                      <a:pt x="3325013" y="523345"/>
                    </a:cubicBezTo>
                    <a:cubicBezTo>
                      <a:pt x="3411875" y="622623"/>
                      <a:pt x="3433137" y="886385"/>
                      <a:pt x="3406900" y="1110199"/>
                    </a:cubicBezTo>
                    <a:cubicBezTo>
                      <a:pt x="3380663" y="1334013"/>
                      <a:pt x="3219693" y="1603588"/>
                      <a:pt x="3167590" y="1866228"/>
                    </a:cubicBezTo>
                    <a:cubicBezTo>
                      <a:pt x="3115487" y="2128868"/>
                      <a:pt x="3044492" y="2427255"/>
                      <a:pt x="3094281" y="2686041"/>
                    </a:cubicBezTo>
                    <a:cubicBezTo>
                      <a:pt x="3144070" y="2944827"/>
                      <a:pt x="3222868" y="3092457"/>
                      <a:pt x="3256774" y="3266545"/>
                    </a:cubicBezTo>
                    <a:cubicBezTo>
                      <a:pt x="3290680" y="3440633"/>
                      <a:pt x="3288619" y="3591817"/>
                      <a:pt x="3297718" y="3730569"/>
                    </a:cubicBezTo>
                    <a:cubicBezTo>
                      <a:pt x="3306817" y="3869321"/>
                      <a:pt x="3320463" y="4011193"/>
                      <a:pt x="3311365" y="4099058"/>
                    </a:cubicBezTo>
                    <a:cubicBezTo>
                      <a:pt x="3302267" y="4186923"/>
                      <a:pt x="3256087" y="4211471"/>
                      <a:pt x="3243127" y="4257761"/>
                    </a:cubicBezTo>
                    <a:cubicBezTo>
                      <a:pt x="3230167" y="4304051"/>
                      <a:pt x="3242701" y="4273597"/>
                      <a:pt x="3233602" y="4376800"/>
                    </a:cubicBezTo>
                    <a:cubicBezTo>
                      <a:pt x="3224503" y="4480003"/>
                      <a:pt x="3200595" y="4654865"/>
                      <a:pt x="3188535" y="4876981"/>
                    </a:cubicBezTo>
                    <a:cubicBezTo>
                      <a:pt x="3176475" y="5099097"/>
                      <a:pt x="3159123" y="5454420"/>
                      <a:pt x="3161240" y="5709494"/>
                    </a:cubicBezTo>
                    <a:cubicBezTo>
                      <a:pt x="3163357" y="5964568"/>
                      <a:pt x="3176214" y="6255026"/>
                      <a:pt x="3201235" y="6407426"/>
                    </a:cubicBezTo>
                    <a:cubicBezTo>
                      <a:pt x="3226256" y="6559826"/>
                      <a:pt x="3274813" y="6626485"/>
                      <a:pt x="3311365" y="6623894"/>
                    </a:cubicBezTo>
                    <a:cubicBezTo>
                      <a:pt x="3347917" y="6621303"/>
                      <a:pt x="3397801" y="6555655"/>
                      <a:pt x="3420547" y="6391882"/>
                    </a:cubicBezTo>
                    <a:cubicBezTo>
                      <a:pt x="3443293" y="6228109"/>
                      <a:pt x="3436470" y="5966527"/>
                      <a:pt x="3447843" y="5641255"/>
                    </a:cubicBezTo>
                    <a:cubicBezTo>
                      <a:pt x="3459216" y="5315983"/>
                      <a:pt x="3481275" y="4660733"/>
                      <a:pt x="3488786" y="4440252"/>
                    </a:cubicBezTo>
                    <a:cubicBezTo>
                      <a:pt x="3496297" y="4219771"/>
                      <a:pt x="3498516" y="4365189"/>
                      <a:pt x="3492909" y="4318370"/>
                    </a:cubicBezTo>
                    <a:cubicBezTo>
                      <a:pt x="3487302" y="4271551"/>
                      <a:pt x="3458103" y="4261852"/>
                      <a:pt x="3455141" y="4159336"/>
                    </a:cubicBezTo>
                    <a:cubicBezTo>
                      <a:pt x="3452179" y="4056820"/>
                      <a:pt x="3442606" y="3843660"/>
                      <a:pt x="3475138" y="3703273"/>
                    </a:cubicBezTo>
                    <a:cubicBezTo>
                      <a:pt x="3507670" y="3562886"/>
                      <a:pt x="3572995" y="3413290"/>
                      <a:pt x="3650332" y="3317013"/>
                    </a:cubicBezTo>
                    <a:cubicBezTo>
                      <a:pt x="3727669" y="3220736"/>
                      <a:pt x="3876002" y="3192477"/>
                      <a:pt x="3939162" y="3125613"/>
                    </a:cubicBezTo>
                    <a:cubicBezTo>
                      <a:pt x="4002322" y="3058749"/>
                      <a:pt x="4048920" y="2992105"/>
                      <a:pt x="4029294" y="2915826"/>
                    </a:cubicBezTo>
                    <a:cubicBezTo>
                      <a:pt x="4009668" y="2839547"/>
                      <a:pt x="3895565" y="2759611"/>
                      <a:pt x="3821403" y="2667939"/>
                    </a:cubicBezTo>
                    <a:cubicBezTo>
                      <a:pt x="3747241" y="2576267"/>
                      <a:pt x="3622776" y="2458208"/>
                      <a:pt x="3584321" y="2365793"/>
                    </a:cubicBezTo>
                    <a:cubicBezTo>
                      <a:pt x="3545866" y="2273378"/>
                      <a:pt x="3556552" y="2183964"/>
                      <a:pt x="3590671" y="2113451"/>
                    </a:cubicBezTo>
                    <a:cubicBezTo>
                      <a:pt x="3624790" y="2042938"/>
                      <a:pt x="3692287" y="1989365"/>
                      <a:pt x="3789037" y="1942712"/>
                    </a:cubicBezTo>
                    <a:cubicBezTo>
                      <a:pt x="3885787" y="1896059"/>
                      <a:pt x="4068129" y="1902511"/>
                      <a:pt x="4171174" y="1833530"/>
                    </a:cubicBezTo>
                    <a:cubicBezTo>
                      <a:pt x="4274219" y="1764549"/>
                      <a:pt x="4374090" y="1610182"/>
                      <a:pt x="4407309" y="1528825"/>
                    </a:cubicBezTo>
                    <a:cubicBezTo>
                      <a:pt x="4440528" y="1447468"/>
                      <a:pt x="4414393" y="1362469"/>
                      <a:pt x="4370488" y="1345386"/>
                    </a:cubicBezTo>
                    <a:cubicBezTo>
                      <a:pt x="4326583" y="1328303"/>
                      <a:pt x="4229888" y="1370509"/>
                      <a:pt x="4143879" y="1426324"/>
                    </a:cubicBezTo>
                    <a:cubicBezTo>
                      <a:pt x="4057870" y="1482139"/>
                      <a:pt x="3902768" y="1542749"/>
                      <a:pt x="3816332" y="1546927"/>
                    </a:cubicBezTo>
                    <a:cubicBezTo>
                      <a:pt x="3729896" y="1551105"/>
                      <a:pt x="3654834" y="1517357"/>
                      <a:pt x="3625264" y="1451393"/>
                    </a:cubicBezTo>
                    <a:cubicBezTo>
                      <a:pt x="3595694" y="1385429"/>
                      <a:pt x="3586596" y="1229854"/>
                      <a:pt x="3638912" y="1151142"/>
                    </a:cubicBezTo>
                    <a:cubicBezTo>
                      <a:pt x="3691228" y="1072430"/>
                      <a:pt x="3857434" y="1038161"/>
                      <a:pt x="3939162" y="979123"/>
                    </a:cubicBezTo>
                    <a:cubicBezTo>
                      <a:pt x="4020891" y="920085"/>
                      <a:pt x="4070988" y="881077"/>
                      <a:pt x="4129283" y="796916"/>
                    </a:cubicBezTo>
                    <a:cubicBezTo>
                      <a:pt x="4187578" y="712755"/>
                      <a:pt x="4193194" y="565623"/>
                      <a:pt x="4288934" y="474156"/>
                    </a:cubicBezTo>
                    <a:cubicBezTo>
                      <a:pt x="4384674" y="382689"/>
                      <a:pt x="4667098" y="362691"/>
                      <a:pt x="4798971" y="400515"/>
                    </a:cubicBezTo>
                    <a:cubicBezTo>
                      <a:pt x="4930844" y="438339"/>
                      <a:pt x="5026639" y="571342"/>
                      <a:pt x="5080172" y="701098"/>
                    </a:cubicBezTo>
                    <a:cubicBezTo>
                      <a:pt x="5133705" y="830854"/>
                      <a:pt x="5122600" y="1043531"/>
                      <a:pt x="5120168" y="1179053"/>
                    </a:cubicBezTo>
                    <a:cubicBezTo>
                      <a:pt x="5117736" y="1314575"/>
                      <a:pt x="5111330" y="1415362"/>
                      <a:pt x="5065577" y="1514229"/>
                    </a:cubicBezTo>
                    <a:cubicBezTo>
                      <a:pt x="5019824" y="1613096"/>
                      <a:pt x="4912672" y="1695394"/>
                      <a:pt x="4845649" y="1772257"/>
                    </a:cubicBezTo>
                    <a:cubicBezTo>
                      <a:pt x="4778626" y="1849120"/>
                      <a:pt x="4679048" y="1904154"/>
                      <a:pt x="4663441" y="1975410"/>
                    </a:cubicBezTo>
                    <a:cubicBezTo>
                      <a:pt x="4647834" y="2046666"/>
                      <a:pt x="4676466" y="2128852"/>
                      <a:pt x="4752010" y="2199792"/>
                    </a:cubicBezTo>
                    <a:cubicBezTo>
                      <a:pt x="4827555" y="2270732"/>
                      <a:pt x="5018212" y="2335772"/>
                      <a:pt x="5116708" y="2401049"/>
                    </a:cubicBezTo>
                    <a:cubicBezTo>
                      <a:pt x="5215204" y="2466326"/>
                      <a:pt x="5259465" y="2513170"/>
                      <a:pt x="5342986" y="2591455"/>
                    </a:cubicBezTo>
                    <a:cubicBezTo>
                      <a:pt x="5426507" y="2669740"/>
                      <a:pt x="5558381" y="2817385"/>
                      <a:pt x="5617837" y="2870760"/>
                    </a:cubicBezTo>
                    <a:cubicBezTo>
                      <a:pt x="5677293" y="2924135"/>
                      <a:pt x="5681527" y="2905448"/>
                      <a:pt x="5699724" y="2911703"/>
                    </a:cubicBezTo>
                    <a:cubicBezTo>
                      <a:pt x="5717921" y="2917958"/>
                      <a:pt x="5704273" y="2727458"/>
                      <a:pt x="5727019" y="2679691"/>
                    </a:cubicBezTo>
                    <a:cubicBezTo>
                      <a:pt x="5749765" y="2631924"/>
                      <a:pt x="5770237" y="2634198"/>
                      <a:pt x="5836201" y="2625100"/>
                    </a:cubicBezTo>
                    <a:cubicBezTo>
                      <a:pt x="5902165" y="2616002"/>
                      <a:pt x="6065938" y="2613727"/>
                      <a:pt x="6122804" y="2625100"/>
                    </a:cubicBezTo>
                    <a:cubicBezTo>
                      <a:pt x="6179670" y="2636473"/>
                      <a:pt x="6166022" y="2668318"/>
                      <a:pt x="6177395" y="2693339"/>
                    </a:cubicBezTo>
                    <a:cubicBezTo>
                      <a:pt x="6188768" y="2718360"/>
                      <a:pt x="6188768" y="2691065"/>
                      <a:pt x="6191043" y="2775226"/>
                    </a:cubicBezTo>
                    <a:cubicBezTo>
                      <a:pt x="6193318" y="2859387"/>
                      <a:pt x="6184219" y="3075476"/>
                      <a:pt x="6191043" y="3198306"/>
                    </a:cubicBezTo>
                    <a:cubicBezTo>
                      <a:pt x="6197867" y="3321136"/>
                      <a:pt x="6195592" y="3487184"/>
                      <a:pt x="6231986" y="3512205"/>
                    </a:cubicBezTo>
                    <a:cubicBezTo>
                      <a:pt x="6268380" y="3537226"/>
                      <a:pt x="6361640" y="3357529"/>
                      <a:pt x="6409407" y="3348431"/>
                    </a:cubicBezTo>
                    <a:cubicBezTo>
                      <a:pt x="6457174" y="3339333"/>
                      <a:pt x="6529962" y="3405298"/>
                      <a:pt x="6518589" y="3457614"/>
                    </a:cubicBezTo>
                    <a:cubicBezTo>
                      <a:pt x="6507216" y="3509930"/>
                      <a:pt x="6395759" y="3559972"/>
                      <a:pt x="6341168" y="3662330"/>
                    </a:cubicBezTo>
                    <a:cubicBezTo>
                      <a:pt x="6286577" y="3764688"/>
                      <a:pt x="6227437" y="3882969"/>
                      <a:pt x="6191043" y="4071763"/>
                    </a:cubicBezTo>
                    <a:cubicBezTo>
                      <a:pt x="6154649" y="4260557"/>
                      <a:pt x="6143276" y="4415231"/>
                      <a:pt x="6122804" y="4795094"/>
                    </a:cubicBezTo>
                    <a:cubicBezTo>
                      <a:pt x="6102332" y="5174957"/>
                      <a:pt x="6079586" y="5998372"/>
                      <a:pt x="6068213" y="6350939"/>
                    </a:cubicBezTo>
                    <a:cubicBezTo>
                      <a:pt x="6068213" y="6350939"/>
                      <a:pt x="6075037" y="6787667"/>
                      <a:pt x="6054565" y="6910497"/>
                    </a:cubicBezTo>
                    <a:cubicBezTo>
                      <a:pt x="6034093" y="7033327"/>
                      <a:pt x="6004310" y="7056231"/>
                      <a:pt x="5945383" y="7087918"/>
                    </a:cubicBezTo>
                    <a:cubicBezTo>
                      <a:pt x="5886456" y="7119605"/>
                      <a:pt x="5771516" y="7109716"/>
                      <a:pt x="5701003" y="7100618"/>
                    </a:cubicBezTo>
                    <a:cubicBezTo>
                      <a:pt x="5630490" y="7091520"/>
                      <a:pt x="5550499" y="7105855"/>
                      <a:pt x="5522303" y="7033327"/>
                    </a:cubicBezTo>
                    <a:cubicBezTo>
                      <a:pt x="5494107" y="6960800"/>
                      <a:pt x="5544149" y="6778813"/>
                      <a:pt x="5531828" y="6665453"/>
                    </a:cubicBezTo>
                    <a:cubicBezTo>
                      <a:pt x="5519507" y="6552093"/>
                      <a:pt x="5360685" y="6411556"/>
                      <a:pt x="5334077" y="6334116"/>
                    </a:cubicBezTo>
                    <a:cubicBezTo>
                      <a:pt x="5307469" y="6256676"/>
                      <a:pt x="5333666" y="6206319"/>
                      <a:pt x="5372177" y="6200814"/>
                    </a:cubicBezTo>
                    <a:cubicBezTo>
                      <a:pt x="5410688" y="6195309"/>
                      <a:pt x="5560023" y="6396337"/>
                      <a:pt x="5565141" y="6301087"/>
                    </a:cubicBezTo>
                    <a:cubicBezTo>
                      <a:pt x="5570259" y="6205837"/>
                      <a:pt x="5617150" y="5575766"/>
                      <a:pt x="5631485" y="5286414"/>
                    </a:cubicBezTo>
                    <a:cubicBezTo>
                      <a:pt x="5645820" y="4997063"/>
                      <a:pt x="5677120" y="4763771"/>
                      <a:pt x="5651151" y="4564978"/>
                    </a:cubicBezTo>
                    <a:cubicBezTo>
                      <a:pt x="5625182" y="4366185"/>
                      <a:pt x="5426500" y="4205594"/>
                      <a:pt x="5399473" y="4112706"/>
                    </a:cubicBezTo>
                    <a:cubicBezTo>
                      <a:pt x="5372446" y="4019818"/>
                      <a:pt x="5434398" y="3991725"/>
                      <a:pt x="5488989" y="4007647"/>
                    </a:cubicBezTo>
                    <a:cubicBezTo>
                      <a:pt x="5543580" y="4023569"/>
                      <a:pt x="5687347" y="4340855"/>
                      <a:pt x="5727019" y="4208240"/>
                    </a:cubicBezTo>
                    <a:cubicBezTo>
                      <a:pt x="5766691" y="4075625"/>
                      <a:pt x="5733464" y="3305071"/>
                      <a:pt x="5727019" y="3211954"/>
                    </a:cubicBezTo>
                    <a:cubicBezTo>
                      <a:pt x="5720574" y="3118837"/>
                      <a:pt x="5605618" y="3085846"/>
                      <a:pt x="5535950" y="3020885"/>
                    </a:cubicBezTo>
                    <a:cubicBezTo>
                      <a:pt x="5466282" y="2955924"/>
                      <a:pt x="5379309" y="2889628"/>
                      <a:pt x="5309009" y="2822187"/>
                    </a:cubicBezTo>
                    <a:cubicBezTo>
                      <a:pt x="5238709" y="2754746"/>
                      <a:pt x="5199368" y="2682835"/>
                      <a:pt x="5114149" y="2616239"/>
                    </a:cubicBezTo>
                    <a:cubicBezTo>
                      <a:pt x="5028930" y="2549643"/>
                      <a:pt x="4893440" y="2489373"/>
                      <a:pt x="4797692" y="2422611"/>
                    </a:cubicBezTo>
                    <a:cubicBezTo>
                      <a:pt x="4701945" y="2355849"/>
                      <a:pt x="4587802" y="2305483"/>
                      <a:pt x="4539664" y="2215667"/>
                    </a:cubicBezTo>
                    <a:cubicBezTo>
                      <a:pt x="4491526" y="2125851"/>
                      <a:pt x="4451996" y="2006757"/>
                      <a:pt x="4508862" y="1883714"/>
                    </a:cubicBezTo>
                    <a:cubicBezTo>
                      <a:pt x="4565728" y="1760671"/>
                      <a:pt x="4808915" y="1599978"/>
                      <a:pt x="4880858" y="1477409"/>
                    </a:cubicBezTo>
                    <a:cubicBezTo>
                      <a:pt x="4952801" y="1354840"/>
                      <a:pt x="4938932" y="1272922"/>
                      <a:pt x="4940519" y="1148299"/>
                    </a:cubicBezTo>
                    <a:cubicBezTo>
                      <a:pt x="4942107" y="1023676"/>
                      <a:pt x="4928467" y="828224"/>
                      <a:pt x="4890383" y="729673"/>
                    </a:cubicBezTo>
                    <a:cubicBezTo>
                      <a:pt x="4852299" y="631122"/>
                      <a:pt x="4786232" y="584183"/>
                      <a:pt x="4712014" y="556990"/>
                    </a:cubicBezTo>
                    <a:cubicBezTo>
                      <a:pt x="4637796" y="529797"/>
                      <a:pt x="4510354" y="525043"/>
                      <a:pt x="4445077" y="566515"/>
                    </a:cubicBezTo>
                    <a:cubicBezTo>
                      <a:pt x="4379800" y="607988"/>
                      <a:pt x="4372771" y="724365"/>
                      <a:pt x="4320352" y="805825"/>
                    </a:cubicBezTo>
                    <a:cubicBezTo>
                      <a:pt x="4267933" y="887285"/>
                      <a:pt x="4213666" y="985292"/>
                      <a:pt x="4130563" y="1055276"/>
                    </a:cubicBezTo>
                    <a:cubicBezTo>
                      <a:pt x="4047460" y="1125260"/>
                      <a:pt x="3871406" y="1172830"/>
                      <a:pt x="3821735" y="1225731"/>
                    </a:cubicBezTo>
                    <a:cubicBezTo>
                      <a:pt x="3772064" y="1278632"/>
                      <a:pt x="3794771" y="1362366"/>
                      <a:pt x="3832539" y="1372681"/>
                    </a:cubicBezTo>
                    <a:cubicBezTo>
                      <a:pt x="3870307" y="1382996"/>
                      <a:pt x="3955511" y="1322269"/>
                      <a:pt x="4048344" y="1287620"/>
                    </a:cubicBezTo>
                    <a:cubicBezTo>
                      <a:pt x="4141177" y="1252971"/>
                      <a:pt x="4297653" y="1153101"/>
                      <a:pt x="4389538" y="1164790"/>
                    </a:cubicBezTo>
                    <a:cubicBezTo>
                      <a:pt x="4481423" y="1176479"/>
                      <a:pt x="4576911" y="1271318"/>
                      <a:pt x="4599657" y="1357754"/>
                    </a:cubicBezTo>
                    <a:cubicBezTo>
                      <a:pt x="4622403" y="1444190"/>
                      <a:pt x="4581507" y="1583637"/>
                      <a:pt x="4526016" y="1683405"/>
                    </a:cubicBezTo>
                    <a:cubicBezTo>
                      <a:pt x="4470525" y="1783173"/>
                      <a:pt x="4381443" y="1883359"/>
                      <a:pt x="4266709" y="1956360"/>
                    </a:cubicBezTo>
                    <a:cubicBezTo>
                      <a:pt x="4151975" y="2029361"/>
                      <a:pt x="3919497" y="2064546"/>
                      <a:pt x="3837610" y="2121412"/>
                    </a:cubicBezTo>
                    <a:cubicBezTo>
                      <a:pt x="3755723" y="2178278"/>
                      <a:pt x="3737463" y="2209270"/>
                      <a:pt x="3775389" y="2297554"/>
                    </a:cubicBezTo>
                    <a:cubicBezTo>
                      <a:pt x="3813315" y="2385838"/>
                      <a:pt x="3965605" y="2556008"/>
                      <a:pt x="4065167" y="2651116"/>
                    </a:cubicBezTo>
                    <a:cubicBezTo>
                      <a:pt x="4164729" y="2746224"/>
                      <a:pt x="4224020" y="2840977"/>
                      <a:pt x="4239413" y="2925351"/>
                    </a:cubicBezTo>
                    <a:cubicBezTo>
                      <a:pt x="4254806" y="3009725"/>
                      <a:pt x="4219842" y="3082988"/>
                      <a:pt x="4157527" y="3157363"/>
                    </a:cubicBezTo>
                    <a:cubicBezTo>
                      <a:pt x="4095212" y="3231738"/>
                      <a:pt x="3950109" y="3326222"/>
                      <a:pt x="3865521" y="3371604"/>
                    </a:cubicBezTo>
                    <a:cubicBezTo>
                      <a:pt x="3780933" y="3416986"/>
                      <a:pt x="3744918" y="3485834"/>
                      <a:pt x="3707150" y="3582055"/>
                    </a:cubicBezTo>
                    <a:cubicBezTo>
                      <a:pt x="3669382" y="3678276"/>
                      <a:pt x="3649756" y="3855839"/>
                      <a:pt x="3638912" y="3948933"/>
                    </a:cubicBezTo>
                    <a:cubicBezTo>
                      <a:pt x="3628068" y="4042027"/>
                      <a:pt x="3650127" y="4079890"/>
                      <a:pt x="3642087" y="4140618"/>
                    </a:cubicBezTo>
                    <a:cubicBezTo>
                      <a:pt x="3634047" y="4201346"/>
                      <a:pt x="3600299" y="4265580"/>
                      <a:pt x="3590671" y="4313300"/>
                    </a:cubicBezTo>
                    <a:cubicBezTo>
                      <a:pt x="3581043" y="4361020"/>
                      <a:pt x="3587283" y="4313892"/>
                      <a:pt x="3584321" y="4426936"/>
                    </a:cubicBezTo>
                    <a:cubicBezTo>
                      <a:pt x="3581359" y="4539980"/>
                      <a:pt x="3579724" y="4700468"/>
                      <a:pt x="3572900" y="4991565"/>
                    </a:cubicBezTo>
                    <a:cubicBezTo>
                      <a:pt x="3566076" y="5282662"/>
                      <a:pt x="3568769" y="5894639"/>
                      <a:pt x="3543377" y="6173518"/>
                    </a:cubicBezTo>
                    <a:cubicBezTo>
                      <a:pt x="3517985" y="6452397"/>
                      <a:pt x="3475138" y="6578401"/>
                      <a:pt x="3420547" y="6664837"/>
                    </a:cubicBezTo>
                    <a:cubicBezTo>
                      <a:pt x="3365956" y="6751273"/>
                      <a:pt x="3268147" y="6744449"/>
                      <a:pt x="3215831" y="6692133"/>
                    </a:cubicBezTo>
                    <a:cubicBezTo>
                      <a:pt x="3163515" y="6639817"/>
                      <a:pt x="3129395" y="6521536"/>
                      <a:pt x="3106649" y="6350939"/>
                    </a:cubicBezTo>
                    <a:cubicBezTo>
                      <a:pt x="3083903" y="6180342"/>
                      <a:pt x="3079353" y="5914211"/>
                      <a:pt x="3079353" y="5668551"/>
                    </a:cubicBezTo>
                    <a:cubicBezTo>
                      <a:pt x="3079353" y="5422891"/>
                      <a:pt x="3095276" y="5090796"/>
                      <a:pt x="3106649" y="4876981"/>
                    </a:cubicBezTo>
                    <a:cubicBezTo>
                      <a:pt x="3118022" y="4663166"/>
                      <a:pt x="3141297" y="4490294"/>
                      <a:pt x="3147592" y="4385661"/>
                    </a:cubicBezTo>
                    <a:cubicBezTo>
                      <a:pt x="3153887" y="4281028"/>
                      <a:pt x="3152986" y="4295790"/>
                      <a:pt x="3144417" y="4249184"/>
                    </a:cubicBezTo>
                    <a:cubicBezTo>
                      <a:pt x="3135848" y="4202578"/>
                      <a:pt x="3100196" y="4185636"/>
                      <a:pt x="3096176" y="4106024"/>
                    </a:cubicBezTo>
                    <a:cubicBezTo>
                      <a:pt x="3092156" y="4026412"/>
                      <a:pt x="3127650" y="3911425"/>
                      <a:pt x="3120297" y="3771512"/>
                    </a:cubicBezTo>
                    <a:cubicBezTo>
                      <a:pt x="3112944" y="3631599"/>
                      <a:pt x="3088452" y="3439417"/>
                      <a:pt x="3052058" y="3266545"/>
                    </a:cubicBezTo>
                    <a:cubicBezTo>
                      <a:pt x="3015664" y="3093673"/>
                      <a:pt x="2929227" y="2900330"/>
                      <a:pt x="2901932" y="2734282"/>
                    </a:cubicBezTo>
                    <a:cubicBezTo>
                      <a:pt x="2874637" y="2568234"/>
                      <a:pt x="2868714" y="2449740"/>
                      <a:pt x="2888285" y="2270258"/>
                    </a:cubicBezTo>
                    <a:cubicBezTo>
                      <a:pt x="2907856" y="2090776"/>
                      <a:pt x="2964769" y="1853007"/>
                      <a:pt x="3019360" y="1657389"/>
                    </a:cubicBezTo>
                    <a:cubicBezTo>
                      <a:pt x="3073951" y="1461771"/>
                      <a:pt x="3187264" y="1259953"/>
                      <a:pt x="3215831" y="1096551"/>
                    </a:cubicBezTo>
                    <a:cubicBezTo>
                      <a:pt x="3244398" y="933149"/>
                      <a:pt x="3231335" y="778435"/>
                      <a:pt x="3190763" y="676977"/>
                    </a:cubicBezTo>
                    <a:cubicBezTo>
                      <a:pt x="3150191" y="575519"/>
                      <a:pt x="3036033" y="521979"/>
                      <a:pt x="2972399" y="487804"/>
                    </a:cubicBezTo>
                    <a:cubicBezTo>
                      <a:pt x="2908765" y="453629"/>
                      <a:pt x="2850271" y="459182"/>
                      <a:pt x="2808957" y="471929"/>
                    </a:cubicBezTo>
                    <a:cubicBezTo>
                      <a:pt x="2767643" y="484676"/>
                      <a:pt x="2736312" y="510226"/>
                      <a:pt x="2724512" y="564288"/>
                    </a:cubicBezTo>
                    <a:cubicBezTo>
                      <a:pt x="2712712" y="618350"/>
                      <a:pt x="2751807" y="718963"/>
                      <a:pt x="2738159" y="796300"/>
                    </a:cubicBezTo>
                    <a:cubicBezTo>
                      <a:pt x="2724511" y="873637"/>
                      <a:pt x="2701765" y="975995"/>
                      <a:pt x="2642625" y="1028312"/>
                    </a:cubicBezTo>
                    <a:cubicBezTo>
                      <a:pt x="2583485" y="1080629"/>
                      <a:pt x="2478852" y="1128396"/>
                      <a:pt x="2383318" y="1110199"/>
                    </a:cubicBezTo>
                    <a:cubicBezTo>
                      <a:pt x="2287784" y="1092002"/>
                      <a:pt x="2154054" y="995148"/>
                      <a:pt x="2069419" y="919130"/>
                    </a:cubicBezTo>
                    <a:cubicBezTo>
                      <a:pt x="1984784" y="843112"/>
                      <a:pt x="1924214" y="767528"/>
                      <a:pt x="1837407" y="730289"/>
                    </a:cubicBezTo>
                    <a:cubicBezTo>
                      <a:pt x="1750600" y="693050"/>
                      <a:pt x="1624911" y="685009"/>
                      <a:pt x="1548577" y="695695"/>
                    </a:cubicBezTo>
                    <a:cubicBezTo>
                      <a:pt x="1472243" y="706381"/>
                      <a:pt x="1426798" y="736694"/>
                      <a:pt x="1379402" y="794405"/>
                    </a:cubicBezTo>
                    <a:cubicBezTo>
                      <a:pt x="1332006" y="852116"/>
                      <a:pt x="1319795" y="975680"/>
                      <a:pt x="1264201" y="1041960"/>
                    </a:cubicBezTo>
                    <a:cubicBezTo>
                      <a:pt x="1208607" y="1108240"/>
                      <a:pt x="1168667" y="1148867"/>
                      <a:pt x="1045837" y="1192085"/>
                    </a:cubicBezTo>
                    <a:cubicBezTo>
                      <a:pt x="923007" y="1235303"/>
                      <a:pt x="684171" y="1308091"/>
                      <a:pt x="527222" y="1301267"/>
                    </a:cubicBezTo>
                    <a:cubicBezTo>
                      <a:pt x="370273" y="1294443"/>
                      <a:pt x="192006" y="1199810"/>
                      <a:pt x="104141" y="1151142"/>
                    </a:cubicBezTo>
                    <a:cubicBezTo>
                      <a:pt x="16276" y="1102475"/>
                      <a:pt x="-815" y="1047615"/>
                      <a:pt x="30" y="1009262"/>
                    </a:cubicBezTo>
                    <a:cubicBezTo>
                      <a:pt x="875" y="970909"/>
                      <a:pt x="52978" y="915790"/>
                      <a:pt x="109212" y="921026"/>
                    </a:cubicBezTo>
                    <a:cubicBezTo>
                      <a:pt x="165446" y="926262"/>
                      <a:pt x="262102" y="1016504"/>
                      <a:pt x="337433" y="1040680"/>
                    </a:cubicBezTo>
                    <a:cubicBezTo>
                      <a:pt x="412764" y="1064856"/>
                      <a:pt x="467039" y="1077769"/>
                      <a:pt x="561199" y="1066080"/>
                    </a:cubicBezTo>
                    <a:cubicBezTo>
                      <a:pt x="655359" y="1054391"/>
                      <a:pt x="823895" y="1046564"/>
                      <a:pt x="902393" y="970546"/>
                    </a:cubicBezTo>
                    <a:cubicBezTo>
                      <a:pt x="980891" y="894528"/>
                      <a:pt x="1033887" y="720266"/>
                      <a:pt x="1032189" y="609970"/>
                    </a:cubicBezTo>
                    <a:cubicBezTo>
                      <a:pt x="1030491" y="499674"/>
                      <a:pt x="960444" y="370977"/>
                      <a:pt x="892205" y="308772"/>
                    </a:cubicBezTo>
                    <a:cubicBezTo>
                      <a:pt x="823966" y="246567"/>
                      <a:pt x="723471" y="243826"/>
                      <a:pt x="622756" y="236742"/>
                    </a:cubicBezTo>
                    <a:cubicBezTo>
                      <a:pt x="522041" y="229658"/>
                      <a:pt x="378897" y="245793"/>
                      <a:pt x="287912" y="266265"/>
                    </a:cubicBezTo>
                    <a:cubicBezTo>
                      <a:pt x="196927" y="286737"/>
                      <a:pt x="123768" y="366238"/>
                      <a:pt x="76846" y="359572"/>
                    </a:cubicBezTo>
                    <a:cubicBezTo>
                      <a:pt x="29924" y="352906"/>
                      <a:pt x="-4993" y="269487"/>
                      <a:pt x="6380" y="226269"/>
                    </a:cubicBezTo>
                    <a:cubicBezTo>
                      <a:pt x="17753" y="183051"/>
                      <a:pt x="62827" y="137187"/>
                      <a:pt x="145085" y="100264"/>
                    </a:cubicBezTo>
                    <a:cubicBezTo>
                      <a:pt x="227343" y="63341"/>
                      <a:pt x="365724" y="16103"/>
                      <a:pt x="499927" y="4730"/>
                    </a:cubicBezTo>
                    <a:cubicBezTo>
                      <a:pt x="634130" y="-6643"/>
                      <a:pt x="826999" y="2511"/>
                      <a:pt x="950303" y="32026"/>
                    </a:cubicBezTo>
                    <a:cubicBezTo>
                      <a:pt x="1073607" y="61541"/>
                      <a:pt x="1169236" y="115855"/>
                      <a:pt x="1239749" y="181819"/>
                    </a:cubicBezTo>
                    <a:cubicBezTo>
                      <a:pt x="1310262" y="247783"/>
                      <a:pt x="1323815" y="375439"/>
                      <a:pt x="1373383" y="427811"/>
                    </a:cubicBezTo>
                    <a:cubicBezTo>
                      <a:pt x="1422951" y="480183"/>
                      <a:pt x="1466642" y="482401"/>
                      <a:pt x="1537156" y="496049"/>
                    </a:cubicBezTo>
                    <a:cubicBezTo>
                      <a:pt x="1607669" y="509697"/>
                      <a:pt x="1712303" y="486951"/>
                      <a:pt x="1796464" y="509697"/>
                    </a:cubicBezTo>
                    <a:cubicBezTo>
                      <a:pt x="1880625" y="532443"/>
                      <a:pt x="1910993" y="537577"/>
                      <a:pt x="2001180" y="60523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78743" y="834234"/>
              <a:ext cx="638072" cy="703113"/>
              <a:chOff x="2289202" y="326785"/>
              <a:chExt cx="1184130" cy="1304832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289202" y="326785"/>
                <a:ext cx="1184130" cy="1304832"/>
              </a:xfrm>
              <a:custGeom>
                <a:avLst/>
                <a:gdLst>
                  <a:gd name="connsiteX0" fmla="*/ 104748 w 1184130"/>
                  <a:gd name="connsiteY0" fmla="*/ 12940 h 1304832"/>
                  <a:gd name="connsiteX1" fmla="*/ 114273 w 1184130"/>
                  <a:gd name="connsiteY1" fmla="*/ 108190 h 1304832"/>
                  <a:gd name="connsiteX2" fmla="*/ 152373 w 1184130"/>
                  <a:gd name="connsiteY2" fmla="*/ 241540 h 1304832"/>
                  <a:gd name="connsiteX3" fmla="*/ 247623 w 1184130"/>
                  <a:gd name="connsiteY3" fmla="*/ 352665 h 1304832"/>
                  <a:gd name="connsiteX4" fmla="*/ 403198 w 1184130"/>
                  <a:gd name="connsiteY4" fmla="*/ 400290 h 1304832"/>
                  <a:gd name="connsiteX5" fmla="*/ 546073 w 1184130"/>
                  <a:gd name="connsiteY5" fmla="*/ 324090 h 1304832"/>
                  <a:gd name="connsiteX6" fmla="*/ 704823 w 1184130"/>
                  <a:gd name="connsiteY6" fmla="*/ 260590 h 1304832"/>
                  <a:gd name="connsiteX7" fmla="*/ 904848 w 1184130"/>
                  <a:gd name="connsiteY7" fmla="*/ 263765 h 1304832"/>
                  <a:gd name="connsiteX8" fmla="*/ 1057248 w 1184130"/>
                  <a:gd name="connsiteY8" fmla="*/ 301865 h 1304832"/>
                  <a:gd name="connsiteX9" fmla="*/ 1130273 w 1184130"/>
                  <a:gd name="connsiteY9" fmla="*/ 406640 h 1304832"/>
                  <a:gd name="connsiteX10" fmla="*/ 1174723 w 1184130"/>
                  <a:gd name="connsiteY10" fmla="*/ 533640 h 1304832"/>
                  <a:gd name="connsiteX11" fmla="*/ 1181073 w 1184130"/>
                  <a:gd name="connsiteY11" fmla="*/ 695565 h 1304832"/>
                  <a:gd name="connsiteX12" fmla="*/ 1136623 w 1184130"/>
                  <a:gd name="connsiteY12" fmla="*/ 793990 h 1304832"/>
                  <a:gd name="connsiteX13" fmla="*/ 993748 w 1184130"/>
                  <a:gd name="connsiteY13" fmla="*/ 892415 h 1304832"/>
                  <a:gd name="connsiteX14" fmla="*/ 844523 w 1184130"/>
                  <a:gd name="connsiteY14" fmla="*/ 908290 h 1304832"/>
                  <a:gd name="connsiteX15" fmla="*/ 641323 w 1184130"/>
                  <a:gd name="connsiteY15" fmla="*/ 901940 h 1304832"/>
                  <a:gd name="connsiteX16" fmla="*/ 495273 w 1184130"/>
                  <a:gd name="connsiteY16" fmla="*/ 825740 h 1304832"/>
                  <a:gd name="connsiteX17" fmla="*/ 374623 w 1184130"/>
                  <a:gd name="connsiteY17" fmla="*/ 793990 h 1304832"/>
                  <a:gd name="connsiteX18" fmla="*/ 212698 w 1184130"/>
                  <a:gd name="connsiteY18" fmla="*/ 895590 h 1304832"/>
                  <a:gd name="connsiteX19" fmla="*/ 120623 w 1184130"/>
                  <a:gd name="connsiteY19" fmla="*/ 1105140 h 1304832"/>
                  <a:gd name="connsiteX20" fmla="*/ 101573 w 1184130"/>
                  <a:gd name="connsiteY20" fmla="*/ 1289290 h 1304832"/>
                  <a:gd name="connsiteX21" fmla="*/ 19023 w 1184130"/>
                  <a:gd name="connsiteY21" fmla="*/ 1273415 h 1304832"/>
                  <a:gd name="connsiteX22" fmla="*/ 44423 w 1184130"/>
                  <a:gd name="connsiteY22" fmla="*/ 1101965 h 1304832"/>
                  <a:gd name="connsiteX23" fmla="*/ 107923 w 1184130"/>
                  <a:gd name="connsiteY23" fmla="*/ 901940 h 1304832"/>
                  <a:gd name="connsiteX24" fmla="*/ 257148 w 1184130"/>
                  <a:gd name="connsiteY24" fmla="*/ 759065 h 1304832"/>
                  <a:gd name="connsiteX25" fmla="*/ 450823 w 1184130"/>
                  <a:gd name="connsiteY25" fmla="*/ 705090 h 1304832"/>
                  <a:gd name="connsiteX26" fmla="*/ 514323 w 1184130"/>
                  <a:gd name="connsiteY26" fmla="*/ 555865 h 1304832"/>
                  <a:gd name="connsiteX27" fmla="*/ 482573 w 1184130"/>
                  <a:gd name="connsiteY27" fmla="*/ 460615 h 1304832"/>
                  <a:gd name="connsiteX28" fmla="*/ 358748 w 1184130"/>
                  <a:gd name="connsiteY28" fmla="*/ 473315 h 1304832"/>
                  <a:gd name="connsiteX29" fmla="*/ 190473 w 1184130"/>
                  <a:gd name="connsiteY29" fmla="*/ 406640 h 1304832"/>
                  <a:gd name="connsiteX30" fmla="*/ 63473 w 1184130"/>
                  <a:gd name="connsiteY30" fmla="*/ 241540 h 1304832"/>
                  <a:gd name="connsiteX31" fmla="*/ 9498 w 1184130"/>
                  <a:gd name="connsiteY31" fmla="*/ 98665 h 1304832"/>
                  <a:gd name="connsiteX32" fmla="*/ 9498 w 1184130"/>
                  <a:gd name="connsiteY32" fmla="*/ 9765 h 1304832"/>
                  <a:gd name="connsiteX33" fmla="*/ 104748 w 1184130"/>
                  <a:gd name="connsiteY33" fmla="*/ 12940 h 130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84130" h="1304832">
                    <a:moveTo>
                      <a:pt x="104748" y="12940"/>
                    </a:moveTo>
                    <a:cubicBezTo>
                      <a:pt x="122211" y="29344"/>
                      <a:pt x="106336" y="70090"/>
                      <a:pt x="114273" y="108190"/>
                    </a:cubicBezTo>
                    <a:cubicBezTo>
                      <a:pt x="122210" y="146290"/>
                      <a:pt x="130148" y="200794"/>
                      <a:pt x="152373" y="241540"/>
                    </a:cubicBezTo>
                    <a:cubicBezTo>
                      <a:pt x="174598" y="282286"/>
                      <a:pt x="205819" y="326207"/>
                      <a:pt x="247623" y="352665"/>
                    </a:cubicBezTo>
                    <a:cubicBezTo>
                      <a:pt x="289427" y="379123"/>
                      <a:pt x="353456" y="405052"/>
                      <a:pt x="403198" y="400290"/>
                    </a:cubicBezTo>
                    <a:cubicBezTo>
                      <a:pt x="452940" y="395528"/>
                      <a:pt x="495802" y="347373"/>
                      <a:pt x="546073" y="324090"/>
                    </a:cubicBezTo>
                    <a:cubicBezTo>
                      <a:pt x="596344" y="300807"/>
                      <a:pt x="645027" y="270644"/>
                      <a:pt x="704823" y="260590"/>
                    </a:cubicBezTo>
                    <a:cubicBezTo>
                      <a:pt x="764619" y="250536"/>
                      <a:pt x="846111" y="256886"/>
                      <a:pt x="904848" y="263765"/>
                    </a:cubicBezTo>
                    <a:cubicBezTo>
                      <a:pt x="963585" y="270644"/>
                      <a:pt x="1019677" y="278053"/>
                      <a:pt x="1057248" y="301865"/>
                    </a:cubicBezTo>
                    <a:cubicBezTo>
                      <a:pt x="1094819" y="325677"/>
                      <a:pt x="1110694" y="368011"/>
                      <a:pt x="1130273" y="406640"/>
                    </a:cubicBezTo>
                    <a:cubicBezTo>
                      <a:pt x="1149852" y="445269"/>
                      <a:pt x="1166256" y="485486"/>
                      <a:pt x="1174723" y="533640"/>
                    </a:cubicBezTo>
                    <a:cubicBezTo>
                      <a:pt x="1183190" y="581794"/>
                      <a:pt x="1187423" y="652173"/>
                      <a:pt x="1181073" y="695565"/>
                    </a:cubicBezTo>
                    <a:cubicBezTo>
                      <a:pt x="1174723" y="738957"/>
                      <a:pt x="1167844" y="761182"/>
                      <a:pt x="1136623" y="793990"/>
                    </a:cubicBezTo>
                    <a:cubicBezTo>
                      <a:pt x="1105402" y="826798"/>
                      <a:pt x="1042431" y="873365"/>
                      <a:pt x="993748" y="892415"/>
                    </a:cubicBezTo>
                    <a:cubicBezTo>
                      <a:pt x="945065" y="911465"/>
                      <a:pt x="903260" y="906703"/>
                      <a:pt x="844523" y="908290"/>
                    </a:cubicBezTo>
                    <a:cubicBezTo>
                      <a:pt x="785786" y="909877"/>
                      <a:pt x="699531" y="915698"/>
                      <a:pt x="641323" y="901940"/>
                    </a:cubicBezTo>
                    <a:cubicBezTo>
                      <a:pt x="583115" y="888182"/>
                      <a:pt x="539723" y="843732"/>
                      <a:pt x="495273" y="825740"/>
                    </a:cubicBezTo>
                    <a:cubicBezTo>
                      <a:pt x="450823" y="807748"/>
                      <a:pt x="421719" y="782348"/>
                      <a:pt x="374623" y="793990"/>
                    </a:cubicBezTo>
                    <a:cubicBezTo>
                      <a:pt x="327527" y="805632"/>
                      <a:pt x="255031" y="843732"/>
                      <a:pt x="212698" y="895590"/>
                    </a:cubicBezTo>
                    <a:cubicBezTo>
                      <a:pt x="170365" y="947448"/>
                      <a:pt x="139144" y="1039523"/>
                      <a:pt x="120623" y="1105140"/>
                    </a:cubicBezTo>
                    <a:cubicBezTo>
                      <a:pt x="102102" y="1170757"/>
                      <a:pt x="118506" y="1261244"/>
                      <a:pt x="101573" y="1289290"/>
                    </a:cubicBezTo>
                    <a:cubicBezTo>
                      <a:pt x="84640" y="1317336"/>
                      <a:pt x="28548" y="1304636"/>
                      <a:pt x="19023" y="1273415"/>
                    </a:cubicBezTo>
                    <a:cubicBezTo>
                      <a:pt x="9498" y="1242194"/>
                      <a:pt x="29606" y="1163877"/>
                      <a:pt x="44423" y="1101965"/>
                    </a:cubicBezTo>
                    <a:cubicBezTo>
                      <a:pt x="59240" y="1040053"/>
                      <a:pt x="72469" y="959090"/>
                      <a:pt x="107923" y="901940"/>
                    </a:cubicBezTo>
                    <a:cubicBezTo>
                      <a:pt x="143377" y="844790"/>
                      <a:pt x="199998" y="791873"/>
                      <a:pt x="257148" y="759065"/>
                    </a:cubicBezTo>
                    <a:cubicBezTo>
                      <a:pt x="314298" y="726257"/>
                      <a:pt x="407960" y="738957"/>
                      <a:pt x="450823" y="705090"/>
                    </a:cubicBezTo>
                    <a:cubicBezTo>
                      <a:pt x="493686" y="671223"/>
                      <a:pt x="509031" y="596611"/>
                      <a:pt x="514323" y="555865"/>
                    </a:cubicBezTo>
                    <a:cubicBezTo>
                      <a:pt x="519615" y="515119"/>
                      <a:pt x="508502" y="474373"/>
                      <a:pt x="482573" y="460615"/>
                    </a:cubicBezTo>
                    <a:cubicBezTo>
                      <a:pt x="456644" y="446857"/>
                      <a:pt x="407431" y="482311"/>
                      <a:pt x="358748" y="473315"/>
                    </a:cubicBezTo>
                    <a:cubicBezTo>
                      <a:pt x="310065" y="464319"/>
                      <a:pt x="239686" y="445269"/>
                      <a:pt x="190473" y="406640"/>
                    </a:cubicBezTo>
                    <a:cubicBezTo>
                      <a:pt x="141261" y="368011"/>
                      <a:pt x="93635" y="292869"/>
                      <a:pt x="63473" y="241540"/>
                    </a:cubicBezTo>
                    <a:cubicBezTo>
                      <a:pt x="33311" y="190211"/>
                      <a:pt x="18494" y="137294"/>
                      <a:pt x="9498" y="98665"/>
                    </a:cubicBezTo>
                    <a:cubicBezTo>
                      <a:pt x="502" y="60036"/>
                      <a:pt x="-6377" y="23523"/>
                      <a:pt x="9498" y="9765"/>
                    </a:cubicBezTo>
                    <a:cubicBezTo>
                      <a:pt x="25373" y="-3993"/>
                      <a:pt x="87285" y="-3464"/>
                      <a:pt x="104748" y="129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rgbClr val="C00000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2945706" y="684532"/>
                <a:ext cx="111860" cy="84892"/>
              </a:xfrm>
              <a:custGeom>
                <a:avLst/>
                <a:gdLst>
                  <a:gd name="connsiteX0" fmla="*/ 16569 w 111860"/>
                  <a:gd name="connsiteY0" fmla="*/ 83818 h 84892"/>
                  <a:gd name="connsiteX1" fmla="*/ 3869 w 111860"/>
                  <a:gd name="connsiteY1" fmla="*/ 29843 h 84892"/>
                  <a:gd name="connsiteX2" fmla="*/ 73719 w 111860"/>
                  <a:gd name="connsiteY2" fmla="*/ 1268 h 84892"/>
                  <a:gd name="connsiteX3" fmla="*/ 111819 w 111860"/>
                  <a:gd name="connsiteY3" fmla="*/ 10793 h 84892"/>
                  <a:gd name="connsiteX4" fmla="*/ 80069 w 111860"/>
                  <a:gd name="connsiteY4" fmla="*/ 61593 h 84892"/>
                  <a:gd name="connsiteX5" fmla="*/ 16569 w 111860"/>
                  <a:gd name="connsiteY5" fmla="*/ 83818 h 8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860" h="84892">
                    <a:moveTo>
                      <a:pt x="16569" y="83818"/>
                    </a:moveTo>
                    <a:cubicBezTo>
                      <a:pt x="3869" y="78526"/>
                      <a:pt x="-5656" y="43601"/>
                      <a:pt x="3869" y="29843"/>
                    </a:cubicBezTo>
                    <a:cubicBezTo>
                      <a:pt x="13394" y="16085"/>
                      <a:pt x="55727" y="4443"/>
                      <a:pt x="73719" y="1268"/>
                    </a:cubicBezTo>
                    <a:cubicBezTo>
                      <a:pt x="91711" y="-1907"/>
                      <a:pt x="110761" y="739"/>
                      <a:pt x="111819" y="10793"/>
                    </a:cubicBezTo>
                    <a:cubicBezTo>
                      <a:pt x="112877" y="20847"/>
                      <a:pt x="93298" y="49422"/>
                      <a:pt x="80069" y="61593"/>
                    </a:cubicBezTo>
                    <a:cubicBezTo>
                      <a:pt x="66840" y="73764"/>
                      <a:pt x="29269" y="89110"/>
                      <a:pt x="16569" y="83818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111726" y="664106"/>
                <a:ext cx="180280" cy="110983"/>
              </a:xfrm>
              <a:custGeom>
                <a:avLst/>
                <a:gdLst>
                  <a:gd name="connsiteX0" fmla="*/ 2949 w 180280"/>
                  <a:gd name="connsiteY0" fmla="*/ 34394 h 110983"/>
                  <a:gd name="connsiteX1" fmla="*/ 91849 w 180280"/>
                  <a:gd name="connsiteY1" fmla="*/ 2644 h 110983"/>
                  <a:gd name="connsiteX2" fmla="*/ 174399 w 180280"/>
                  <a:gd name="connsiteY2" fmla="*/ 8994 h 110983"/>
                  <a:gd name="connsiteX3" fmla="*/ 164874 w 180280"/>
                  <a:gd name="connsiteY3" fmla="*/ 66144 h 110983"/>
                  <a:gd name="connsiteX4" fmla="*/ 95024 w 180280"/>
                  <a:gd name="connsiteY4" fmla="*/ 110594 h 110983"/>
                  <a:gd name="connsiteX5" fmla="*/ 28349 w 180280"/>
                  <a:gd name="connsiteY5" fmla="*/ 85194 h 110983"/>
                  <a:gd name="connsiteX6" fmla="*/ 2949 w 180280"/>
                  <a:gd name="connsiteY6" fmla="*/ 34394 h 1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280" h="110983">
                    <a:moveTo>
                      <a:pt x="2949" y="34394"/>
                    </a:moveTo>
                    <a:cubicBezTo>
                      <a:pt x="13532" y="20636"/>
                      <a:pt x="63274" y="6877"/>
                      <a:pt x="91849" y="2644"/>
                    </a:cubicBezTo>
                    <a:cubicBezTo>
                      <a:pt x="120424" y="-1589"/>
                      <a:pt x="162228" y="-1589"/>
                      <a:pt x="174399" y="8994"/>
                    </a:cubicBezTo>
                    <a:cubicBezTo>
                      <a:pt x="186570" y="19577"/>
                      <a:pt x="178103" y="49211"/>
                      <a:pt x="164874" y="66144"/>
                    </a:cubicBezTo>
                    <a:cubicBezTo>
                      <a:pt x="151645" y="83077"/>
                      <a:pt x="117778" y="107419"/>
                      <a:pt x="95024" y="110594"/>
                    </a:cubicBezTo>
                    <a:cubicBezTo>
                      <a:pt x="72270" y="113769"/>
                      <a:pt x="44224" y="96836"/>
                      <a:pt x="28349" y="85194"/>
                    </a:cubicBezTo>
                    <a:cubicBezTo>
                      <a:pt x="12474" y="73552"/>
                      <a:pt x="-7634" y="48152"/>
                      <a:pt x="2949" y="34394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844574" y="807610"/>
                <a:ext cx="129945" cy="221584"/>
              </a:xfrm>
              <a:custGeom>
                <a:avLst/>
                <a:gdLst>
                  <a:gd name="connsiteX0" fmla="*/ 22451 w 129945"/>
                  <a:gd name="connsiteY0" fmla="*/ 14715 h 221584"/>
                  <a:gd name="connsiteX1" fmla="*/ 73251 w 129945"/>
                  <a:gd name="connsiteY1" fmla="*/ 5190 h 221584"/>
                  <a:gd name="connsiteX2" fmla="*/ 127226 w 129945"/>
                  <a:gd name="connsiteY2" fmla="*/ 75040 h 221584"/>
                  <a:gd name="connsiteX3" fmla="*/ 114526 w 129945"/>
                  <a:gd name="connsiteY3" fmla="*/ 144890 h 221584"/>
                  <a:gd name="connsiteX4" fmla="*/ 51026 w 129945"/>
                  <a:gd name="connsiteY4" fmla="*/ 221090 h 221584"/>
                  <a:gd name="connsiteX5" fmla="*/ 226 w 129945"/>
                  <a:gd name="connsiteY5" fmla="*/ 173465 h 221584"/>
                  <a:gd name="connsiteX6" fmla="*/ 31976 w 129945"/>
                  <a:gd name="connsiteY6" fmla="*/ 90915 h 221584"/>
                  <a:gd name="connsiteX7" fmla="*/ 22451 w 129945"/>
                  <a:gd name="connsiteY7" fmla="*/ 14715 h 22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945" h="221584">
                    <a:moveTo>
                      <a:pt x="22451" y="14715"/>
                    </a:moveTo>
                    <a:cubicBezTo>
                      <a:pt x="29330" y="427"/>
                      <a:pt x="55789" y="-4864"/>
                      <a:pt x="73251" y="5190"/>
                    </a:cubicBezTo>
                    <a:cubicBezTo>
                      <a:pt x="90713" y="15244"/>
                      <a:pt x="120347" y="51757"/>
                      <a:pt x="127226" y="75040"/>
                    </a:cubicBezTo>
                    <a:cubicBezTo>
                      <a:pt x="134105" y="98323"/>
                      <a:pt x="127226" y="120548"/>
                      <a:pt x="114526" y="144890"/>
                    </a:cubicBezTo>
                    <a:cubicBezTo>
                      <a:pt x="101826" y="169232"/>
                      <a:pt x="70076" y="216328"/>
                      <a:pt x="51026" y="221090"/>
                    </a:cubicBezTo>
                    <a:cubicBezTo>
                      <a:pt x="31976" y="225852"/>
                      <a:pt x="3401" y="195161"/>
                      <a:pt x="226" y="173465"/>
                    </a:cubicBezTo>
                    <a:cubicBezTo>
                      <a:pt x="-2949" y="151769"/>
                      <a:pt x="28272" y="113140"/>
                      <a:pt x="31976" y="90915"/>
                    </a:cubicBezTo>
                    <a:cubicBezTo>
                      <a:pt x="35680" y="68690"/>
                      <a:pt x="15572" y="29003"/>
                      <a:pt x="22451" y="14715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1062580">
                <a:off x="3016210" y="783273"/>
                <a:ext cx="160643" cy="135129"/>
              </a:xfrm>
              <a:custGeom>
                <a:avLst/>
                <a:gdLst>
                  <a:gd name="connsiteX0" fmla="*/ 40 w 160643"/>
                  <a:gd name="connsiteY0" fmla="*/ 38667 h 135129"/>
                  <a:gd name="connsiteX1" fmla="*/ 69890 w 160643"/>
                  <a:gd name="connsiteY1" fmla="*/ 567 h 135129"/>
                  <a:gd name="connsiteX2" fmla="*/ 155615 w 160643"/>
                  <a:gd name="connsiteY2" fmla="*/ 64067 h 135129"/>
                  <a:gd name="connsiteX3" fmla="*/ 142915 w 160643"/>
                  <a:gd name="connsiteY3" fmla="*/ 111692 h 135129"/>
                  <a:gd name="connsiteX4" fmla="*/ 79415 w 160643"/>
                  <a:gd name="connsiteY4" fmla="*/ 133917 h 135129"/>
                  <a:gd name="connsiteX5" fmla="*/ 40 w 160643"/>
                  <a:gd name="connsiteY5" fmla="*/ 38667 h 13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643" h="135129">
                    <a:moveTo>
                      <a:pt x="40" y="38667"/>
                    </a:moveTo>
                    <a:cubicBezTo>
                      <a:pt x="-1547" y="16442"/>
                      <a:pt x="43961" y="-3666"/>
                      <a:pt x="69890" y="567"/>
                    </a:cubicBezTo>
                    <a:cubicBezTo>
                      <a:pt x="95819" y="4800"/>
                      <a:pt x="143444" y="45546"/>
                      <a:pt x="155615" y="64067"/>
                    </a:cubicBezTo>
                    <a:cubicBezTo>
                      <a:pt x="167786" y="82588"/>
                      <a:pt x="155615" y="100050"/>
                      <a:pt x="142915" y="111692"/>
                    </a:cubicBezTo>
                    <a:cubicBezTo>
                      <a:pt x="130215" y="123334"/>
                      <a:pt x="101111" y="139738"/>
                      <a:pt x="79415" y="133917"/>
                    </a:cubicBezTo>
                    <a:cubicBezTo>
                      <a:pt x="57719" y="128096"/>
                      <a:pt x="1627" y="60892"/>
                      <a:pt x="40" y="38667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213045" y="871975"/>
                <a:ext cx="88931" cy="82566"/>
              </a:xfrm>
              <a:custGeom>
                <a:avLst/>
                <a:gdLst>
                  <a:gd name="connsiteX0" fmla="*/ 28589 w 88931"/>
                  <a:gd name="connsiteY0" fmla="*/ 6 h 82566"/>
                  <a:gd name="connsiteX1" fmla="*/ 14 w 88931"/>
                  <a:gd name="connsiteY1" fmla="*/ 47631 h 82566"/>
                  <a:gd name="connsiteX2" fmla="*/ 31764 w 88931"/>
                  <a:gd name="connsiteY2" fmla="*/ 82556 h 82566"/>
                  <a:gd name="connsiteX3" fmla="*/ 88914 w 88931"/>
                  <a:gd name="connsiteY3" fmla="*/ 50806 h 82566"/>
                  <a:gd name="connsiteX4" fmla="*/ 28589 w 88931"/>
                  <a:gd name="connsiteY4" fmla="*/ 6 h 8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31" h="82566">
                    <a:moveTo>
                      <a:pt x="28589" y="6"/>
                    </a:moveTo>
                    <a:cubicBezTo>
                      <a:pt x="13772" y="-523"/>
                      <a:pt x="-515" y="33873"/>
                      <a:pt x="14" y="47631"/>
                    </a:cubicBezTo>
                    <a:cubicBezTo>
                      <a:pt x="543" y="61389"/>
                      <a:pt x="16947" y="82027"/>
                      <a:pt x="31764" y="82556"/>
                    </a:cubicBezTo>
                    <a:cubicBezTo>
                      <a:pt x="46581" y="83085"/>
                      <a:pt x="87856" y="63506"/>
                      <a:pt x="88914" y="50806"/>
                    </a:cubicBezTo>
                    <a:cubicBezTo>
                      <a:pt x="89972" y="38106"/>
                      <a:pt x="43406" y="535"/>
                      <a:pt x="28589" y="6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120675" y="1034720"/>
                <a:ext cx="174978" cy="139831"/>
              </a:xfrm>
              <a:custGeom>
                <a:avLst/>
                <a:gdLst>
                  <a:gd name="connsiteX0" fmla="*/ 25750 w 174978"/>
                  <a:gd name="connsiteY0" fmla="*/ 330 h 139831"/>
                  <a:gd name="connsiteX1" fmla="*/ 92425 w 174978"/>
                  <a:gd name="connsiteY1" fmla="*/ 47955 h 139831"/>
                  <a:gd name="connsiteX2" fmla="*/ 174975 w 174978"/>
                  <a:gd name="connsiteY2" fmla="*/ 86055 h 139831"/>
                  <a:gd name="connsiteX3" fmla="*/ 95600 w 174978"/>
                  <a:gd name="connsiteY3" fmla="*/ 136855 h 139831"/>
                  <a:gd name="connsiteX4" fmla="*/ 25750 w 174978"/>
                  <a:gd name="connsiteY4" fmla="*/ 127330 h 139831"/>
                  <a:gd name="connsiteX5" fmla="*/ 350 w 174978"/>
                  <a:gd name="connsiteY5" fmla="*/ 73355 h 139831"/>
                  <a:gd name="connsiteX6" fmla="*/ 25750 w 174978"/>
                  <a:gd name="connsiteY6" fmla="*/ 330 h 13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978" h="139831">
                    <a:moveTo>
                      <a:pt x="25750" y="330"/>
                    </a:moveTo>
                    <a:cubicBezTo>
                      <a:pt x="41096" y="-3903"/>
                      <a:pt x="67554" y="33668"/>
                      <a:pt x="92425" y="47955"/>
                    </a:cubicBezTo>
                    <a:cubicBezTo>
                      <a:pt x="117296" y="62243"/>
                      <a:pt x="174446" y="71238"/>
                      <a:pt x="174975" y="86055"/>
                    </a:cubicBezTo>
                    <a:cubicBezTo>
                      <a:pt x="175504" y="100872"/>
                      <a:pt x="120471" y="129976"/>
                      <a:pt x="95600" y="136855"/>
                    </a:cubicBezTo>
                    <a:cubicBezTo>
                      <a:pt x="70729" y="143734"/>
                      <a:pt x="41625" y="137913"/>
                      <a:pt x="25750" y="127330"/>
                    </a:cubicBezTo>
                    <a:cubicBezTo>
                      <a:pt x="9875" y="116747"/>
                      <a:pt x="2996" y="92934"/>
                      <a:pt x="350" y="73355"/>
                    </a:cubicBezTo>
                    <a:cubicBezTo>
                      <a:pt x="-2296" y="53776"/>
                      <a:pt x="10404" y="4563"/>
                      <a:pt x="25750" y="330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930051" y="1018747"/>
                <a:ext cx="149849" cy="162291"/>
              </a:xfrm>
              <a:custGeom>
                <a:avLst/>
                <a:gdLst>
                  <a:gd name="connsiteX0" fmla="*/ 73499 w 149849"/>
                  <a:gd name="connsiteY0" fmla="*/ 428 h 162291"/>
                  <a:gd name="connsiteX1" fmla="*/ 474 w 149849"/>
                  <a:gd name="connsiteY1" fmla="*/ 63928 h 162291"/>
                  <a:gd name="connsiteX2" fmla="*/ 44924 w 149849"/>
                  <a:gd name="connsiteY2" fmla="*/ 143303 h 162291"/>
                  <a:gd name="connsiteX3" fmla="*/ 102074 w 149849"/>
                  <a:gd name="connsiteY3" fmla="*/ 159178 h 162291"/>
                  <a:gd name="connsiteX4" fmla="*/ 149699 w 149849"/>
                  <a:gd name="connsiteY4" fmla="*/ 95678 h 162291"/>
                  <a:gd name="connsiteX5" fmla="*/ 73499 w 149849"/>
                  <a:gd name="connsiteY5" fmla="*/ 428 h 16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849" h="162291">
                    <a:moveTo>
                      <a:pt x="73499" y="428"/>
                    </a:moveTo>
                    <a:cubicBezTo>
                      <a:pt x="48628" y="-4864"/>
                      <a:pt x="5236" y="40116"/>
                      <a:pt x="474" y="63928"/>
                    </a:cubicBezTo>
                    <a:cubicBezTo>
                      <a:pt x="-4288" y="87740"/>
                      <a:pt x="27991" y="127428"/>
                      <a:pt x="44924" y="143303"/>
                    </a:cubicBezTo>
                    <a:cubicBezTo>
                      <a:pt x="61857" y="159178"/>
                      <a:pt x="84612" y="167115"/>
                      <a:pt x="102074" y="159178"/>
                    </a:cubicBezTo>
                    <a:cubicBezTo>
                      <a:pt x="119536" y="151241"/>
                      <a:pt x="152345" y="122666"/>
                      <a:pt x="149699" y="95678"/>
                    </a:cubicBezTo>
                    <a:cubicBezTo>
                      <a:pt x="147053" y="68691"/>
                      <a:pt x="98370" y="5720"/>
                      <a:pt x="73499" y="428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279692" y="968025"/>
                <a:ext cx="123960" cy="111763"/>
              </a:xfrm>
              <a:custGeom>
                <a:avLst/>
                <a:gdLst>
                  <a:gd name="connsiteX0" fmla="*/ 57233 w 123960"/>
                  <a:gd name="connsiteY0" fmla="*/ 350 h 111763"/>
                  <a:gd name="connsiteX1" fmla="*/ 83 w 123960"/>
                  <a:gd name="connsiteY1" fmla="*/ 63850 h 111763"/>
                  <a:gd name="connsiteX2" fmla="*/ 69933 w 123960"/>
                  <a:gd name="connsiteY2" fmla="*/ 111475 h 111763"/>
                  <a:gd name="connsiteX3" fmla="*/ 123908 w 123960"/>
                  <a:gd name="connsiteY3" fmla="*/ 41625 h 111763"/>
                  <a:gd name="connsiteX4" fmla="*/ 57233 w 123960"/>
                  <a:gd name="connsiteY4" fmla="*/ 350 h 1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60" h="111763">
                    <a:moveTo>
                      <a:pt x="57233" y="350"/>
                    </a:moveTo>
                    <a:cubicBezTo>
                      <a:pt x="36595" y="4054"/>
                      <a:pt x="-2034" y="45329"/>
                      <a:pt x="83" y="63850"/>
                    </a:cubicBezTo>
                    <a:cubicBezTo>
                      <a:pt x="2200" y="82371"/>
                      <a:pt x="49295" y="115179"/>
                      <a:pt x="69933" y="111475"/>
                    </a:cubicBezTo>
                    <a:cubicBezTo>
                      <a:pt x="90571" y="107771"/>
                      <a:pt x="125495" y="60146"/>
                      <a:pt x="123908" y="41625"/>
                    </a:cubicBezTo>
                    <a:cubicBezTo>
                      <a:pt x="122321" y="23104"/>
                      <a:pt x="77871" y="-3354"/>
                      <a:pt x="57233" y="350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301976" y="751545"/>
                <a:ext cx="69954" cy="121905"/>
              </a:xfrm>
              <a:custGeom>
                <a:avLst/>
                <a:gdLst>
                  <a:gd name="connsiteX0" fmla="*/ 24 w 69954"/>
                  <a:gd name="connsiteY0" fmla="*/ 42205 h 121905"/>
                  <a:gd name="connsiteX1" fmla="*/ 44474 w 69954"/>
                  <a:gd name="connsiteY1" fmla="*/ 121580 h 121905"/>
                  <a:gd name="connsiteX2" fmla="*/ 69874 w 69954"/>
                  <a:gd name="connsiteY2" fmla="*/ 67605 h 121905"/>
                  <a:gd name="connsiteX3" fmla="*/ 50824 w 69954"/>
                  <a:gd name="connsiteY3" fmla="*/ 930 h 121905"/>
                  <a:gd name="connsiteX4" fmla="*/ 24 w 69954"/>
                  <a:gd name="connsiteY4" fmla="*/ 42205 h 12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954" h="121905">
                    <a:moveTo>
                      <a:pt x="24" y="42205"/>
                    </a:moveTo>
                    <a:cubicBezTo>
                      <a:pt x="-1034" y="62313"/>
                      <a:pt x="32832" y="117347"/>
                      <a:pt x="44474" y="121580"/>
                    </a:cubicBezTo>
                    <a:cubicBezTo>
                      <a:pt x="56116" y="125813"/>
                      <a:pt x="68816" y="87713"/>
                      <a:pt x="69874" y="67605"/>
                    </a:cubicBezTo>
                    <a:cubicBezTo>
                      <a:pt x="70932" y="47497"/>
                      <a:pt x="61407" y="7280"/>
                      <a:pt x="50824" y="930"/>
                    </a:cubicBezTo>
                    <a:cubicBezTo>
                      <a:pt x="40241" y="-5420"/>
                      <a:pt x="1082" y="22097"/>
                      <a:pt x="24" y="42205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030199" y="943860"/>
                <a:ext cx="154326" cy="69220"/>
              </a:xfrm>
              <a:custGeom>
                <a:avLst/>
                <a:gdLst>
                  <a:gd name="connsiteX0" fmla="*/ 1926 w 154326"/>
                  <a:gd name="connsiteY0" fmla="*/ 2290 h 69220"/>
                  <a:gd name="connsiteX1" fmla="*/ 94001 w 154326"/>
                  <a:gd name="connsiteY1" fmla="*/ 14990 h 69220"/>
                  <a:gd name="connsiteX2" fmla="*/ 154326 w 154326"/>
                  <a:gd name="connsiteY2" fmla="*/ 24515 h 69220"/>
                  <a:gd name="connsiteX3" fmla="*/ 94001 w 154326"/>
                  <a:gd name="connsiteY3" fmla="*/ 59440 h 69220"/>
                  <a:gd name="connsiteX4" fmla="*/ 36851 w 154326"/>
                  <a:gd name="connsiteY4" fmla="*/ 65790 h 69220"/>
                  <a:gd name="connsiteX5" fmla="*/ 1926 w 154326"/>
                  <a:gd name="connsiteY5" fmla="*/ 2290 h 6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326" h="69220">
                    <a:moveTo>
                      <a:pt x="1926" y="2290"/>
                    </a:moveTo>
                    <a:cubicBezTo>
                      <a:pt x="11451" y="-6177"/>
                      <a:pt x="68601" y="11286"/>
                      <a:pt x="94001" y="14990"/>
                    </a:cubicBezTo>
                    <a:cubicBezTo>
                      <a:pt x="119401" y="18694"/>
                      <a:pt x="154326" y="17107"/>
                      <a:pt x="154326" y="24515"/>
                    </a:cubicBezTo>
                    <a:cubicBezTo>
                      <a:pt x="154326" y="31923"/>
                      <a:pt x="113580" y="52561"/>
                      <a:pt x="94001" y="59440"/>
                    </a:cubicBezTo>
                    <a:cubicBezTo>
                      <a:pt x="74422" y="66319"/>
                      <a:pt x="53255" y="73728"/>
                      <a:pt x="36851" y="65790"/>
                    </a:cubicBezTo>
                    <a:cubicBezTo>
                      <a:pt x="20447" y="57853"/>
                      <a:pt x="-7599" y="10757"/>
                      <a:pt x="1926" y="2290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1378743" y="833839"/>
              <a:ext cx="638072" cy="703113"/>
            </a:xfrm>
            <a:custGeom>
              <a:avLst/>
              <a:gdLst>
                <a:gd name="connsiteX0" fmla="*/ 104748 w 1184130"/>
                <a:gd name="connsiteY0" fmla="*/ 12940 h 1304832"/>
                <a:gd name="connsiteX1" fmla="*/ 114273 w 1184130"/>
                <a:gd name="connsiteY1" fmla="*/ 108190 h 1304832"/>
                <a:gd name="connsiteX2" fmla="*/ 152373 w 1184130"/>
                <a:gd name="connsiteY2" fmla="*/ 241540 h 1304832"/>
                <a:gd name="connsiteX3" fmla="*/ 247623 w 1184130"/>
                <a:gd name="connsiteY3" fmla="*/ 352665 h 1304832"/>
                <a:gd name="connsiteX4" fmla="*/ 403198 w 1184130"/>
                <a:gd name="connsiteY4" fmla="*/ 400290 h 1304832"/>
                <a:gd name="connsiteX5" fmla="*/ 546073 w 1184130"/>
                <a:gd name="connsiteY5" fmla="*/ 324090 h 1304832"/>
                <a:gd name="connsiteX6" fmla="*/ 704823 w 1184130"/>
                <a:gd name="connsiteY6" fmla="*/ 260590 h 1304832"/>
                <a:gd name="connsiteX7" fmla="*/ 904848 w 1184130"/>
                <a:gd name="connsiteY7" fmla="*/ 263765 h 1304832"/>
                <a:gd name="connsiteX8" fmla="*/ 1057248 w 1184130"/>
                <a:gd name="connsiteY8" fmla="*/ 301865 h 1304832"/>
                <a:gd name="connsiteX9" fmla="*/ 1130273 w 1184130"/>
                <a:gd name="connsiteY9" fmla="*/ 406640 h 1304832"/>
                <a:gd name="connsiteX10" fmla="*/ 1174723 w 1184130"/>
                <a:gd name="connsiteY10" fmla="*/ 533640 h 1304832"/>
                <a:gd name="connsiteX11" fmla="*/ 1181073 w 1184130"/>
                <a:gd name="connsiteY11" fmla="*/ 695565 h 1304832"/>
                <a:gd name="connsiteX12" fmla="*/ 1136623 w 1184130"/>
                <a:gd name="connsiteY12" fmla="*/ 793990 h 1304832"/>
                <a:gd name="connsiteX13" fmla="*/ 993748 w 1184130"/>
                <a:gd name="connsiteY13" fmla="*/ 892415 h 1304832"/>
                <a:gd name="connsiteX14" fmla="*/ 844523 w 1184130"/>
                <a:gd name="connsiteY14" fmla="*/ 908290 h 1304832"/>
                <a:gd name="connsiteX15" fmla="*/ 641323 w 1184130"/>
                <a:gd name="connsiteY15" fmla="*/ 901940 h 1304832"/>
                <a:gd name="connsiteX16" fmla="*/ 495273 w 1184130"/>
                <a:gd name="connsiteY16" fmla="*/ 825740 h 1304832"/>
                <a:gd name="connsiteX17" fmla="*/ 374623 w 1184130"/>
                <a:gd name="connsiteY17" fmla="*/ 793990 h 1304832"/>
                <a:gd name="connsiteX18" fmla="*/ 212698 w 1184130"/>
                <a:gd name="connsiteY18" fmla="*/ 895590 h 1304832"/>
                <a:gd name="connsiteX19" fmla="*/ 120623 w 1184130"/>
                <a:gd name="connsiteY19" fmla="*/ 1105140 h 1304832"/>
                <a:gd name="connsiteX20" fmla="*/ 101573 w 1184130"/>
                <a:gd name="connsiteY20" fmla="*/ 1289290 h 1304832"/>
                <a:gd name="connsiteX21" fmla="*/ 19023 w 1184130"/>
                <a:gd name="connsiteY21" fmla="*/ 1273415 h 1304832"/>
                <a:gd name="connsiteX22" fmla="*/ 44423 w 1184130"/>
                <a:gd name="connsiteY22" fmla="*/ 1101965 h 1304832"/>
                <a:gd name="connsiteX23" fmla="*/ 107923 w 1184130"/>
                <a:gd name="connsiteY23" fmla="*/ 901940 h 1304832"/>
                <a:gd name="connsiteX24" fmla="*/ 257148 w 1184130"/>
                <a:gd name="connsiteY24" fmla="*/ 759065 h 1304832"/>
                <a:gd name="connsiteX25" fmla="*/ 450823 w 1184130"/>
                <a:gd name="connsiteY25" fmla="*/ 705090 h 1304832"/>
                <a:gd name="connsiteX26" fmla="*/ 514323 w 1184130"/>
                <a:gd name="connsiteY26" fmla="*/ 555865 h 1304832"/>
                <a:gd name="connsiteX27" fmla="*/ 482573 w 1184130"/>
                <a:gd name="connsiteY27" fmla="*/ 460615 h 1304832"/>
                <a:gd name="connsiteX28" fmla="*/ 358748 w 1184130"/>
                <a:gd name="connsiteY28" fmla="*/ 473315 h 1304832"/>
                <a:gd name="connsiteX29" fmla="*/ 190473 w 1184130"/>
                <a:gd name="connsiteY29" fmla="*/ 406640 h 1304832"/>
                <a:gd name="connsiteX30" fmla="*/ 63473 w 1184130"/>
                <a:gd name="connsiteY30" fmla="*/ 241540 h 1304832"/>
                <a:gd name="connsiteX31" fmla="*/ 9498 w 1184130"/>
                <a:gd name="connsiteY31" fmla="*/ 98665 h 1304832"/>
                <a:gd name="connsiteX32" fmla="*/ 9498 w 1184130"/>
                <a:gd name="connsiteY32" fmla="*/ 9765 h 1304832"/>
                <a:gd name="connsiteX33" fmla="*/ 104748 w 1184130"/>
                <a:gd name="connsiteY33" fmla="*/ 12940 h 13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4130" h="1304832">
                  <a:moveTo>
                    <a:pt x="104748" y="12940"/>
                  </a:moveTo>
                  <a:cubicBezTo>
                    <a:pt x="122211" y="29344"/>
                    <a:pt x="106336" y="70090"/>
                    <a:pt x="114273" y="108190"/>
                  </a:cubicBezTo>
                  <a:cubicBezTo>
                    <a:pt x="122210" y="146290"/>
                    <a:pt x="130148" y="200794"/>
                    <a:pt x="152373" y="241540"/>
                  </a:cubicBezTo>
                  <a:cubicBezTo>
                    <a:pt x="174598" y="282286"/>
                    <a:pt x="205819" y="326207"/>
                    <a:pt x="247623" y="352665"/>
                  </a:cubicBezTo>
                  <a:cubicBezTo>
                    <a:pt x="289427" y="379123"/>
                    <a:pt x="353456" y="405052"/>
                    <a:pt x="403198" y="400290"/>
                  </a:cubicBezTo>
                  <a:cubicBezTo>
                    <a:pt x="452940" y="395528"/>
                    <a:pt x="495802" y="347373"/>
                    <a:pt x="546073" y="324090"/>
                  </a:cubicBezTo>
                  <a:cubicBezTo>
                    <a:pt x="596344" y="300807"/>
                    <a:pt x="645027" y="270644"/>
                    <a:pt x="704823" y="260590"/>
                  </a:cubicBezTo>
                  <a:cubicBezTo>
                    <a:pt x="764619" y="250536"/>
                    <a:pt x="846111" y="256886"/>
                    <a:pt x="904848" y="263765"/>
                  </a:cubicBezTo>
                  <a:cubicBezTo>
                    <a:pt x="963585" y="270644"/>
                    <a:pt x="1019677" y="278053"/>
                    <a:pt x="1057248" y="301865"/>
                  </a:cubicBezTo>
                  <a:cubicBezTo>
                    <a:pt x="1094819" y="325677"/>
                    <a:pt x="1110694" y="368011"/>
                    <a:pt x="1130273" y="406640"/>
                  </a:cubicBezTo>
                  <a:cubicBezTo>
                    <a:pt x="1149852" y="445269"/>
                    <a:pt x="1166256" y="485486"/>
                    <a:pt x="1174723" y="533640"/>
                  </a:cubicBezTo>
                  <a:cubicBezTo>
                    <a:pt x="1183190" y="581794"/>
                    <a:pt x="1187423" y="652173"/>
                    <a:pt x="1181073" y="695565"/>
                  </a:cubicBezTo>
                  <a:cubicBezTo>
                    <a:pt x="1174723" y="738957"/>
                    <a:pt x="1167844" y="761182"/>
                    <a:pt x="1136623" y="793990"/>
                  </a:cubicBezTo>
                  <a:cubicBezTo>
                    <a:pt x="1105402" y="826798"/>
                    <a:pt x="1042431" y="873365"/>
                    <a:pt x="993748" y="892415"/>
                  </a:cubicBezTo>
                  <a:cubicBezTo>
                    <a:pt x="945065" y="911465"/>
                    <a:pt x="903260" y="906703"/>
                    <a:pt x="844523" y="908290"/>
                  </a:cubicBezTo>
                  <a:cubicBezTo>
                    <a:pt x="785786" y="909877"/>
                    <a:pt x="699531" y="915698"/>
                    <a:pt x="641323" y="901940"/>
                  </a:cubicBezTo>
                  <a:cubicBezTo>
                    <a:pt x="583115" y="888182"/>
                    <a:pt x="539723" y="843732"/>
                    <a:pt x="495273" y="825740"/>
                  </a:cubicBezTo>
                  <a:cubicBezTo>
                    <a:pt x="450823" y="807748"/>
                    <a:pt x="421719" y="782348"/>
                    <a:pt x="374623" y="793990"/>
                  </a:cubicBezTo>
                  <a:cubicBezTo>
                    <a:pt x="327527" y="805632"/>
                    <a:pt x="255031" y="843732"/>
                    <a:pt x="212698" y="895590"/>
                  </a:cubicBezTo>
                  <a:cubicBezTo>
                    <a:pt x="170365" y="947448"/>
                    <a:pt x="139144" y="1039523"/>
                    <a:pt x="120623" y="1105140"/>
                  </a:cubicBezTo>
                  <a:cubicBezTo>
                    <a:pt x="102102" y="1170757"/>
                    <a:pt x="118506" y="1261244"/>
                    <a:pt x="101573" y="1289290"/>
                  </a:cubicBezTo>
                  <a:cubicBezTo>
                    <a:pt x="84640" y="1317336"/>
                    <a:pt x="28548" y="1304636"/>
                    <a:pt x="19023" y="1273415"/>
                  </a:cubicBezTo>
                  <a:cubicBezTo>
                    <a:pt x="9498" y="1242194"/>
                    <a:pt x="29606" y="1163877"/>
                    <a:pt x="44423" y="1101965"/>
                  </a:cubicBezTo>
                  <a:cubicBezTo>
                    <a:pt x="59240" y="1040053"/>
                    <a:pt x="72469" y="959090"/>
                    <a:pt x="107923" y="901940"/>
                  </a:cubicBezTo>
                  <a:cubicBezTo>
                    <a:pt x="143377" y="844790"/>
                    <a:pt x="199998" y="791873"/>
                    <a:pt x="257148" y="759065"/>
                  </a:cubicBezTo>
                  <a:cubicBezTo>
                    <a:pt x="314298" y="726257"/>
                    <a:pt x="407960" y="738957"/>
                    <a:pt x="450823" y="705090"/>
                  </a:cubicBezTo>
                  <a:cubicBezTo>
                    <a:pt x="493686" y="671223"/>
                    <a:pt x="509031" y="596611"/>
                    <a:pt x="514323" y="555865"/>
                  </a:cubicBezTo>
                  <a:cubicBezTo>
                    <a:pt x="519615" y="515119"/>
                    <a:pt x="508502" y="474373"/>
                    <a:pt x="482573" y="460615"/>
                  </a:cubicBezTo>
                  <a:cubicBezTo>
                    <a:pt x="456644" y="446857"/>
                    <a:pt x="407431" y="482311"/>
                    <a:pt x="358748" y="473315"/>
                  </a:cubicBezTo>
                  <a:cubicBezTo>
                    <a:pt x="310065" y="464319"/>
                    <a:pt x="239686" y="445269"/>
                    <a:pt x="190473" y="406640"/>
                  </a:cubicBezTo>
                  <a:cubicBezTo>
                    <a:pt x="141261" y="368011"/>
                    <a:pt x="93635" y="292869"/>
                    <a:pt x="63473" y="241540"/>
                  </a:cubicBezTo>
                  <a:cubicBezTo>
                    <a:pt x="33311" y="190211"/>
                    <a:pt x="18494" y="137294"/>
                    <a:pt x="9498" y="98665"/>
                  </a:cubicBezTo>
                  <a:cubicBezTo>
                    <a:pt x="502" y="60036"/>
                    <a:pt x="-6377" y="23523"/>
                    <a:pt x="9498" y="9765"/>
                  </a:cubicBezTo>
                  <a:cubicBezTo>
                    <a:pt x="25373" y="-3993"/>
                    <a:pt x="87285" y="-3464"/>
                    <a:pt x="104748" y="12940"/>
                  </a:cubicBezTo>
                  <a:close/>
                </a:path>
              </a:pathLst>
            </a:custGeom>
            <a:solidFill>
              <a:srgbClr val="C00000">
                <a:alpha val="34000"/>
              </a:srgb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184534" y="1623430"/>
              <a:ext cx="1692573" cy="2693385"/>
              <a:chOff x="2184534" y="1569721"/>
              <a:chExt cx="1692573" cy="2693385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762492" y="1862168"/>
                <a:ext cx="1114615" cy="2400938"/>
              </a:xfrm>
              <a:custGeom>
                <a:avLst/>
                <a:gdLst>
                  <a:gd name="connsiteX0" fmla="*/ 38 w 1032682"/>
                  <a:gd name="connsiteY0" fmla="*/ 631057 h 2269451"/>
                  <a:gd name="connsiteX1" fmla="*/ 76238 w 1032682"/>
                  <a:gd name="connsiteY1" fmla="*/ 469132 h 2269451"/>
                  <a:gd name="connsiteX2" fmla="*/ 181013 w 1032682"/>
                  <a:gd name="connsiteY2" fmla="*/ 345307 h 2269451"/>
                  <a:gd name="connsiteX3" fmla="*/ 495338 w 1032682"/>
                  <a:gd name="connsiteY3" fmla="*/ 259582 h 2269451"/>
                  <a:gd name="connsiteX4" fmla="*/ 676313 w 1032682"/>
                  <a:gd name="connsiteY4" fmla="*/ 231007 h 2269451"/>
                  <a:gd name="connsiteX5" fmla="*/ 895388 w 1032682"/>
                  <a:gd name="connsiteY5" fmla="*/ 78607 h 2269451"/>
                  <a:gd name="connsiteX6" fmla="*/ 943013 w 1032682"/>
                  <a:gd name="connsiteY6" fmla="*/ 2407 h 2269451"/>
                  <a:gd name="connsiteX7" fmla="*/ 1028738 w 1032682"/>
                  <a:gd name="connsiteY7" fmla="*/ 164332 h 2269451"/>
                  <a:gd name="connsiteX8" fmla="*/ 1009688 w 1032682"/>
                  <a:gd name="connsiteY8" fmla="*/ 507232 h 2269451"/>
                  <a:gd name="connsiteX9" fmla="*/ 933488 w 1032682"/>
                  <a:gd name="connsiteY9" fmla="*/ 850132 h 2269451"/>
                  <a:gd name="connsiteX10" fmla="*/ 1000163 w 1032682"/>
                  <a:gd name="connsiteY10" fmla="*/ 1059682 h 2269451"/>
                  <a:gd name="connsiteX11" fmla="*/ 1028738 w 1032682"/>
                  <a:gd name="connsiteY11" fmla="*/ 1335907 h 2269451"/>
                  <a:gd name="connsiteX12" fmla="*/ 971588 w 1032682"/>
                  <a:gd name="connsiteY12" fmla="*/ 1535932 h 2269451"/>
                  <a:gd name="connsiteX13" fmla="*/ 914438 w 1032682"/>
                  <a:gd name="connsiteY13" fmla="*/ 1755007 h 2269451"/>
                  <a:gd name="connsiteX14" fmla="*/ 904913 w 1032682"/>
                  <a:gd name="connsiteY14" fmla="*/ 1974082 h 2269451"/>
                  <a:gd name="connsiteX15" fmla="*/ 847763 w 1032682"/>
                  <a:gd name="connsiteY15" fmla="*/ 2145532 h 2269451"/>
                  <a:gd name="connsiteX16" fmla="*/ 590588 w 1032682"/>
                  <a:gd name="connsiteY16" fmla="*/ 2269357 h 2269451"/>
                  <a:gd name="connsiteX17" fmla="*/ 257213 w 1032682"/>
                  <a:gd name="connsiteY17" fmla="*/ 2126482 h 2269451"/>
                  <a:gd name="connsiteX18" fmla="*/ 152438 w 1032682"/>
                  <a:gd name="connsiteY18" fmla="*/ 1774057 h 2269451"/>
                  <a:gd name="connsiteX19" fmla="*/ 161963 w 1032682"/>
                  <a:gd name="connsiteY19" fmla="*/ 1393057 h 2269451"/>
                  <a:gd name="connsiteX20" fmla="*/ 171488 w 1032682"/>
                  <a:gd name="connsiteY20" fmla="*/ 1059682 h 2269451"/>
                  <a:gd name="connsiteX21" fmla="*/ 85763 w 1032682"/>
                  <a:gd name="connsiteY21" fmla="*/ 726307 h 2269451"/>
                  <a:gd name="connsiteX22" fmla="*/ 38 w 1032682"/>
                  <a:gd name="connsiteY22" fmla="*/ 631057 h 2269451"/>
                  <a:gd name="connsiteX0" fmla="*/ 38 w 1031463"/>
                  <a:gd name="connsiteY0" fmla="*/ 603810 h 2242204"/>
                  <a:gd name="connsiteX1" fmla="*/ 76238 w 1031463"/>
                  <a:gd name="connsiteY1" fmla="*/ 441885 h 2242204"/>
                  <a:gd name="connsiteX2" fmla="*/ 181013 w 1031463"/>
                  <a:gd name="connsiteY2" fmla="*/ 318060 h 2242204"/>
                  <a:gd name="connsiteX3" fmla="*/ 495338 w 1031463"/>
                  <a:gd name="connsiteY3" fmla="*/ 232335 h 2242204"/>
                  <a:gd name="connsiteX4" fmla="*/ 676313 w 1031463"/>
                  <a:gd name="connsiteY4" fmla="*/ 203760 h 2242204"/>
                  <a:gd name="connsiteX5" fmla="*/ 895388 w 1031463"/>
                  <a:gd name="connsiteY5" fmla="*/ 51360 h 2242204"/>
                  <a:gd name="connsiteX6" fmla="*/ 960622 w 1031463"/>
                  <a:gd name="connsiteY6" fmla="*/ 3775 h 2242204"/>
                  <a:gd name="connsiteX7" fmla="*/ 1028738 w 1031463"/>
                  <a:gd name="connsiteY7" fmla="*/ 137085 h 2242204"/>
                  <a:gd name="connsiteX8" fmla="*/ 1009688 w 1031463"/>
                  <a:gd name="connsiteY8" fmla="*/ 479985 h 2242204"/>
                  <a:gd name="connsiteX9" fmla="*/ 933488 w 1031463"/>
                  <a:gd name="connsiteY9" fmla="*/ 822885 h 2242204"/>
                  <a:gd name="connsiteX10" fmla="*/ 1000163 w 1031463"/>
                  <a:gd name="connsiteY10" fmla="*/ 1032435 h 2242204"/>
                  <a:gd name="connsiteX11" fmla="*/ 1028738 w 1031463"/>
                  <a:gd name="connsiteY11" fmla="*/ 1308660 h 2242204"/>
                  <a:gd name="connsiteX12" fmla="*/ 971588 w 1031463"/>
                  <a:gd name="connsiteY12" fmla="*/ 1508685 h 2242204"/>
                  <a:gd name="connsiteX13" fmla="*/ 914438 w 1031463"/>
                  <a:gd name="connsiteY13" fmla="*/ 1727760 h 2242204"/>
                  <a:gd name="connsiteX14" fmla="*/ 904913 w 1031463"/>
                  <a:gd name="connsiteY14" fmla="*/ 1946835 h 2242204"/>
                  <a:gd name="connsiteX15" fmla="*/ 847763 w 1031463"/>
                  <a:gd name="connsiteY15" fmla="*/ 2118285 h 2242204"/>
                  <a:gd name="connsiteX16" fmla="*/ 590588 w 1031463"/>
                  <a:gd name="connsiteY16" fmla="*/ 2242110 h 2242204"/>
                  <a:gd name="connsiteX17" fmla="*/ 257213 w 1031463"/>
                  <a:gd name="connsiteY17" fmla="*/ 2099235 h 2242204"/>
                  <a:gd name="connsiteX18" fmla="*/ 152438 w 1031463"/>
                  <a:gd name="connsiteY18" fmla="*/ 1746810 h 2242204"/>
                  <a:gd name="connsiteX19" fmla="*/ 161963 w 1031463"/>
                  <a:gd name="connsiteY19" fmla="*/ 1365810 h 2242204"/>
                  <a:gd name="connsiteX20" fmla="*/ 171488 w 1031463"/>
                  <a:gd name="connsiteY20" fmla="*/ 1032435 h 2242204"/>
                  <a:gd name="connsiteX21" fmla="*/ 85763 w 1031463"/>
                  <a:gd name="connsiteY21" fmla="*/ 699060 h 2242204"/>
                  <a:gd name="connsiteX22" fmla="*/ 38 w 1031463"/>
                  <a:gd name="connsiteY22" fmla="*/ 603810 h 2242204"/>
                  <a:gd name="connsiteX0" fmla="*/ 38 w 1030579"/>
                  <a:gd name="connsiteY0" fmla="*/ 586221 h 2224615"/>
                  <a:gd name="connsiteX1" fmla="*/ 76238 w 1030579"/>
                  <a:gd name="connsiteY1" fmla="*/ 424296 h 2224615"/>
                  <a:gd name="connsiteX2" fmla="*/ 181013 w 1030579"/>
                  <a:gd name="connsiteY2" fmla="*/ 300471 h 2224615"/>
                  <a:gd name="connsiteX3" fmla="*/ 495338 w 1030579"/>
                  <a:gd name="connsiteY3" fmla="*/ 214746 h 2224615"/>
                  <a:gd name="connsiteX4" fmla="*/ 676313 w 1030579"/>
                  <a:gd name="connsiteY4" fmla="*/ 186171 h 2224615"/>
                  <a:gd name="connsiteX5" fmla="*/ 895388 w 1030579"/>
                  <a:gd name="connsiteY5" fmla="*/ 33771 h 2224615"/>
                  <a:gd name="connsiteX6" fmla="*/ 973829 w 1030579"/>
                  <a:gd name="connsiteY6" fmla="*/ 5996 h 2224615"/>
                  <a:gd name="connsiteX7" fmla="*/ 1028738 w 1030579"/>
                  <a:gd name="connsiteY7" fmla="*/ 119496 h 2224615"/>
                  <a:gd name="connsiteX8" fmla="*/ 1009688 w 1030579"/>
                  <a:gd name="connsiteY8" fmla="*/ 462396 h 2224615"/>
                  <a:gd name="connsiteX9" fmla="*/ 933488 w 1030579"/>
                  <a:gd name="connsiteY9" fmla="*/ 805296 h 2224615"/>
                  <a:gd name="connsiteX10" fmla="*/ 1000163 w 1030579"/>
                  <a:gd name="connsiteY10" fmla="*/ 1014846 h 2224615"/>
                  <a:gd name="connsiteX11" fmla="*/ 1028738 w 1030579"/>
                  <a:gd name="connsiteY11" fmla="*/ 1291071 h 2224615"/>
                  <a:gd name="connsiteX12" fmla="*/ 971588 w 1030579"/>
                  <a:gd name="connsiteY12" fmla="*/ 1491096 h 2224615"/>
                  <a:gd name="connsiteX13" fmla="*/ 914438 w 1030579"/>
                  <a:gd name="connsiteY13" fmla="*/ 1710171 h 2224615"/>
                  <a:gd name="connsiteX14" fmla="*/ 904913 w 1030579"/>
                  <a:gd name="connsiteY14" fmla="*/ 1929246 h 2224615"/>
                  <a:gd name="connsiteX15" fmla="*/ 847763 w 1030579"/>
                  <a:gd name="connsiteY15" fmla="*/ 2100696 h 2224615"/>
                  <a:gd name="connsiteX16" fmla="*/ 590588 w 1030579"/>
                  <a:gd name="connsiteY16" fmla="*/ 2224521 h 2224615"/>
                  <a:gd name="connsiteX17" fmla="*/ 257213 w 1030579"/>
                  <a:gd name="connsiteY17" fmla="*/ 2081646 h 2224615"/>
                  <a:gd name="connsiteX18" fmla="*/ 152438 w 1030579"/>
                  <a:gd name="connsiteY18" fmla="*/ 1729221 h 2224615"/>
                  <a:gd name="connsiteX19" fmla="*/ 161963 w 1030579"/>
                  <a:gd name="connsiteY19" fmla="*/ 1348221 h 2224615"/>
                  <a:gd name="connsiteX20" fmla="*/ 171488 w 1030579"/>
                  <a:gd name="connsiteY20" fmla="*/ 1014846 h 2224615"/>
                  <a:gd name="connsiteX21" fmla="*/ 85763 w 1030579"/>
                  <a:gd name="connsiteY21" fmla="*/ 681471 h 2224615"/>
                  <a:gd name="connsiteX22" fmla="*/ 38 w 1030579"/>
                  <a:gd name="connsiteY22" fmla="*/ 586221 h 2224615"/>
                  <a:gd name="connsiteX0" fmla="*/ 38 w 1030294"/>
                  <a:gd name="connsiteY0" fmla="*/ 580913 h 2219307"/>
                  <a:gd name="connsiteX1" fmla="*/ 76238 w 1030294"/>
                  <a:gd name="connsiteY1" fmla="*/ 418988 h 2219307"/>
                  <a:gd name="connsiteX2" fmla="*/ 181013 w 1030294"/>
                  <a:gd name="connsiteY2" fmla="*/ 295163 h 2219307"/>
                  <a:gd name="connsiteX3" fmla="*/ 495338 w 1030294"/>
                  <a:gd name="connsiteY3" fmla="*/ 209438 h 2219307"/>
                  <a:gd name="connsiteX4" fmla="*/ 676313 w 1030294"/>
                  <a:gd name="connsiteY4" fmla="*/ 180863 h 2219307"/>
                  <a:gd name="connsiteX5" fmla="*/ 895388 w 1030294"/>
                  <a:gd name="connsiteY5" fmla="*/ 28463 h 2219307"/>
                  <a:gd name="connsiteX6" fmla="*/ 978231 w 1030294"/>
                  <a:gd name="connsiteY6" fmla="*/ 7292 h 2219307"/>
                  <a:gd name="connsiteX7" fmla="*/ 1028738 w 1030294"/>
                  <a:gd name="connsiteY7" fmla="*/ 114188 h 2219307"/>
                  <a:gd name="connsiteX8" fmla="*/ 1009688 w 1030294"/>
                  <a:gd name="connsiteY8" fmla="*/ 457088 h 2219307"/>
                  <a:gd name="connsiteX9" fmla="*/ 933488 w 1030294"/>
                  <a:gd name="connsiteY9" fmla="*/ 799988 h 2219307"/>
                  <a:gd name="connsiteX10" fmla="*/ 1000163 w 1030294"/>
                  <a:gd name="connsiteY10" fmla="*/ 1009538 h 2219307"/>
                  <a:gd name="connsiteX11" fmla="*/ 1028738 w 1030294"/>
                  <a:gd name="connsiteY11" fmla="*/ 1285763 h 2219307"/>
                  <a:gd name="connsiteX12" fmla="*/ 971588 w 1030294"/>
                  <a:gd name="connsiteY12" fmla="*/ 1485788 h 2219307"/>
                  <a:gd name="connsiteX13" fmla="*/ 914438 w 1030294"/>
                  <a:gd name="connsiteY13" fmla="*/ 1704863 h 2219307"/>
                  <a:gd name="connsiteX14" fmla="*/ 904913 w 1030294"/>
                  <a:gd name="connsiteY14" fmla="*/ 1923938 h 2219307"/>
                  <a:gd name="connsiteX15" fmla="*/ 847763 w 1030294"/>
                  <a:gd name="connsiteY15" fmla="*/ 2095388 h 2219307"/>
                  <a:gd name="connsiteX16" fmla="*/ 590588 w 1030294"/>
                  <a:gd name="connsiteY16" fmla="*/ 2219213 h 2219307"/>
                  <a:gd name="connsiteX17" fmla="*/ 257213 w 1030294"/>
                  <a:gd name="connsiteY17" fmla="*/ 2076338 h 2219307"/>
                  <a:gd name="connsiteX18" fmla="*/ 152438 w 1030294"/>
                  <a:gd name="connsiteY18" fmla="*/ 1723913 h 2219307"/>
                  <a:gd name="connsiteX19" fmla="*/ 161963 w 1030294"/>
                  <a:gd name="connsiteY19" fmla="*/ 1342913 h 2219307"/>
                  <a:gd name="connsiteX20" fmla="*/ 171488 w 1030294"/>
                  <a:gd name="connsiteY20" fmla="*/ 1009538 h 2219307"/>
                  <a:gd name="connsiteX21" fmla="*/ 85763 w 1030294"/>
                  <a:gd name="connsiteY21" fmla="*/ 676163 h 2219307"/>
                  <a:gd name="connsiteX22" fmla="*/ 38 w 1030294"/>
                  <a:gd name="connsiteY22" fmla="*/ 580913 h 221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30294" h="2219307">
                    <a:moveTo>
                      <a:pt x="38" y="580913"/>
                    </a:moveTo>
                    <a:cubicBezTo>
                      <a:pt x="-1549" y="538051"/>
                      <a:pt x="46076" y="466613"/>
                      <a:pt x="76238" y="418988"/>
                    </a:cubicBezTo>
                    <a:cubicBezTo>
                      <a:pt x="106400" y="371363"/>
                      <a:pt x="111163" y="330088"/>
                      <a:pt x="181013" y="295163"/>
                    </a:cubicBezTo>
                    <a:cubicBezTo>
                      <a:pt x="250863" y="260238"/>
                      <a:pt x="412788" y="228488"/>
                      <a:pt x="495338" y="209438"/>
                    </a:cubicBezTo>
                    <a:cubicBezTo>
                      <a:pt x="577888" y="190388"/>
                      <a:pt x="609638" y="211025"/>
                      <a:pt x="676313" y="180863"/>
                    </a:cubicBezTo>
                    <a:cubicBezTo>
                      <a:pt x="742988" y="150701"/>
                      <a:pt x="845068" y="57391"/>
                      <a:pt x="895388" y="28463"/>
                    </a:cubicBezTo>
                    <a:cubicBezTo>
                      <a:pt x="945708" y="-465"/>
                      <a:pt x="956006" y="-6996"/>
                      <a:pt x="978231" y="7292"/>
                    </a:cubicBezTo>
                    <a:cubicBezTo>
                      <a:pt x="1000456" y="21580"/>
                      <a:pt x="1023495" y="39222"/>
                      <a:pt x="1028738" y="114188"/>
                    </a:cubicBezTo>
                    <a:cubicBezTo>
                      <a:pt x="1033981" y="189154"/>
                      <a:pt x="1025563" y="342788"/>
                      <a:pt x="1009688" y="457088"/>
                    </a:cubicBezTo>
                    <a:cubicBezTo>
                      <a:pt x="993813" y="571388"/>
                      <a:pt x="935076" y="707913"/>
                      <a:pt x="933488" y="799988"/>
                    </a:cubicBezTo>
                    <a:cubicBezTo>
                      <a:pt x="931901" y="892063"/>
                      <a:pt x="984288" y="928576"/>
                      <a:pt x="1000163" y="1009538"/>
                    </a:cubicBezTo>
                    <a:cubicBezTo>
                      <a:pt x="1016038" y="1090501"/>
                      <a:pt x="1033500" y="1206388"/>
                      <a:pt x="1028738" y="1285763"/>
                    </a:cubicBezTo>
                    <a:cubicBezTo>
                      <a:pt x="1023976" y="1365138"/>
                      <a:pt x="990638" y="1415938"/>
                      <a:pt x="971588" y="1485788"/>
                    </a:cubicBezTo>
                    <a:cubicBezTo>
                      <a:pt x="952538" y="1555638"/>
                      <a:pt x="925550" y="1631838"/>
                      <a:pt x="914438" y="1704863"/>
                    </a:cubicBezTo>
                    <a:cubicBezTo>
                      <a:pt x="903326" y="1777888"/>
                      <a:pt x="916026" y="1858850"/>
                      <a:pt x="904913" y="1923938"/>
                    </a:cubicBezTo>
                    <a:cubicBezTo>
                      <a:pt x="893800" y="1989026"/>
                      <a:pt x="900150" y="2046176"/>
                      <a:pt x="847763" y="2095388"/>
                    </a:cubicBezTo>
                    <a:cubicBezTo>
                      <a:pt x="795376" y="2144600"/>
                      <a:pt x="689013" y="2222388"/>
                      <a:pt x="590588" y="2219213"/>
                    </a:cubicBezTo>
                    <a:cubicBezTo>
                      <a:pt x="492163" y="2216038"/>
                      <a:pt x="330238" y="2158888"/>
                      <a:pt x="257213" y="2076338"/>
                    </a:cubicBezTo>
                    <a:cubicBezTo>
                      <a:pt x="184188" y="1993788"/>
                      <a:pt x="168313" y="1846150"/>
                      <a:pt x="152438" y="1723913"/>
                    </a:cubicBezTo>
                    <a:cubicBezTo>
                      <a:pt x="136563" y="1601676"/>
                      <a:pt x="158788" y="1461975"/>
                      <a:pt x="161963" y="1342913"/>
                    </a:cubicBezTo>
                    <a:cubicBezTo>
                      <a:pt x="165138" y="1223851"/>
                      <a:pt x="184188" y="1120663"/>
                      <a:pt x="171488" y="1009538"/>
                    </a:cubicBezTo>
                    <a:cubicBezTo>
                      <a:pt x="158788" y="898413"/>
                      <a:pt x="109576" y="749188"/>
                      <a:pt x="85763" y="676163"/>
                    </a:cubicBezTo>
                    <a:cubicBezTo>
                      <a:pt x="61951" y="603138"/>
                      <a:pt x="1625" y="623775"/>
                      <a:pt x="38" y="580913"/>
                    </a:cubicBezTo>
                    <a:close/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752230" y="2057832"/>
                <a:ext cx="741927" cy="450035"/>
              </a:xfrm>
              <a:custGeom>
                <a:avLst/>
                <a:gdLst>
                  <a:gd name="connsiteX0" fmla="*/ 0 w 685800"/>
                  <a:gd name="connsiteY0" fmla="*/ 409575 h 415990"/>
                  <a:gd name="connsiteX1" fmla="*/ 180975 w 685800"/>
                  <a:gd name="connsiteY1" fmla="*/ 409575 h 415990"/>
                  <a:gd name="connsiteX2" fmla="*/ 428625 w 685800"/>
                  <a:gd name="connsiteY2" fmla="*/ 342900 h 415990"/>
                  <a:gd name="connsiteX3" fmla="*/ 590550 w 685800"/>
                  <a:gd name="connsiteY3" fmla="*/ 171450 h 415990"/>
                  <a:gd name="connsiteX4" fmla="*/ 685800 w 685800"/>
                  <a:gd name="connsiteY4" fmla="*/ 0 h 41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415990">
                    <a:moveTo>
                      <a:pt x="0" y="409575"/>
                    </a:moveTo>
                    <a:cubicBezTo>
                      <a:pt x="54768" y="415131"/>
                      <a:pt x="109537" y="420688"/>
                      <a:pt x="180975" y="409575"/>
                    </a:cubicBezTo>
                    <a:cubicBezTo>
                      <a:pt x="252413" y="398462"/>
                      <a:pt x="360363" y="382587"/>
                      <a:pt x="428625" y="342900"/>
                    </a:cubicBezTo>
                    <a:cubicBezTo>
                      <a:pt x="496887" y="303213"/>
                      <a:pt x="547687" y="228600"/>
                      <a:pt x="590550" y="171450"/>
                    </a:cubicBezTo>
                    <a:cubicBezTo>
                      <a:pt x="633413" y="114300"/>
                      <a:pt x="659606" y="57150"/>
                      <a:pt x="685800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243413" y="2421925"/>
                <a:ext cx="309136" cy="48204"/>
              </a:xfrm>
              <a:custGeom>
                <a:avLst/>
                <a:gdLst>
                  <a:gd name="connsiteX0" fmla="*/ 0 w 381000"/>
                  <a:gd name="connsiteY0" fmla="*/ 152400 h 196957"/>
                  <a:gd name="connsiteX1" fmla="*/ 127000 w 381000"/>
                  <a:gd name="connsiteY1" fmla="*/ 196850 h 196957"/>
                  <a:gd name="connsiteX2" fmla="*/ 285750 w 381000"/>
                  <a:gd name="connsiteY2" fmla="*/ 158750 h 196957"/>
                  <a:gd name="connsiteX3" fmla="*/ 381000 w 381000"/>
                  <a:gd name="connsiteY3" fmla="*/ 0 h 196957"/>
                  <a:gd name="connsiteX0" fmla="*/ 0 w 285750"/>
                  <a:gd name="connsiteY0" fmla="*/ 0 h 44557"/>
                  <a:gd name="connsiteX1" fmla="*/ 127000 w 285750"/>
                  <a:gd name="connsiteY1" fmla="*/ 44450 h 44557"/>
                  <a:gd name="connsiteX2" fmla="*/ 285750 w 285750"/>
                  <a:gd name="connsiteY2" fmla="*/ 6350 h 4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44557">
                    <a:moveTo>
                      <a:pt x="0" y="0"/>
                    </a:moveTo>
                    <a:cubicBezTo>
                      <a:pt x="39687" y="21696"/>
                      <a:pt x="79375" y="43392"/>
                      <a:pt x="127000" y="44450"/>
                    </a:cubicBezTo>
                    <a:cubicBezTo>
                      <a:pt x="174625" y="45508"/>
                      <a:pt x="243417" y="39158"/>
                      <a:pt x="285750" y="635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58710" y="1899829"/>
                <a:ext cx="888170" cy="849315"/>
              </a:xfrm>
              <a:custGeom>
                <a:avLst/>
                <a:gdLst>
                  <a:gd name="connsiteX0" fmla="*/ 793750 w 820980"/>
                  <a:gd name="connsiteY0" fmla="*/ 0 h 785064"/>
                  <a:gd name="connsiteX1" fmla="*/ 819150 w 820980"/>
                  <a:gd name="connsiteY1" fmla="*/ 146050 h 785064"/>
                  <a:gd name="connsiteX2" fmla="*/ 749300 w 820980"/>
                  <a:gd name="connsiteY2" fmla="*/ 336550 h 785064"/>
                  <a:gd name="connsiteX3" fmla="*/ 565150 w 820980"/>
                  <a:gd name="connsiteY3" fmla="*/ 584200 h 785064"/>
                  <a:gd name="connsiteX4" fmla="*/ 349250 w 820980"/>
                  <a:gd name="connsiteY4" fmla="*/ 774700 h 785064"/>
                  <a:gd name="connsiteX5" fmla="*/ 152400 w 820980"/>
                  <a:gd name="connsiteY5" fmla="*/ 749300 h 785064"/>
                  <a:gd name="connsiteX6" fmla="*/ 0 w 820980"/>
                  <a:gd name="connsiteY6" fmla="*/ 660400 h 78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0980" h="785064">
                    <a:moveTo>
                      <a:pt x="793750" y="0"/>
                    </a:moveTo>
                    <a:cubicBezTo>
                      <a:pt x="810154" y="44979"/>
                      <a:pt x="826558" y="89958"/>
                      <a:pt x="819150" y="146050"/>
                    </a:cubicBezTo>
                    <a:cubicBezTo>
                      <a:pt x="811742" y="202142"/>
                      <a:pt x="791633" y="263525"/>
                      <a:pt x="749300" y="336550"/>
                    </a:cubicBezTo>
                    <a:cubicBezTo>
                      <a:pt x="706967" y="409575"/>
                      <a:pt x="631825" y="511175"/>
                      <a:pt x="565150" y="584200"/>
                    </a:cubicBezTo>
                    <a:cubicBezTo>
                      <a:pt x="498475" y="657225"/>
                      <a:pt x="418042" y="747183"/>
                      <a:pt x="349250" y="774700"/>
                    </a:cubicBezTo>
                    <a:cubicBezTo>
                      <a:pt x="280458" y="802217"/>
                      <a:pt x="210608" y="768350"/>
                      <a:pt x="152400" y="749300"/>
                    </a:cubicBezTo>
                    <a:cubicBezTo>
                      <a:pt x="94192" y="730250"/>
                      <a:pt x="47096" y="695325"/>
                      <a:pt x="0" y="66040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229673" y="2744801"/>
                <a:ext cx="542706" cy="185857"/>
              </a:xfrm>
              <a:custGeom>
                <a:avLst/>
                <a:gdLst>
                  <a:gd name="connsiteX0" fmla="*/ 501650 w 501650"/>
                  <a:gd name="connsiteY0" fmla="*/ 38100 h 171797"/>
                  <a:gd name="connsiteX1" fmla="*/ 361950 w 501650"/>
                  <a:gd name="connsiteY1" fmla="*/ 133350 h 171797"/>
                  <a:gd name="connsiteX2" fmla="*/ 171450 w 501650"/>
                  <a:gd name="connsiteY2" fmla="*/ 171450 h 171797"/>
                  <a:gd name="connsiteX3" fmla="*/ 44450 w 501650"/>
                  <a:gd name="connsiteY3" fmla="*/ 114300 h 171797"/>
                  <a:gd name="connsiteX4" fmla="*/ 0 w 501650"/>
                  <a:gd name="connsiteY4" fmla="*/ 0 h 17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650" h="171797">
                    <a:moveTo>
                      <a:pt x="501650" y="38100"/>
                    </a:moveTo>
                    <a:cubicBezTo>
                      <a:pt x="459316" y="74612"/>
                      <a:pt x="416983" y="111125"/>
                      <a:pt x="361950" y="133350"/>
                    </a:cubicBezTo>
                    <a:cubicBezTo>
                      <a:pt x="306917" y="155575"/>
                      <a:pt x="224367" y="174625"/>
                      <a:pt x="171450" y="171450"/>
                    </a:cubicBezTo>
                    <a:cubicBezTo>
                      <a:pt x="118533" y="168275"/>
                      <a:pt x="73025" y="142875"/>
                      <a:pt x="44450" y="114300"/>
                    </a:cubicBezTo>
                    <a:cubicBezTo>
                      <a:pt x="15875" y="85725"/>
                      <a:pt x="7937" y="42862"/>
                      <a:pt x="0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112889" y="2932938"/>
                <a:ext cx="331579" cy="258393"/>
              </a:xfrm>
              <a:custGeom>
                <a:avLst/>
                <a:gdLst>
                  <a:gd name="connsiteX0" fmla="*/ 317500 w 317500"/>
                  <a:gd name="connsiteY0" fmla="*/ 0 h 247650"/>
                  <a:gd name="connsiteX1" fmla="*/ 146050 w 317500"/>
                  <a:gd name="connsiteY1" fmla="*/ 107950 h 247650"/>
                  <a:gd name="connsiteX2" fmla="*/ 31750 w 317500"/>
                  <a:gd name="connsiteY2" fmla="*/ 190500 h 247650"/>
                  <a:gd name="connsiteX3" fmla="*/ 0 w 317500"/>
                  <a:gd name="connsiteY3" fmla="*/ 247650 h 247650"/>
                  <a:gd name="connsiteX0" fmla="*/ 306495 w 306495"/>
                  <a:gd name="connsiteY0" fmla="*/ 0 h 238846"/>
                  <a:gd name="connsiteX1" fmla="*/ 146050 w 306495"/>
                  <a:gd name="connsiteY1" fmla="*/ 99146 h 238846"/>
                  <a:gd name="connsiteX2" fmla="*/ 31750 w 306495"/>
                  <a:gd name="connsiteY2" fmla="*/ 181696 h 238846"/>
                  <a:gd name="connsiteX3" fmla="*/ 0 w 306495"/>
                  <a:gd name="connsiteY3" fmla="*/ 238846 h 238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495" h="238846">
                    <a:moveTo>
                      <a:pt x="306495" y="0"/>
                    </a:moveTo>
                    <a:cubicBezTo>
                      <a:pt x="244582" y="38100"/>
                      <a:pt x="191841" y="68863"/>
                      <a:pt x="146050" y="99146"/>
                    </a:cubicBezTo>
                    <a:cubicBezTo>
                      <a:pt x="100259" y="129429"/>
                      <a:pt x="56092" y="158413"/>
                      <a:pt x="31750" y="181696"/>
                    </a:cubicBezTo>
                    <a:cubicBezTo>
                      <a:pt x="7408" y="204979"/>
                      <a:pt x="3704" y="221912"/>
                      <a:pt x="0" y="238846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54886" y="3012719"/>
                <a:ext cx="865581" cy="511426"/>
              </a:xfrm>
              <a:custGeom>
                <a:avLst/>
                <a:gdLst>
                  <a:gd name="connsiteX0" fmla="*/ 0 w 800100"/>
                  <a:gd name="connsiteY0" fmla="*/ 0 h 472737"/>
                  <a:gd name="connsiteX1" fmla="*/ 184150 w 800100"/>
                  <a:gd name="connsiteY1" fmla="*/ 209550 h 472737"/>
                  <a:gd name="connsiteX2" fmla="*/ 463550 w 800100"/>
                  <a:gd name="connsiteY2" fmla="*/ 431800 h 472737"/>
                  <a:gd name="connsiteX3" fmla="*/ 654050 w 800100"/>
                  <a:gd name="connsiteY3" fmla="*/ 469900 h 472737"/>
                  <a:gd name="connsiteX4" fmla="*/ 800100 w 800100"/>
                  <a:gd name="connsiteY4" fmla="*/ 393700 h 47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472737">
                    <a:moveTo>
                      <a:pt x="0" y="0"/>
                    </a:moveTo>
                    <a:cubicBezTo>
                      <a:pt x="53446" y="68791"/>
                      <a:pt x="106892" y="137583"/>
                      <a:pt x="184150" y="209550"/>
                    </a:cubicBezTo>
                    <a:cubicBezTo>
                      <a:pt x="261408" y="281517"/>
                      <a:pt x="385233" y="388408"/>
                      <a:pt x="463550" y="431800"/>
                    </a:cubicBezTo>
                    <a:cubicBezTo>
                      <a:pt x="541867" y="475192"/>
                      <a:pt x="597958" y="476250"/>
                      <a:pt x="654050" y="469900"/>
                    </a:cubicBezTo>
                    <a:cubicBezTo>
                      <a:pt x="710142" y="463550"/>
                      <a:pt x="755121" y="428625"/>
                      <a:pt x="800100" y="39370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927407" y="3500468"/>
                <a:ext cx="556445" cy="126738"/>
              </a:xfrm>
              <a:custGeom>
                <a:avLst/>
                <a:gdLst>
                  <a:gd name="connsiteX0" fmla="*/ 514350 w 514350"/>
                  <a:gd name="connsiteY0" fmla="*/ 0 h 117150"/>
                  <a:gd name="connsiteX1" fmla="*/ 361950 w 514350"/>
                  <a:gd name="connsiteY1" fmla="*/ 114300 h 117150"/>
                  <a:gd name="connsiteX2" fmla="*/ 146050 w 514350"/>
                  <a:gd name="connsiteY2" fmla="*/ 76200 h 117150"/>
                  <a:gd name="connsiteX3" fmla="*/ 0 w 514350"/>
                  <a:gd name="connsiteY3" fmla="*/ 6350 h 11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117150">
                    <a:moveTo>
                      <a:pt x="514350" y="0"/>
                    </a:moveTo>
                    <a:cubicBezTo>
                      <a:pt x="468841" y="50800"/>
                      <a:pt x="423333" y="101600"/>
                      <a:pt x="361950" y="114300"/>
                    </a:cubicBezTo>
                    <a:cubicBezTo>
                      <a:pt x="300567" y="127000"/>
                      <a:pt x="206375" y="94192"/>
                      <a:pt x="146050" y="76200"/>
                    </a:cubicBezTo>
                    <a:cubicBezTo>
                      <a:pt x="85725" y="58208"/>
                      <a:pt x="42862" y="32279"/>
                      <a:pt x="0" y="635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921086" y="3642898"/>
                <a:ext cx="830684" cy="264232"/>
              </a:xfrm>
              <a:custGeom>
                <a:avLst/>
                <a:gdLst>
                  <a:gd name="connsiteX0" fmla="*/ 0 w 781050"/>
                  <a:gd name="connsiteY0" fmla="*/ 0 h 255248"/>
                  <a:gd name="connsiteX1" fmla="*/ 158750 w 781050"/>
                  <a:gd name="connsiteY1" fmla="*/ 120650 h 255248"/>
                  <a:gd name="connsiteX2" fmla="*/ 349250 w 781050"/>
                  <a:gd name="connsiteY2" fmla="*/ 241300 h 255248"/>
                  <a:gd name="connsiteX3" fmla="*/ 565150 w 781050"/>
                  <a:gd name="connsiteY3" fmla="*/ 234950 h 255248"/>
                  <a:gd name="connsiteX4" fmla="*/ 781050 w 781050"/>
                  <a:gd name="connsiteY4" fmla="*/ 82550 h 255248"/>
                  <a:gd name="connsiteX0" fmla="*/ 0 w 767843"/>
                  <a:gd name="connsiteY0" fmla="*/ 0 h 244243"/>
                  <a:gd name="connsiteX1" fmla="*/ 145543 w 767843"/>
                  <a:gd name="connsiteY1" fmla="*/ 109645 h 244243"/>
                  <a:gd name="connsiteX2" fmla="*/ 336043 w 767843"/>
                  <a:gd name="connsiteY2" fmla="*/ 230295 h 244243"/>
                  <a:gd name="connsiteX3" fmla="*/ 551943 w 767843"/>
                  <a:gd name="connsiteY3" fmla="*/ 223945 h 244243"/>
                  <a:gd name="connsiteX4" fmla="*/ 767843 w 767843"/>
                  <a:gd name="connsiteY4" fmla="*/ 71545 h 2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843" h="244243">
                    <a:moveTo>
                      <a:pt x="0" y="0"/>
                    </a:moveTo>
                    <a:cubicBezTo>
                      <a:pt x="50271" y="40216"/>
                      <a:pt x="89536" y="71263"/>
                      <a:pt x="145543" y="109645"/>
                    </a:cubicBezTo>
                    <a:cubicBezTo>
                      <a:pt x="201550" y="148027"/>
                      <a:pt x="268310" y="211245"/>
                      <a:pt x="336043" y="230295"/>
                    </a:cubicBezTo>
                    <a:cubicBezTo>
                      <a:pt x="403776" y="249345"/>
                      <a:pt x="479976" y="250403"/>
                      <a:pt x="551943" y="223945"/>
                    </a:cubicBezTo>
                    <a:cubicBezTo>
                      <a:pt x="623910" y="197487"/>
                      <a:pt x="695876" y="134516"/>
                      <a:pt x="767843" y="71545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3270891" y="3885170"/>
                <a:ext cx="316006" cy="322876"/>
              </a:xfrm>
              <a:custGeom>
                <a:avLst/>
                <a:gdLst>
                  <a:gd name="connsiteX0" fmla="*/ 0 w 292100"/>
                  <a:gd name="connsiteY0" fmla="*/ 0 h 298450"/>
                  <a:gd name="connsiteX1" fmla="*/ 107950 w 292100"/>
                  <a:gd name="connsiteY1" fmla="*/ 133350 h 298450"/>
                  <a:gd name="connsiteX2" fmla="*/ 215900 w 292100"/>
                  <a:gd name="connsiteY2" fmla="*/ 241300 h 298450"/>
                  <a:gd name="connsiteX3" fmla="*/ 292100 w 292100"/>
                  <a:gd name="connsiteY3" fmla="*/ 29845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100" h="298450">
                    <a:moveTo>
                      <a:pt x="0" y="0"/>
                    </a:moveTo>
                    <a:cubicBezTo>
                      <a:pt x="35983" y="46566"/>
                      <a:pt x="71967" y="93133"/>
                      <a:pt x="107950" y="133350"/>
                    </a:cubicBezTo>
                    <a:cubicBezTo>
                      <a:pt x="143933" y="173567"/>
                      <a:pt x="185208" y="213783"/>
                      <a:pt x="215900" y="241300"/>
                    </a:cubicBezTo>
                    <a:cubicBezTo>
                      <a:pt x="246592" y="268817"/>
                      <a:pt x="269346" y="283633"/>
                      <a:pt x="292100" y="29845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2184534" y="1569721"/>
                <a:ext cx="1619116" cy="2144168"/>
              </a:xfrm>
              <a:custGeom>
                <a:avLst/>
                <a:gdLst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203216 h 1981962"/>
                  <a:gd name="connsiteX3" fmla="*/ 463550 w 1496630"/>
                  <a:gd name="connsiteY3" fmla="*/ 228616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04900 w 1496630"/>
                  <a:gd name="connsiteY6" fmla="*/ 50816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1700 w 1496630"/>
                  <a:gd name="connsiteY11" fmla="*/ 95266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47650 w 1496630"/>
                  <a:gd name="connsiteY22" fmla="*/ 146066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203216 h 1981962"/>
                  <a:gd name="connsiteX3" fmla="*/ 463550 w 1496630"/>
                  <a:gd name="connsiteY3" fmla="*/ 228616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04900 w 1496630"/>
                  <a:gd name="connsiteY6" fmla="*/ 50816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47650 w 1496630"/>
                  <a:gd name="connsiteY22" fmla="*/ 146066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203216 h 1981962"/>
                  <a:gd name="connsiteX3" fmla="*/ 463550 w 1496630"/>
                  <a:gd name="connsiteY3" fmla="*/ 228616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11503 w 1496630"/>
                  <a:gd name="connsiteY6" fmla="*/ 42012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47650 w 1496630"/>
                  <a:gd name="connsiteY22" fmla="*/ 146066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203216 h 1981962"/>
                  <a:gd name="connsiteX3" fmla="*/ 452544 w 1496630"/>
                  <a:gd name="connsiteY3" fmla="*/ 226414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11503 w 1496630"/>
                  <a:gd name="connsiteY6" fmla="*/ 42012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47650 w 1496630"/>
                  <a:gd name="connsiteY22" fmla="*/ 146066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176802 h 1981962"/>
                  <a:gd name="connsiteX3" fmla="*/ 452544 w 1496630"/>
                  <a:gd name="connsiteY3" fmla="*/ 226414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11503 w 1496630"/>
                  <a:gd name="connsiteY6" fmla="*/ 42012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47650 w 1496630"/>
                  <a:gd name="connsiteY22" fmla="*/ 146066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176802 h 1981962"/>
                  <a:gd name="connsiteX3" fmla="*/ 452544 w 1496630"/>
                  <a:gd name="connsiteY3" fmla="*/ 226414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11503 w 1496630"/>
                  <a:gd name="connsiteY6" fmla="*/ 42012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406400 w 1496630"/>
                  <a:gd name="connsiteY20" fmla="*/ 342916 h 1981962"/>
                  <a:gd name="connsiteX21" fmla="*/ 368300 w 1496630"/>
                  <a:gd name="connsiteY21" fmla="*/ 266716 h 1981962"/>
                  <a:gd name="connsiteX22" fmla="*/ 230041 w 1496630"/>
                  <a:gd name="connsiteY22" fmla="*/ 150468 h 1981962"/>
                  <a:gd name="connsiteX23" fmla="*/ 50800 w 1496630"/>
                  <a:gd name="connsiteY23" fmla="*/ 101616 h 1981962"/>
                  <a:gd name="connsiteX24" fmla="*/ 0 w 1496630"/>
                  <a:gd name="connsiteY24" fmla="*/ 63516 h 1981962"/>
                  <a:gd name="connsiteX25" fmla="*/ 44450 w 1496630"/>
                  <a:gd name="connsiteY25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00050 w 1496630"/>
                  <a:gd name="connsiteY2" fmla="*/ 176802 h 1981962"/>
                  <a:gd name="connsiteX3" fmla="*/ 452544 w 1496630"/>
                  <a:gd name="connsiteY3" fmla="*/ 226414 h 1981962"/>
                  <a:gd name="connsiteX4" fmla="*/ 533400 w 1496630"/>
                  <a:gd name="connsiteY4" fmla="*/ 101616 h 1981962"/>
                  <a:gd name="connsiteX5" fmla="*/ 762000 w 1496630"/>
                  <a:gd name="connsiteY5" fmla="*/ 19066 h 1981962"/>
                  <a:gd name="connsiteX6" fmla="*/ 1111503 w 1496630"/>
                  <a:gd name="connsiteY6" fmla="*/ 42012 h 1981962"/>
                  <a:gd name="connsiteX7" fmla="*/ 1377950 w 1496630"/>
                  <a:gd name="connsiteY7" fmla="*/ 63516 h 1981962"/>
                  <a:gd name="connsiteX8" fmla="*/ 1479550 w 1496630"/>
                  <a:gd name="connsiteY8" fmla="*/ 44466 h 1981962"/>
                  <a:gd name="connsiteX9" fmla="*/ 1485900 w 1496630"/>
                  <a:gd name="connsiteY9" fmla="*/ 120666 h 1981962"/>
                  <a:gd name="connsiteX10" fmla="*/ 1371600 w 1496630"/>
                  <a:gd name="connsiteY10" fmla="*/ 152416 h 1981962"/>
                  <a:gd name="connsiteX11" fmla="*/ 908302 w 1496630"/>
                  <a:gd name="connsiteY11" fmla="*/ 108472 h 1981962"/>
                  <a:gd name="connsiteX12" fmla="*/ 609600 w 1496630"/>
                  <a:gd name="connsiteY12" fmla="*/ 152416 h 1981962"/>
                  <a:gd name="connsiteX13" fmla="*/ 520700 w 1496630"/>
                  <a:gd name="connsiteY13" fmla="*/ 342916 h 1981962"/>
                  <a:gd name="connsiteX14" fmla="*/ 527050 w 1496630"/>
                  <a:gd name="connsiteY14" fmla="*/ 590566 h 1981962"/>
                  <a:gd name="connsiteX15" fmla="*/ 514350 w 1496630"/>
                  <a:gd name="connsiteY15" fmla="*/ 1549416 h 1981962"/>
                  <a:gd name="connsiteX16" fmla="*/ 508000 w 1496630"/>
                  <a:gd name="connsiteY16" fmla="*/ 1949466 h 1981962"/>
                  <a:gd name="connsiteX17" fmla="*/ 419100 w 1496630"/>
                  <a:gd name="connsiteY17" fmla="*/ 1943116 h 1981962"/>
                  <a:gd name="connsiteX18" fmla="*/ 419100 w 1496630"/>
                  <a:gd name="connsiteY18" fmla="*/ 1441466 h 1981962"/>
                  <a:gd name="connsiteX19" fmla="*/ 419100 w 1496630"/>
                  <a:gd name="connsiteY19" fmla="*/ 501666 h 1981962"/>
                  <a:gd name="connsiteX20" fmla="*/ 368300 w 1496630"/>
                  <a:gd name="connsiteY20" fmla="*/ 266716 h 1981962"/>
                  <a:gd name="connsiteX21" fmla="*/ 230041 w 1496630"/>
                  <a:gd name="connsiteY21" fmla="*/ 150468 h 1981962"/>
                  <a:gd name="connsiteX22" fmla="*/ 50800 w 1496630"/>
                  <a:gd name="connsiteY22" fmla="*/ 101616 h 1981962"/>
                  <a:gd name="connsiteX23" fmla="*/ 0 w 1496630"/>
                  <a:gd name="connsiteY23" fmla="*/ 63516 h 1981962"/>
                  <a:gd name="connsiteX24" fmla="*/ 44450 w 1496630"/>
                  <a:gd name="connsiteY24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52544 w 1496630"/>
                  <a:gd name="connsiteY2" fmla="*/ 226414 h 1981962"/>
                  <a:gd name="connsiteX3" fmla="*/ 533400 w 1496630"/>
                  <a:gd name="connsiteY3" fmla="*/ 101616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68300 w 1496630"/>
                  <a:gd name="connsiteY19" fmla="*/ 266716 h 1981962"/>
                  <a:gd name="connsiteX20" fmla="*/ 230041 w 1496630"/>
                  <a:gd name="connsiteY20" fmla="*/ 150468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33400 w 1496630"/>
                  <a:gd name="connsiteY3" fmla="*/ 101616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68300 w 1496630"/>
                  <a:gd name="connsiteY19" fmla="*/ 266716 h 1981962"/>
                  <a:gd name="connsiteX20" fmla="*/ 230041 w 1496630"/>
                  <a:gd name="connsiteY20" fmla="*/ 150468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68300 w 1496630"/>
                  <a:gd name="connsiteY19" fmla="*/ 266716 h 1981962"/>
                  <a:gd name="connsiteX20" fmla="*/ 230041 w 1496630"/>
                  <a:gd name="connsiteY20" fmla="*/ 150468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68300 w 1496630"/>
                  <a:gd name="connsiteY19" fmla="*/ 266716 h 1981962"/>
                  <a:gd name="connsiteX20" fmla="*/ 201427 w 1496630"/>
                  <a:gd name="connsiteY20" fmla="*/ 150468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1427 w 1496630"/>
                  <a:gd name="connsiteY20" fmla="*/ 150468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20700 w 1496630"/>
                  <a:gd name="connsiteY12" fmla="*/ 342916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18498 w 1496630"/>
                  <a:gd name="connsiteY12" fmla="*/ 296693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09600 w 1496630"/>
                  <a:gd name="connsiteY11" fmla="*/ 152416 h 1981962"/>
                  <a:gd name="connsiteX12" fmla="*/ 518498 w 1496630"/>
                  <a:gd name="connsiteY12" fmla="*/ 296693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36013 w 1496630"/>
                  <a:gd name="connsiteY11" fmla="*/ 150215 h 1981962"/>
                  <a:gd name="connsiteX12" fmla="*/ 518498 w 1496630"/>
                  <a:gd name="connsiteY12" fmla="*/ 296693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  <a:gd name="connsiteX0" fmla="*/ 44450 w 1496630"/>
                  <a:gd name="connsiteY0" fmla="*/ 16 h 1981962"/>
                  <a:gd name="connsiteX1" fmla="*/ 222250 w 1496630"/>
                  <a:gd name="connsiteY1" fmla="*/ 69866 h 1981962"/>
                  <a:gd name="connsiteX2" fmla="*/ 434935 w 1496630"/>
                  <a:gd name="connsiteY2" fmla="*/ 200001 h 1981962"/>
                  <a:gd name="connsiteX3" fmla="*/ 559813 w 1496630"/>
                  <a:gd name="connsiteY3" fmla="*/ 75202 h 1981962"/>
                  <a:gd name="connsiteX4" fmla="*/ 762000 w 1496630"/>
                  <a:gd name="connsiteY4" fmla="*/ 19066 h 1981962"/>
                  <a:gd name="connsiteX5" fmla="*/ 1111503 w 1496630"/>
                  <a:gd name="connsiteY5" fmla="*/ 42012 h 1981962"/>
                  <a:gd name="connsiteX6" fmla="*/ 1377950 w 1496630"/>
                  <a:gd name="connsiteY6" fmla="*/ 63516 h 1981962"/>
                  <a:gd name="connsiteX7" fmla="*/ 1479550 w 1496630"/>
                  <a:gd name="connsiteY7" fmla="*/ 44466 h 1981962"/>
                  <a:gd name="connsiteX8" fmla="*/ 1485900 w 1496630"/>
                  <a:gd name="connsiteY8" fmla="*/ 120666 h 1981962"/>
                  <a:gd name="connsiteX9" fmla="*/ 1371600 w 1496630"/>
                  <a:gd name="connsiteY9" fmla="*/ 152416 h 1981962"/>
                  <a:gd name="connsiteX10" fmla="*/ 908302 w 1496630"/>
                  <a:gd name="connsiteY10" fmla="*/ 108472 h 1981962"/>
                  <a:gd name="connsiteX11" fmla="*/ 636013 w 1496630"/>
                  <a:gd name="connsiteY11" fmla="*/ 150215 h 1981962"/>
                  <a:gd name="connsiteX12" fmla="*/ 518498 w 1496630"/>
                  <a:gd name="connsiteY12" fmla="*/ 296693 h 1981962"/>
                  <a:gd name="connsiteX13" fmla="*/ 527050 w 1496630"/>
                  <a:gd name="connsiteY13" fmla="*/ 590566 h 1981962"/>
                  <a:gd name="connsiteX14" fmla="*/ 514350 w 1496630"/>
                  <a:gd name="connsiteY14" fmla="*/ 1549416 h 1981962"/>
                  <a:gd name="connsiteX15" fmla="*/ 508000 w 1496630"/>
                  <a:gd name="connsiteY15" fmla="*/ 1949466 h 1981962"/>
                  <a:gd name="connsiteX16" fmla="*/ 419100 w 1496630"/>
                  <a:gd name="connsiteY16" fmla="*/ 1943116 h 1981962"/>
                  <a:gd name="connsiteX17" fmla="*/ 419100 w 1496630"/>
                  <a:gd name="connsiteY17" fmla="*/ 1441466 h 1981962"/>
                  <a:gd name="connsiteX18" fmla="*/ 419100 w 1496630"/>
                  <a:gd name="connsiteY18" fmla="*/ 501666 h 1981962"/>
                  <a:gd name="connsiteX19" fmla="*/ 350691 w 1496630"/>
                  <a:gd name="connsiteY19" fmla="*/ 268917 h 1981962"/>
                  <a:gd name="connsiteX20" fmla="*/ 205830 w 1496630"/>
                  <a:gd name="connsiteY20" fmla="*/ 143865 h 1981962"/>
                  <a:gd name="connsiteX21" fmla="*/ 50800 w 1496630"/>
                  <a:gd name="connsiteY21" fmla="*/ 101616 h 1981962"/>
                  <a:gd name="connsiteX22" fmla="*/ 0 w 1496630"/>
                  <a:gd name="connsiteY22" fmla="*/ 63516 h 1981962"/>
                  <a:gd name="connsiteX23" fmla="*/ 44450 w 1496630"/>
                  <a:gd name="connsiteY23" fmla="*/ 16 h 198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630" h="1981962">
                    <a:moveTo>
                      <a:pt x="44450" y="16"/>
                    </a:moveTo>
                    <a:cubicBezTo>
                      <a:pt x="81492" y="1074"/>
                      <a:pt x="157169" y="36535"/>
                      <a:pt x="222250" y="69866"/>
                    </a:cubicBezTo>
                    <a:cubicBezTo>
                      <a:pt x="287331" y="103197"/>
                      <a:pt x="378675" y="199112"/>
                      <a:pt x="434935" y="200001"/>
                    </a:cubicBezTo>
                    <a:cubicBezTo>
                      <a:pt x="491195" y="200890"/>
                      <a:pt x="505302" y="105358"/>
                      <a:pt x="559813" y="75202"/>
                    </a:cubicBezTo>
                    <a:cubicBezTo>
                      <a:pt x="614324" y="45046"/>
                      <a:pt x="670052" y="24598"/>
                      <a:pt x="762000" y="19066"/>
                    </a:cubicBezTo>
                    <a:lnTo>
                      <a:pt x="1111503" y="42012"/>
                    </a:lnTo>
                    <a:cubicBezTo>
                      <a:pt x="1214161" y="49420"/>
                      <a:pt x="1316609" y="63107"/>
                      <a:pt x="1377950" y="63516"/>
                    </a:cubicBezTo>
                    <a:cubicBezTo>
                      <a:pt x="1439291" y="63925"/>
                      <a:pt x="1461558" y="34941"/>
                      <a:pt x="1479550" y="44466"/>
                    </a:cubicBezTo>
                    <a:cubicBezTo>
                      <a:pt x="1497542" y="53991"/>
                      <a:pt x="1503892" y="102674"/>
                      <a:pt x="1485900" y="120666"/>
                    </a:cubicBezTo>
                    <a:cubicBezTo>
                      <a:pt x="1467908" y="138658"/>
                      <a:pt x="1467866" y="154448"/>
                      <a:pt x="1371600" y="152416"/>
                    </a:cubicBezTo>
                    <a:cubicBezTo>
                      <a:pt x="1275334" y="150384"/>
                      <a:pt x="1030900" y="108839"/>
                      <a:pt x="908302" y="108472"/>
                    </a:cubicBezTo>
                    <a:cubicBezTo>
                      <a:pt x="785704" y="108105"/>
                      <a:pt x="700980" y="118845"/>
                      <a:pt x="636013" y="150215"/>
                    </a:cubicBezTo>
                    <a:cubicBezTo>
                      <a:pt x="571046" y="181585"/>
                      <a:pt x="536658" y="223301"/>
                      <a:pt x="518498" y="296693"/>
                    </a:cubicBezTo>
                    <a:cubicBezTo>
                      <a:pt x="500338" y="370085"/>
                      <a:pt x="521138" y="454415"/>
                      <a:pt x="527050" y="590566"/>
                    </a:cubicBezTo>
                    <a:cubicBezTo>
                      <a:pt x="532962" y="726717"/>
                      <a:pt x="517525" y="1322933"/>
                      <a:pt x="514350" y="1549416"/>
                    </a:cubicBezTo>
                    <a:cubicBezTo>
                      <a:pt x="511175" y="1775899"/>
                      <a:pt x="509587" y="1862682"/>
                      <a:pt x="508000" y="1949466"/>
                    </a:cubicBezTo>
                    <a:cubicBezTo>
                      <a:pt x="478367" y="1947349"/>
                      <a:pt x="433917" y="2027783"/>
                      <a:pt x="419100" y="1943116"/>
                    </a:cubicBezTo>
                    <a:cubicBezTo>
                      <a:pt x="404283" y="1858449"/>
                      <a:pt x="419100" y="1441466"/>
                      <a:pt x="419100" y="1441466"/>
                    </a:cubicBezTo>
                    <a:cubicBezTo>
                      <a:pt x="419100" y="1201224"/>
                      <a:pt x="430501" y="697091"/>
                      <a:pt x="419100" y="501666"/>
                    </a:cubicBezTo>
                    <a:cubicBezTo>
                      <a:pt x="407699" y="306241"/>
                      <a:pt x="401644" y="328551"/>
                      <a:pt x="350691" y="268917"/>
                    </a:cubicBezTo>
                    <a:cubicBezTo>
                      <a:pt x="299738" y="209283"/>
                      <a:pt x="255812" y="171748"/>
                      <a:pt x="205830" y="143865"/>
                    </a:cubicBezTo>
                    <a:cubicBezTo>
                      <a:pt x="155848" y="115982"/>
                      <a:pt x="92075" y="115374"/>
                      <a:pt x="50800" y="101616"/>
                    </a:cubicBezTo>
                    <a:cubicBezTo>
                      <a:pt x="9525" y="87858"/>
                      <a:pt x="0" y="79391"/>
                      <a:pt x="0" y="63516"/>
                    </a:cubicBezTo>
                    <a:cubicBezTo>
                      <a:pt x="0" y="47641"/>
                      <a:pt x="7408" y="-1042"/>
                      <a:pt x="44450" y="16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434" name="Picture 2" descr="C:\Users\KSHITIJ\Desktop\shweta ppt\kidn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323850"/>
            <a:ext cx="3103880" cy="44577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76958" y="3105150"/>
            <a:ext cx="2047242" cy="369332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Bean shaped </a:t>
            </a: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66620" y="3478530"/>
            <a:ext cx="660400" cy="6934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8" b="100000" l="0" r="978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98600" y="3564714"/>
            <a:ext cx="396240" cy="60718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3698048" y="287915"/>
            <a:ext cx="5016500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Kidneys are bean shaped organs.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8048" y="1885950"/>
            <a:ext cx="4724400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Called as 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99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93 C -2.77778E-7 -0.00031 -2.77778E-7 -0.00154 0.00052 -0.00247 C 0.00139 -0.0037 0.00625 -0.00586 0.00781 -0.00648 C 0.01181 -0.01173 0.01285 -0.01543 0.02118 -0.01666 C 0.02344 -0.0179 0.02587 -0.01821 0.0283 -0.01913 C 0.0342 -0.01883 0.04028 -0.01913 0.04618 -0.01821 C 0.04705 -0.0179 0.04323 -0.01666 0.04427 -0.01666 C 0.04635 -0.01666 0.04844 -0.02006 0.05087 -0.02037 C 0.05399 -0.02068 0.05712 -0.02068 0.06024 -0.02068 C 0.06701 -0.02284 0.07483 -0.02068 0.08212 -0.01975 C 0.08819 -0.01636 0.07847 -0.0216 0.08733 -0.01759 C 0.0941 -0.01481 0.09861 -0.01111 0.10642 -0.00926 C 0.11076 -0.00802 0.11163 -0.00895 0.11701 -0.00771 C 0.12379 -0.00586 0.12986 -0.00308 0.13681 -0.00247 C 0.14063 -0.00123 0.14462 0.00031 0.14879 0.00093 C 0.15174 0.00124 0.15747 0.00185 0.15747 0.00216 C 0.16771 0.00124 0.17726 0.00155 0.18594 -0.00401 C 0.1875 -0.00494 0.19063 -0.00679 0.19184 -0.00802 C 0.19288 -0.00926 0.19444 -0.01234 0.19444 -0.01234 C 0.19514 -0.01543 0.1967 -0.01697 0.19983 -0.01913 C 0.20191 -0.02438 0.20434 -0.02654 0.21042 -0.0287 C 0.21233 -0.03086 0.21545 -0.03642 0.21771 -0.03765 C 0.21997 -0.03889 0.22257 -0.03981 0.22483 -0.04136 C 0.22569 -0.04228 0.22934 -0.04722 0.23021 -0.04815 C 0.23247 -0.04969 0.23715 -0.05062 0.2401 -0.05123 C 0.24236 -0.05278 0.24549 -0.05463 0.24879 -0.05494 C 0.25278 -0.05525 0.26129 -0.05586 0.26129 -0.05586 C 0.26285 -0.05648 0.26458 -0.05648 0.26597 -0.0571 C 0.26719 -0.05741 0.26806 -0.05864 0.26927 -0.05895 C 0.27222 -0.05895 0.27569 -0.05926 0.27778 -0.05833 C 0.27917 -0.0571 0.28021 -0.05586 0.28177 -0.05494 C 0.28403 -0.0537 0.28785 -0.05092 0.28785 -0.05062 C 0.28819 -0.04938 0.28854 -0.04722 0.28976 -0.04753 C 0.29045 -0.04784 0.2901 -0.04876 0.29045 -0.04907 C 0.2908 -0.04969 0.29132 -0.05031 0.29167 -0.05092 C 0.29323 -0.05247 0.29514 -0.05401 0.29705 -0.05555 C 0.29618 -0.05154 0.29757 -0.05278 0.29583 -0.05123 " pathEditMode="relative" rAng="0" ptsTypes="ffffffffffffffffffffffffffffffffffffA">
                                      <p:cBhvr>
                                        <p:cTn id="34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8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8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2" grpId="0"/>
      <p:bldP spid="15" grpId="0" build="allAtOnce"/>
      <p:bldP spid="20" grpId="0" animBg="1"/>
      <p:bldP spid="8" grpId="0" animBg="1"/>
      <p:bldP spid="8" grpId="1" animBg="1"/>
      <p:bldP spid="9" grpId="0" animBg="1"/>
      <p:bldP spid="9" grpId="1" animBg="1"/>
      <p:bldP spid="47" grpId="0"/>
      <p:bldP spid="4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/>
          <p:cNvSpPr/>
          <p:nvPr/>
        </p:nvSpPr>
        <p:spPr>
          <a:xfrm>
            <a:off x="1676877" y="1966553"/>
            <a:ext cx="1765562" cy="1938205"/>
          </a:xfrm>
          <a:custGeom>
            <a:avLst/>
            <a:gdLst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24368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24368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73948 w 1631998"/>
              <a:gd name="connsiteY32" fmla="*/ 667218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807407 w 1631998"/>
              <a:gd name="connsiteY12" fmla="*/ 101814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807407 w 1631998"/>
              <a:gd name="connsiteY12" fmla="*/ 101814 h 1791594"/>
              <a:gd name="connsiteX13" fmla="*/ 700898 w 1631998"/>
              <a:gd name="connsiteY13" fmla="*/ 44918 h 1791594"/>
              <a:gd name="connsiteX14" fmla="*/ 598285 w 1631998"/>
              <a:gd name="connsiteY14" fmla="*/ 15116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02 h 1791580"/>
              <a:gd name="connsiteX1" fmla="*/ 865998 w 1631998"/>
              <a:gd name="connsiteY1" fmla="*/ 654504 h 1791580"/>
              <a:gd name="connsiteX2" fmla="*/ 845935 w 1631998"/>
              <a:gd name="connsiteY2" fmla="*/ 453933 h 1791580"/>
              <a:gd name="connsiteX3" fmla="*/ 853298 w 1631998"/>
              <a:gd name="connsiteY3" fmla="*/ 190954 h 1791580"/>
              <a:gd name="connsiteX4" fmla="*/ 948548 w 1631998"/>
              <a:gd name="connsiteY4" fmla="*/ 114754 h 1791580"/>
              <a:gd name="connsiteX5" fmla="*/ 1227948 w 1631998"/>
              <a:gd name="connsiteY5" fmla="*/ 95704 h 1791580"/>
              <a:gd name="connsiteX6" fmla="*/ 1462898 w 1631998"/>
              <a:gd name="connsiteY6" fmla="*/ 114754 h 1791580"/>
              <a:gd name="connsiteX7" fmla="*/ 1621648 w 1631998"/>
              <a:gd name="connsiteY7" fmla="*/ 70304 h 1791580"/>
              <a:gd name="connsiteX8" fmla="*/ 1589898 w 1631998"/>
              <a:gd name="connsiteY8" fmla="*/ 454 h 1791580"/>
              <a:gd name="connsiteX9" fmla="*/ 1373998 w 1631998"/>
              <a:gd name="connsiteY9" fmla="*/ 38554 h 1791580"/>
              <a:gd name="connsiteX10" fmla="*/ 1101376 w 1631998"/>
              <a:gd name="connsiteY10" fmla="*/ 4350 h 1791580"/>
              <a:gd name="connsiteX11" fmla="*/ 910448 w 1631998"/>
              <a:gd name="connsiteY11" fmla="*/ 44904 h 1791580"/>
              <a:gd name="connsiteX12" fmla="*/ 807407 w 1631998"/>
              <a:gd name="connsiteY12" fmla="*/ 101800 h 1791580"/>
              <a:gd name="connsiteX13" fmla="*/ 700898 w 1631998"/>
              <a:gd name="connsiteY13" fmla="*/ 44904 h 1791580"/>
              <a:gd name="connsiteX14" fmla="*/ 598285 w 1631998"/>
              <a:gd name="connsiteY14" fmla="*/ 15102 h 1791580"/>
              <a:gd name="connsiteX15" fmla="*/ 415148 w 1631998"/>
              <a:gd name="connsiteY15" fmla="*/ 25854 h 1791580"/>
              <a:gd name="connsiteX16" fmla="*/ 180198 w 1631998"/>
              <a:gd name="connsiteY16" fmla="*/ 32204 h 1791580"/>
              <a:gd name="connsiteX17" fmla="*/ 34148 w 1631998"/>
              <a:gd name="connsiteY17" fmla="*/ 6804 h 1791580"/>
              <a:gd name="connsiteX18" fmla="*/ 2398 w 1631998"/>
              <a:gd name="connsiteY18" fmla="*/ 57604 h 1791580"/>
              <a:gd name="connsiteX19" fmla="*/ 78598 w 1631998"/>
              <a:gd name="connsiteY19" fmla="*/ 89354 h 1791580"/>
              <a:gd name="connsiteX20" fmla="*/ 307198 w 1631998"/>
              <a:gd name="connsiteY20" fmla="*/ 114754 h 1791580"/>
              <a:gd name="connsiteX21" fmla="*/ 586598 w 1631998"/>
              <a:gd name="connsiteY21" fmla="*/ 102054 h 1791580"/>
              <a:gd name="connsiteX22" fmla="*/ 745348 w 1631998"/>
              <a:gd name="connsiteY22" fmla="*/ 165554 h 1791580"/>
              <a:gd name="connsiteX23" fmla="*/ 771254 w 1631998"/>
              <a:gd name="connsiteY23" fmla="*/ 269609 h 1791580"/>
              <a:gd name="connsiteX24" fmla="*/ 777098 w 1631998"/>
              <a:gd name="connsiteY24" fmla="*/ 749754 h 1791580"/>
              <a:gd name="connsiteX25" fmla="*/ 770748 w 1631998"/>
              <a:gd name="connsiteY25" fmla="*/ 1784804 h 1791580"/>
              <a:gd name="connsiteX26" fmla="*/ 865998 w 1631998"/>
              <a:gd name="connsiteY26" fmla="*/ 1791154 h 1791580"/>
              <a:gd name="connsiteX27" fmla="*/ 865998 w 1631998"/>
              <a:gd name="connsiteY27" fmla="*/ 1721304 h 1791580"/>
              <a:gd name="connsiteX28" fmla="*/ 859648 w 1631998"/>
              <a:gd name="connsiteY28" fmla="*/ 1327604 h 1791580"/>
              <a:gd name="connsiteX29" fmla="*/ 853298 w 1631998"/>
              <a:gd name="connsiteY29" fmla="*/ 825954 h 1791580"/>
              <a:gd name="connsiteX30" fmla="*/ 853298 w 1631998"/>
              <a:gd name="connsiteY30" fmla="*/ 739762 h 1791580"/>
              <a:gd name="connsiteX31" fmla="*/ 986385 w 1631998"/>
              <a:gd name="connsiteY31" fmla="*/ 683352 h 1791580"/>
              <a:gd name="connsiteX32" fmla="*/ 982753 w 1631998"/>
              <a:gd name="connsiteY32" fmla="*/ 660602 h 1791580"/>
              <a:gd name="connsiteX0" fmla="*/ 982753 w 1631998"/>
              <a:gd name="connsiteY0" fmla="*/ 660602 h 1791580"/>
              <a:gd name="connsiteX1" fmla="*/ 865998 w 1631998"/>
              <a:gd name="connsiteY1" fmla="*/ 654504 h 1791580"/>
              <a:gd name="connsiteX2" fmla="*/ 845935 w 1631998"/>
              <a:gd name="connsiteY2" fmla="*/ 453933 h 1791580"/>
              <a:gd name="connsiteX3" fmla="*/ 853298 w 1631998"/>
              <a:gd name="connsiteY3" fmla="*/ 190954 h 1791580"/>
              <a:gd name="connsiteX4" fmla="*/ 948548 w 1631998"/>
              <a:gd name="connsiteY4" fmla="*/ 114754 h 1791580"/>
              <a:gd name="connsiteX5" fmla="*/ 1153111 w 1631998"/>
              <a:gd name="connsiteY5" fmla="*/ 78096 h 1791580"/>
              <a:gd name="connsiteX6" fmla="*/ 1462898 w 1631998"/>
              <a:gd name="connsiteY6" fmla="*/ 114754 h 1791580"/>
              <a:gd name="connsiteX7" fmla="*/ 1621648 w 1631998"/>
              <a:gd name="connsiteY7" fmla="*/ 70304 h 1791580"/>
              <a:gd name="connsiteX8" fmla="*/ 1589898 w 1631998"/>
              <a:gd name="connsiteY8" fmla="*/ 454 h 1791580"/>
              <a:gd name="connsiteX9" fmla="*/ 1373998 w 1631998"/>
              <a:gd name="connsiteY9" fmla="*/ 38554 h 1791580"/>
              <a:gd name="connsiteX10" fmla="*/ 1101376 w 1631998"/>
              <a:gd name="connsiteY10" fmla="*/ 4350 h 1791580"/>
              <a:gd name="connsiteX11" fmla="*/ 910448 w 1631998"/>
              <a:gd name="connsiteY11" fmla="*/ 44904 h 1791580"/>
              <a:gd name="connsiteX12" fmla="*/ 807407 w 1631998"/>
              <a:gd name="connsiteY12" fmla="*/ 101800 h 1791580"/>
              <a:gd name="connsiteX13" fmla="*/ 700898 w 1631998"/>
              <a:gd name="connsiteY13" fmla="*/ 44904 h 1791580"/>
              <a:gd name="connsiteX14" fmla="*/ 598285 w 1631998"/>
              <a:gd name="connsiteY14" fmla="*/ 15102 h 1791580"/>
              <a:gd name="connsiteX15" fmla="*/ 415148 w 1631998"/>
              <a:gd name="connsiteY15" fmla="*/ 25854 h 1791580"/>
              <a:gd name="connsiteX16" fmla="*/ 180198 w 1631998"/>
              <a:gd name="connsiteY16" fmla="*/ 32204 h 1791580"/>
              <a:gd name="connsiteX17" fmla="*/ 34148 w 1631998"/>
              <a:gd name="connsiteY17" fmla="*/ 6804 h 1791580"/>
              <a:gd name="connsiteX18" fmla="*/ 2398 w 1631998"/>
              <a:gd name="connsiteY18" fmla="*/ 57604 h 1791580"/>
              <a:gd name="connsiteX19" fmla="*/ 78598 w 1631998"/>
              <a:gd name="connsiteY19" fmla="*/ 89354 h 1791580"/>
              <a:gd name="connsiteX20" fmla="*/ 307198 w 1631998"/>
              <a:gd name="connsiteY20" fmla="*/ 114754 h 1791580"/>
              <a:gd name="connsiteX21" fmla="*/ 586598 w 1631998"/>
              <a:gd name="connsiteY21" fmla="*/ 102054 h 1791580"/>
              <a:gd name="connsiteX22" fmla="*/ 745348 w 1631998"/>
              <a:gd name="connsiteY22" fmla="*/ 165554 h 1791580"/>
              <a:gd name="connsiteX23" fmla="*/ 771254 w 1631998"/>
              <a:gd name="connsiteY23" fmla="*/ 269609 h 1791580"/>
              <a:gd name="connsiteX24" fmla="*/ 777098 w 1631998"/>
              <a:gd name="connsiteY24" fmla="*/ 749754 h 1791580"/>
              <a:gd name="connsiteX25" fmla="*/ 770748 w 1631998"/>
              <a:gd name="connsiteY25" fmla="*/ 1784804 h 1791580"/>
              <a:gd name="connsiteX26" fmla="*/ 865998 w 1631998"/>
              <a:gd name="connsiteY26" fmla="*/ 1791154 h 1791580"/>
              <a:gd name="connsiteX27" fmla="*/ 865998 w 1631998"/>
              <a:gd name="connsiteY27" fmla="*/ 1721304 h 1791580"/>
              <a:gd name="connsiteX28" fmla="*/ 859648 w 1631998"/>
              <a:gd name="connsiteY28" fmla="*/ 1327604 h 1791580"/>
              <a:gd name="connsiteX29" fmla="*/ 853298 w 1631998"/>
              <a:gd name="connsiteY29" fmla="*/ 825954 h 1791580"/>
              <a:gd name="connsiteX30" fmla="*/ 853298 w 1631998"/>
              <a:gd name="connsiteY30" fmla="*/ 739762 h 1791580"/>
              <a:gd name="connsiteX31" fmla="*/ 986385 w 1631998"/>
              <a:gd name="connsiteY31" fmla="*/ 683352 h 1791580"/>
              <a:gd name="connsiteX32" fmla="*/ 982753 w 1631998"/>
              <a:gd name="connsiteY32" fmla="*/ 660602 h 179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31998" h="1791580">
                <a:moveTo>
                  <a:pt x="982753" y="660602"/>
                </a:moveTo>
                <a:cubicBezTo>
                  <a:pt x="962689" y="655794"/>
                  <a:pt x="888801" y="688949"/>
                  <a:pt x="865998" y="654504"/>
                </a:cubicBezTo>
                <a:cubicBezTo>
                  <a:pt x="843195" y="620059"/>
                  <a:pt x="848052" y="531191"/>
                  <a:pt x="845935" y="453933"/>
                </a:cubicBezTo>
                <a:cubicBezTo>
                  <a:pt x="843818" y="376675"/>
                  <a:pt x="836196" y="247484"/>
                  <a:pt x="853298" y="190954"/>
                </a:cubicBezTo>
                <a:cubicBezTo>
                  <a:pt x="870400" y="134424"/>
                  <a:pt x="898579" y="133564"/>
                  <a:pt x="948548" y="114754"/>
                </a:cubicBezTo>
                <a:cubicBezTo>
                  <a:pt x="998517" y="95944"/>
                  <a:pt x="1067386" y="78096"/>
                  <a:pt x="1153111" y="78096"/>
                </a:cubicBezTo>
                <a:cubicBezTo>
                  <a:pt x="1238836" y="78096"/>
                  <a:pt x="1384809" y="116053"/>
                  <a:pt x="1462898" y="114754"/>
                </a:cubicBezTo>
                <a:cubicBezTo>
                  <a:pt x="1540988" y="113455"/>
                  <a:pt x="1600482" y="89354"/>
                  <a:pt x="1621648" y="70304"/>
                </a:cubicBezTo>
                <a:cubicBezTo>
                  <a:pt x="1642814" y="51254"/>
                  <a:pt x="1631173" y="5746"/>
                  <a:pt x="1589898" y="454"/>
                </a:cubicBezTo>
                <a:cubicBezTo>
                  <a:pt x="1548623" y="-4838"/>
                  <a:pt x="1455418" y="37905"/>
                  <a:pt x="1373998" y="38554"/>
                </a:cubicBezTo>
                <a:cubicBezTo>
                  <a:pt x="1292578" y="39203"/>
                  <a:pt x="1178634" y="3292"/>
                  <a:pt x="1101376" y="4350"/>
                </a:cubicBezTo>
                <a:cubicBezTo>
                  <a:pt x="1024118" y="5408"/>
                  <a:pt x="959443" y="28662"/>
                  <a:pt x="910448" y="44904"/>
                </a:cubicBezTo>
                <a:cubicBezTo>
                  <a:pt x="861453" y="61146"/>
                  <a:pt x="842332" y="101800"/>
                  <a:pt x="807407" y="101800"/>
                </a:cubicBezTo>
                <a:cubicBezTo>
                  <a:pt x="772482" y="101800"/>
                  <a:pt x="735752" y="59354"/>
                  <a:pt x="700898" y="44904"/>
                </a:cubicBezTo>
                <a:cubicBezTo>
                  <a:pt x="666044" y="30454"/>
                  <a:pt x="645910" y="18277"/>
                  <a:pt x="598285" y="15102"/>
                </a:cubicBezTo>
                <a:cubicBezTo>
                  <a:pt x="550660" y="11927"/>
                  <a:pt x="484829" y="23004"/>
                  <a:pt x="415148" y="25854"/>
                </a:cubicBezTo>
                <a:cubicBezTo>
                  <a:pt x="345467" y="28704"/>
                  <a:pt x="243698" y="35379"/>
                  <a:pt x="180198" y="32204"/>
                </a:cubicBezTo>
                <a:cubicBezTo>
                  <a:pt x="116698" y="29029"/>
                  <a:pt x="63781" y="2571"/>
                  <a:pt x="34148" y="6804"/>
                </a:cubicBezTo>
                <a:cubicBezTo>
                  <a:pt x="4515" y="11037"/>
                  <a:pt x="-5010" y="43846"/>
                  <a:pt x="2398" y="57604"/>
                </a:cubicBezTo>
                <a:cubicBezTo>
                  <a:pt x="9806" y="71362"/>
                  <a:pt x="27798" y="79829"/>
                  <a:pt x="78598" y="89354"/>
                </a:cubicBezTo>
                <a:cubicBezTo>
                  <a:pt x="129398" y="98879"/>
                  <a:pt x="222531" y="112637"/>
                  <a:pt x="307198" y="114754"/>
                </a:cubicBezTo>
                <a:cubicBezTo>
                  <a:pt x="391865" y="116871"/>
                  <a:pt x="513573" y="93587"/>
                  <a:pt x="586598" y="102054"/>
                </a:cubicBezTo>
                <a:cubicBezTo>
                  <a:pt x="659623" y="110521"/>
                  <a:pt x="714572" y="137628"/>
                  <a:pt x="745348" y="165554"/>
                </a:cubicBezTo>
                <a:cubicBezTo>
                  <a:pt x="776124" y="193480"/>
                  <a:pt x="765962" y="172242"/>
                  <a:pt x="771254" y="269609"/>
                </a:cubicBezTo>
                <a:cubicBezTo>
                  <a:pt x="776546" y="366976"/>
                  <a:pt x="777182" y="497222"/>
                  <a:pt x="777098" y="749754"/>
                </a:cubicBezTo>
                <a:cubicBezTo>
                  <a:pt x="777014" y="1002286"/>
                  <a:pt x="754873" y="1614412"/>
                  <a:pt x="770748" y="1784804"/>
                </a:cubicBezTo>
                <a:cubicBezTo>
                  <a:pt x="802498" y="1786921"/>
                  <a:pt x="849065" y="1793271"/>
                  <a:pt x="865998" y="1791154"/>
                </a:cubicBezTo>
                <a:cubicBezTo>
                  <a:pt x="865998" y="1767871"/>
                  <a:pt x="867056" y="1798562"/>
                  <a:pt x="865998" y="1721304"/>
                </a:cubicBezTo>
                <a:cubicBezTo>
                  <a:pt x="864940" y="1644046"/>
                  <a:pt x="861765" y="1476829"/>
                  <a:pt x="859648" y="1327604"/>
                </a:cubicBezTo>
                <a:cubicBezTo>
                  <a:pt x="857531" y="1178379"/>
                  <a:pt x="854356" y="926496"/>
                  <a:pt x="853298" y="825954"/>
                </a:cubicBezTo>
                <a:cubicBezTo>
                  <a:pt x="852240" y="725412"/>
                  <a:pt x="853128" y="770131"/>
                  <a:pt x="853298" y="739762"/>
                </a:cubicBezTo>
                <a:cubicBezTo>
                  <a:pt x="875479" y="715995"/>
                  <a:pt x="966277" y="695445"/>
                  <a:pt x="986385" y="683352"/>
                </a:cubicBezTo>
                <a:cubicBezTo>
                  <a:pt x="1006493" y="671259"/>
                  <a:pt x="1002818" y="665410"/>
                  <a:pt x="982753" y="66060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516474" y="935289"/>
            <a:ext cx="3513203" cy="3831021"/>
            <a:chOff x="2557172" y="281874"/>
            <a:chExt cx="6519777" cy="7109580"/>
          </a:xfrm>
        </p:grpSpPr>
        <p:sp>
          <p:nvSpPr>
            <p:cNvPr id="98" name="Freeform 97"/>
            <p:cNvSpPr/>
            <p:nvPr/>
          </p:nvSpPr>
          <p:spPr>
            <a:xfrm>
              <a:off x="2603856" y="420637"/>
              <a:ext cx="1093982" cy="1020812"/>
            </a:xfrm>
            <a:custGeom>
              <a:avLst/>
              <a:gdLst>
                <a:gd name="connsiteX0" fmla="*/ 12344 w 1093983"/>
                <a:gd name="connsiteY0" fmla="*/ 249287 h 1020812"/>
                <a:gd name="connsiteX1" fmla="*/ 59969 w 1093983"/>
                <a:gd name="connsiteY1" fmla="*/ 350887 h 1020812"/>
                <a:gd name="connsiteX2" fmla="*/ 94894 w 1093983"/>
                <a:gd name="connsiteY2" fmla="*/ 522337 h 1020812"/>
                <a:gd name="connsiteX3" fmla="*/ 53619 w 1093983"/>
                <a:gd name="connsiteY3" fmla="*/ 747762 h 1020812"/>
                <a:gd name="connsiteX4" fmla="*/ 2819 w 1093983"/>
                <a:gd name="connsiteY4" fmla="*/ 801737 h 1020812"/>
                <a:gd name="connsiteX5" fmla="*/ 9169 w 1093983"/>
                <a:gd name="connsiteY5" fmla="*/ 868412 h 1020812"/>
                <a:gd name="connsiteX6" fmla="*/ 31394 w 1093983"/>
                <a:gd name="connsiteY6" fmla="*/ 900162 h 1020812"/>
                <a:gd name="connsiteX7" fmla="*/ 56794 w 1093983"/>
                <a:gd name="connsiteY7" fmla="*/ 919212 h 1020812"/>
                <a:gd name="connsiteX8" fmla="*/ 374294 w 1093983"/>
                <a:gd name="connsiteY8" fmla="*/ 1020812 h 1020812"/>
                <a:gd name="connsiteX9" fmla="*/ 860069 w 1093983"/>
                <a:gd name="connsiteY9" fmla="*/ 919212 h 1020812"/>
                <a:gd name="connsiteX10" fmla="*/ 1082319 w 1093983"/>
                <a:gd name="connsiteY10" fmla="*/ 655687 h 1020812"/>
                <a:gd name="connsiteX11" fmla="*/ 1037869 w 1093983"/>
                <a:gd name="connsiteY11" fmla="*/ 236587 h 1020812"/>
                <a:gd name="connsiteX12" fmla="*/ 825144 w 1093983"/>
                <a:gd name="connsiteY12" fmla="*/ 42912 h 1020812"/>
                <a:gd name="connsiteX13" fmla="*/ 498119 w 1093983"/>
                <a:gd name="connsiteY13" fmla="*/ 11162 h 1020812"/>
                <a:gd name="connsiteX14" fmla="*/ 244119 w 1093983"/>
                <a:gd name="connsiteY14" fmla="*/ 11162 h 1020812"/>
                <a:gd name="connsiteX15" fmla="*/ 21869 w 1093983"/>
                <a:gd name="connsiteY15" fmla="*/ 144512 h 1020812"/>
                <a:gd name="connsiteX16" fmla="*/ 12344 w 1093983"/>
                <a:gd name="connsiteY16" fmla="*/ 249287 h 10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3983" h="1020812">
                  <a:moveTo>
                    <a:pt x="12344" y="249287"/>
                  </a:moveTo>
                  <a:cubicBezTo>
                    <a:pt x="18694" y="283683"/>
                    <a:pt x="46211" y="305379"/>
                    <a:pt x="59969" y="350887"/>
                  </a:cubicBezTo>
                  <a:cubicBezTo>
                    <a:pt x="73727" y="396395"/>
                    <a:pt x="95952" y="456191"/>
                    <a:pt x="94894" y="522337"/>
                  </a:cubicBezTo>
                  <a:cubicBezTo>
                    <a:pt x="93836" y="588483"/>
                    <a:pt x="68965" y="701195"/>
                    <a:pt x="53619" y="747762"/>
                  </a:cubicBezTo>
                  <a:cubicBezTo>
                    <a:pt x="38273" y="794329"/>
                    <a:pt x="10227" y="781629"/>
                    <a:pt x="2819" y="801737"/>
                  </a:cubicBezTo>
                  <a:cubicBezTo>
                    <a:pt x="-4589" y="821845"/>
                    <a:pt x="4406" y="852008"/>
                    <a:pt x="9169" y="868412"/>
                  </a:cubicBezTo>
                  <a:cubicBezTo>
                    <a:pt x="13932" y="884816"/>
                    <a:pt x="23457" y="891695"/>
                    <a:pt x="31394" y="900162"/>
                  </a:cubicBezTo>
                  <a:cubicBezTo>
                    <a:pt x="39332" y="908629"/>
                    <a:pt x="-356" y="899104"/>
                    <a:pt x="56794" y="919212"/>
                  </a:cubicBezTo>
                  <a:cubicBezTo>
                    <a:pt x="113944" y="939320"/>
                    <a:pt x="240415" y="1020812"/>
                    <a:pt x="374294" y="1020812"/>
                  </a:cubicBezTo>
                  <a:cubicBezTo>
                    <a:pt x="508173" y="1020812"/>
                    <a:pt x="742065" y="980066"/>
                    <a:pt x="860069" y="919212"/>
                  </a:cubicBezTo>
                  <a:cubicBezTo>
                    <a:pt x="978073" y="858358"/>
                    <a:pt x="1052686" y="769458"/>
                    <a:pt x="1082319" y="655687"/>
                  </a:cubicBezTo>
                  <a:cubicBezTo>
                    <a:pt x="1111952" y="541916"/>
                    <a:pt x="1080731" y="338716"/>
                    <a:pt x="1037869" y="236587"/>
                  </a:cubicBezTo>
                  <a:cubicBezTo>
                    <a:pt x="995007" y="134458"/>
                    <a:pt x="915102" y="80483"/>
                    <a:pt x="825144" y="42912"/>
                  </a:cubicBezTo>
                  <a:cubicBezTo>
                    <a:pt x="735186" y="5341"/>
                    <a:pt x="594956" y="16454"/>
                    <a:pt x="498119" y="11162"/>
                  </a:cubicBezTo>
                  <a:cubicBezTo>
                    <a:pt x="401282" y="5870"/>
                    <a:pt x="323494" y="-11063"/>
                    <a:pt x="244119" y="11162"/>
                  </a:cubicBezTo>
                  <a:cubicBezTo>
                    <a:pt x="164744" y="33387"/>
                    <a:pt x="59969" y="104825"/>
                    <a:pt x="21869" y="144512"/>
                  </a:cubicBezTo>
                  <a:cubicBezTo>
                    <a:pt x="-16231" y="184199"/>
                    <a:pt x="5994" y="214891"/>
                    <a:pt x="12344" y="249287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2557172" y="281874"/>
              <a:ext cx="6519777" cy="7109580"/>
            </a:xfrm>
            <a:custGeom>
              <a:avLst/>
              <a:gdLst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289512 w 6500431"/>
                <a:gd name="connsiteY144" fmla="*/ 1070590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05387 w 6500431"/>
                <a:gd name="connsiteY144" fmla="*/ 1051540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113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83047 w 6500431"/>
                <a:gd name="connsiteY146" fmla="*/ 971881 h 7104659"/>
                <a:gd name="connsiteX147" fmla="*/ 1012843 w 6500431"/>
                <a:gd name="connsiteY147" fmla="*/ 6113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83047 w 6500431"/>
                <a:gd name="connsiteY146" fmla="*/ 971881 h 7104659"/>
                <a:gd name="connsiteX147" fmla="*/ 1012843 w 6500431"/>
                <a:gd name="connsiteY147" fmla="*/ 611305 h 7104659"/>
                <a:gd name="connsiteX148" fmla="*/ 872859 w 6500431"/>
                <a:gd name="connsiteY148" fmla="*/ 3101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914 w 6500511"/>
                <a:gd name="connsiteY0" fmla="*/ 606566 h 7104659"/>
                <a:gd name="connsiteX1" fmla="*/ 2391347 w 6500511"/>
                <a:gd name="connsiteY1" fmla="*/ 961408 h 7104659"/>
                <a:gd name="connsiteX2" fmla="*/ 2514177 w 6500511"/>
                <a:gd name="connsiteY2" fmla="*/ 838578 h 7104659"/>
                <a:gd name="connsiteX3" fmla="*/ 2541472 w 6500511"/>
                <a:gd name="connsiteY3" fmla="*/ 401850 h 7104659"/>
                <a:gd name="connsiteX4" fmla="*/ 2923610 w 6500511"/>
                <a:gd name="connsiteY4" fmla="*/ 306316 h 7104659"/>
                <a:gd name="connsiteX5" fmla="*/ 3305747 w 6500511"/>
                <a:gd name="connsiteY5" fmla="*/ 524680 h 7104659"/>
                <a:gd name="connsiteX6" fmla="*/ 3387634 w 6500511"/>
                <a:gd name="connsiteY6" fmla="*/ 1111534 h 7104659"/>
                <a:gd name="connsiteX7" fmla="*/ 3141974 w 6500511"/>
                <a:gd name="connsiteY7" fmla="*/ 1848513 h 7104659"/>
                <a:gd name="connsiteX8" fmla="*/ 3046440 w 6500511"/>
                <a:gd name="connsiteY8" fmla="*/ 2681026 h 7104659"/>
                <a:gd name="connsiteX9" fmla="*/ 3237508 w 6500511"/>
                <a:gd name="connsiteY9" fmla="*/ 3267880 h 7104659"/>
                <a:gd name="connsiteX10" fmla="*/ 3278452 w 6500511"/>
                <a:gd name="connsiteY10" fmla="*/ 3731904 h 7104659"/>
                <a:gd name="connsiteX11" fmla="*/ 3292099 w 6500511"/>
                <a:gd name="connsiteY11" fmla="*/ 4100393 h 7104659"/>
                <a:gd name="connsiteX12" fmla="*/ 3223861 w 6500511"/>
                <a:gd name="connsiteY12" fmla="*/ 4236871 h 7104659"/>
                <a:gd name="connsiteX13" fmla="*/ 3223861 w 6500511"/>
                <a:gd name="connsiteY13" fmla="*/ 4305110 h 7104659"/>
                <a:gd name="connsiteX14" fmla="*/ 3169269 w 6500511"/>
                <a:gd name="connsiteY14" fmla="*/ 4878316 h 7104659"/>
                <a:gd name="connsiteX15" fmla="*/ 3141974 w 6500511"/>
                <a:gd name="connsiteY15" fmla="*/ 5710829 h 7104659"/>
                <a:gd name="connsiteX16" fmla="*/ 3169269 w 6500511"/>
                <a:gd name="connsiteY16" fmla="*/ 6434161 h 7104659"/>
                <a:gd name="connsiteX17" fmla="*/ 3292099 w 6500511"/>
                <a:gd name="connsiteY17" fmla="*/ 6625229 h 7104659"/>
                <a:gd name="connsiteX18" fmla="*/ 3401281 w 6500511"/>
                <a:gd name="connsiteY18" fmla="*/ 6393217 h 7104659"/>
                <a:gd name="connsiteX19" fmla="*/ 3428577 w 6500511"/>
                <a:gd name="connsiteY19" fmla="*/ 5642590 h 7104659"/>
                <a:gd name="connsiteX20" fmla="*/ 3469520 w 6500511"/>
                <a:gd name="connsiteY20" fmla="*/ 4441587 h 7104659"/>
                <a:gd name="connsiteX21" fmla="*/ 3483168 w 6500511"/>
                <a:gd name="connsiteY21" fmla="*/ 4332405 h 7104659"/>
                <a:gd name="connsiteX22" fmla="*/ 3442225 w 6500511"/>
                <a:gd name="connsiteY22" fmla="*/ 4236871 h 7104659"/>
                <a:gd name="connsiteX23" fmla="*/ 3455872 w 6500511"/>
                <a:gd name="connsiteY23" fmla="*/ 3704608 h 7104659"/>
                <a:gd name="connsiteX24" fmla="*/ 3646941 w 6500511"/>
                <a:gd name="connsiteY24" fmla="*/ 3308823 h 7104659"/>
                <a:gd name="connsiteX25" fmla="*/ 3919896 w 6500511"/>
                <a:gd name="connsiteY25" fmla="*/ 3158698 h 7104659"/>
                <a:gd name="connsiteX26" fmla="*/ 4029078 w 6500511"/>
                <a:gd name="connsiteY26" fmla="*/ 2926686 h 7104659"/>
                <a:gd name="connsiteX27" fmla="*/ 3824362 w 6500511"/>
                <a:gd name="connsiteY27" fmla="*/ 2694674 h 7104659"/>
                <a:gd name="connsiteX28" fmla="*/ 3565055 w 6500511"/>
                <a:gd name="connsiteY28" fmla="*/ 2367128 h 7104659"/>
                <a:gd name="connsiteX29" fmla="*/ 3565055 w 6500511"/>
                <a:gd name="connsiteY29" fmla="*/ 2162411 h 7104659"/>
                <a:gd name="connsiteX30" fmla="*/ 3769771 w 6500511"/>
                <a:gd name="connsiteY30" fmla="*/ 1944047 h 7104659"/>
                <a:gd name="connsiteX31" fmla="*/ 4151908 w 6500511"/>
                <a:gd name="connsiteY31" fmla="*/ 1834865 h 7104659"/>
                <a:gd name="connsiteX32" fmla="*/ 4397568 w 6500511"/>
                <a:gd name="connsiteY32" fmla="*/ 1561910 h 7104659"/>
                <a:gd name="connsiteX33" fmla="*/ 4370272 w 6500511"/>
                <a:gd name="connsiteY33" fmla="*/ 1343546 h 7104659"/>
                <a:gd name="connsiteX34" fmla="*/ 4124613 w 6500511"/>
                <a:gd name="connsiteY34" fmla="*/ 1411784 h 7104659"/>
                <a:gd name="connsiteX35" fmla="*/ 3797066 w 6500511"/>
                <a:gd name="connsiteY35" fmla="*/ 1548262 h 7104659"/>
                <a:gd name="connsiteX36" fmla="*/ 3605998 w 6500511"/>
                <a:gd name="connsiteY36" fmla="*/ 1452728 h 7104659"/>
                <a:gd name="connsiteX37" fmla="*/ 3619646 w 6500511"/>
                <a:gd name="connsiteY37" fmla="*/ 1152477 h 7104659"/>
                <a:gd name="connsiteX38" fmla="*/ 3919896 w 6500511"/>
                <a:gd name="connsiteY38" fmla="*/ 961408 h 7104659"/>
                <a:gd name="connsiteX39" fmla="*/ 4097317 w 6500511"/>
                <a:gd name="connsiteY39" fmla="*/ 852226 h 7104659"/>
                <a:gd name="connsiteX40" fmla="*/ 4247443 w 6500511"/>
                <a:gd name="connsiteY40" fmla="*/ 456441 h 7104659"/>
                <a:gd name="connsiteX41" fmla="*/ 4779705 w 6500511"/>
                <a:gd name="connsiteY41" fmla="*/ 401850 h 7104659"/>
                <a:gd name="connsiteX42" fmla="*/ 5079956 w 6500511"/>
                <a:gd name="connsiteY42" fmla="*/ 661158 h 7104659"/>
                <a:gd name="connsiteX43" fmla="*/ 5107252 w 6500511"/>
                <a:gd name="connsiteY43" fmla="*/ 1234363 h 7104659"/>
                <a:gd name="connsiteX44" fmla="*/ 5052661 w 6500511"/>
                <a:gd name="connsiteY44" fmla="*/ 1534614 h 7104659"/>
                <a:gd name="connsiteX45" fmla="*/ 4766058 w 6500511"/>
                <a:gd name="connsiteY45" fmla="*/ 1821217 h 7104659"/>
                <a:gd name="connsiteX46" fmla="*/ 4656875 w 6500511"/>
                <a:gd name="connsiteY46" fmla="*/ 1957695 h 7104659"/>
                <a:gd name="connsiteX47" fmla="*/ 4697819 w 6500511"/>
                <a:gd name="connsiteY47" fmla="*/ 2217002 h 7104659"/>
                <a:gd name="connsiteX48" fmla="*/ 5011717 w 6500511"/>
                <a:gd name="connsiteY48" fmla="*/ 2326184 h 7104659"/>
                <a:gd name="connsiteX49" fmla="*/ 5298320 w 6500511"/>
                <a:gd name="connsiteY49" fmla="*/ 2599140 h 7104659"/>
                <a:gd name="connsiteX50" fmla="*/ 5598571 w 6500511"/>
                <a:gd name="connsiteY50" fmla="*/ 2872095 h 7104659"/>
                <a:gd name="connsiteX51" fmla="*/ 5680458 w 6500511"/>
                <a:gd name="connsiteY51" fmla="*/ 2913038 h 7104659"/>
                <a:gd name="connsiteX52" fmla="*/ 5707753 w 6500511"/>
                <a:gd name="connsiteY52" fmla="*/ 2681026 h 7104659"/>
                <a:gd name="connsiteX53" fmla="*/ 5816935 w 6500511"/>
                <a:gd name="connsiteY53" fmla="*/ 2626435 h 7104659"/>
                <a:gd name="connsiteX54" fmla="*/ 6103538 w 6500511"/>
                <a:gd name="connsiteY54" fmla="*/ 2626435 h 7104659"/>
                <a:gd name="connsiteX55" fmla="*/ 6158129 w 6500511"/>
                <a:gd name="connsiteY55" fmla="*/ 2694674 h 7104659"/>
                <a:gd name="connsiteX56" fmla="*/ 6171777 w 6500511"/>
                <a:gd name="connsiteY56" fmla="*/ 2776561 h 7104659"/>
                <a:gd name="connsiteX57" fmla="*/ 6171777 w 6500511"/>
                <a:gd name="connsiteY57" fmla="*/ 3199641 h 7104659"/>
                <a:gd name="connsiteX58" fmla="*/ 6212720 w 6500511"/>
                <a:gd name="connsiteY58" fmla="*/ 3513540 h 7104659"/>
                <a:gd name="connsiteX59" fmla="*/ 6390141 w 6500511"/>
                <a:gd name="connsiteY59" fmla="*/ 3349766 h 7104659"/>
                <a:gd name="connsiteX60" fmla="*/ 6499323 w 6500511"/>
                <a:gd name="connsiteY60" fmla="*/ 3458949 h 7104659"/>
                <a:gd name="connsiteX61" fmla="*/ 6321902 w 6500511"/>
                <a:gd name="connsiteY61" fmla="*/ 3663665 h 7104659"/>
                <a:gd name="connsiteX62" fmla="*/ 6171777 w 6500511"/>
                <a:gd name="connsiteY62" fmla="*/ 4073098 h 7104659"/>
                <a:gd name="connsiteX63" fmla="*/ 6103538 w 6500511"/>
                <a:gd name="connsiteY63" fmla="*/ 4796429 h 7104659"/>
                <a:gd name="connsiteX64" fmla="*/ 6048947 w 6500511"/>
                <a:gd name="connsiteY64" fmla="*/ 6352274 h 7104659"/>
                <a:gd name="connsiteX65" fmla="*/ 6035299 w 6500511"/>
                <a:gd name="connsiteY65" fmla="*/ 6911832 h 7104659"/>
                <a:gd name="connsiteX66" fmla="*/ 5926117 w 6500511"/>
                <a:gd name="connsiteY66" fmla="*/ 7089253 h 7104659"/>
                <a:gd name="connsiteX67" fmla="*/ 5653162 w 6500511"/>
                <a:gd name="connsiteY67" fmla="*/ 7089253 h 7104659"/>
                <a:gd name="connsiteX68" fmla="*/ 5503037 w 6500511"/>
                <a:gd name="connsiteY68" fmla="*/ 7034662 h 7104659"/>
                <a:gd name="connsiteX69" fmla="*/ 5503037 w 6500511"/>
                <a:gd name="connsiteY69" fmla="*/ 6720763 h 7104659"/>
                <a:gd name="connsiteX70" fmla="*/ 5352911 w 6500511"/>
                <a:gd name="connsiteY70" fmla="*/ 6338626 h 7104659"/>
                <a:gd name="connsiteX71" fmla="*/ 5352911 w 6500511"/>
                <a:gd name="connsiteY71" fmla="*/ 6202149 h 7104659"/>
                <a:gd name="connsiteX72" fmla="*/ 5571275 w 6500511"/>
                <a:gd name="connsiteY72" fmla="*/ 6365922 h 7104659"/>
                <a:gd name="connsiteX73" fmla="*/ 5612219 w 6500511"/>
                <a:gd name="connsiteY73" fmla="*/ 5287749 h 7104659"/>
                <a:gd name="connsiteX74" fmla="*/ 5666810 w 6500511"/>
                <a:gd name="connsiteY74" fmla="*/ 4591713 h 7104659"/>
                <a:gd name="connsiteX75" fmla="*/ 5380207 w 6500511"/>
                <a:gd name="connsiteY75" fmla="*/ 4114041 h 7104659"/>
                <a:gd name="connsiteX76" fmla="*/ 5434798 w 6500511"/>
                <a:gd name="connsiteY76" fmla="*/ 4018507 h 7104659"/>
                <a:gd name="connsiteX77" fmla="*/ 5707753 w 6500511"/>
                <a:gd name="connsiteY77" fmla="*/ 4209575 h 7104659"/>
                <a:gd name="connsiteX78" fmla="*/ 5707753 w 6500511"/>
                <a:gd name="connsiteY78" fmla="*/ 3213289 h 7104659"/>
                <a:gd name="connsiteX79" fmla="*/ 5666810 w 6500511"/>
                <a:gd name="connsiteY79" fmla="*/ 3076811 h 7104659"/>
                <a:gd name="connsiteX80" fmla="*/ 5516684 w 6500511"/>
                <a:gd name="connsiteY80" fmla="*/ 3022220 h 7104659"/>
                <a:gd name="connsiteX81" fmla="*/ 5311968 w 6500511"/>
                <a:gd name="connsiteY81" fmla="*/ 2858447 h 7104659"/>
                <a:gd name="connsiteX82" fmla="*/ 5066308 w 6500511"/>
                <a:gd name="connsiteY82" fmla="*/ 2544549 h 7104659"/>
                <a:gd name="connsiteX83" fmla="*/ 4807001 w 6500511"/>
                <a:gd name="connsiteY83" fmla="*/ 2408071 h 7104659"/>
                <a:gd name="connsiteX84" fmla="*/ 4520398 w 6500511"/>
                <a:gd name="connsiteY84" fmla="*/ 2217002 h 7104659"/>
                <a:gd name="connsiteX85" fmla="*/ 4534046 w 6500511"/>
                <a:gd name="connsiteY85" fmla="*/ 1780274 h 7104659"/>
                <a:gd name="connsiteX86" fmla="*/ 4861592 w 6500511"/>
                <a:gd name="connsiteY86" fmla="*/ 1507319 h 7104659"/>
                <a:gd name="connsiteX87" fmla="*/ 4943478 w 6500511"/>
                <a:gd name="connsiteY87" fmla="*/ 1111534 h 7104659"/>
                <a:gd name="connsiteX88" fmla="*/ 4861592 w 6500511"/>
                <a:gd name="connsiteY88" fmla="*/ 661158 h 7104659"/>
                <a:gd name="connsiteX89" fmla="*/ 4670523 w 6500511"/>
                <a:gd name="connsiteY89" fmla="*/ 551975 h 7104659"/>
                <a:gd name="connsiteX90" fmla="*/ 4438511 w 6500511"/>
                <a:gd name="connsiteY90" fmla="*/ 551975 h 7104659"/>
                <a:gd name="connsiteX91" fmla="*/ 4288386 w 6500511"/>
                <a:gd name="connsiteY91" fmla="*/ 797635 h 7104659"/>
                <a:gd name="connsiteX92" fmla="*/ 4070022 w 6500511"/>
                <a:gd name="connsiteY92" fmla="*/ 1097886 h 7104659"/>
                <a:gd name="connsiteX93" fmla="*/ 3783419 w 6500511"/>
                <a:gd name="connsiteY93" fmla="*/ 1220716 h 7104659"/>
                <a:gd name="connsiteX94" fmla="*/ 3756123 w 6500511"/>
                <a:gd name="connsiteY94" fmla="*/ 1370841 h 7104659"/>
                <a:gd name="connsiteX95" fmla="*/ 4029078 w 6500511"/>
                <a:gd name="connsiteY95" fmla="*/ 1288955 h 7104659"/>
                <a:gd name="connsiteX96" fmla="*/ 4370272 w 6500511"/>
                <a:gd name="connsiteY96" fmla="*/ 1166125 h 7104659"/>
                <a:gd name="connsiteX97" fmla="*/ 4561341 w 6500511"/>
                <a:gd name="connsiteY97" fmla="*/ 1384489 h 7104659"/>
                <a:gd name="connsiteX98" fmla="*/ 4506750 w 6500511"/>
                <a:gd name="connsiteY98" fmla="*/ 1684740 h 7104659"/>
                <a:gd name="connsiteX99" fmla="*/ 4247443 w 6500511"/>
                <a:gd name="connsiteY99" fmla="*/ 1957695 h 7104659"/>
                <a:gd name="connsiteX100" fmla="*/ 3783419 w 6500511"/>
                <a:gd name="connsiteY100" fmla="*/ 2094172 h 7104659"/>
                <a:gd name="connsiteX101" fmla="*/ 3756123 w 6500511"/>
                <a:gd name="connsiteY101" fmla="*/ 2298889 h 7104659"/>
                <a:gd name="connsiteX102" fmla="*/ 4042726 w 6500511"/>
                <a:gd name="connsiteY102" fmla="*/ 2681026 h 7104659"/>
                <a:gd name="connsiteX103" fmla="*/ 4220147 w 6500511"/>
                <a:gd name="connsiteY103" fmla="*/ 2926686 h 7104659"/>
                <a:gd name="connsiteX104" fmla="*/ 4138261 w 6500511"/>
                <a:gd name="connsiteY104" fmla="*/ 3158698 h 7104659"/>
                <a:gd name="connsiteX105" fmla="*/ 3865305 w 6500511"/>
                <a:gd name="connsiteY105" fmla="*/ 3363414 h 7104659"/>
                <a:gd name="connsiteX106" fmla="*/ 3687884 w 6500511"/>
                <a:gd name="connsiteY106" fmla="*/ 3513540 h 7104659"/>
                <a:gd name="connsiteX107" fmla="*/ 3619646 w 6500511"/>
                <a:gd name="connsiteY107" fmla="*/ 3950268 h 7104659"/>
                <a:gd name="connsiteX108" fmla="*/ 3619646 w 6500511"/>
                <a:gd name="connsiteY108" fmla="*/ 4195928 h 7104659"/>
                <a:gd name="connsiteX109" fmla="*/ 3565055 w 6500511"/>
                <a:gd name="connsiteY109" fmla="*/ 4305110 h 7104659"/>
                <a:gd name="connsiteX110" fmla="*/ 3565055 w 6500511"/>
                <a:gd name="connsiteY110" fmla="*/ 4386996 h 7104659"/>
                <a:gd name="connsiteX111" fmla="*/ 3537759 w 6500511"/>
                <a:gd name="connsiteY111" fmla="*/ 4973850 h 7104659"/>
                <a:gd name="connsiteX112" fmla="*/ 3524111 w 6500511"/>
                <a:gd name="connsiteY112" fmla="*/ 6174853 h 7104659"/>
                <a:gd name="connsiteX113" fmla="*/ 3401281 w 6500511"/>
                <a:gd name="connsiteY113" fmla="*/ 6666172 h 7104659"/>
                <a:gd name="connsiteX114" fmla="*/ 3196565 w 6500511"/>
                <a:gd name="connsiteY114" fmla="*/ 6693468 h 7104659"/>
                <a:gd name="connsiteX115" fmla="*/ 3087383 w 6500511"/>
                <a:gd name="connsiteY115" fmla="*/ 6352274 h 7104659"/>
                <a:gd name="connsiteX116" fmla="*/ 3060087 w 6500511"/>
                <a:gd name="connsiteY116" fmla="*/ 5669886 h 7104659"/>
                <a:gd name="connsiteX117" fmla="*/ 3087383 w 6500511"/>
                <a:gd name="connsiteY117" fmla="*/ 4878316 h 7104659"/>
                <a:gd name="connsiteX118" fmla="*/ 3128326 w 6500511"/>
                <a:gd name="connsiteY118" fmla="*/ 4386996 h 7104659"/>
                <a:gd name="connsiteX119" fmla="*/ 3128326 w 6500511"/>
                <a:gd name="connsiteY119" fmla="*/ 4250519 h 7104659"/>
                <a:gd name="connsiteX120" fmla="*/ 3073735 w 6500511"/>
                <a:gd name="connsiteY120" fmla="*/ 4154984 h 7104659"/>
                <a:gd name="connsiteX121" fmla="*/ 3101031 w 6500511"/>
                <a:gd name="connsiteY121" fmla="*/ 3772847 h 7104659"/>
                <a:gd name="connsiteX122" fmla="*/ 3032792 w 6500511"/>
                <a:gd name="connsiteY122" fmla="*/ 3267880 h 7104659"/>
                <a:gd name="connsiteX123" fmla="*/ 2882666 w 6500511"/>
                <a:gd name="connsiteY123" fmla="*/ 2735617 h 7104659"/>
                <a:gd name="connsiteX124" fmla="*/ 2869019 w 6500511"/>
                <a:gd name="connsiteY124" fmla="*/ 2271593 h 7104659"/>
                <a:gd name="connsiteX125" fmla="*/ 3019144 w 6500511"/>
                <a:gd name="connsiteY125" fmla="*/ 1630149 h 7104659"/>
                <a:gd name="connsiteX126" fmla="*/ 3196565 w 6500511"/>
                <a:gd name="connsiteY126" fmla="*/ 1097886 h 7104659"/>
                <a:gd name="connsiteX127" fmla="*/ 3155622 w 6500511"/>
                <a:gd name="connsiteY127" fmla="*/ 633862 h 7104659"/>
                <a:gd name="connsiteX128" fmla="*/ 2937258 w 6500511"/>
                <a:gd name="connsiteY128" fmla="*/ 470089 h 7104659"/>
                <a:gd name="connsiteX129" fmla="*/ 2732541 w 6500511"/>
                <a:gd name="connsiteY129" fmla="*/ 470089 h 7104659"/>
                <a:gd name="connsiteX130" fmla="*/ 2705246 w 6500511"/>
                <a:gd name="connsiteY130" fmla="*/ 565623 h 7104659"/>
                <a:gd name="connsiteX131" fmla="*/ 2718893 w 6500511"/>
                <a:gd name="connsiteY131" fmla="*/ 797635 h 7104659"/>
                <a:gd name="connsiteX132" fmla="*/ 2623359 w 6500511"/>
                <a:gd name="connsiteY132" fmla="*/ 1029647 h 7104659"/>
                <a:gd name="connsiteX133" fmla="*/ 2364052 w 6500511"/>
                <a:gd name="connsiteY133" fmla="*/ 1111534 h 7104659"/>
                <a:gd name="connsiteX134" fmla="*/ 2050153 w 6500511"/>
                <a:gd name="connsiteY134" fmla="*/ 920465 h 7104659"/>
                <a:gd name="connsiteX135" fmla="*/ 1818141 w 6500511"/>
                <a:gd name="connsiteY135" fmla="*/ 715749 h 7104659"/>
                <a:gd name="connsiteX136" fmla="*/ 1545186 w 6500511"/>
                <a:gd name="connsiteY136" fmla="*/ 674805 h 7104659"/>
                <a:gd name="connsiteX137" fmla="*/ 1395061 w 6500511"/>
                <a:gd name="connsiteY137" fmla="*/ 770340 h 7104659"/>
                <a:gd name="connsiteX138" fmla="*/ 1244935 w 6500511"/>
                <a:gd name="connsiteY138" fmla="*/ 1043295 h 7104659"/>
                <a:gd name="connsiteX139" fmla="*/ 1026571 w 6500511"/>
                <a:gd name="connsiteY139" fmla="*/ 1193420 h 7104659"/>
                <a:gd name="connsiteX140" fmla="*/ 507956 w 6500511"/>
                <a:gd name="connsiteY140" fmla="*/ 1302602 h 7104659"/>
                <a:gd name="connsiteX141" fmla="*/ 84875 w 6500511"/>
                <a:gd name="connsiteY141" fmla="*/ 1152477 h 7104659"/>
                <a:gd name="connsiteX142" fmla="*/ 2989 w 6500511"/>
                <a:gd name="connsiteY142" fmla="*/ 1029647 h 7104659"/>
                <a:gd name="connsiteX143" fmla="*/ 112171 w 6500511"/>
                <a:gd name="connsiteY143" fmla="*/ 947761 h 7104659"/>
                <a:gd name="connsiteX144" fmla="*/ 318167 w 6500511"/>
                <a:gd name="connsiteY144" fmla="*/ 1042015 h 7104659"/>
                <a:gd name="connsiteX145" fmla="*/ 541933 w 6500511"/>
                <a:gd name="connsiteY145" fmla="*/ 1067415 h 7104659"/>
                <a:gd name="connsiteX146" fmla="*/ 883127 w 6500511"/>
                <a:gd name="connsiteY146" fmla="*/ 971881 h 7104659"/>
                <a:gd name="connsiteX147" fmla="*/ 1012923 w 6500511"/>
                <a:gd name="connsiteY147" fmla="*/ 611305 h 7104659"/>
                <a:gd name="connsiteX148" fmla="*/ 872939 w 6500511"/>
                <a:gd name="connsiteY148" fmla="*/ 310107 h 7104659"/>
                <a:gd name="connsiteX149" fmla="*/ 603490 w 6500511"/>
                <a:gd name="connsiteY149" fmla="*/ 238077 h 7104659"/>
                <a:gd name="connsiteX150" fmla="*/ 268646 w 6500511"/>
                <a:gd name="connsiteY150" fmla="*/ 267600 h 7104659"/>
                <a:gd name="connsiteX151" fmla="*/ 57580 w 6500511"/>
                <a:gd name="connsiteY151" fmla="*/ 360907 h 7104659"/>
                <a:gd name="connsiteX152" fmla="*/ 2989 w 6500511"/>
                <a:gd name="connsiteY152" fmla="*/ 224429 h 7104659"/>
                <a:gd name="connsiteX153" fmla="*/ 125819 w 6500511"/>
                <a:gd name="connsiteY153" fmla="*/ 101599 h 7104659"/>
                <a:gd name="connsiteX154" fmla="*/ 480661 w 6500511"/>
                <a:gd name="connsiteY154" fmla="*/ 6065 h 7104659"/>
                <a:gd name="connsiteX155" fmla="*/ 931037 w 6500511"/>
                <a:gd name="connsiteY155" fmla="*/ 33361 h 7104659"/>
                <a:gd name="connsiteX156" fmla="*/ 1258583 w 6500511"/>
                <a:gd name="connsiteY156" fmla="*/ 224429 h 7104659"/>
                <a:gd name="connsiteX157" fmla="*/ 1354117 w 6500511"/>
                <a:gd name="connsiteY157" fmla="*/ 429146 h 7104659"/>
                <a:gd name="connsiteX158" fmla="*/ 1517890 w 6500511"/>
                <a:gd name="connsiteY158" fmla="*/ 497384 h 7104659"/>
                <a:gd name="connsiteX159" fmla="*/ 1777198 w 6500511"/>
                <a:gd name="connsiteY159" fmla="*/ 511032 h 7104659"/>
                <a:gd name="connsiteX160" fmla="*/ 1981914 w 6500511"/>
                <a:gd name="connsiteY160" fmla="*/ 606566 h 7104659"/>
                <a:gd name="connsiteX0" fmla="*/ 1981914 w 6500511"/>
                <a:gd name="connsiteY0" fmla="*/ 606566 h 7104659"/>
                <a:gd name="connsiteX1" fmla="*/ 2391347 w 6500511"/>
                <a:gd name="connsiteY1" fmla="*/ 961408 h 7104659"/>
                <a:gd name="connsiteX2" fmla="*/ 2514177 w 6500511"/>
                <a:gd name="connsiteY2" fmla="*/ 838578 h 7104659"/>
                <a:gd name="connsiteX3" fmla="*/ 2541472 w 6500511"/>
                <a:gd name="connsiteY3" fmla="*/ 401850 h 7104659"/>
                <a:gd name="connsiteX4" fmla="*/ 2923610 w 6500511"/>
                <a:gd name="connsiteY4" fmla="*/ 306316 h 7104659"/>
                <a:gd name="connsiteX5" fmla="*/ 3305747 w 6500511"/>
                <a:gd name="connsiteY5" fmla="*/ 524680 h 7104659"/>
                <a:gd name="connsiteX6" fmla="*/ 3387634 w 6500511"/>
                <a:gd name="connsiteY6" fmla="*/ 1111534 h 7104659"/>
                <a:gd name="connsiteX7" fmla="*/ 3141974 w 6500511"/>
                <a:gd name="connsiteY7" fmla="*/ 1848513 h 7104659"/>
                <a:gd name="connsiteX8" fmla="*/ 3046440 w 6500511"/>
                <a:gd name="connsiteY8" fmla="*/ 2681026 h 7104659"/>
                <a:gd name="connsiteX9" fmla="*/ 3237508 w 6500511"/>
                <a:gd name="connsiteY9" fmla="*/ 3267880 h 7104659"/>
                <a:gd name="connsiteX10" fmla="*/ 3278452 w 6500511"/>
                <a:gd name="connsiteY10" fmla="*/ 3731904 h 7104659"/>
                <a:gd name="connsiteX11" fmla="*/ 3292099 w 6500511"/>
                <a:gd name="connsiteY11" fmla="*/ 4100393 h 7104659"/>
                <a:gd name="connsiteX12" fmla="*/ 3223861 w 6500511"/>
                <a:gd name="connsiteY12" fmla="*/ 4236871 h 7104659"/>
                <a:gd name="connsiteX13" fmla="*/ 3223861 w 6500511"/>
                <a:gd name="connsiteY13" fmla="*/ 4305110 h 7104659"/>
                <a:gd name="connsiteX14" fmla="*/ 3169269 w 6500511"/>
                <a:gd name="connsiteY14" fmla="*/ 4878316 h 7104659"/>
                <a:gd name="connsiteX15" fmla="*/ 3141974 w 6500511"/>
                <a:gd name="connsiteY15" fmla="*/ 5710829 h 7104659"/>
                <a:gd name="connsiteX16" fmla="*/ 3169269 w 6500511"/>
                <a:gd name="connsiteY16" fmla="*/ 6434161 h 7104659"/>
                <a:gd name="connsiteX17" fmla="*/ 3292099 w 6500511"/>
                <a:gd name="connsiteY17" fmla="*/ 6625229 h 7104659"/>
                <a:gd name="connsiteX18" fmla="*/ 3401281 w 6500511"/>
                <a:gd name="connsiteY18" fmla="*/ 6393217 h 7104659"/>
                <a:gd name="connsiteX19" fmla="*/ 3428577 w 6500511"/>
                <a:gd name="connsiteY19" fmla="*/ 5642590 h 7104659"/>
                <a:gd name="connsiteX20" fmla="*/ 3469520 w 6500511"/>
                <a:gd name="connsiteY20" fmla="*/ 4441587 h 7104659"/>
                <a:gd name="connsiteX21" fmla="*/ 3483168 w 6500511"/>
                <a:gd name="connsiteY21" fmla="*/ 4332405 h 7104659"/>
                <a:gd name="connsiteX22" fmla="*/ 3442225 w 6500511"/>
                <a:gd name="connsiteY22" fmla="*/ 4236871 h 7104659"/>
                <a:gd name="connsiteX23" fmla="*/ 3455872 w 6500511"/>
                <a:gd name="connsiteY23" fmla="*/ 3704608 h 7104659"/>
                <a:gd name="connsiteX24" fmla="*/ 3646941 w 6500511"/>
                <a:gd name="connsiteY24" fmla="*/ 3308823 h 7104659"/>
                <a:gd name="connsiteX25" fmla="*/ 3919896 w 6500511"/>
                <a:gd name="connsiteY25" fmla="*/ 3158698 h 7104659"/>
                <a:gd name="connsiteX26" fmla="*/ 4029078 w 6500511"/>
                <a:gd name="connsiteY26" fmla="*/ 2926686 h 7104659"/>
                <a:gd name="connsiteX27" fmla="*/ 3824362 w 6500511"/>
                <a:gd name="connsiteY27" fmla="*/ 2694674 h 7104659"/>
                <a:gd name="connsiteX28" fmla="*/ 3565055 w 6500511"/>
                <a:gd name="connsiteY28" fmla="*/ 2367128 h 7104659"/>
                <a:gd name="connsiteX29" fmla="*/ 3565055 w 6500511"/>
                <a:gd name="connsiteY29" fmla="*/ 2162411 h 7104659"/>
                <a:gd name="connsiteX30" fmla="*/ 3769771 w 6500511"/>
                <a:gd name="connsiteY30" fmla="*/ 1944047 h 7104659"/>
                <a:gd name="connsiteX31" fmla="*/ 4151908 w 6500511"/>
                <a:gd name="connsiteY31" fmla="*/ 1834865 h 7104659"/>
                <a:gd name="connsiteX32" fmla="*/ 4397568 w 6500511"/>
                <a:gd name="connsiteY32" fmla="*/ 1561910 h 7104659"/>
                <a:gd name="connsiteX33" fmla="*/ 4370272 w 6500511"/>
                <a:gd name="connsiteY33" fmla="*/ 1343546 h 7104659"/>
                <a:gd name="connsiteX34" fmla="*/ 4124613 w 6500511"/>
                <a:gd name="connsiteY34" fmla="*/ 1411784 h 7104659"/>
                <a:gd name="connsiteX35" fmla="*/ 3797066 w 6500511"/>
                <a:gd name="connsiteY35" fmla="*/ 1548262 h 7104659"/>
                <a:gd name="connsiteX36" fmla="*/ 3605998 w 6500511"/>
                <a:gd name="connsiteY36" fmla="*/ 1452728 h 7104659"/>
                <a:gd name="connsiteX37" fmla="*/ 3619646 w 6500511"/>
                <a:gd name="connsiteY37" fmla="*/ 1152477 h 7104659"/>
                <a:gd name="connsiteX38" fmla="*/ 3919896 w 6500511"/>
                <a:gd name="connsiteY38" fmla="*/ 961408 h 7104659"/>
                <a:gd name="connsiteX39" fmla="*/ 4097317 w 6500511"/>
                <a:gd name="connsiteY39" fmla="*/ 852226 h 7104659"/>
                <a:gd name="connsiteX40" fmla="*/ 4247443 w 6500511"/>
                <a:gd name="connsiteY40" fmla="*/ 456441 h 7104659"/>
                <a:gd name="connsiteX41" fmla="*/ 4779705 w 6500511"/>
                <a:gd name="connsiteY41" fmla="*/ 401850 h 7104659"/>
                <a:gd name="connsiteX42" fmla="*/ 5079956 w 6500511"/>
                <a:gd name="connsiteY42" fmla="*/ 661158 h 7104659"/>
                <a:gd name="connsiteX43" fmla="*/ 5107252 w 6500511"/>
                <a:gd name="connsiteY43" fmla="*/ 1234363 h 7104659"/>
                <a:gd name="connsiteX44" fmla="*/ 5052661 w 6500511"/>
                <a:gd name="connsiteY44" fmla="*/ 1534614 h 7104659"/>
                <a:gd name="connsiteX45" fmla="*/ 4766058 w 6500511"/>
                <a:gd name="connsiteY45" fmla="*/ 1821217 h 7104659"/>
                <a:gd name="connsiteX46" fmla="*/ 4656875 w 6500511"/>
                <a:gd name="connsiteY46" fmla="*/ 1957695 h 7104659"/>
                <a:gd name="connsiteX47" fmla="*/ 4697819 w 6500511"/>
                <a:gd name="connsiteY47" fmla="*/ 2217002 h 7104659"/>
                <a:gd name="connsiteX48" fmla="*/ 5011717 w 6500511"/>
                <a:gd name="connsiteY48" fmla="*/ 2326184 h 7104659"/>
                <a:gd name="connsiteX49" fmla="*/ 5298320 w 6500511"/>
                <a:gd name="connsiteY49" fmla="*/ 2599140 h 7104659"/>
                <a:gd name="connsiteX50" fmla="*/ 5598571 w 6500511"/>
                <a:gd name="connsiteY50" fmla="*/ 2872095 h 7104659"/>
                <a:gd name="connsiteX51" fmla="*/ 5680458 w 6500511"/>
                <a:gd name="connsiteY51" fmla="*/ 2913038 h 7104659"/>
                <a:gd name="connsiteX52" fmla="*/ 5707753 w 6500511"/>
                <a:gd name="connsiteY52" fmla="*/ 2681026 h 7104659"/>
                <a:gd name="connsiteX53" fmla="*/ 5816935 w 6500511"/>
                <a:gd name="connsiteY53" fmla="*/ 2626435 h 7104659"/>
                <a:gd name="connsiteX54" fmla="*/ 6103538 w 6500511"/>
                <a:gd name="connsiteY54" fmla="*/ 2626435 h 7104659"/>
                <a:gd name="connsiteX55" fmla="*/ 6158129 w 6500511"/>
                <a:gd name="connsiteY55" fmla="*/ 2694674 h 7104659"/>
                <a:gd name="connsiteX56" fmla="*/ 6171777 w 6500511"/>
                <a:gd name="connsiteY56" fmla="*/ 2776561 h 7104659"/>
                <a:gd name="connsiteX57" fmla="*/ 6171777 w 6500511"/>
                <a:gd name="connsiteY57" fmla="*/ 3199641 h 7104659"/>
                <a:gd name="connsiteX58" fmla="*/ 6212720 w 6500511"/>
                <a:gd name="connsiteY58" fmla="*/ 3513540 h 7104659"/>
                <a:gd name="connsiteX59" fmla="*/ 6390141 w 6500511"/>
                <a:gd name="connsiteY59" fmla="*/ 3349766 h 7104659"/>
                <a:gd name="connsiteX60" fmla="*/ 6499323 w 6500511"/>
                <a:gd name="connsiteY60" fmla="*/ 3458949 h 7104659"/>
                <a:gd name="connsiteX61" fmla="*/ 6321902 w 6500511"/>
                <a:gd name="connsiteY61" fmla="*/ 3663665 h 7104659"/>
                <a:gd name="connsiteX62" fmla="*/ 6171777 w 6500511"/>
                <a:gd name="connsiteY62" fmla="*/ 4073098 h 7104659"/>
                <a:gd name="connsiteX63" fmla="*/ 6103538 w 6500511"/>
                <a:gd name="connsiteY63" fmla="*/ 4796429 h 7104659"/>
                <a:gd name="connsiteX64" fmla="*/ 6048947 w 6500511"/>
                <a:gd name="connsiteY64" fmla="*/ 6352274 h 7104659"/>
                <a:gd name="connsiteX65" fmla="*/ 6035299 w 6500511"/>
                <a:gd name="connsiteY65" fmla="*/ 6911832 h 7104659"/>
                <a:gd name="connsiteX66" fmla="*/ 5926117 w 6500511"/>
                <a:gd name="connsiteY66" fmla="*/ 7089253 h 7104659"/>
                <a:gd name="connsiteX67" fmla="*/ 5653162 w 6500511"/>
                <a:gd name="connsiteY67" fmla="*/ 7089253 h 7104659"/>
                <a:gd name="connsiteX68" fmla="*/ 5503037 w 6500511"/>
                <a:gd name="connsiteY68" fmla="*/ 7034662 h 7104659"/>
                <a:gd name="connsiteX69" fmla="*/ 5503037 w 6500511"/>
                <a:gd name="connsiteY69" fmla="*/ 6720763 h 7104659"/>
                <a:gd name="connsiteX70" fmla="*/ 5352911 w 6500511"/>
                <a:gd name="connsiteY70" fmla="*/ 6338626 h 7104659"/>
                <a:gd name="connsiteX71" fmla="*/ 5352911 w 6500511"/>
                <a:gd name="connsiteY71" fmla="*/ 6202149 h 7104659"/>
                <a:gd name="connsiteX72" fmla="*/ 5571275 w 6500511"/>
                <a:gd name="connsiteY72" fmla="*/ 6365922 h 7104659"/>
                <a:gd name="connsiteX73" fmla="*/ 5612219 w 6500511"/>
                <a:gd name="connsiteY73" fmla="*/ 5287749 h 7104659"/>
                <a:gd name="connsiteX74" fmla="*/ 5666810 w 6500511"/>
                <a:gd name="connsiteY74" fmla="*/ 4591713 h 7104659"/>
                <a:gd name="connsiteX75" fmla="*/ 5380207 w 6500511"/>
                <a:gd name="connsiteY75" fmla="*/ 4114041 h 7104659"/>
                <a:gd name="connsiteX76" fmla="*/ 5434798 w 6500511"/>
                <a:gd name="connsiteY76" fmla="*/ 4018507 h 7104659"/>
                <a:gd name="connsiteX77" fmla="*/ 5707753 w 6500511"/>
                <a:gd name="connsiteY77" fmla="*/ 4209575 h 7104659"/>
                <a:gd name="connsiteX78" fmla="*/ 5707753 w 6500511"/>
                <a:gd name="connsiteY78" fmla="*/ 3213289 h 7104659"/>
                <a:gd name="connsiteX79" fmla="*/ 5666810 w 6500511"/>
                <a:gd name="connsiteY79" fmla="*/ 3076811 h 7104659"/>
                <a:gd name="connsiteX80" fmla="*/ 5516684 w 6500511"/>
                <a:gd name="connsiteY80" fmla="*/ 3022220 h 7104659"/>
                <a:gd name="connsiteX81" fmla="*/ 5311968 w 6500511"/>
                <a:gd name="connsiteY81" fmla="*/ 2858447 h 7104659"/>
                <a:gd name="connsiteX82" fmla="*/ 5066308 w 6500511"/>
                <a:gd name="connsiteY82" fmla="*/ 2544549 h 7104659"/>
                <a:gd name="connsiteX83" fmla="*/ 4807001 w 6500511"/>
                <a:gd name="connsiteY83" fmla="*/ 2408071 h 7104659"/>
                <a:gd name="connsiteX84" fmla="*/ 4520398 w 6500511"/>
                <a:gd name="connsiteY84" fmla="*/ 2217002 h 7104659"/>
                <a:gd name="connsiteX85" fmla="*/ 4534046 w 6500511"/>
                <a:gd name="connsiteY85" fmla="*/ 1780274 h 7104659"/>
                <a:gd name="connsiteX86" fmla="*/ 4861592 w 6500511"/>
                <a:gd name="connsiteY86" fmla="*/ 1507319 h 7104659"/>
                <a:gd name="connsiteX87" fmla="*/ 4943478 w 6500511"/>
                <a:gd name="connsiteY87" fmla="*/ 1111534 h 7104659"/>
                <a:gd name="connsiteX88" fmla="*/ 4861592 w 6500511"/>
                <a:gd name="connsiteY88" fmla="*/ 661158 h 7104659"/>
                <a:gd name="connsiteX89" fmla="*/ 4670523 w 6500511"/>
                <a:gd name="connsiteY89" fmla="*/ 551975 h 7104659"/>
                <a:gd name="connsiteX90" fmla="*/ 4438511 w 6500511"/>
                <a:gd name="connsiteY90" fmla="*/ 551975 h 7104659"/>
                <a:gd name="connsiteX91" fmla="*/ 4288386 w 6500511"/>
                <a:gd name="connsiteY91" fmla="*/ 797635 h 7104659"/>
                <a:gd name="connsiteX92" fmla="*/ 4070022 w 6500511"/>
                <a:gd name="connsiteY92" fmla="*/ 1097886 h 7104659"/>
                <a:gd name="connsiteX93" fmla="*/ 3783419 w 6500511"/>
                <a:gd name="connsiteY93" fmla="*/ 1220716 h 7104659"/>
                <a:gd name="connsiteX94" fmla="*/ 3756123 w 6500511"/>
                <a:gd name="connsiteY94" fmla="*/ 1370841 h 7104659"/>
                <a:gd name="connsiteX95" fmla="*/ 4029078 w 6500511"/>
                <a:gd name="connsiteY95" fmla="*/ 1288955 h 7104659"/>
                <a:gd name="connsiteX96" fmla="*/ 4370272 w 6500511"/>
                <a:gd name="connsiteY96" fmla="*/ 1166125 h 7104659"/>
                <a:gd name="connsiteX97" fmla="*/ 4561341 w 6500511"/>
                <a:gd name="connsiteY97" fmla="*/ 1384489 h 7104659"/>
                <a:gd name="connsiteX98" fmla="*/ 4506750 w 6500511"/>
                <a:gd name="connsiteY98" fmla="*/ 1684740 h 7104659"/>
                <a:gd name="connsiteX99" fmla="*/ 4247443 w 6500511"/>
                <a:gd name="connsiteY99" fmla="*/ 1957695 h 7104659"/>
                <a:gd name="connsiteX100" fmla="*/ 3783419 w 6500511"/>
                <a:gd name="connsiteY100" fmla="*/ 2094172 h 7104659"/>
                <a:gd name="connsiteX101" fmla="*/ 3756123 w 6500511"/>
                <a:gd name="connsiteY101" fmla="*/ 2298889 h 7104659"/>
                <a:gd name="connsiteX102" fmla="*/ 4042726 w 6500511"/>
                <a:gd name="connsiteY102" fmla="*/ 2681026 h 7104659"/>
                <a:gd name="connsiteX103" fmla="*/ 4220147 w 6500511"/>
                <a:gd name="connsiteY103" fmla="*/ 2926686 h 7104659"/>
                <a:gd name="connsiteX104" fmla="*/ 4138261 w 6500511"/>
                <a:gd name="connsiteY104" fmla="*/ 3158698 h 7104659"/>
                <a:gd name="connsiteX105" fmla="*/ 3865305 w 6500511"/>
                <a:gd name="connsiteY105" fmla="*/ 3363414 h 7104659"/>
                <a:gd name="connsiteX106" fmla="*/ 3687884 w 6500511"/>
                <a:gd name="connsiteY106" fmla="*/ 3513540 h 7104659"/>
                <a:gd name="connsiteX107" fmla="*/ 3619646 w 6500511"/>
                <a:gd name="connsiteY107" fmla="*/ 3950268 h 7104659"/>
                <a:gd name="connsiteX108" fmla="*/ 3619646 w 6500511"/>
                <a:gd name="connsiteY108" fmla="*/ 4195928 h 7104659"/>
                <a:gd name="connsiteX109" fmla="*/ 3565055 w 6500511"/>
                <a:gd name="connsiteY109" fmla="*/ 4305110 h 7104659"/>
                <a:gd name="connsiteX110" fmla="*/ 3565055 w 6500511"/>
                <a:gd name="connsiteY110" fmla="*/ 4386996 h 7104659"/>
                <a:gd name="connsiteX111" fmla="*/ 3537759 w 6500511"/>
                <a:gd name="connsiteY111" fmla="*/ 4973850 h 7104659"/>
                <a:gd name="connsiteX112" fmla="*/ 3524111 w 6500511"/>
                <a:gd name="connsiteY112" fmla="*/ 6174853 h 7104659"/>
                <a:gd name="connsiteX113" fmla="*/ 3401281 w 6500511"/>
                <a:gd name="connsiteY113" fmla="*/ 6666172 h 7104659"/>
                <a:gd name="connsiteX114" fmla="*/ 3196565 w 6500511"/>
                <a:gd name="connsiteY114" fmla="*/ 6693468 h 7104659"/>
                <a:gd name="connsiteX115" fmla="*/ 3087383 w 6500511"/>
                <a:gd name="connsiteY115" fmla="*/ 6352274 h 7104659"/>
                <a:gd name="connsiteX116" fmla="*/ 3060087 w 6500511"/>
                <a:gd name="connsiteY116" fmla="*/ 5669886 h 7104659"/>
                <a:gd name="connsiteX117" fmla="*/ 3087383 w 6500511"/>
                <a:gd name="connsiteY117" fmla="*/ 4878316 h 7104659"/>
                <a:gd name="connsiteX118" fmla="*/ 3128326 w 6500511"/>
                <a:gd name="connsiteY118" fmla="*/ 4386996 h 7104659"/>
                <a:gd name="connsiteX119" fmla="*/ 3128326 w 6500511"/>
                <a:gd name="connsiteY119" fmla="*/ 4250519 h 7104659"/>
                <a:gd name="connsiteX120" fmla="*/ 3073735 w 6500511"/>
                <a:gd name="connsiteY120" fmla="*/ 4154984 h 7104659"/>
                <a:gd name="connsiteX121" fmla="*/ 3101031 w 6500511"/>
                <a:gd name="connsiteY121" fmla="*/ 3772847 h 7104659"/>
                <a:gd name="connsiteX122" fmla="*/ 3032792 w 6500511"/>
                <a:gd name="connsiteY122" fmla="*/ 3267880 h 7104659"/>
                <a:gd name="connsiteX123" fmla="*/ 2882666 w 6500511"/>
                <a:gd name="connsiteY123" fmla="*/ 2735617 h 7104659"/>
                <a:gd name="connsiteX124" fmla="*/ 2869019 w 6500511"/>
                <a:gd name="connsiteY124" fmla="*/ 2271593 h 7104659"/>
                <a:gd name="connsiteX125" fmla="*/ 3019144 w 6500511"/>
                <a:gd name="connsiteY125" fmla="*/ 1630149 h 7104659"/>
                <a:gd name="connsiteX126" fmla="*/ 3196565 w 6500511"/>
                <a:gd name="connsiteY126" fmla="*/ 1097886 h 7104659"/>
                <a:gd name="connsiteX127" fmla="*/ 3155622 w 6500511"/>
                <a:gd name="connsiteY127" fmla="*/ 633862 h 7104659"/>
                <a:gd name="connsiteX128" fmla="*/ 2937258 w 6500511"/>
                <a:gd name="connsiteY128" fmla="*/ 470089 h 7104659"/>
                <a:gd name="connsiteX129" fmla="*/ 2732541 w 6500511"/>
                <a:gd name="connsiteY129" fmla="*/ 470089 h 7104659"/>
                <a:gd name="connsiteX130" fmla="*/ 2705246 w 6500511"/>
                <a:gd name="connsiteY130" fmla="*/ 565623 h 7104659"/>
                <a:gd name="connsiteX131" fmla="*/ 2718893 w 6500511"/>
                <a:gd name="connsiteY131" fmla="*/ 797635 h 7104659"/>
                <a:gd name="connsiteX132" fmla="*/ 2623359 w 6500511"/>
                <a:gd name="connsiteY132" fmla="*/ 1029647 h 7104659"/>
                <a:gd name="connsiteX133" fmla="*/ 2364052 w 6500511"/>
                <a:gd name="connsiteY133" fmla="*/ 1111534 h 7104659"/>
                <a:gd name="connsiteX134" fmla="*/ 2050153 w 6500511"/>
                <a:gd name="connsiteY134" fmla="*/ 920465 h 7104659"/>
                <a:gd name="connsiteX135" fmla="*/ 1818141 w 6500511"/>
                <a:gd name="connsiteY135" fmla="*/ 715749 h 7104659"/>
                <a:gd name="connsiteX136" fmla="*/ 1545186 w 6500511"/>
                <a:gd name="connsiteY136" fmla="*/ 674805 h 7104659"/>
                <a:gd name="connsiteX137" fmla="*/ 1395061 w 6500511"/>
                <a:gd name="connsiteY137" fmla="*/ 770340 h 7104659"/>
                <a:gd name="connsiteX138" fmla="*/ 1244935 w 6500511"/>
                <a:gd name="connsiteY138" fmla="*/ 1043295 h 7104659"/>
                <a:gd name="connsiteX139" fmla="*/ 1026571 w 6500511"/>
                <a:gd name="connsiteY139" fmla="*/ 1193420 h 7104659"/>
                <a:gd name="connsiteX140" fmla="*/ 507956 w 6500511"/>
                <a:gd name="connsiteY140" fmla="*/ 1302602 h 7104659"/>
                <a:gd name="connsiteX141" fmla="*/ 84875 w 6500511"/>
                <a:gd name="connsiteY141" fmla="*/ 1152477 h 7104659"/>
                <a:gd name="connsiteX142" fmla="*/ 2989 w 6500511"/>
                <a:gd name="connsiteY142" fmla="*/ 1029647 h 7104659"/>
                <a:gd name="connsiteX143" fmla="*/ 96296 w 6500511"/>
                <a:gd name="connsiteY143" fmla="*/ 941411 h 7104659"/>
                <a:gd name="connsiteX144" fmla="*/ 318167 w 6500511"/>
                <a:gd name="connsiteY144" fmla="*/ 1042015 h 7104659"/>
                <a:gd name="connsiteX145" fmla="*/ 541933 w 6500511"/>
                <a:gd name="connsiteY145" fmla="*/ 1067415 h 7104659"/>
                <a:gd name="connsiteX146" fmla="*/ 883127 w 6500511"/>
                <a:gd name="connsiteY146" fmla="*/ 971881 h 7104659"/>
                <a:gd name="connsiteX147" fmla="*/ 1012923 w 6500511"/>
                <a:gd name="connsiteY147" fmla="*/ 611305 h 7104659"/>
                <a:gd name="connsiteX148" fmla="*/ 872939 w 6500511"/>
                <a:gd name="connsiteY148" fmla="*/ 310107 h 7104659"/>
                <a:gd name="connsiteX149" fmla="*/ 603490 w 6500511"/>
                <a:gd name="connsiteY149" fmla="*/ 238077 h 7104659"/>
                <a:gd name="connsiteX150" fmla="*/ 268646 w 6500511"/>
                <a:gd name="connsiteY150" fmla="*/ 267600 h 7104659"/>
                <a:gd name="connsiteX151" fmla="*/ 57580 w 6500511"/>
                <a:gd name="connsiteY151" fmla="*/ 360907 h 7104659"/>
                <a:gd name="connsiteX152" fmla="*/ 2989 w 6500511"/>
                <a:gd name="connsiteY152" fmla="*/ 224429 h 7104659"/>
                <a:gd name="connsiteX153" fmla="*/ 125819 w 6500511"/>
                <a:gd name="connsiteY153" fmla="*/ 101599 h 7104659"/>
                <a:gd name="connsiteX154" fmla="*/ 480661 w 6500511"/>
                <a:gd name="connsiteY154" fmla="*/ 6065 h 7104659"/>
                <a:gd name="connsiteX155" fmla="*/ 931037 w 6500511"/>
                <a:gd name="connsiteY155" fmla="*/ 33361 h 7104659"/>
                <a:gd name="connsiteX156" fmla="*/ 1258583 w 6500511"/>
                <a:gd name="connsiteY156" fmla="*/ 224429 h 7104659"/>
                <a:gd name="connsiteX157" fmla="*/ 1354117 w 6500511"/>
                <a:gd name="connsiteY157" fmla="*/ 429146 h 7104659"/>
                <a:gd name="connsiteX158" fmla="*/ 1517890 w 6500511"/>
                <a:gd name="connsiteY158" fmla="*/ 497384 h 7104659"/>
                <a:gd name="connsiteX159" fmla="*/ 1777198 w 6500511"/>
                <a:gd name="connsiteY159" fmla="*/ 511032 h 7104659"/>
                <a:gd name="connsiteX160" fmla="*/ 1981914 w 6500511"/>
                <a:gd name="connsiteY160" fmla="*/ 606566 h 7104659"/>
                <a:gd name="connsiteX0" fmla="*/ 2001280 w 6519877"/>
                <a:gd name="connsiteY0" fmla="*/ 606566 h 7104659"/>
                <a:gd name="connsiteX1" fmla="*/ 2410713 w 6519877"/>
                <a:gd name="connsiteY1" fmla="*/ 961408 h 7104659"/>
                <a:gd name="connsiteX2" fmla="*/ 2533543 w 6519877"/>
                <a:gd name="connsiteY2" fmla="*/ 838578 h 7104659"/>
                <a:gd name="connsiteX3" fmla="*/ 2560838 w 6519877"/>
                <a:gd name="connsiteY3" fmla="*/ 401850 h 7104659"/>
                <a:gd name="connsiteX4" fmla="*/ 2942976 w 6519877"/>
                <a:gd name="connsiteY4" fmla="*/ 306316 h 7104659"/>
                <a:gd name="connsiteX5" fmla="*/ 3325113 w 6519877"/>
                <a:gd name="connsiteY5" fmla="*/ 524680 h 7104659"/>
                <a:gd name="connsiteX6" fmla="*/ 3407000 w 6519877"/>
                <a:gd name="connsiteY6" fmla="*/ 1111534 h 7104659"/>
                <a:gd name="connsiteX7" fmla="*/ 3161340 w 6519877"/>
                <a:gd name="connsiteY7" fmla="*/ 1848513 h 7104659"/>
                <a:gd name="connsiteX8" fmla="*/ 3065806 w 6519877"/>
                <a:gd name="connsiteY8" fmla="*/ 2681026 h 7104659"/>
                <a:gd name="connsiteX9" fmla="*/ 3256874 w 6519877"/>
                <a:gd name="connsiteY9" fmla="*/ 3267880 h 7104659"/>
                <a:gd name="connsiteX10" fmla="*/ 3297818 w 6519877"/>
                <a:gd name="connsiteY10" fmla="*/ 3731904 h 7104659"/>
                <a:gd name="connsiteX11" fmla="*/ 3311465 w 6519877"/>
                <a:gd name="connsiteY11" fmla="*/ 4100393 h 7104659"/>
                <a:gd name="connsiteX12" fmla="*/ 3243227 w 6519877"/>
                <a:gd name="connsiteY12" fmla="*/ 4236871 h 7104659"/>
                <a:gd name="connsiteX13" fmla="*/ 3243227 w 6519877"/>
                <a:gd name="connsiteY13" fmla="*/ 4305110 h 7104659"/>
                <a:gd name="connsiteX14" fmla="*/ 3188635 w 6519877"/>
                <a:gd name="connsiteY14" fmla="*/ 4878316 h 7104659"/>
                <a:gd name="connsiteX15" fmla="*/ 3161340 w 6519877"/>
                <a:gd name="connsiteY15" fmla="*/ 5710829 h 7104659"/>
                <a:gd name="connsiteX16" fmla="*/ 3188635 w 6519877"/>
                <a:gd name="connsiteY16" fmla="*/ 6434161 h 7104659"/>
                <a:gd name="connsiteX17" fmla="*/ 3311465 w 6519877"/>
                <a:gd name="connsiteY17" fmla="*/ 6625229 h 7104659"/>
                <a:gd name="connsiteX18" fmla="*/ 3420647 w 6519877"/>
                <a:gd name="connsiteY18" fmla="*/ 6393217 h 7104659"/>
                <a:gd name="connsiteX19" fmla="*/ 3447943 w 6519877"/>
                <a:gd name="connsiteY19" fmla="*/ 5642590 h 7104659"/>
                <a:gd name="connsiteX20" fmla="*/ 3488886 w 6519877"/>
                <a:gd name="connsiteY20" fmla="*/ 4441587 h 7104659"/>
                <a:gd name="connsiteX21" fmla="*/ 3502534 w 6519877"/>
                <a:gd name="connsiteY21" fmla="*/ 4332405 h 7104659"/>
                <a:gd name="connsiteX22" fmla="*/ 3461591 w 6519877"/>
                <a:gd name="connsiteY22" fmla="*/ 4236871 h 7104659"/>
                <a:gd name="connsiteX23" fmla="*/ 3475238 w 6519877"/>
                <a:gd name="connsiteY23" fmla="*/ 3704608 h 7104659"/>
                <a:gd name="connsiteX24" fmla="*/ 3666307 w 6519877"/>
                <a:gd name="connsiteY24" fmla="*/ 3308823 h 7104659"/>
                <a:gd name="connsiteX25" fmla="*/ 3939262 w 6519877"/>
                <a:gd name="connsiteY25" fmla="*/ 3158698 h 7104659"/>
                <a:gd name="connsiteX26" fmla="*/ 4048444 w 6519877"/>
                <a:gd name="connsiteY26" fmla="*/ 2926686 h 7104659"/>
                <a:gd name="connsiteX27" fmla="*/ 3843728 w 6519877"/>
                <a:gd name="connsiteY27" fmla="*/ 2694674 h 7104659"/>
                <a:gd name="connsiteX28" fmla="*/ 3584421 w 6519877"/>
                <a:gd name="connsiteY28" fmla="*/ 2367128 h 7104659"/>
                <a:gd name="connsiteX29" fmla="*/ 3584421 w 6519877"/>
                <a:gd name="connsiteY29" fmla="*/ 2162411 h 7104659"/>
                <a:gd name="connsiteX30" fmla="*/ 3789137 w 6519877"/>
                <a:gd name="connsiteY30" fmla="*/ 1944047 h 7104659"/>
                <a:gd name="connsiteX31" fmla="*/ 4171274 w 6519877"/>
                <a:gd name="connsiteY31" fmla="*/ 1834865 h 7104659"/>
                <a:gd name="connsiteX32" fmla="*/ 4416934 w 6519877"/>
                <a:gd name="connsiteY32" fmla="*/ 1561910 h 7104659"/>
                <a:gd name="connsiteX33" fmla="*/ 4389638 w 6519877"/>
                <a:gd name="connsiteY33" fmla="*/ 1343546 h 7104659"/>
                <a:gd name="connsiteX34" fmla="*/ 4143979 w 6519877"/>
                <a:gd name="connsiteY34" fmla="*/ 1411784 h 7104659"/>
                <a:gd name="connsiteX35" fmla="*/ 3816432 w 6519877"/>
                <a:gd name="connsiteY35" fmla="*/ 1548262 h 7104659"/>
                <a:gd name="connsiteX36" fmla="*/ 3625364 w 6519877"/>
                <a:gd name="connsiteY36" fmla="*/ 1452728 h 7104659"/>
                <a:gd name="connsiteX37" fmla="*/ 3639012 w 6519877"/>
                <a:gd name="connsiteY37" fmla="*/ 1152477 h 7104659"/>
                <a:gd name="connsiteX38" fmla="*/ 3939262 w 6519877"/>
                <a:gd name="connsiteY38" fmla="*/ 961408 h 7104659"/>
                <a:gd name="connsiteX39" fmla="*/ 4116683 w 6519877"/>
                <a:gd name="connsiteY39" fmla="*/ 852226 h 7104659"/>
                <a:gd name="connsiteX40" fmla="*/ 4266809 w 6519877"/>
                <a:gd name="connsiteY40" fmla="*/ 456441 h 7104659"/>
                <a:gd name="connsiteX41" fmla="*/ 4799071 w 6519877"/>
                <a:gd name="connsiteY41" fmla="*/ 401850 h 7104659"/>
                <a:gd name="connsiteX42" fmla="*/ 5099322 w 6519877"/>
                <a:gd name="connsiteY42" fmla="*/ 661158 h 7104659"/>
                <a:gd name="connsiteX43" fmla="*/ 5126618 w 6519877"/>
                <a:gd name="connsiteY43" fmla="*/ 1234363 h 7104659"/>
                <a:gd name="connsiteX44" fmla="*/ 5072027 w 6519877"/>
                <a:gd name="connsiteY44" fmla="*/ 1534614 h 7104659"/>
                <a:gd name="connsiteX45" fmla="*/ 4785424 w 6519877"/>
                <a:gd name="connsiteY45" fmla="*/ 1821217 h 7104659"/>
                <a:gd name="connsiteX46" fmla="*/ 4676241 w 6519877"/>
                <a:gd name="connsiteY46" fmla="*/ 1957695 h 7104659"/>
                <a:gd name="connsiteX47" fmla="*/ 4717185 w 6519877"/>
                <a:gd name="connsiteY47" fmla="*/ 2217002 h 7104659"/>
                <a:gd name="connsiteX48" fmla="*/ 5031083 w 6519877"/>
                <a:gd name="connsiteY48" fmla="*/ 2326184 h 7104659"/>
                <a:gd name="connsiteX49" fmla="*/ 5317686 w 6519877"/>
                <a:gd name="connsiteY49" fmla="*/ 2599140 h 7104659"/>
                <a:gd name="connsiteX50" fmla="*/ 5617937 w 6519877"/>
                <a:gd name="connsiteY50" fmla="*/ 2872095 h 7104659"/>
                <a:gd name="connsiteX51" fmla="*/ 5699824 w 6519877"/>
                <a:gd name="connsiteY51" fmla="*/ 2913038 h 7104659"/>
                <a:gd name="connsiteX52" fmla="*/ 5727119 w 6519877"/>
                <a:gd name="connsiteY52" fmla="*/ 2681026 h 7104659"/>
                <a:gd name="connsiteX53" fmla="*/ 5836301 w 6519877"/>
                <a:gd name="connsiteY53" fmla="*/ 2626435 h 7104659"/>
                <a:gd name="connsiteX54" fmla="*/ 6122904 w 6519877"/>
                <a:gd name="connsiteY54" fmla="*/ 2626435 h 7104659"/>
                <a:gd name="connsiteX55" fmla="*/ 6177495 w 6519877"/>
                <a:gd name="connsiteY55" fmla="*/ 2694674 h 7104659"/>
                <a:gd name="connsiteX56" fmla="*/ 6191143 w 6519877"/>
                <a:gd name="connsiteY56" fmla="*/ 2776561 h 7104659"/>
                <a:gd name="connsiteX57" fmla="*/ 6191143 w 6519877"/>
                <a:gd name="connsiteY57" fmla="*/ 3199641 h 7104659"/>
                <a:gd name="connsiteX58" fmla="*/ 6232086 w 6519877"/>
                <a:gd name="connsiteY58" fmla="*/ 3513540 h 7104659"/>
                <a:gd name="connsiteX59" fmla="*/ 6409507 w 6519877"/>
                <a:gd name="connsiteY59" fmla="*/ 3349766 h 7104659"/>
                <a:gd name="connsiteX60" fmla="*/ 6518689 w 6519877"/>
                <a:gd name="connsiteY60" fmla="*/ 3458949 h 7104659"/>
                <a:gd name="connsiteX61" fmla="*/ 6341268 w 6519877"/>
                <a:gd name="connsiteY61" fmla="*/ 3663665 h 7104659"/>
                <a:gd name="connsiteX62" fmla="*/ 6191143 w 6519877"/>
                <a:gd name="connsiteY62" fmla="*/ 4073098 h 7104659"/>
                <a:gd name="connsiteX63" fmla="*/ 6122904 w 6519877"/>
                <a:gd name="connsiteY63" fmla="*/ 4796429 h 7104659"/>
                <a:gd name="connsiteX64" fmla="*/ 6068313 w 6519877"/>
                <a:gd name="connsiteY64" fmla="*/ 6352274 h 7104659"/>
                <a:gd name="connsiteX65" fmla="*/ 6054665 w 6519877"/>
                <a:gd name="connsiteY65" fmla="*/ 6911832 h 7104659"/>
                <a:gd name="connsiteX66" fmla="*/ 5945483 w 6519877"/>
                <a:gd name="connsiteY66" fmla="*/ 7089253 h 7104659"/>
                <a:gd name="connsiteX67" fmla="*/ 5672528 w 6519877"/>
                <a:gd name="connsiteY67" fmla="*/ 7089253 h 7104659"/>
                <a:gd name="connsiteX68" fmla="*/ 5522403 w 6519877"/>
                <a:gd name="connsiteY68" fmla="*/ 7034662 h 7104659"/>
                <a:gd name="connsiteX69" fmla="*/ 5522403 w 6519877"/>
                <a:gd name="connsiteY69" fmla="*/ 6720763 h 7104659"/>
                <a:gd name="connsiteX70" fmla="*/ 5372277 w 6519877"/>
                <a:gd name="connsiteY70" fmla="*/ 6338626 h 7104659"/>
                <a:gd name="connsiteX71" fmla="*/ 5372277 w 6519877"/>
                <a:gd name="connsiteY71" fmla="*/ 6202149 h 7104659"/>
                <a:gd name="connsiteX72" fmla="*/ 5590641 w 6519877"/>
                <a:gd name="connsiteY72" fmla="*/ 6365922 h 7104659"/>
                <a:gd name="connsiteX73" fmla="*/ 5631585 w 6519877"/>
                <a:gd name="connsiteY73" fmla="*/ 5287749 h 7104659"/>
                <a:gd name="connsiteX74" fmla="*/ 5686176 w 6519877"/>
                <a:gd name="connsiteY74" fmla="*/ 4591713 h 7104659"/>
                <a:gd name="connsiteX75" fmla="*/ 5399573 w 6519877"/>
                <a:gd name="connsiteY75" fmla="*/ 4114041 h 7104659"/>
                <a:gd name="connsiteX76" fmla="*/ 5454164 w 6519877"/>
                <a:gd name="connsiteY76" fmla="*/ 4018507 h 7104659"/>
                <a:gd name="connsiteX77" fmla="*/ 5727119 w 6519877"/>
                <a:gd name="connsiteY77" fmla="*/ 4209575 h 7104659"/>
                <a:gd name="connsiteX78" fmla="*/ 5727119 w 6519877"/>
                <a:gd name="connsiteY78" fmla="*/ 3213289 h 7104659"/>
                <a:gd name="connsiteX79" fmla="*/ 5686176 w 6519877"/>
                <a:gd name="connsiteY79" fmla="*/ 3076811 h 7104659"/>
                <a:gd name="connsiteX80" fmla="*/ 5536050 w 6519877"/>
                <a:gd name="connsiteY80" fmla="*/ 3022220 h 7104659"/>
                <a:gd name="connsiteX81" fmla="*/ 5331334 w 6519877"/>
                <a:gd name="connsiteY81" fmla="*/ 2858447 h 7104659"/>
                <a:gd name="connsiteX82" fmla="*/ 5085674 w 6519877"/>
                <a:gd name="connsiteY82" fmla="*/ 2544549 h 7104659"/>
                <a:gd name="connsiteX83" fmla="*/ 4826367 w 6519877"/>
                <a:gd name="connsiteY83" fmla="*/ 2408071 h 7104659"/>
                <a:gd name="connsiteX84" fmla="*/ 4539764 w 6519877"/>
                <a:gd name="connsiteY84" fmla="*/ 2217002 h 7104659"/>
                <a:gd name="connsiteX85" fmla="*/ 4553412 w 6519877"/>
                <a:gd name="connsiteY85" fmla="*/ 1780274 h 7104659"/>
                <a:gd name="connsiteX86" fmla="*/ 4880958 w 6519877"/>
                <a:gd name="connsiteY86" fmla="*/ 1507319 h 7104659"/>
                <a:gd name="connsiteX87" fmla="*/ 4962844 w 6519877"/>
                <a:gd name="connsiteY87" fmla="*/ 1111534 h 7104659"/>
                <a:gd name="connsiteX88" fmla="*/ 4880958 w 6519877"/>
                <a:gd name="connsiteY88" fmla="*/ 661158 h 7104659"/>
                <a:gd name="connsiteX89" fmla="*/ 4689889 w 6519877"/>
                <a:gd name="connsiteY89" fmla="*/ 551975 h 7104659"/>
                <a:gd name="connsiteX90" fmla="*/ 4457877 w 6519877"/>
                <a:gd name="connsiteY90" fmla="*/ 551975 h 7104659"/>
                <a:gd name="connsiteX91" fmla="*/ 4307752 w 6519877"/>
                <a:gd name="connsiteY91" fmla="*/ 797635 h 7104659"/>
                <a:gd name="connsiteX92" fmla="*/ 4089388 w 6519877"/>
                <a:gd name="connsiteY92" fmla="*/ 1097886 h 7104659"/>
                <a:gd name="connsiteX93" fmla="*/ 3802785 w 6519877"/>
                <a:gd name="connsiteY93" fmla="*/ 1220716 h 7104659"/>
                <a:gd name="connsiteX94" fmla="*/ 3775489 w 6519877"/>
                <a:gd name="connsiteY94" fmla="*/ 1370841 h 7104659"/>
                <a:gd name="connsiteX95" fmla="*/ 4048444 w 6519877"/>
                <a:gd name="connsiteY95" fmla="*/ 1288955 h 7104659"/>
                <a:gd name="connsiteX96" fmla="*/ 4389638 w 6519877"/>
                <a:gd name="connsiteY96" fmla="*/ 1166125 h 7104659"/>
                <a:gd name="connsiteX97" fmla="*/ 4580707 w 6519877"/>
                <a:gd name="connsiteY97" fmla="*/ 1384489 h 7104659"/>
                <a:gd name="connsiteX98" fmla="*/ 4526116 w 6519877"/>
                <a:gd name="connsiteY98" fmla="*/ 1684740 h 7104659"/>
                <a:gd name="connsiteX99" fmla="*/ 4266809 w 6519877"/>
                <a:gd name="connsiteY99" fmla="*/ 1957695 h 7104659"/>
                <a:gd name="connsiteX100" fmla="*/ 3802785 w 6519877"/>
                <a:gd name="connsiteY100" fmla="*/ 2094172 h 7104659"/>
                <a:gd name="connsiteX101" fmla="*/ 3775489 w 6519877"/>
                <a:gd name="connsiteY101" fmla="*/ 2298889 h 7104659"/>
                <a:gd name="connsiteX102" fmla="*/ 4062092 w 6519877"/>
                <a:gd name="connsiteY102" fmla="*/ 2681026 h 7104659"/>
                <a:gd name="connsiteX103" fmla="*/ 4239513 w 6519877"/>
                <a:gd name="connsiteY103" fmla="*/ 2926686 h 7104659"/>
                <a:gd name="connsiteX104" fmla="*/ 4157627 w 6519877"/>
                <a:gd name="connsiteY104" fmla="*/ 3158698 h 7104659"/>
                <a:gd name="connsiteX105" fmla="*/ 3884671 w 6519877"/>
                <a:gd name="connsiteY105" fmla="*/ 3363414 h 7104659"/>
                <a:gd name="connsiteX106" fmla="*/ 3707250 w 6519877"/>
                <a:gd name="connsiteY106" fmla="*/ 3513540 h 7104659"/>
                <a:gd name="connsiteX107" fmla="*/ 3639012 w 6519877"/>
                <a:gd name="connsiteY107" fmla="*/ 3950268 h 7104659"/>
                <a:gd name="connsiteX108" fmla="*/ 3639012 w 6519877"/>
                <a:gd name="connsiteY108" fmla="*/ 4195928 h 7104659"/>
                <a:gd name="connsiteX109" fmla="*/ 3584421 w 6519877"/>
                <a:gd name="connsiteY109" fmla="*/ 4305110 h 7104659"/>
                <a:gd name="connsiteX110" fmla="*/ 3584421 w 6519877"/>
                <a:gd name="connsiteY110" fmla="*/ 4386996 h 7104659"/>
                <a:gd name="connsiteX111" fmla="*/ 3557125 w 6519877"/>
                <a:gd name="connsiteY111" fmla="*/ 4973850 h 7104659"/>
                <a:gd name="connsiteX112" fmla="*/ 3543477 w 6519877"/>
                <a:gd name="connsiteY112" fmla="*/ 6174853 h 7104659"/>
                <a:gd name="connsiteX113" fmla="*/ 3420647 w 6519877"/>
                <a:gd name="connsiteY113" fmla="*/ 6666172 h 7104659"/>
                <a:gd name="connsiteX114" fmla="*/ 3215931 w 6519877"/>
                <a:gd name="connsiteY114" fmla="*/ 6693468 h 7104659"/>
                <a:gd name="connsiteX115" fmla="*/ 3106749 w 6519877"/>
                <a:gd name="connsiteY115" fmla="*/ 6352274 h 7104659"/>
                <a:gd name="connsiteX116" fmla="*/ 3079453 w 6519877"/>
                <a:gd name="connsiteY116" fmla="*/ 5669886 h 7104659"/>
                <a:gd name="connsiteX117" fmla="*/ 3106749 w 6519877"/>
                <a:gd name="connsiteY117" fmla="*/ 4878316 h 7104659"/>
                <a:gd name="connsiteX118" fmla="*/ 3147692 w 6519877"/>
                <a:gd name="connsiteY118" fmla="*/ 4386996 h 7104659"/>
                <a:gd name="connsiteX119" fmla="*/ 3147692 w 6519877"/>
                <a:gd name="connsiteY119" fmla="*/ 4250519 h 7104659"/>
                <a:gd name="connsiteX120" fmla="*/ 3093101 w 6519877"/>
                <a:gd name="connsiteY120" fmla="*/ 4154984 h 7104659"/>
                <a:gd name="connsiteX121" fmla="*/ 3120397 w 6519877"/>
                <a:gd name="connsiteY121" fmla="*/ 3772847 h 7104659"/>
                <a:gd name="connsiteX122" fmla="*/ 3052158 w 6519877"/>
                <a:gd name="connsiteY122" fmla="*/ 3267880 h 7104659"/>
                <a:gd name="connsiteX123" fmla="*/ 2902032 w 6519877"/>
                <a:gd name="connsiteY123" fmla="*/ 2735617 h 7104659"/>
                <a:gd name="connsiteX124" fmla="*/ 2888385 w 6519877"/>
                <a:gd name="connsiteY124" fmla="*/ 2271593 h 7104659"/>
                <a:gd name="connsiteX125" fmla="*/ 3038510 w 6519877"/>
                <a:gd name="connsiteY125" fmla="*/ 1630149 h 7104659"/>
                <a:gd name="connsiteX126" fmla="*/ 3215931 w 6519877"/>
                <a:gd name="connsiteY126" fmla="*/ 1097886 h 7104659"/>
                <a:gd name="connsiteX127" fmla="*/ 3174988 w 6519877"/>
                <a:gd name="connsiteY127" fmla="*/ 633862 h 7104659"/>
                <a:gd name="connsiteX128" fmla="*/ 2956624 w 6519877"/>
                <a:gd name="connsiteY128" fmla="*/ 470089 h 7104659"/>
                <a:gd name="connsiteX129" fmla="*/ 2751907 w 6519877"/>
                <a:gd name="connsiteY129" fmla="*/ 470089 h 7104659"/>
                <a:gd name="connsiteX130" fmla="*/ 2724612 w 6519877"/>
                <a:gd name="connsiteY130" fmla="*/ 565623 h 7104659"/>
                <a:gd name="connsiteX131" fmla="*/ 2738259 w 6519877"/>
                <a:gd name="connsiteY131" fmla="*/ 797635 h 7104659"/>
                <a:gd name="connsiteX132" fmla="*/ 2642725 w 6519877"/>
                <a:gd name="connsiteY132" fmla="*/ 1029647 h 7104659"/>
                <a:gd name="connsiteX133" fmla="*/ 2383418 w 6519877"/>
                <a:gd name="connsiteY133" fmla="*/ 1111534 h 7104659"/>
                <a:gd name="connsiteX134" fmla="*/ 2069519 w 6519877"/>
                <a:gd name="connsiteY134" fmla="*/ 920465 h 7104659"/>
                <a:gd name="connsiteX135" fmla="*/ 1837507 w 6519877"/>
                <a:gd name="connsiteY135" fmla="*/ 715749 h 7104659"/>
                <a:gd name="connsiteX136" fmla="*/ 1564552 w 6519877"/>
                <a:gd name="connsiteY136" fmla="*/ 674805 h 7104659"/>
                <a:gd name="connsiteX137" fmla="*/ 1414427 w 6519877"/>
                <a:gd name="connsiteY137" fmla="*/ 770340 h 7104659"/>
                <a:gd name="connsiteX138" fmla="*/ 1264301 w 6519877"/>
                <a:gd name="connsiteY138" fmla="*/ 1043295 h 7104659"/>
                <a:gd name="connsiteX139" fmla="*/ 1045937 w 6519877"/>
                <a:gd name="connsiteY139" fmla="*/ 1193420 h 7104659"/>
                <a:gd name="connsiteX140" fmla="*/ 527322 w 6519877"/>
                <a:gd name="connsiteY140" fmla="*/ 1302602 h 7104659"/>
                <a:gd name="connsiteX141" fmla="*/ 104241 w 6519877"/>
                <a:gd name="connsiteY141" fmla="*/ 1152477 h 7104659"/>
                <a:gd name="connsiteX142" fmla="*/ 130 w 6519877"/>
                <a:gd name="connsiteY142" fmla="*/ 1010597 h 7104659"/>
                <a:gd name="connsiteX143" fmla="*/ 115662 w 6519877"/>
                <a:gd name="connsiteY143" fmla="*/ 941411 h 7104659"/>
                <a:gd name="connsiteX144" fmla="*/ 337533 w 6519877"/>
                <a:gd name="connsiteY144" fmla="*/ 1042015 h 7104659"/>
                <a:gd name="connsiteX145" fmla="*/ 561299 w 6519877"/>
                <a:gd name="connsiteY145" fmla="*/ 1067415 h 7104659"/>
                <a:gd name="connsiteX146" fmla="*/ 902493 w 6519877"/>
                <a:gd name="connsiteY146" fmla="*/ 971881 h 7104659"/>
                <a:gd name="connsiteX147" fmla="*/ 1032289 w 6519877"/>
                <a:gd name="connsiteY147" fmla="*/ 611305 h 7104659"/>
                <a:gd name="connsiteX148" fmla="*/ 892305 w 6519877"/>
                <a:gd name="connsiteY148" fmla="*/ 310107 h 7104659"/>
                <a:gd name="connsiteX149" fmla="*/ 622856 w 6519877"/>
                <a:gd name="connsiteY149" fmla="*/ 238077 h 7104659"/>
                <a:gd name="connsiteX150" fmla="*/ 288012 w 6519877"/>
                <a:gd name="connsiteY150" fmla="*/ 267600 h 7104659"/>
                <a:gd name="connsiteX151" fmla="*/ 76946 w 6519877"/>
                <a:gd name="connsiteY151" fmla="*/ 360907 h 7104659"/>
                <a:gd name="connsiteX152" fmla="*/ 22355 w 6519877"/>
                <a:gd name="connsiteY152" fmla="*/ 224429 h 7104659"/>
                <a:gd name="connsiteX153" fmla="*/ 145185 w 6519877"/>
                <a:gd name="connsiteY153" fmla="*/ 101599 h 7104659"/>
                <a:gd name="connsiteX154" fmla="*/ 500027 w 6519877"/>
                <a:gd name="connsiteY154" fmla="*/ 6065 h 7104659"/>
                <a:gd name="connsiteX155" fmla="*/ 950403 w 6519877"/>
                <a:gd name="connsiteY155" fmla="*/ 33361 h 7104659"/>
                <a:gd name="connsiteX156" fmla="*/ 1277949 w 6519877"/>
                <a:gd name="connsiteY156" fmla="*/ 224429 h 7104659"/>
                <a:gd name="connsiteX157" fmla="*/ 1373483 w 6519877"/>
                <a:gd name="connsiteY157" fmla="*/ 429146 h 7104659"/>
                <a:gd name="connsiteX158" fmla="*/ 1537256 w 6519877"/>
                <a:gd name="connsiteY158" fmla="*/ 497384 h 7104659"/>
                <a:gd name="connsiteX159" fmla="*/ 1796564 w 6519877"/>
                <a:gd name="connsiteY159" fmla="*/ 511032 h 7104659"/>
                <a:gd name="connsiteX160" fmla="*/ 2001280 w 6519877"/>
                <a:gd name="connsiteY160" fmla="*/ 606566 h 7104659"/>
                <a:gd name="connsiteX0" fmla="*/ 2001180 w 6519777"/>
                <a:gd name="connsiteY0" fmla="*/ 606566 h 7104659"/>
                <a:gd name="connsiteX1" fmla="*/ 2410613 w 6519777"/>
                <a:gd name="connsiteY1" fmla="*/ 961408 h 7104659"/>
                <a:gd name="connsiteX2" fmla="*/ 2533443 w 6519777"/>
                <a:gd name="connsiteY2" fmla="*/ 838578 h 7104659"/>
                <a:gd name="connsiteX3" fmla="*/ 2560738 w 6519777"/>
                <a:gd name="connsiteY3" fmla="*/ 401850 h 7104659"/>
                <a:gd name="connsiteX4" fmla="*/ 2942876 w 6519777"/>
                <a:gd name="connsiteY4" fmla="*/ 306316 h 7104659"/>
                <a:gd name="connsiteX5" fmla="*/ 3325013 w 6519777"/>
                <a:gd name="connsiteY5" fmla="*/ 524680 h 7104659"/>
                <a:gd name="connsiteX6" fmla="*/ 3406900 w 6519777"/>
                <a:gd name="connsiteY6" fmla="*/ 1111534 h 7104659"/>
                <a:gd name="connsiteX7" fmla="*/ 3161240 w 6519777"/>
                <a:gd name="connsiteY7" fmla="*/ 1848513 h 7104659"/>
                <a:gd name="connsiteX8" fmla="*/ 3065706 w 6519777"/>
                <a:gd name="connsiteY8" fmla="*/ 2681026 h 7104659"/>
                <a:gd name="connsiteX9" fmla="*/ 3256774 w 6519777"/>
                <a:gd name="connsiteY9" fmla="*/ 3267880 h 7104659"/>
                <a:gd name="connsiteX10" fmla="*/ 3297718 w 6519777"/>
                <a:gd name="connsiteY10" fmla="*/ 3731904 h 7104659"/>
                <a:gd name="connsiteX11" fmla="*/ 3311365 w 6519777"/>
                <a:gd name="connsiteY11" fmla="*/ 4100393 h 7104659"/>
                <a:gd name="connsiteX12" fmla="*/ 3243127 w 6519777"/>
                <a:gd name="connsiteY12" fmla="*/ 4236871 h 7104659"/>
                <a:gd name="connsiteX13" fmla="*/ 3243127 w 6519777"/>
                <a:gd name="connsiteY13" fmla="*/ 4305110 h 7104659"/>
                <a:gd name="connsiteX14" fmla="*/ 3188535 w 6519777"/>
                <a:gd name="connsiteY14" fmla="*/ 4878316 h 7104659"/>
                <a:gd name="connsiteX15" fmla="*/ 3161240 w 6519777"/>
                <a:gd name="connsiteY15" fmla="*/ 5710829 h 7104659"/>
                <a:gd name="connsiteX16" fmla="*/ 3188535 w 6519777"/>
                <a:gd name="connsiteY16" fmla="*/ 6434161 h 7104659"/>
                <a:gd name="connsiteX17" fmla="*/ 3311365 w 6519777"/>
                <a:gd name="connsiteY17" fmla="*/ 6625229 h 7104659"/>
                <a:gd name="connsiteX18" fmla="*/ 3420547 w 6519777"/>
                <a:gd name="connsiteY18" fmla="*/ 6393217 h 7104659"/>
                <a:gd name="connsiteX19" fmla="*/ 3447843 w 6519777"/>
                <a:gd name="connsiteY19" fmla="*/ 5642590 h 7104659"/>
                <a:gd name="connsiteX20" fmla="*/ 3488786 w 6519777"/>
                <a:gd name="connsiteY20" fmla="*/ 4441587 h 7104659"/>
                <a:gd name="connsiteX21" fmla="*/ 3502434 w 6519777"/>
                <a:gd name="connsiteY21" fmla="*/ 4332405 h 7104659"/>
                <a:gd name="connsiteX22" fmla="*/ 3461491 w 6519777"/>
                <a:gd name="connsiteY22" fmla="*/ 4236871 h 7104659"/>
                <a:gd name="connsiteX23" fmla="*/ 3475138 w 6519777"/>
                <a:gd name="connsiteY23" fmla="*/ 3704608 h 7104659"/>
                <a:gd name="connsiteX24" fmla="*/ 3666207 w 6519777"/>
                <a:gd name="connsiteY24" fmla="*/ 3308823 h 7104659"/>
                <a:gd name="connsiteX25" fmla="*/ 3939162 w 6519777"/>
                <a:gd name="connsiteY25" fmla="*/ 3158698 h 7104659"/>
                <a:gd name="connsiteX26" fmla="*/ 4048344 w 6519777"/>
                <a:gd name="connsiteY26" fmla="*/ 2926686 h 7104659"/>
                <a:gd name="connsiteX27" fmla="*/ 3843628 w 6519777"/>
                <a:gd name="connsiteY27" fmla="*/ 2694674 h 7104659"/>
                <a:gd name="connsiteX28" fmla="*/ 3584321 w 6519777"/>
                <a:gd name="connsiteY28" fmla="*/ 2367128 h 7104659"/>
                <a:gd name="connsiteX29" fmla="*/ 3584321 w 6519777"/>
                <a:gd name="connsiteY29" fmla="*/ 2162411 h 7104659"/>
                <a:gd name="connsiteX30" fmla="*/ 3789037 w 6519777"/>
                <a:gd name="connsiteY30" fmla="*/ 1944047 h 7104659"/>
                <a:gd name="connsiteX31" fmla="*/ 4171174 w 6519777"/>
                <a:gd name="connsiteY31" fmla="*/ 1834865 h 7104659"/>
                <a:gd name="connsiteX32" fmla="*/ 4416834 w 6519777"/>
                <a:gd name="connsiteY32" fmla="*/ 1561910 h 7104659"/>
                <a:gd name="connsiteX33" fmla="*/ 4389538 w 6519777"/>
                <a:gd name="connsiteY33" fmla="*/ 1343546 h 7104659"/>
                <a:gd name="connsiteX34" fmla="*/ 4143879 w 6519777"/>
                <a:gd name="connsiteY34" fmla="*/ 1411784 h 7104659"/>
                <a:gd name="connsiteX35" fmla="*/ 3816332 w 6519777"/>
                <a:gd name="connsiteY35" fmla="*/ 1548262 h 7104659"/>
                <a:gd name="connsiteX36" fmla="*/ 3625264 w 6519777"/>
                <a:gd name="connsiteY36" fmla="*/ 1452728 h 7104659"/>
                <a:gd name="connsiteX37" fmla="*/ 3638912 w 6519777"/>
                <a:gd name="connsiteY37" fmla="*/ 1152477 h 7104659"/>
                <a:gd name="connsiteX38" fmla="*/ 3939162 w 6519777"/>
                <a:gd name="connsiteY38" fmla="*/ 961408 h 7104659"/>
                <a:gd name="connsiteX39" fmla="*/ 4116583 w 6519777"/>
                <a:gd name="connsiteY39" fmla="*/ 852226 h 7104659"/>
                <a:gd name="connsiteX40" fmla="*/ 4266709 w 6519777"/>
                <a:gd name="connsiteY40" fmla="*/ 456441 h 7104659"/>
                <a:gd name="connsiteX41" fmla="*/ 4798971 w 6519777"/>
                <a:gd name="connsiteY41" fmla="*/ 401850 h 7104659"/>
                <a:gd name="connsiteX42" fmla="*/ 5099222 w 6519777"/>
                <a:gd name="connsiteY42" fmla="*/ 661158 h 7104659"/>
                <a:gd name="connsiteX43" fmla="*/ 5126518 w 6519777"/>
                <a:gd name="connsiteY43" fmla="*/ 1234363 h 7104659"/>
                <a:gd name="connsiteX44" fmla="*/ 5071927 w 6519777"/>
                <a:gd name="connsiteY44" fmla="*/ 1534614 h 7104659"/>
                <a:gd name="connsiteX45" fmla="*/ 4785324 w 6519777"/>
                <a:gd name="connsiteY45" fmla="*/ 1821217 h 7104659"/>
                <a:gd name="connsiteX46" fmla="*/ 4676141 w 6519777"/>
                <a:gd name="connsiteY46" fmla="*/ 1957695 h 7104659"/>
                <a:gd name="connsiteX47" fmla="*/ 4717085 w 6519777"/>
                <a:gd name="connsiteY47" fmla="*/ 2217002 h 7104659"/>
                <a:gd name="connsiteX48" fmla="*/ 5030983 w 6519777"/>
                <a:gd name="connsiteY48" fmla="*/ 2326184 h 7104659"/>
                <a:gd name="connsiteX49" fmla="*/ 5317586 w 6519777"/>
                <a:gd name="connsiteY49" fmla="*/ 2599140 h 7104659"/>
                <a:gd name="connsiteX50" fmla="*/ 5617837 w 6519777"/>
                <a:gd name="connsiteY50" fmla="*/ 2872095 h 7104659"/>
                <a:gd name="connsiteX51" fmla="*/ 5699724 w 6519777"/>
                <a:gd name="connsiteY51" fmla="*/ 2913038 h 7104659"/>
                <a:gd name="connsiteX52" fmla="*/ 5727019 w 6519777"/>
                <a:gd name="connsiteY52" fmla="*/ 2681026 h 7104659"/>
                <a:gd name="connsiteX53" fmla="*/ 5836201 w 6519777"/>
                <a:gd name="connsiteY53" fmla="*/ 2626435 h 7104659"/>
                <a:gd name="connsiteX54" fmla="*/ 6122804 w 6519777"/>
                <a:gd name="connsiteY54" fmla="*/ 2626435 h 7104659"/>
                <a:gd name="connsiteX55" fmla="*/ 6177395 w 6519777"/>
                <a:gd name="connsiteY55" fmla="*/ 2694674 h 7104659"/>
                <a:gd name="connsiteX56" fmla="*/ 6191043 w 6519777"/>
                <a:gd name="connsiteY56" fmla="*/ 2776561 h 7104659"/>
                <a:gd name="connsiteX57" fmla="*/ 6191043 w 6519777"/>
                <a:gd name="connsiteY57" fmla="*/ 3199641 h 7104659"/>
                <a:gd name="connsiteX58" fmla="*/ 6231986 w 6519777"/>
                <a:gd name="connsiteY58" fmla="*/ 3513540 h 7104659"/>
                <a:gd name="connsiteX59" fmla="*/ 6409407 w 6519777"/>
                <a:gd name="connsiteY59" fmla="*/ 3349766 h 7104659"/>
                <a:gd name="connsiteX60" fmla="*/ 6518589 w 6519777"/>
                <a:gd name="connsiteY60" fmla="*/ 3458949 h 7104659"/>
                <a:gd name="connsiteX61" fmla="*/ 6341168 w 6519777"/>
                <a:gd name="connsiteY61" fmla="*/ 3663665 h 7104659"/>
                <a:gd name="connsiteX62" fmla="*/ 6191043 w 6519777"/>
                <a:gd name="connsiteY62" fmla="*/ 4073098 h 7104659"/>
                <a:gd name="connsiteX63" fmla="*/ 6122804 w 6519777"/>
                <a:gd name="connsiteY63" fmla="*/ 4796429 h 7104659"/>
                <a:gd name="connsiteX64" fmla="*/ 6068213 w 6519777"/>
                <a:gd name="connsiteY64" fmla="*/ 6352274 h 7104659"/>
                <a:gd name="connsiteX65" fmla="*/ 6054565 w 6519777"/>
                <a:gd name="connsiteY65" fmla="*/ 6911832 h 7104659"/>
                <a:gd name="connsiteX66" fmla="*/ 5945383 w 6519777"/>
                <a:gd name="connsiteY66" fmla="*/ 7089253 h 7104659"/>
                <a:gd name="connsiteX67" fmla="*/ 5672428 w 6519777"/>
                <a:gd name="connsiteY67" fmla="*/ 7089253 h 7104659"/>
                <a:gd name="connsiteX68" fmla="*/ 5522303 w 6519777"/>
                <a:gd name="connsiteY68" fmla="*/ 7034662 h 7104659"/>
                <a:gd name="connsiteX69" fmla="*/ 5522303 w 6519777"/>
                <a:gd name="connsiteY69" fmla="*/ 6720763 h 7104659"/>
                <a:gd name="connsiteX70" fmla="*/ 5372177 w 6519777"/>
                <a:gd name="connsiteY70" fmla="*/ 6338626 h 7104659"/>
                <a:gd name="connsiteX71" fmla="*/ 5372177 w 6519777"/>
                <a:gd name="connsiteY71" fmla="*/ 6202149 h 7104659"/>
                <a:gd name="connsiteX72" fmla="*/ 5590541 w 6519777"/>
                <a:gd name="connsiteY72" fmla="*/ 6365922 h 7104659"/>
                <a:gd name="connsiteX73" fmla="*/ 5631485 w 6519777"/>
                <a:gd name="connsiteY73" fmla="*/ 5287749 h 7104659"/>
                <a:gd name="connsiteX74" fmla="*/ 5686076 w 6519777"/>
                <a:gd name="connsiteY74" fmla="*/ 4591713 h 7104659"/>
                <a:gd name="connsiteX75" fmla="*/ 5399473 w 6519777"/>
                <a:gd name="connsiteY75" fmla="*/ 4114041 h 7104659"/>
                <a:gd name="connsiteX76" fmla="*/ 5454064 w 6519777"/>
                <a:gd name="connsiteY76" fmla="*/ 4018507 h 7104659"/>
                <a:gd name="connsiteX77" fmla="*/ 5727019 w 6519777"/>
                <a:gd name="connsiteY77" fmla="*/ 4209575 h 7104659"/>
                <a:gd name="connsiteX78" fmla="*/ 5727019 w 6519777"/>
                <a:gd name="connsiteY78" fmla="*/ 3213289 h 7104659"/>
                <a:gd name="connsiteX79" fmla="*/ 5686076 w 6519777"/>
                <a:gd name="connsiteY79" fmla="*/ 3076811 h 7104659"/>
                <a:gd name="connsiteX80" fmla="*/ 5535950 w 6519777"/>
                <a:gd name="connsiteY80" fmla="*/ 3022220 h 7104659"/>
                <a:gd name="connsiteX81" fmla="*/ 5331234 w 6519777"/>
                <a:gd name="connsiteY81" fmla="*/ 2858447 h 7104659"/>
                <a:gd name="connsiteX82" fmla="*/ 5085574 w 6519777"/>
                <a:gd name="connsiteY82" fmla="*/ 2544549 h 7104659"/>
                <a:gd name="connsiteX83" fmla="*/ 4826267 w 6519777"/>
                <a:gd name="connsiteY83" fmla="*/ 2408071 h 7104659"/>
                <a:gd name="connsiteX84" fmla="*/ 4539664 w 6519777"/>
                <a:gd name="connsiteY84" fmla="*/ 2217002 h 7104659"/>
                <a:gd name="connsiteX85" fmla="*/ 4553312 w 6519777"/>
                <a:gd name="connsiteY85" fmla="*/ 1780274 h 7104659"/>
                <a:gd name="connsiteX86" fmla="*/ 4880858 w 6519777"/>
                <a:gd name="connsiteY86" fmla="*/ 1507319 h 7104659"/>
                <a:gd name="connsiteX87" fmla="*/ 4962744 w 6519777"/>
                <a:gd name="connsiteY87" fmla="*/ 1111534 h 7104659"/>
                <a:gd name="connsiteX88" fmla="*/ 4880858 w 6519777"/>
                <a:gd name="connsiteY88" fmla="*/ 661158 h 7104659"/>
                <a:gd name="connsiteX89" fmla="*/ 4689789 w 6519777"/>
                <a:gd name="connsiteY89" fmla="*/ 551975 h 7104659"/>
                <a:gd name="connsiteX90" fmla="*/ 4457777 w 6519777"/>
                <a:gd name="connsiteY90" fmla="*/ 551975 h 7104659"/>
                <a:gd name="connsiteX91" fmla="*/ 4307652 w 6519777"/>
                <a:gd name="connsiteY91" fmla="*/ 797635 h 7104659"/>
                <a:gd name="connsiteX92" fmla="*/ 4089288 w 6519777"/>
                <a:gd name="connsiteY92" fmla="*/ 1097886 h 7104659"/>
                <a:gd name="connsiteX93" fmla="*/ 3802685 w 6519777"/>
                <a:gd name="connsiteY93" fmla="*/ 1220716 h 7104659"/>
                <a:gd name="connsiteX94" fmla="*/ 3775389 w 6519777"/>
                <a:gd name="connsiteY94" fmla="*/ 1370841 h 7104659"/>
                <a:gd name="connsiteX95" fmla="*/ 4048344 w 6519777"/>
                <a:gd name="connsiteY95" fmla="*/ 1288955 h 7104659"/>
                <a:gd name="connsiteX96" fmla="*/ 4389538 w 6519777"/>
                <a:gd name="connsiteY96" fmla="*/ 1166125 h 7104659"/>
                <a:gd name="connsiteX97" fmla="*/ 4580607 w 6519777"/>
                <a:gd name="connsiteY97" fmla="*/ 1384489 h 7104659"/>
                <a:gd name="connsiteX98" fmla="*/ 4526016 w 6519777"/>
                <a:gd name="connsiteY98" fmla="*/ 1684740 h 7104659"/>
                <a:gd name="connsiteX99" fmla="*/ 4266709 w 6519777"/>
                <a:gd name="connsiteY99" fmla="*/ 1957695 h 7104659"/>
                <a:gd name="connsiteX100" fmla="*/ 3802685 w 6519777"/>
                <a:gd name="connsiteY100" fmla="*/ 2094172 h 7104659"/>
                <a:gd name="connsiteX101" fmla="*/ 3775389 w 6519777"/>
                <a:gd name="connsiteY101" fmla="*/ 2298889 h 7104659"/>
                <a:gd name="connsiteX102" fmla="*/ 4061992 w 6519777"/>
                <a:gd name="connsiteY102" fmla="*/ 2681026 h 7104659"/>
                <a:gd name="connsiteX103" fmla="*/ 4239413 w 6519777"/>
                <a:gd name="connsiteY103" fmla="*/ 2926686 h 7104659"/>
                <a:gd name="connsiteX104" fmla="*/ 4157527 w 6519777"/>
                <a:gd name="connsiteY104" fmla="*/ 3158698 h 7104659"/>
                <a:gd name="connsiteX105" fmla="*/ 3884571 w 6519777"/>
                <a:gd name="connsiteY105" fmla="*/ 3363414 h 7104659"/>
                <a:gd name="connsiteX106" fmla="*/ 3707150 w 6519777"/>
                <a:gd name="connsiteY106" fmla="*/ 3513540 h 7104659"/>
                <a:gd name="connsiteX107" fmla="*/ 3638912 w 6519777"/>
                <a:gd name="connsiteY107" fmla="*/ 3950268 h 7104659"/>
                <a:gd name="connsiteX108" fmla="*/ 3638912 w 6519777"/>
                <a:gd name="connsiteY108" fmla="*/ 4195928 h 7104659"/>
                <a:gd name="connsiteX109" fmla="*/ 3584321 w 6519777"/>
                <a:gd name="connsiteY109" fmla="*/ 4305110 h 7104659"/>
                <a:gd name="connsiteX110" fmla="*/ 3584321 w 6519777"/>
                <a:gd name="connsiteY110" fmla="*/ 4386996 h 7104659"/>
                <a:gd name="connsiteX111" fmla="*/ 3557025 w 6519777"/>
                <a:gd name="connsiteY111" fmla="*/ 4973850 h 7104659"/>
                <a:gd name="connsiteX112" fmla="*/ 3543377 w 6519777"/>
                <a:gd name="connsiteY112" fmla="*/ 6174853 h 7104659"/>
                <a:gd name="connsiteX113" fmla="*/ 3420547 w 6519777"/>
                <a:gd name="connsiteY113" fmla="*/ 6666172 h 7104659"/>
                <a:gd name="connsiteX114" fmla="*/ 3215831 w 6519777"/>
                <a:gd name="connsiteY114" fmla="*/ 6693468 h 7104659"/>
                <a:gd name="connsiteX115" fmla="*/ 3106649 w 6519777"/>
                <a:gd name="connsiteY115" fmla="*/ 6352274 h 7104659"/>
                <a:gd name="connsiteX116" fmla="*/ 3079353 w 6519777"/>
                <a:gd name="connsiteY116" fmla="*/ 5669886 h 7104659"/>
                <a:gd name="connsiteX117" fmla="*/ 3106649 w 6519777"/>
                <a:gd name="connsiteY117" fmla="*/ 4878316 h 7104659"/>
                <a:gd name="connsiteX118" fmla="*/ 3147592 w 6519777"/>
                <a:gd name="connsiteY118" fmla="*/ 4386996 h 7104659"/>
                <a:gd name="connsiteX119" fmla="*/ 3147592 w 6519777"/>
                <a:gd name="connsiteY119" fmla="*/ 4250519 h 7104659"/>
                <a:gd name="connsiteX120" fmla="*/ 3093001 w 6519777"/>
                <a:gd name="connsiteY120" fmla="*/ 4154984 h 7104659"/>
                <a:gd name="connsiteX121" fmla="*/ 3120297 w 6519777"/>
                <a:gd name="connsiteY121" fmla="*/ 3772847 h 7104659"/>
                <a:gd name="connsiteX122" fmla="*/ 3052058 w 6519777"/>
                <a:gd name="connsiteY122" fmla="*/ 3267880 h 7104659"/>
                <a:gd name="connsiteX123" fmla="*/ 2901932 w 6519777"/>
                <a:gd name="connsiteY123" fmla="*/ 2735617 h 7104659"/>
                <a:gd name="connsiteX124" fmla="*/ 2888285 w 6519777"/>
                <a:gd name="connsiteY124" fmla="*/ 2271593 h 7104659"/>
                <a:gd name="connsiteX125" fmla="*/ 3038410 w 6519777"/>
                <a:gd name="connsiteY125" fmla="*/ 1630149 h 7104659"/>
                <a:gd name="connsiteX126" fmla="*/ 3215831 w 6519777"/>
                <a:gd name="connsiteY126" fmla="*/ 1097886 h 7104659"/>
                <a:gd name="connsiteX127" fmla="*/ 3174888 w 6519777"/>
                <a:gd name="connsiteY127" fmla="*/ 633862 h 7104659"/>
                <a:gd name="connsiteX128" fmla="*/ 2956524 w 6519777"/>
                <a:gd name="connsiteY128" fmla="*/ 470089 h 7104659"/>
                <a:gd name="connsiteX129" fmla="*/ 2751807 w 6519777"/>
                <a:gd name="connsiteY129" fmla="*/ 470089 h 7104659"/>
                <a:gd name="connsiteX130" fmla="*/ 2724512 w 6519777"/>
                <a:gd name="connsiteY130" fmla="*/ 565623 h 7104659"/>
                <a:gd name="connsiteX131" fmla="*/ 2738159 w 6519777"/>
                <a:gd name="connsiteY131" fmla="*/ 797635 h 7104659"/>
                <a:gd name="connsiteX132" fmla="*/ 2642625 w 6519777"/>
                <a:gd name="connsiteY132" fmla="*/ 1029647 h 7104659"/>
                <a:gd name="connsiteX133" fmla="*/ 2383318 w 6519777"/>
                <a:gd name="connsiteY133" fmla="*/ 1111534 h 7104659"/>
                <a:gd name="connsiteX134" fmla="*/ 2069419 w 6519777"/>
                <a:gd name="connsiteY134" fmla="*/ 920465 h 7104659"/>
                <a:gd name="connsiteX135" fmla="*/ 1837407 w 6519777"/>
                <a:gd name="connsiteY135" fmla="*/ 715749 h 7104659"/>
                <a:gd name="connsiteX136" fmla="*/ 1564452 w 6519777"/>
                <a:gd name="connsiteY136" fmla="*/ 674805 h 7104659"/>
                <a:gd name="connsiteX137" fmla="*/ 1414327 w 6519777"/>
                <a:gd name="connsiteY137" fmla="*/ 770340 h 7104659"/>
                <a:gd name="connsiteX138" fmla="*/ 1264201 w 6519777"/>
                <a:gd name="connsiteY138" fmla="*/ 1043295 h 7104659"/>
                <a:gd name="connsiteX139" fmla="*/ 1045837 w 6519777"/>
                <a:gd name="connsiteY139" fmla="*/ 1193420 h 7104659"/>
                <a:gd name="connsiteX140" fmla="*/ 527222 w 6519777"/>
                <a:gd name="connsiteY140" fmla="*/ 1302602 h 7104659"/>
                <a:gd name="connsiteX141" fmla="*/ 104141 w 6519777"/>
                <a:gd name="connsiteY141" fmla="*/ 1152477 h 7104659"/>
                <a:gd name="connsiteX142" fmla="*/ 30 w 6519777"/>
                <a:gd name="connsiteY142" fmla="*/ 1010597 h 7104659"/>
                <a:gd name="connsiteX143" fmla="*/ 109212 w 6519777"/>
                <a:gd name="connsiteY143" fmla="*/ 922361 h 7104659"/>
                <a:gd name="connsiteX144" fmla="*/ 337433 w 6519777"/>
                <a:gd name="connsiteY144" fmla="*/ 1042015 h 7104659"/>
                <a:gd name="connsiteX145" fmla="*/ 561199 w 6519777"/>
                <a:gd name="connsiteY145" fmla="*/ 1067415 h 7104659"/>
                <a:gd name="connsiteX146" fmla="*/ 902393 w 6519777"/>
                <a:gd name="connsiteY146" fmla="*/ 971881 h 7104659"/>
                <a:gd name="connsiteX147" fmla="*/ 1032189 w 6519777"/>
                <a:gd name="connsiteY147" fmla="*/ 611305 h 7104659"/>
                <a:gd name="connsiteX148" fmla="*/ 892205 w 6519777"/>
                <a:gd name="connsiteY148" fmla="*/ 310107 h 7104659"/>
                <a:gd name="connsiteX149" fmla="*/ 622756 w 6519777"/>
                <a:gd name="connsiteY149" fmla="*/ 238077 h 7104659"/>
                <a:gd name="connsiteX150" fmla="*/ 287912 w 6519777"/>
                <a:gd name="connsiteY150" fmla="*/ 267600 h 7104659"/>
                <a:gd name="connsiteX151" fmla="*/ 76846 w 6519777"/>
                <a:gd name="connsiteY151" fmla="*/ 360907 h 7104659"/>
                <a:gd name="connsiteX152" fmla="*/ 22255 w 6519777"/>
                <a:gd name="connsiteY152" fmla="*/ 224429 h 7104659"/>
                <a:gd name="connsiteX153" fmla="*/ 145085 w 6519777"/>
                <a:gd name="connsiteY153" fmla="*/ 101599 h 7104659"/>
                <a:gd name="connsiteX154" fmla="*/ 499927 w 6519777"/>
                <a:gd name="connsiteY154" fmla="*/ 6065 h 7104659"/>
                <a:gd name="connsiteX155" fmla="*/ 950303 w 6519777"/>
                <a:gd name="connsiteY155" fmla="*/ 33361 h 7104659"/>
                <a:gd name="connsiteX156" fmla="*/ 1277849 w 6519777"/>
                <a:gd name="connsiteY156" fmla="*/ 224429 h 7104659"/>
                <a:gd name="connsiteX157" fmla="*/ 1373383 w 6519777"/>
                <a:gd name="connsiteY157" fmla="*/ 429146 h 7104659"/>
                <a:gd name="connsiteX158" fmla="*/ 1537156 w 6519777"/>
                <a:gd name="connsiteY158" fmla="*/ 497384 h 7104659"/>
                <a:gd name="connsiteX159" fmla="*/ 1796464 w 6519777"/>
                <a:gd name="connsiteY159" fmla="*/ 511032 h 7104659"/>
                <a:gd name="connsiteX160" fmla="*/ 2001180 w 6519777"/>
                <a:gd name="connsiteY160" fmla="*/ 606566 h 7104659"/>
                <a:gd name="connsiteX0" fmla="*/ 2001180 w 6519777"/>
                <a:gd name="connsiteY0" fmla="*/ 606566 h 7104659"/>
                <a:gd name="connsiteX1" fmla="*/ 2410613 w 6519777"/>
                <a:gd name="connsiteY1" fmla="*/ 961408 h 7104659"/>
                <a:gd name="connsiteX2" fmla="*/ 2533443 w 6519777"/>
                <a:gd name="connsiteY2" fmla="*/ 838578 h 7104659"/>
                <a:gd name="connsiteX3" fmla="*/ 2560738 w 6519777"/>
                <a:gd name="connsiteY3" fmla="*/ 401850 h 7104659"/>
                <a:gd name="connsiteX4" fmla="*/ 2942876 w 6519777"/>
                <a:gd name="connsiteY4" fmla="*/ 306316 h 7104659"/>
                <a:gd name="connsiteX5" fmla="*/ 3325013 w 6519777"/>
                <a:gd name="connsiteY5" fmla="*/ 524680 h 7104659"/>
                <a:gd name="connsiteX6" fmla="*/ 3406900 w 6519777"/>
                <a:gd name="connsiteY6" fmla="*/ 1111534 h 7104659"/>
                <a:gd name="connsiteX7" fmla="*/ 3161240 w 6519777"/>
                <a:gd name="connsiteY7" fmla="*/ 1848513 h 7104659"/>
                <a:gd name="connsiteX8" fmla="*/ 3065706 w 6519777"/>
                <a:gd name="connsiteY8" fmla="*/ 2681026 h 7104659"/>
                <a:gd name="connsiteX9" fmla="*/ 3256774 w 6519777"/>
                <a:gd name="connsiteY9" fmla="*/ 3267880 h 7104659"/>
                <a:gd name="connsiteX10" fmla="*/ 3297718 w 6519777"/>
                <a:gd name="connsiteY10" fmla="*/ 3731904 h 7104659"/>
                <a:gd name="connsiteX11" fmla="*/ 3311365 w 6519777"/>
                <a:gd name="connsiteY11" fmla="*/ 4100393 h 7104659"/>
                <a:gd name="connsiteX12" fmla="*/ 3243127 w 6519777"/>
                <a:gd name="connsiteY12" fmla="*/ 4236871 h 7104659"/>
                <a:gd name="connsiteX13" fmla="*/ 3243127 w 6519777"/>
                <a:gd name="connsiteY13" fmla="*/ 4305110 h 7104659"/>
                <a:gd name="connsiteX14" fmla="*/ 3188535 w 6519777"/>
                <a:gd name="connsiteY14" fmla="*/ 4878316 h 7104659"/>
                <a:gd name="connsiteX15" fmla="*/ 3161240 w 6519777"/>
                <a:gd name="connsiteY15" fmla="*/ 5710829 h 7104659"/>
                <a:gd name="connsiteX16" fmla="*/ 3188535 w 6519777"/>
                <a:gd name="connsiteY16" fmla="*/ 6434161 h 7104659"/>
                <a:gd name="connsiteX17" fmla="*/ 3311365 w 6519777"/>
                <a:gd name="connsiteY17" fmla="*/ 6625229 h 7104659"/>
                <a:gd name="connsiteX18" fmla="*/ 3420547 w 6519777"/>
                <a:gd name="connsiteY18" fmla="*/ 6393217 h 7104659"/>
                <a:gd name="connsiteX19" fmla="*/ 3447843 w 6519777"/>
                <a:gd name="connsiteY19" fmla="*/ 5642590 h 7104659"/>
                <a:gd name="connsiteX20" fmla="*/ 3488786 w 6519777"/>
                <a:gd name="connsiteY20" fmla="*/ 4441587 h 7104659"/>
                <a:gd name="connsiteX21" fmla="*/ 3502434 w 6519777"/>
                <a:gd name="connsiteY21" fmla="*/ 4332405 h 7104659"/>
                <a:gd name="connsiteX22" fmla="*/ 3461491 w 6519777"/>
                <a:gd name="connsiteY22" fmla="*/ 4236871 h 7104659"/>
                <a:gd name="connsiteX23" fmla="*/ 3475138 w 6519777"/>
                <a:gd name="connsiteY23" fmla="*/ 3704608 h 7104659"/>
                <a:gd name="connsiteX24" fmla="*/ 3666207 w 6519777"/>
                <a:gd name="connsiteY24" fmla="*/ 3308823 h 7104659"/>
                <a:gd name="connsiteX25" fmla="*/ 3939162 w 6519777"/>
                <a:gd name="connsiteY25" fmla="*/ 3158698 h 7104659"/>
                <a:gd name="connsiteX26" fmla="*/ 4048344 w 6519777"/>
                <a:gd name="connsiteY26" fmla="*/ 2926686 h 7104659"/>
                <a:gd name="connsiteX27" fmla="*/ 3843628 w 6519777"/>
                <a:gd name="connsiteY27" fmla="*/ 2694674 h 7104659"/>
                <a:gd name="connsiteX28" fmla="*/ 3584321 w 6519777"/>
                <a:gd name="connsiteY28" fmla="*/ 2367128 h 7104659"/>
                <a:gd name="connsiteX29" fmla="*/ 3584321 w 6519777"/>
                <a:gd name="connsiteY29" fmla="*/ 2162411 h 7104659"/>
                <a:gd name="connsiteX30" fmla="*/ 3789037 w 6519777"/>
                <a:gd name="connsiteY30" fmla="*/ 1944047 h 7104659"/>
                <a:gd name="connsiteX31" fmla="*/ 4171174 w 6519777"/>
                <a:gd name="connsiteY31" fmla="*/ 1834865 h 7104659"/>
                <a:gd name="connsiteX32" fmla="*/ 4416834 w 6519777"/>
                <a:gd name="connsiteY32" fmla="*/ 1561910 h 7104659"/>
                <a:gd name="connsiteX33" fmla="*/ 4389538 w 6519777"/>
                <a:gd name="connsiteY33" fmla="*/ 1343546 h 7104659"/>
                <a:gd name="connsiteX34" fmla="*/ 4143879 w 6519777"/>
                <a:gd name="connsiteY34" fmla="*/ 1411784 h 7104659"/>
                <a:gd name="connsiteX35" fmla="*/ 3816332 w 6519777"/>
                <a:gd name="connsiteY35" fmla="*/ 1548262 h 7104659"/>
                <a:gd name="connsiteX36" fmla="*/ 3625264 w 6519777"/>
                <a:gd name="connsiteY36" fmla="*/ 1452728 h 7104659"/>
                <a:gd name="connsiteX37" fmla="*/ 3638912 w 6519777"/>
                <a:gd name="connsiteY37" fmla="*/ 1152477 h 7104659"/>
                <a:gd name="connsiteX38" fmla="*/ 3939162 w 6519777"/>
                <a:gd name="connsiteY38" fmla="*/ 961408 h 7104659"/>
                <a:gd name="connsiteX39" fmla="*/ 4116583 w 6519777"/>
                <a:gd name="connsiteY39" fmla="*/ 852226 h 7104659"/>
                <a:gd name="connsiteX40" fmla="*/ 4266709 w 6519777"/>
                <a:gd name="connsiteY40" fmla="*/ 456441 h 7104659"/>
                <a:gd name="connsiteX41" fmla="*/ 4798971 w 6519777"/>
                <a:gd name="connsiteY41" fmla="*/ 401850 h 7104659"/>
                <a:gd name="connsiteX42" fmla="*/ 5099222 w 6519777"/>
                <a:gd name="connsiteY42" fmla="*/ 661158 h 7104659"/>
                <a:gd name="connsiteX43" fmla="*/ 5126518 w 6519777"/>
                <a:gd name="connsiteY43" fmla="*/ 1234363 h 7104659"/>
                <a:gd name="connsiteX44" fmla="*/ 5071927 w 6519777"/>
                <a:gd name="connsiteY44" fmla="*/ 1534614 h 7104659"/>
                <a:gd name="connsiteX45" fmla="*/ 4785324 w 6519777"/>
                <a:gd name="connsiteY45" fmla="*/ 1821217 h 7104659"/>
                <a:gd name="connsiteX46" fmla="*/ 4676141 w 6519777"/>
                <a:gd name="connsiteY46" fmla="*/ 1957695 h 7104659"/>
                <a:gd name="connsiteX47" fmla="*/ 4717085 w 6519777"/>
                <a:gd name="connsiteY47" fmla="*/ 2217002 h 7104659"/>
                <a:gd name="connsiteX48" fmla="*/ 5030983 w 6519777"/>
                <a:gd name="connsiteY48" fmla="*/ 2326184 h 7104659"/>
                <a:gd name="connsiteX49" fmla="*/ 5317586 w 6519777"/>
                <a:gd name="connsiteY49" fmla="*/ 2599140 h 7104659"/>
                <a:gd name="connsiteX50" fmla="*/ 5617837 w 6519777"/>
                <a:gd name="connsiteY50" fmla="*/ 2872095 h 7104659"/>
                <a:gd name="connsiteX51" fmla="*/ 5699724 w 6519777"/>
                <a:gd name="connsiteY51" fmla="*/ 2913038 h 7104659"/>
                <a:gd name="connsiteX52" fmla="*/ 5727019 w 6519777"/>
                <a:gd name="connsiteY52" fmla="*/ 2681026 h 7104659"/>
                <a:gd name="connsiteX53" fmla="*/ 5836201 w 6519777"/>
                <a:gd name="connsiteY53" fmla="*/ 2626435 h 7104659"/>
                <a:gd name="connsiteX54" fmla="*/ 6122804 w 6519777"/>
                <a:gd name="connsiteY54" fmla="*/ 2626435 h 7104659"/>
                <a:gd name="connsiteX55" fmla="*/ 6177395 w 6519777"/>
                <a:gd name="connsiteY55" fmla="*/ 2694674 h 7104659"/>
                <a:gd name="connsiteX56" fmla="*/ 6191043 w 6519777"/>
                <a:gd name="connsiteY56" fmla="*/ 2776561 h 7104659"/>
                <a:gd name="connsiteX57" fmla="*/ 6191043 w 6519777"/>
                <a:gd name="connsiteY57" fmla="*/ 3199641 h 7104659"/>
                <a:gd name="connsiteX58" fmla="*/ 6231986 w 6519777"/>
                <a:gd name="connsiteY58" fmla="*/ 3513540 h 7104659"/>
                <a:gd name="connsiteX59" fmla="*/ 6409407 w 6519777"/>
                <a:gd name="connsiteY59" fmla="*/ 3349766 h 7104659"/>
                <a:gd name="connsiteX60" fmla="*/ 6518589 w 6519777"/>
                <a:gd name="connsiteY60" fmla="*/ 3458949 h 7104659"/>
                <a:gd name="connsiteX61" fmla="*/ 6341168 w 6519777"/>
                <a:gd name="connsiteY61" fmla="*/ 3663665 h 7104659"/>
                <a:gd name="connsiteX62" fmla="*/ 6191043 w 6519777"/>
                <a:gd name="connsiteY62" fmla="*/ 4073098 h 7104659"/>
                <a:gd name="connsiteX63" fmla="*/ 6122804 w 6519777"/>
                <a:gd name="connsiteY63" fmla="*/ 4796429 h 7104659"/>
                <a:gd name="connsiteX64" fmla="*/ 6068213 w 6519777"/>
                <a:gd name="connsiteY64" fmla="*/ 6352274 h 7104659"/>
                <a:gd name="connsiteX65" fmla="*/ 6054565 w 6519777"/>
                <a:gd name="connsiteY65" fmla="*/ 6911832 h 7104659"/>
                <a:gd name="connsiteX66" fmla="*/ 5945383 w 6519777"/>
                <a:gd name="connsiteY66" fmla="*/ 7089253 h 7104659"/>
                <a:gd name="connsiteX67" fmla="*/ 5672428 w 6519777"/>
                <a:gd name="connsiteY67" fmla="*/ 7089253 h 7104659"/>
                <a:gd name="connsiteX68" fmla="*/ 5522303 w 6519777"/>
                <a:gd name="connsiteY68" fmla="*/ 7034662 h 7104659"/>
                <a:gd name="connsiteX69" fmla="*/ 5522303 w 6519777"/>
                <a:gd name="connsiteY69" fmla="*/ 6720763 h 7104659"/>
                <a:gd name="connsiteX70" fmla="*/ 5372177 w 6519777"/>
                <a:gd name="connsiteY70" fmla="*/ 6338626 h 7104659"/>
                <a:gd name="connsiteX71" fmla="*/ 5372177 w 6519777"/>
                <a:gd name="connsiteY71" fmla="*/ 6202149 h 7104659"/>
                <a:gd name="connsiteX72" fmla="*/ 5590541 w 6519777"/>
                <a:gd name="connsiteY72" fmla="*/ 6365922 h 7104659"/>
                <a:gd name="connsiteX73" fmla="*/ 5631485 w 6519777"/>
                <a:gd name="connsiteY73" fmla="*/ 5287749 h 7104659"/>
                <a:gd name="connsiteX74" fmla="*/ 5686076 w 6519777"/>
                <a:gd name="connsiteY74" fmla="*/ 4591713 h 7104659"/>
                <a:gd name="connsiteX75" fmla="*/ 5399473 w 6519777"/>
                <a:gd name="connsiteY75" fmla="*/ 4114041 h 7104659"/>
                <a:gd name="connsiteX76" fmla="*/ 5454064 w 6519777"/>
                <a:gd name="connsiteY76" fmla="*/ 4018507 h 7104659"/>
                <a:gd name="connsiteX77" fmla="*/ 5727019 w 6519777"/>
                <a:gd name="connsiteY77" fmla="*/ 4209575 h 7104659"/>
                <a:gd name="connsiteX78" fmla="*/ 5727019 w 6519777"/>
                <a:gd name="connsiteY78" fmla="*/ 3213289 h 7104659"/>
                <a:gd name="connsiteX79" fmla="*/ 5686076 w 6519777"/>
                <a:gd name="connsiteY79" fmla="*/ 3076811 h 7104659"/>
                <a:gd name="connsiteX80" fmla="*/ 5535950 w 6519777"/>
                <a:gd name="connsiteY80" fmla="*/ 3022220 h 7104659"/>
                <a:gd name="connsiteX81" fmla="*/ 5331234 w 6519777"/>
                <a:gd name="connsiteY81" fmla="*/ 2858447 h 7104659"/>
                <a:gd name="connsiteX82" fmla="*/ 5085574 w 6519777"/>
                <a:gd name="connsiteY82" fmla="*/ 2544549 h 7104659"/>
                <a:gd name="connsiteX83" fmla="*/ 4826267 w 6519777"/>
                <a:gd name="connsiteY83" fmla="*/ 2408071 h 7104659"/>
                <a:gd name="connsiteX84" fmla="*/ 4539664 w 6519777"/>
                <a:gd name="connsiteY84" fmla="*/ 2217002 h 7104659"/>
                <a:gd name="connsiteX85" fmla="*/ 4553312 w 6519777"/>
                <a:gd name="connsiteY85" fmla="*/ 1780274 h 7104659"/>
                <a:gd name="connsiteX86" fmla="*/ 4880858 w 6519777"/>
                <a:gd name="connsiteY86" fmla="*/ 1507319 h 7104659"/>
                <a:gd name="connsiteX87" fmla="*/ 4962744 w 6519777"/>
                <a:gd name="connsiteY87" fmla="*/ 1111534 h 7104659"/>
                <a:gd name="connsiteX88" fmla="*/ 4880858 w 6519777"/>
                <a:gd name="connsiteY88" fmla="*/ 661158 h 7104659"/>
                <a:gd name="connsiteX89" fmla="*/ 4689789 w 6519777"/>
                <a:gd name="connsiteY89" fmla="*/ 551975 h 7104659"/>
                <a:gd name="connsiteX90" fmla="*/ 4457777 w 6519777"/>
                <a:gd name="connsiteY90" fmla="*/ 551975 h 7104659"/>
                <a:gd name="connsiteX91" fmla="*/ 4307652 w 6519777"/>
                <a:gd name="connsiteY91" fmla="*/ 797635 h 7104659"/>
                <a:gd name="connsiteX92" fmla="*/ 4089288 w 6519777"/>
                <a:gd name="connsiteY92" fmla="*/ 1097886 h 7104659"/>
                <a:gd name="connsiteX93" fmla="*/ 3802685 w 6519777"/>
                <a:gd name="connsiteY93" fmla="*/ 1220716 h 7104659"/>
                <a:gd name="connsiteX94" fmla="*/ 3775389 w 6519777"/>
                <a:gd name="connsiteY94" fmla="*/ 1370841 h 7104659"/>
                <a:gd name="connsiteX95" fmla="*/ 4048344 w 6519777"/>
                <a:gd name="connsiteY95" fmla="*/ 1288955 h 7104659"/>
                <a:gd name="connsiteX96" fmla="*/ 4389538 w 6519777"/>
                <a:gd name="connsiteY96" fmla="*/ 1166125 h 7104659"/>
                <a:gd name="connsiteX97" fmla="*/ 4580607 w 6519777"/>
                <a:gd name="connsiteY97" fmla="*/ 1384489 h 7104659"/>
                <a:gd name="connsiteX98" fmla="*/ 4526016 w 6519777"/>
                <a:gd name="connsiteY98" fmla="*/ 1684740 h 7104659"/>
                <a:gd name="connsiteX99" fmla="*/ 4266709 w 6519777"/>
                <a:gd name="connsiteY99" fmla="*/ 1957695 h 7104659"/>
                <a:gd name="connsiteX100" fmla="*/ 3802685 w 6519777"/>
                <a:gd name="connsiteY100" fmla="*/ 2094172 h 7104659"/>
                <a:gd name="connsiteX101" fmla="*/ 3775389 w 6519777"/>
                <a:gd name="connsiteY101" fmla="*/ 2298889 h 7104659"/>
                <a:gd name="connsiteX102" fmla="*/ 4061992 w 6519777"/>
                <a:gd name="connsiteY102" fmla="*/ 2681026 h 7104659"/>
                <a:gd name="connsiteX103" fmla="*/ 4239413 w 6519777"/>
                <a:gd name="connsiteY103" fmla="*/ 2926686 h 7104659"/>
                <a:gd name="connsiteX104" fmla="*/ 4157527 w 6519777"/>
                <a:gd name="connsiteY104" fmla="*/ 3158698 h 7104659"/>
                <a:gd name="connsiteX105" fmla="*/ 3884571 w 6519777"/>
                <a:gd name="connsiteY105" fmla="*/ 3363414 h 7104659"/>
                <a:gd name="connsiteX106" fmla="*/ 3707150 w 6519777"/>
                <a:gd name="connsiteY106" fmla="*/ 3513540 h 7104659"/>
                <a:gd name="connsiteX107" fmla="*/ 3638912 w 6519777"/>
                <a:gd name="connsiteY107" fmla="*/ 3950268 h 7104659"/>
                <a:gd name="connsiteX108" fmla="*/ 3638912 w 6519777"/>
                <a:gd name="connsiteY108" fmla="*/ 4195928 h 7104659"/>
                <a:gd name="connsiteX109" fmla="*/ 3584321 w 6519777"/>
                <a:gd name="connsiteY109" fmla="*/ 4305110 h 7104659"/>
                <a:gd name="connsiteX110" fmla="*/ 3584321 w 6519777"/>
                <a:gd name="connsiteY110" fmla="*/ 4386996 h 7104659"/>
                <a:gd name="connsiteX111" fmla="*/ 3557025 w 6519777"/>
                <a:gd name="connsiteY111" fmla="*/ 4973850 h 7104659"/>
                <a:gd name="connsiteX112" fmla="*/ 3543377 w 6519777"/>
                <a:gd name="connsiteY112" fmla="*/ 6174853 h 7104659"/>
                <a:gd name="connsiteX113" fmla="*/ 3420547 w 6519777"/>
                <a:gd name="connsiteY113" fmla="*/ 6666172 h 7104659"/>
                <a:gd name="connsiteX114" fmla="*/ 3215831 w 6519777"/>
                <a:gd name="connsiteY114" fmla="*/ 6693468 h 7104659"/>
                <a:gd name="connsiteX115" fmla="*/ 3106649 w 6519777"/>
                <a:gd name="connsiteY115" fmla="*/ 6352274 h 7104659"/>
                <a:gd name="connsiteX116" fmla="*/ 3079353 w 6519777"/>
                <a:gd name="connsiteY116" fmla="*/ 5669886 h 7104659"/>
                <a:gd name="connsiteX117" fmla="*/ 3106649 w 6519777"/>
                <a:gd name="connsiteY117" fmla="*/ 4878316 h 7104659"/>
                <a:gd name="connsiteX118" fmla="*/ 3147592 w 6519777"/>
                <a:gd name="connsiteY118" fmla="*/ 4386996 h 7104659"/>
                <a:gd name="connsiteX119" fmla="*/ 3147592 w 6519777"/>
                <a:gd name="connsiteY119" fmla="*/ 4250519 h 7104659"/>
                <a:gd name="connsiteX120" fmla="*/ 3093001 w 6519777"/>
                <a:gd name="connsiteY120" fmla="*/ 4154984 h 7104659"/>
                <a:gd name="connsiteX121" fmla="*/ 3120297 w 6519777"/>
                <a:gd name="connsiteY121" fmla="*/ 3772847 h 7104659"/>
                <a:gd name="connsiteX122" fmla="*/ 3052058 w 6519777"/>
                <a:gd name="connsiteY122" fmla="*/ 3267880 h 7104659"/>
                <a:gd name="connsiteX123" fmla="*/ 2901932 w 6519777"/>
                <a:gd name="connsiteY123" fmla="*/ 2735617 h 7104659"/>
                <a:gd name="connsiteX124" fmla="*/ 2888285 w 6519777"/>
                <a:gd name="connsiteY124" fmla="*/ 2271593 h 7104659"/>
                <a:gd name="connsiteX125" fmla="*/ 3038410 w 6519777"/>
                <a:gd name="connsiteY125" fmla="*/ 1630149 h 7104659"/>
                <a:gd name="connsiteX126" fmla="*/ 3215831 w 6519777"/>
                <a:gd name="connsiteY126" fmla="*/ 1097886 h 7104659"/>
                <a:gd name="connsiteX127" fmla="*/ 3174888 w 6519777"/>
                <a:gd name="connsiteY127" fmla="*/ 633862 h 7104659"/>
                <a:gd name="connsiteX128" fmla="*/ 2956524 w 6519777"/>
                <a:gd name="connsiteY128" fmla="*/ 470089 h 7104659"/>
                <a:gd name="connsiteX129" fmla="*/ 2751807 w 6519777"/>
                <a:gd name="connsiteY129" fmla="*/ 470089 h 7104659"/>
                <a:gd name="connsiteX130" fmla="*/ 2724512 w 6519777"/>
                <a:gd name="connsiteY130" fmla="*/ 565623 h 7104659"/>
                <a:gd name="connsiteX131" fmla="*/ 2738159 w 6519777"/>
                <a:gd name="connsiteY131" fmla="*/ 797635 h 7104659"/>
                <a:gd name="connsiteX132" fmla="*/ 2642625 w 6519777"/>
                <a:gd name="connsiteY132" fmla="*/ 1029647 h 7104659"/>
                <a:gd name="connsiteX133" fmla="*/ 2383318 w 6519777"/>
                <a:gd name="connsiteY133" fmla="*/ 1111534 h 7104659"/>
                <a:gd name="connsiteX134" fmla="*/ 2069419 w 6519777"/>
                <a:gd name="connsiteY134" fmla="*/ 920465 h 7104659"/>
                <a:gd name="connsiteX135" fmla="*/ 1837407 w 6519777"/>
                <a:gd name="connsiteY135" fmla="*/ 715749 h 7104659"/>
                <a:gd name="connsiteX136" fmla="*/ 1564452 w 6519777"/>
                <a:gd name="connsiteY136" fmla="*/ 674805 h 7104659"/>
                <a:gd name="connsiteX137" fmla="*/ 1414327 w 6519777"/>
                <a:gd name="connsiteY137" fmla="*/ 770340 h 7104659"/>
                <a:gd name="connsiteX138" fmla="*/ 1264201 w 6519777"/>
                <a:gd name="connsiteY138" fmla="*/ 1043295 h 7104659"/>
                <a:gd name="connsiteX139" fmla="*/ 1045837 w 6519777"/>
                <a:gd name="connsiteY139" fmla="*/ 1193420 h 7104659"/>
                <a:gd name="connsiteX140" fmla="*/ 527222 w 6519777"/>
                <a:gd name="connsiteY140" fmla="*/ 1302602 h 7104659"/>
                <a:gd name="connsiteX141" fmla="*/ 104141 w 6519777"/>
                <a:gd name="connsiteY141" fmla="*/ 1152477 h 7104659"/>
                <a:gd name="connsiteX142" fmla="*/ 30 w 6519777"/>
                <a:gd name="connsiteY142" fmla="*/ 1010597 h 7104659"/>
                <a:gd name="connsiteX143" fmla="*/ 109212 w 6519777"/>
                <a:gd name="connsiteY143" fmla="*/ 922361 h 7104659"/>
                <a:gd name="connsiteX144" fmla="*/ 337433 w 6519777"/>
                <a:gd name="connsiteY144" fmla="*/ 1042015 h 7104659"/>
                <a:gd name="connsiteX145" fmla="*/ 561199 w 6519777"/>
                <a:gd name="connsiteY145" fmla="*/ 1067415 h 7104659"/>
                <a:gd name="connsiteX146" fmla="*/ 902393 w 6519777"/>
                <a:gd name="connsiteY146" fmla="*/ 971881 h 7104659"/>
                <a:gd name="connsiteX147" fmla="*/ 1032189 w 6519777"/>
                <a:gd name="connsiteY147" fmla="*/ 611305 h 7104659"/>
                <a:gd name="connsiteX148" fmla="*/ 892205 w 6519777"/>
                <a:gd name="connsiteY148" fmla="*/ 310107 h 7104659"/>
                <a:gd name="connsiteX149" fmla="*/ 622756 w 6519777"/>
                <a:gd name="connsiteY149" fmla="*/ 238077 h 7104659"/>
                <a:gd name="connsiteX150" fmla="*/ 287912 w 6519777"/>
                <a:gd name="connsiteY150" fmla="*/ 267600 h 7104659"/>
                <a:gd name="connsiteX151" fmla="*/ 76846 w 6519777"/>
                <a:gd name="connsiteY151" fmla="*/ 360907 h 7104659"/>
                <a:gd name="connsiteX152" fmla="*/ 6380 w 6519777"/>
                <a:gd name="connsiteY152" fmla="*/ 227604 h 7104659"/>
                <a:gd name="connsiteX153" fmla="*/ 145085 w 6519777"/>
                <a:gd name="connsiteY153" fmla="*/ 101599 h 7104659"/>
                <a:gd name="connsiteX154" fmla="*/ 499927 w 6519777"/>
                <a:gd name="connsiteY154" fmla="*/ 6065 h 7104659"/>
                <a:gd name="connsiteX155" fmla="*/ 950303 w 6519777"/>
                <a:gd name="connsiteY155" fmla="*/ 33361 h 7104659"/>
                <a:gd name="connsiteX156" fmla="*/ 1277849 w 6519777"/>
                <a:gd name="connsiteY156" fmla="*/ 224429 h 7104659"/>
                <a:gd name="connsiteX157" fmla="*/ 1373383 w 6519777"/>
                <a:gd name="connsiteY157" fmla="*/ 429146 h 7104659"/>
                <a:gd name="connsiteX158" fmla="*/ 1537156 w 6519777"/>
                <a:gd name="connsiteY158" fmla="*/ 497384 h 7104659"/>
                <a:gd name="connsiteX159" fmla="*/ 1796464 w 6519777"/>
                <a:gd name="connsiteY159" fmla="*/ 511032 h 7104659"/>
                <a:gd name="connsiteX160" fmla="*/ 2001180 w 6519777"/>
                <a:gd name="connsiteY160" fmla="*/ 606566 h 7104659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64452 w 6519777"/>
                <a:gd name="connsiteY136" fmla="*/ 673470 h 7103324"/>
                <a:gd name="connsiteX137" fmla="*/ 1414327 w 6519777"/>
                <a:gd name="connsiteY137" fmla="*/ 7690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64452 w 6519777"/>
                <a:gd name="connsiteY136" fmla="*/ 673470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50288 w 6519777"/>
                <a:gd name="connsiteY1" fmla="*/ 9346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77207 w 6519777"/>
                <a:gd name="connsiteY129" fmla="*/ 4846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802607 w 6519777"/>
                <a:gd name="connsiteY129" fmla="*/ 4941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72399 w 6519777"/>
                <a:gd name="connsiteY128" fmla="*/ 487804 h 7103324"/>
                <a:gd name="connsiteX129" fmla="*/ 2802607 w 6519777"/>
                <a:gd name="connsiteY129" fmla="*/ 4941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60292 w 6519777"/>
                <a:gd name="connsiteY119" fmla="*/ 4239659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31064 w 6519777"/>
                <a:gd name="connsiteY89" fmla="*/ 5633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31064 w 6519777"/>
                <a:gd name="connsiteY89" fmla="*/ 56334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12014 w 6519777"/>
                <a:gd name="connsiteY89" fmla="*/ 528415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2966 w 6519777"/>
                <a:gd name="connsiteY46" fmla="*/ 20071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3533 w 6519777"/>
                <a:gd name="connsiteY48" fmla="*/ 238199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31828 w 6519777"/>
                <a:gd name="connsiteY69" fmla="*/ 6665453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31828 w 6519777"/>
                <a:gd name="connsiteY69" fmla="*/ 6665453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9580"/>
                <a:gd name="connsiteX1" fmla="*/ 2337588 w 6519777"/>
                <a:gd name="connsiteY1" fmla="*/ 915623 h 7109580"/>
                <a:gd name="connsiteX2" fmla="*/ 2533443 w 6519777"/>
                <a:gd name="connsiteY2" fmla="*/ 837243 h 7109580"/>
                <a:gd name="connsiteX3" fmla="*/ 2560738 w 6519777"/>
                <a:gd name="connsiteY3" fmla="*/ 400515 h 7109580"/>
                <a:gd name="connsiteX4" fmla="*/ 2942876 w 6519777"/>
                <a:gd name="connsiteY4" fmla="*/ 304981 h 7109580"/>
                <a:gd name="connsiteX5" fmla="*/ 3325013 w 6519777"/>
                <a:gd name="connsiteY5" fmla="*/ 523345 h 7109580"/>
                <a:gd name="connsiteX6" fmla="*/ 3406900 w 6519777"/>
                <a:gd name="connsiteY6" fmla="*/ 1110199 h 7109580"/>
                <a:gd name="connsiteX7" fmla="*/ 3167590 w 6519777"/>
                <a:gd name="connsiteY7" fmla="*/ 1866228 h 7109580"/>
                <a:gd name="connsiteX8" fmla="*/ 3094281 w 6519777"/>
                <a:gd name="connsiteY8" fmla="*/ 2686041 h 7109580"/>
                <a:gd name="connsiteX9" fmla="*/ 3256774 w 6519777"/>
                <a:gd name="connsiteY9" fmla="*/ 3266545 h 7109580"/>
                <a:gd name="connsiteX10" fmla="*/ 3297718 w 6519777"/>
                <a:gd name="connsiteY10" fmla="*/ 3730569 h 7109580"/>
                <a:gd name="connsiteX11" fmla="*/ 3311365 w 6519777"/>
                <a:gd name="connsiteY11" fmla="*/ 4099058 h 7109580"/>
                <a:gd name="connsiteX12" fmla="*/ 3243127 w 6519777"/>
                <a:gd name="connsiteY12" fmla="*/ 4257761 h 7109580"/>
                <a:gd name="connsiteX13" fmla="*/ 3233602 w 6519777"/>
                <a:gd name="connsiteY13" fmla="*/ 4376800 h 7109580"/>
                <a:gd name="connsiteX14" fmla="*/ 3188535 w 6519777"/>
                <a:gd name="connsiteY14" fmla="*/ 4876981 h 7109580"/>
                <a:gd name="connsiteX15" fmla="*/ 3161240 w 6519777"/>
                <a:gd name="connsiteY15" fmla="*/ 5709494 h 7109580"/>
                <a:gd name="connsiteX16" fmla="*/ 3201235 w 6519777"/>
                <a:gd name="connsiteY16" fmla="*/ 6407426 h 7109580"/>
                <a:gd name="connsiteX17" fmla="*/ 3311365 w 6519777"/>
                <a:gd name="connsiteY17" fmla="*/ 6623894 h 7109580"/>
                <a:gd name="connsiteX18" fmla="*/ 3420547 w 6519777"/>
                <a:gd name="connsiteY18" fmla="*/ 6391882 h 7109580"/>
                <a:gd name="connsiteX19" fmla="*/ 3447843 w 6519777"/>
                <a:gd name="connsiteY19" fmla="*/ 5641255 h 7109580"/>
                <a:gd name="connsiteX20" fmla="*/ 3488786 w 6519777"/>
                <a:gd name="connsiteY20" fmla="*/ 4440252 h 7109580"/>
                <a:gd name="connsiteX21" fmla="*/ 3492909 w 6519777"/>
                <a:gd name="connsiteY21" fmla="*/ 4318370 h 7109580"/>
                <a:gd name="connsiteX22" fmla="*/ 3455141 w 6519777"/>
                <a:gd name="connsiteY22" fmla="*/ 4159336 h 7109580"/>
                <a:gd name="connsiteX23" fmla="*/ 3475138 w 6519777"/>
                <a:gd name="connsiteY23" fmla="*/ 3703273 h 7109580"/>
                <a:gd name="connsiteX24" fmla="*/ 3650332 w 6519777"/>
                <a:gd name="connsiteY24" fmla="*/ 3317013 h 7109580"/>
                <a:gd name="connsiteX25" fmla="*/ 3939162 w 6519777"/>
                <a:gd name="connsiteY25" fmla="*/ 3125613 h 7109580"/>
                <a:gd name="connsiteX26" fmla="*/ 4029294 w 6519777"/>
                <a:gd name="connsiteY26" fmla="*/ 2915826 h 7109580"/>
                <a:gd name="connsiteX27" fmla="*/ 3821403 w 6519777"/>
                <a:gd name="connsiteY27" fmla="*/ 2667939 h 7109580"/>
                <a:gd name="connsiteX28" fmla="*/ 3584321 w 6519777"/>
                <a:gd name="connsiteY28" fmla="*/ 2365793 h 7109580"/>
                <a:gd name="connsiteX29" fmla="*/ 3590671 w 6519777"/>
                <a:gd name="connsiteY29" fmla="*/ 2113451 h 7109580"/>
                <a:gd name="connsiteX30" fmla="*/ 3789037 w 6519777"/>
                <a:gd name="connsiteY30" fmla="*/ 1942712 h 7109580"/>
                <a:gd name="connsiteX31" fmla="*/ 4171174 w 6519777"/>
                <a:gd name="connsiteY31" fmla="*/ 1833530 h 7109580"/>
                <a:gd name="connsiteX32" fmla="*/ 4407309 w 6519777"/>
                <a:gd name="connsiteY32" fmla="*/ 1528825 h 7109580"/>
                <a:gd name="connsiteX33" fmla="*/ 4370488 w 6519777"/>
                <a:gd name="connsiteY33" fmla="*/ 1345386 h 7109580"/>
                <a:gd name="connsiteX34" fmla="*/ 4143879 w 6519777"/>
                <a:gd name="connsiteY34" fmla="*/ 1426324 h 7109580"/>
                <a:gd name="connsiteX35" fmla="*/ 3816332 w 6519777"/>
                <a:gd name="connsiteY35" fmla="*/ 1546927 h 7109580"/>
                <a:gd name="connsiteX36" fmla="*/ 3625264 w 6519777"/>
                <a:gd name="connsiteY36" fmla="*/ 1451393 h 7109580"/>
                <a:gd name="connsiteX37" fmla="*/ 3638912 w 6519777"/>
                <a:gd name="connsiteY37" fmla="*/ 1151142 h 7109580"/>
                <a:gd name="connsiteX38" fmla="*/ 3939162 w 6519777"/>
                <a:gd name="connsiteY38" fmla="*/ 979123 h 7109580"/>
                <a:gd name="connsiteX39" fmla="*/ 4129283 w 6519777"/>
                <a:gd name="connsiteY39" fmla="*/ 796916 h 7109580"/>
                <a:gd name="connsiteX40" fmla="*/ 4288934 w 6519777"/>
                <a:gd name="connsiteY40" fmla="*/ 474156 h 7109580"/>
                <a:gd name="connsiteX41" fmla="*/ 4798971 w 6519777"/>
                <a:gd name="connsiteY41" fmla="*/ 400515 h 7109580"/>
                <a:gd name="connsiteX42" fmla="*/ 5080172 w 6519777"/>
                <a:gd name="connsiteY42" fmla="*/ 701098 h 7109580"/>
                <a:gd name="connsiteX43" fmla="*/ 5120168 w 6519777"/>
                <a:gd name="connsiteY43" fmla="*/ 1179053 h 7109580"/>
                <a:gd name="connsiteX44" fmla="*/ 5065577 w 6519777"/>
                <a:gd name="connsiteY44" fmla="*/ 1514229 h 7109580"/>
                <a:gd name="connsiteX45" fmla="*/ 4845649 w 6519777"/>
                <a:gd name="connsiteY45" fmla="*/ 1772257 h 7109580"/>
                <a:gd name="connsiteX46" fmla="*/ 4663441 w 6519777"/>
                <a:gd name="connsiteY46" fmla="*/ 1975410 h 7109580"/>
                <a:gd name="connsiteX47" fmla="*/ 4752010 w 6519777"/>
                <a:gd name="connsiteY47" fmla="*/ 2199792 h 7109580"/>
                <a:gd name="connsiteX48" fmla="*/ 5116708 w 6519777"/>
                <a:gd name="connsiteY48" fmla="*/ 2401049 h 7109580"/>
                <a:gd name="connsiteX49" fmla="*/ 5342986 w 6519777"/>
                <a:gd name="connsiteY49" fmla="*/ 2591455 h 7109580"/>
                <a:gd name="connsiteX50" fmla="*/ 5617837 w 6519777"/>
                <a:gd name="connsiteY50" fmla="*/ 2870760 h 7109580"/>
                <a:gd name="connsiteX51" fmla="*/ 5699724 w 6519777"/>
                <a:gd name="connsiteY51" fmla="*/ 2911703 h 7109580"/>
                <a:gd name="connsiteX52" fmla="*/ 5727019 w 6519777"/>
                <a:gd name="connsiteY52" fmla="*/ 2679691 h 7109580"/>
                <a:gd name="connsiteX53" fmla="*/ 5836201 w 6519777"/>
                <a:gd name="connsiteY53" fmla="*/ 2625100 h 7109580"/>
                <a:gd name="connsiteX54" fmla="*/ 6122804 w 6519777"/>
                <a:gd name="connsiteY54" fmla="*/ 2625100 h 7109580"/>
                <a:gd name="connsiteX55" fmla="*/ 6177395 w 6519777"/>
                <a:gd name="connsiteY55" fmla="*/ 2693339 h 7109580"/>
                <a:gd name="connsiteX56" fmla="*/ 6191043 w 6519777"/>
                <a:gd name="connsiteY56" fmla="*/ 2775226 h 7109580"/>
                <a:gd name="connsiteX57" fmla="*/ 6191043 w 6519777"/>
                <a:gd name="connsiteY57" fmla="*/ 3198306 h 7109580"/>
                <a:gd name="connsiteX58" fmla="*/ 6231986 w 6519777"/>
                <a:gd name="connsiteY58" fmla="*/ 3512205 h 7109580"/>
                <a:gd name="connsiteX59" fmla="*/ 6409407 w 6519777"/>
                <a:gd name="connsiteY59" fmla="*/ 3348431 h 7109580"/>
                <a:gd name="connsiteX60" fmla="*/ 6518589 w 6519777"/>
                <a:gd name="connsiteY60" fmla="*/ 3457614 h 7109580"/>
                <a:gd name="connsiteX61" fmla="*/ 6341168 w 6519777"/>
                <a:gd name="connsiteY61" fmla="*/ 3662330 h 7109580"/>
                <a:gd name="connsiteX62" fmla="*/ 6191043 w 6519777"/>
                <a:gd name="connsiteY62" fmla="*/ 4071763 h 7109580"/>
                <a:gd name="connsiteX63" fmla="*/ 6122804 w 6519777"/>
                <a:gd name="connsiteY63" fmla="*/ 4795094 h 7109580"/>
                <a:gd name="connsiteX64" fmla="*/ 6068213 w 6519777"/>
                <a:gd name="connsiteY64" fmla="*/ 6350939 h 7109580"/>
                <a:gd name="connsiteX65" fmla="*/ 6054565 w 6519777"/>
                <a:gd name="connsiteY65" fmla="*/ 6910497 h 7109580"/>
                <a:gd name="connsiteX66" fmla="*/ 5945383 w 6519777"/>
                <a:gd name="connsiteY66" fmla="*/ 7087918 h 7109580"/>
                <a:gd name="connsiteX67" fmla="*/ 5701003 w 6519777"/>
                <a:gd name="connsiteY67" fmla="*/ 7100618 h 7109580"/>
                <a:gd name="connsiteX68" fmla="*/ 5522303 w 6519777"/>
                <a:gd name="connsiteY68" fmla="*/ 7033327 h 7109580"/>
                <a:gd name="connsiteX69" fmla="*/ 5531828 w 6519777"/>
                <a:gd name="connsiteY69" fmla="*/ 6665453 h 7109580"/>
                <a:gd name="connsiteX70" fmla="*/ 5334077 w 6519777"/>
                <a:gd name="connsiteY70" fmla="*/ 6334116 h 7109580"/>
                <a:gd name="connsiteX71" fmla="*/ 5372177 w 6519777"/>
                <a:gd name="connsiteY71" fmla="*/ 6200814 h 7109580"/>
                <a:gd name="connsiteX72" fmla="*/ 5565141 w 6519777"/>
                <a:gd name="connsiteY72" fmla="*/ 6301087 h 7109580"/>
                <a:gd name="connsiteX73" fmla="*/ 5631485 w 6519777"/>
                <a:gd name="connsiteY73" fmla="*/ 5286414 h 7109580"/>
                <a:gd name="connsiteX74" fmla="*/ 5651151 w 6519777"/>
                <a:gd name="connsiteY74" fmla="*/ 4564978 h 7109580"/>
                <a:gd name="connsiteX75" fmla="*/ 5399473 w 6519777"/>
                <a:gd name="connsiteY75" fmla="*/ 4112706 h 7109580"/>
                <a:gd name="connsiteX76" fmla="*/ 5488989 w 6519777"/>
                <a:gd name="connsiteY76" fmla="*/ 4007647 h 7109580"/>
                <a:gd name="connsiteX77" fmla="*/ 5727019 w 6519777"/>
                <a:gd name="connsiteY77" fmla="*/ 4208240 h 7109580"/>
                <a:gd name="connsiteX78" fmla="*/ 5727019 w 6519777"/>
                <a:gd name="connsiteY78" fmla="*/ 3211954 h 7109580"/>
                <a:gd name="connsiteX79" fmla="*/ 5535950 w 6519777"/>
                <a:gd name="connsiteY79" fmla="*/ 3020885 h 7109580"/>
                <a:gd name="connsiteX80" fmla="*/ 5309009 w 6519777"/>
                <a:gd name="connsiteY80" fmla="*/ 2822187 h 7109580"/>
                <a:gd name="connsiteX81" fmla="*/ 5114149 w 6519777"/>
                <a:gd name="connsiteY81" fmla="*/ 2616239 h 7109580"/>
                <a:gd name="connsiteX82" fmla="*/ 4797692 w 6519777"/>
                <a:gd name="connsiteY82" fmla="*/ 2422611 h 7109580"/>
                <a:gd name="connsiteX83" fmla="*/ 4539664 w 6519777"/>
                <a:gd name="connsiteY83" fmla="*/ 2215667 h 7109580"/>
                <a:gd name="connsiteX84" fmla="*/ 4508862 w 6519777"/>
                <a:gd name="connsiteY84" fmla="*/ 1883714 h 7109580"/>
                <a:gd name="connsiteX85" fmla="*/ 4880858 w 6519777"/>
                <a:gd name="connsiteY85" fmla="*/ 1477409 h 7109580"/>
                <a:gd name="connsiteX86" fmla="*/ 4940519 w 6519777"/>
                <a:gd name="connsiteY86" fmla="*/ 1148299 h 7109580"/>
                <a:gd name="connsiteX87" fmla="*/ 4890383 w 6519777"/>
                <a:gd name="connsiteY87" fmla="*/ 729673 h 7109580"/>
                <a:gd name="connsiteX88" fmla="*/ 4712014 w 6519777"/>
                <a:gd name="connsiteY88" fmla="*/ 556990 h 7109580"/>
                <a:gd name="connsiteX89" fmla="*/ 4445077 w 6519777"/>
                <a:gd name="connsiteY89" fmla="*/ 566515 h 7109580"/>
                <a:gd name="connsiteX90" fmla="*/ 4320352 w 6519777"/>
                <a:gd name="connsiteY90" fmla="*/ 805825 h 7109580"/>
                <a:gd name="connsiteX91" fmla="*/ 4130563 w 6519777"/>
                <a:gd name="connsiteY91" fmla="*/ 1055276 h 7109580"/>
                <a:gd name="connsiteX92" fmla="*/ 3821735 w 6519777"/>
                <a:gd name="connsiteY92" fmla="*/ 1225731 h 7109580"/>
                <a:gd name="connsiteX93" fmla="*/ 3832539 w 6519777"/>
                <a:gd name="connsiteY93" fmla="*/ 1372681 h 7109580"/>
                <a:gd name="connsiteX94" fmla="*/ 4048344 w 6519777"/>
                <a:gd name="connsiteY94" fmla="*/ 1287620 h 7109580"/>
                <a:gd name="connsiteX95" fmla="*/ 4389538 w 6519777"/>
                <a:gd name="connsiteY95" fmla="*/ 1164790 h 7109580"/>
                <a:gd name="connsiteX96" fmla="*/ 4599657 w 6519777"/>
                <a:gd name="connsiteY96" fmla="*/ 1357754 h 7109580"/>
                <a:gd name="connsiteX97" fmla="*/ 4526016 w 6519777"/>
                <a:gd name="connsiteY97" fmla="*/ 1683405 h 7109580"/>
                <a:gd name="connsiteX98" fmla="*/ 4266709 w 6519777"/>
                <a:gd name="connsiteY98" fmla="*/ 1956360 h 7109580"/>
                <a:gd name="connsiteX99" fmla="*/ 3837610 w 6519777"/>
                <a:gd name="connsiteY99" fmla="*/ 2121412 h 7109580"/>
                <a:gd name="connsiteX100" fmla="*/ 3775389 w 6519777"/>
                <a:gd name="connsiteY100" fmla="*/ 2297554 h 7109580"/>
                <a:gd name="connsiteX101" fmla="*/ 4065167 w 6519777"/>
                <a:gd name="connsiteY101" fmla="*/ 2651116 h 7109580"/>
                <a:gd name="connsiteX102" fmla="*/ 4239413 w 6519777"/>
                <a:gd name="connsiteY102" fmla="*/ 2925351 h 7109580"/>
                <a:gd name="connsiteX103" fmla="*/ 4157527 w 6519777"/>
                <a:gd name="connsiteY103" fmla="*/ 3157363 h 7109580"/>
                <a:gd name="connsiteX104" fmla="*/ 3865521 w 6519777"/>
                <a:gd name="connsiteY104" fmla="*/ 3371604 h 7109580"/>
                <a:gd name="connsiteX105" fmla="*/ 3707150 w 6519777"/>
                <a:gd name="connsiteY105" fmla="*/ 3582055 h 7109580"/>
                <a:gd name="connsiteX106" fmla="*/ 3638912 w 6519777"/>
                <a:gd name="connsiteY106" fmla="*/ 3948933 h 7109580"/>
                <a:gd name="connsiteX107" fmla="*/ 3642087 w 6519777"/>
                <a:gd name="connsiteY107" fmla="*/ 4140618 h 7109580"/>
                <a:gd name="connsiteX108" fmla="*/ 3590671 w 6519777"/>
                <a:gd name="connsiteY108" fmla="*/ 4313300 h 7109580"/>
                <a:gd name="connsiteX109" fmla="*/ 3584321 w 6519777"/>
                <a:gd name="connsiteY109" fmla="*/ 4426936 h 7109580"/>
                <a:gd name="connsiteX110" fmla="*/ 3572900 w 6519777"/>
                <a:gd name="connsiteY110" fmla="*/ 4991565 h 7109580"/>
                <a:gd name="connsiteX111" fmla="*/ 3543377 w 6519777"/>
                <a:gd name="connsiteY111" fmla="*/ 6173518 h 7109580"/>
                <a:gd name="connsiteX112" fmla="*/ 3420547 w 6519777"/>
                <a:gd name="connsiteY112" fmla="*/ 6664837 h 7109580"/>
                <a:gd name="connsiteX113" fmla="*/ 3215831 w 6519777"/>
                <a:gd name="connsiteY113" fmla="*/ 6692133 h 7109580"/>
                <a:gd name="connsiteX114" fmla="*/ 3106649 w 6519777"/>
                <a:gd name="connsiteY114" fmla="*/ 6350939 h 7109580"/>
                <a:gd name="connsiteX115" fmla="*/ 3079353 w 6519777"/>
                <a:gd name="connsiteY115" fmla="*/ 5668551 h 7109580"/>
                <a:gd name="connsiteX116" fmla="*/ 3106649 w 6519777"/>
                <a:gd name="connsiteY116" fmla="*/ 4876981 h 7109580"/>
                <a:gd name="connsiteX117" fmla="*/ 3147592 w 6519777"/>
                <a:gd name="connsiteY117" fmla="*/ 4385661 h 7109580"/>
                <a:gd name="connsiteX118" fmla="*/ 3144417 w 6519777"/>
                <a:gd name="connsiteY118" fmla="*/ 4249184 h 7109580"/>
                <a:gd name="connsiteX119" fmla="*/ 3096176 w 6519777"/>
                <a:gd name="connsiteY119" fmla="*/ 4106024 h 7109580"/>
                <a:gd name="connsiteX120" fmla="*/ 3120297 w 6519777"/>
                <a:gd name="connsiteY120" fmla="*/ 3771512 h 7109580"/>
                <a:gd name="connsiteX121" fmla="*/ 3052058 w 6519777"/>
                <a:gd name="connsiteY121" fmla="*/ 3266545 h 7109580"/>
                <a:gd name="connsiteX122" fmla="*/ 2901932 w 6519777"/>
                <a:gd name="connsiteY122" fmla="*/ 2734282 h 7109580"/>
                <a:gd name="connsiteX123" fmla="*/ 2888285 w 6519777"/>
                <a:gd name="connsiteY123" fmla="*/ 2270258 h 7109580"/>
                <a:gd name="connsiteX124" fmla="*/ 3019360 w 6519777"/>
                <a:gd name="connsiteY124" fmla="*/ 1657389 h 7109580"/>
                <a:gd name="connsiteX125" fmla="*/ 3215831 w 6519777"/>
                <a:gd name="connsiteY125" fmla="*/ 1096551 h 7109580"/>
                <a:gd name="connsiteX126" fmla="*/ 3190763 w 6519777"/>
                <a:gd name="connsiteY126" fmla="*/ 676977 h 7109580"/>
                <a:gd name="connsiteX127" fmla="*/ 2972399 w 6519777"/>
                <a:gd name="connsiteY127" fmla="*/ 487804 h 7109580"/>
                <a:gd name="connsiteX128" fmla="*/ 2808957 w 6519777"/>
                <a:gd name="connsiteY128" fmla="*/ 471929 h 7109580"/>
                <a:gd name="connsiteX129" fmla="*/ 2724512 w 6519777"/>
                <a:gd name="connsiteY129" fmla="*/ 564288 h 7109580"/>
                <a:gd name="connsiteX130" fmla="*/ 2738159 w 6519777"/>
                <a:gd name="connsiteY130" fmla="*/ 796300 h 7109580"/>
                <a:gd name="connsiteX131" fmla="*/ 2642625 w 6519777"/>
                <a:gd name="connsiteY131" fmla="*/ 1028312 h 7109580"/>
                <a:gd name="connsiteX132" fmla="*/ 2383318 w 6519777"/>
                <a:gd name="connsiteY132" fmla="*/ 1110199 h 7109580"/>
                <a:gd name="connsiteX133" fmla="*/ 2069419 w 6519777"/>
                <a:gd name="connsiteY133" fmla="*/ 919130 h 7109580"/>
                <a:gd name="connsiteX134" fmla="*/ 1837407 w 6519777"/>
                <a:gd name="connsiteY134" fmla="*/ 730289 h 7109580"/>
                <a:gd name="connsiteX135" fmla="*/ 1548577 w 6519777"/>
                <a:gd name="connsiteY135" fmla="*/ 695695 h 7109580"/>
                <a:gd name="connsiteX136" fmla="*/ 1379402 w 6519777"/>
                <a:gd name="connsiteY136" fmla="*/ 794405 h 7109580"/>
                <a:gd name="connsiteX137" fmla="*/ 1264201 w 6519777"/>
                <a:gd name="connsiteY137" fmla="*/ 1041960 h 7109580"/>
                <a:gd name="connsiteX138" fmla="*/ 1045837 w 6519777"/>
                <a:gd name="connsiteY138" fmla="*/ 1192085 h 7109580"/>
                <a:gd name="connsiteX139" fmla="*/ 527222 w 6519777"/>
                <a:gd name="connsiteY139" fmla="*/ 1301267 h 7109580"/>
                <a:gd name="connsiteX140" fmla="*/ 104141 w 6519777"/>
                <a:gd name="connsiteY140" fmla="*/ 1151142 h 7109580"/>
                <a:gd name="connsiteX141" fmla="*/ 30 w 6519777"/>
                <a:gd name="connsiteY141" fmla="*/ 1009262 h 7109580"/>
                <a:gd name="connsiteX142" fmla="*/ 109212 w 6519777"/>
                <a:gd name="connsiteY142" fmla="*/ 921026 h 7109580"/>
                <a:gd name="connsiteX143" fmla="*/ 337433 w 6519777"/>
                <a:gd name="connsiteY143" fmla="*/ 1040680 h 7109580"/>
                <a:gd name="connsiteX144" fmla="*/ 561199 w 6519777"/>
                <a:gd name="connsiteY144" fmla="*/ 1066080 h 7109580"/>
                <a:gd name="connsiteX145" fmla="*/ 902393 w 6519777"/>
                <a:gd name="connsiteY145" fmla="*/ 970546 h 7109580"/>
                <a:gd name="connsiteX146" fmla="*/ 1032189 w 6519777"/>
                <a:gd name="connsiteY146" fmla="*/ 609970 h 7109580"/>
                <a:gd name="connsiteX147" fmla="*/ 892205 w 6519777"/>
                <a:gd name="connsiteY147" fmla="*/ 308772 h 7109580"/>
                <a:gd name="connsiteX148" fmla="*/ 622756 w 6519777"/>
                <a:gd name="connsiteY148" fmla="*/ 236742 h 7109580"/>
                <a:gd name="connsiteX149" fmla="*/ 287912 w 6519777"/>
                <a:gd name="connsiteY149" fmla="*/ 266265 h 7109580"/>
                <a:gd name="connsiteX150" fmla="*/ 76846 w 6519777"/>
                <a:gd name="connsiteY150" fmla="*/ 359572 h 7109580"/>
                <a:gd name="connsiteX151" fmla="*/ 6380 w 6519777"/>
                <a:gd name="connsiteY151" fmla="*/ 226269 h 7109580"/>
                <a:gd name="connsiteX152" fmla="*/ 145085 w 6519777"/>
                <a:gd name="connsiteY152" fmla="*/ 100264 h 7109580"/>
                <a:gd name="connsiteX153" fmla="*/ 499927 w 6519777"/>
                <a:gd name="connsiteY153" fmla="*/ 4730 h 7109580"/>
                <a:gd name="connsiteX154" fmla="*/ 950303 w 6519777"/>
                <a:gd name="connsiteY154" fmla="*/ 32026 h 7109580"/>
                <a:gd name="connsiteX155" fmla="*/ 1239749 w 6519777"/>
                <a:gd name="connsiteY155" fmla="*/ 181819 h 7109580"/>
                <a:gd name="connsiteX156" fmla="*/ 1373383 w 6519777"/>
                <a:gd name="connsiteY156" fmla="*/ 427811 h 7109580"/>
                <a:gd name="connsiteX157" fmla="*/ 1537156 w 6519777"/>
                <a:gd name="connsiteY157" fmla="*/ 496049 h 7109580"/>
                <a:gd name="connsiteX158" fmla="*/ 1796464 w 6519777"/>
                <a:gd name="connsiteY158" fmla="*/ 509697 h 7109580"/>
                <a:gd name="connsiteX159" fmla="*/ 2001180 w 6519777"/>
                <a:gd name="connsiteY159" fmla="*/ 605231 h 7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6519777" h="7109580">
                  <a:moveTo>
                    <a:pt x="2001180" y="605231"/>
                  </a:moveTo>
                  <a:cubicBezTo>
                    <a:pt x="2091367" y="672885"/>
                    <a:pt x="2248878" y="876954"/>
                    <a:pt x="2337588" y="915623"/>
                  </a:cubicBezTo>
                  <a:cubicBezTo>
                    <a:pt x="2426298" y="954292"/>
                    <a:pt x="2496251" y="923094"/>
                    <a:pt x="2533443" y="837243"/>
                  </a:cubicBezTo>
                  <a:cubicBezTo>
                    <a:pt x="2570635" y="751392"/>
                    <a:pt x="2492499" y="489225"/>
                    <a:pt x="2560738" y="400515"/>
                  </a:cubicBezTo>
                  <a:cubicBezTo>
                    <a:pt x="2628977" y="311805"/>
                    <a:pt x="2815497" y="284509"/>
                    <a:pt x="2942876" y="304981"/>
                  </a:cubicBezTo>
                  <a:cubicBezTo>
                    <a:pt x="3070255" y="325453"/>
                    <a:pt x="3238151" y="424067"/>
                    <a:pt x="3325013" y="523345"/>
                  </a:cubicBezTo>
                  <a:cubicBezTo>
                    <a:pt x="3411875" y="622623"/>
                    <a:pt x="3433137" y="886385"/>
                    <a:pt x="3406900" y="1110199"/>
                  </a:cubicBezTo>
                  <a:cubicBezTo>
                    <a:pt x="3380663" y="1334013"/>
                    <a:pt x="3219693" y="1603588"/>
                    <a:pt x="3167590" y="1866228"/>
                  </a:cubicBezTo>
                  <a:cubicBezTo>
                    <a:pt x="3115487" y="2128868"/>
                    <a:pt x="3044492" y="2427255"/>
                    <a:pt x="3094281" y="2686041"/>
                  </a:cubicBezTo>
                  <a:cubicBezTo>
                    <a:pt x="3144070" y="2944827"/>
                    <a:pt x="3222868" y="3092457"/>
                    <a:pt x="3256774" y="3266545"/>
                  </a:cubicBezTo>
                  <a:cubicBezTo>
                    <a:pt x="3290680" y="3440633"/>
                    <a:pt x="3288619" y="3591817"/>
                    <a:pt x="3297718" y="3730569"/>
                  </a:cubicBezTo>
                  <a:cubicBezTo>
                    <a:pt x="3306817" y="3869321"/>
                    <a:pt x="3320463" y="4011193"/>
                    <a:pt x="3311365" y="4099058"/>
                  </a:cubicBezTo>
                  <a:cubicBezTo>
                    <a:pt x="3302267" y="4186923"/>
                    <a:pt x="3256087" y="4211471"/>
                    <a:pt x="3243127" y="4257761"/>
                  </a:cubicBezTo>
                  <a:cubicBezTo>
                    <a:pt x="3230167" y="4304051"/>
                    <a:pt x="3242701" y="4273597"/>
                    <a:pt x="3233602" y="4376800"/>
                  </a:cubicBezTo>
                  <a:cubicBezTo>
                    <a:pt x="3224503" y="4480003"/>
                    <a:pt x="3200595" y="4654865"/>
                    <a:pt x="3188535" y="4876981"/>
                  </a:cubicBezTo>
                  <a:cubicBezTo>
                    <a:pt x="3176475" y="5099097"/>
                    <a:pt x="3159123" y="5454420"/>
                    <a:pt x="3161240" y="5709494"/>
                  </a:cubicBezTo>
                  <a:cubicBezTo>
                    <a:pt x="3163357" y="5964568"/>
                    <a:pt x="3176214" y="6255026"/>
                    <a:pt x="3201235" y="6407426"/>
                  </a:cubicBezTo>
                  <a:cubicBezTo>
                    <a:pt x="3226256" y="6559826"/>
                    <a:pt x="3274813" y="6626485"/>
                    <a:pt x="3311365" y="6623894"/>
                  </a:cubicBezTo>
                  <a:cubicBezTo>
                    <a:pt x="3347917" y="6621303"/>
                    <a:pt x="3397801" y="6555655"/>
                    <a:pt x="3420547" y="6391882"/>
                  </a:cubicBezTo>
                  <a:cubicBezTo>
                    <a:pt x="3443293" y="6228109"/>
                    <a:pt x="3436470" y="5966527"/>
                    <a:pt x="3447843" y="5641255"/>
                  </a:cubicBezTo>
                  <a:cubicBezTo>
                    <a:pt x="3459216" y="5315983"/>
                    <a:pt x="3481275" y="4660733"/>
                    <a:pt x="3488786" y="4440252"/>
                  </a:cubicBezTo>
                  <a:cubicBezTo>
                    <a:pt x="3496297" y="4219771"/>
                    <a:pt x="3498516" y="4365189"/>
                    <a:pt x="3492909" y="4318370"/>
                  </a:cubicBezTo>
                  <a:cubicBezTo>
                    <a:pt x="3487302" y="4271551"/>
                    <a:pt x="3458103" y="4261852"/>
                    <a:pt x="3455141" y="4159336"/>
                  </a:cubicBezTo>
                  <a:cubicBezTo>
                    <a:pt x="3452179" y="4056820"/>
                    <a:pt x="3442606" y="3843660"/>
                    <a:pt x="3475138" y="3703273"/>
                  </a:cubicBezTo>
                  <a:cubicBezTo>
                    <a:pt x="3507670" y="3562886"/>
                    <a:pt x="3572995" y="3413290"/>
                    <a:pt x="3650332" y="3317013"/>
                  </a:cubicBezTo>
                  <a:cubicBezTo>
                    <a:pt x="3727669" y="3220736"/>
                    <a:pt x="3876002" y="3192477"/>
                    <a:pt x="3939162" y="3125613"/>
                  </a:cubicBezTo>
                  <a:cubicBezTo>
                    <a:pt x="4002322" y="3058749"/>
                    <a:pt x="4048920" y="2992105"/>
                    <a:pt x="4029294" y="2915826"/>
                  </a:cubicBezTo>
                  <a:cubicBezTo>
                    <a:pt x="4009668" y="2839547"/>
                    <a:pt x="3895565" y="2759611"/>
                    <a:pt x="3821403" y="2667939"/>
                  </a:cubicBezTo>
                  <a:cubicBezTo>
                    <a:pt x="3747241" y="2576267"/>
                    <a:pt x="3622776" y="2458208"/>
                    <a:pt x="3584321" y="2365793"/>
                  </a:cubicBezTo>
                  <a:cubicBezTo>
                    <a:pt x="3545866" y="2273378"/>
                    <a:pt x="3556552" y="2183964"/>
                    <a:pt x="3590671" y="2113451"/>
                  </a:cubicBezTo>
                  <a:cubicBezTo>
                    <a:pt x="3624790" y="2042938"/>
                    <a:pt x="3692287" y="1989365"/>
                    <a:pt x="3789037" y="1942712"/>
                  </a:cubicBezTo>
                  <a:cubicBezTo>
                    <a:pt x="3885787" y="1896059"/>
                    <a:pt x="4068129" y="1902511"/>
                    <a:pt x="4171174" y="1833530"/>
                  </a:cubicBezTo>
                  <a:cubicBezTo>
                    <a:pt x="4274219" y="1764549"/>
                    <a:pt x="4374090" y="1610182"/>
                    <a:pt x="4407309" y="1528825"/>
                  </a:cubicBezTo>
                  <a:cubicBezTo>
                    <a:pt x="4440528" y="1447468"/>
                    <a:pt x="4414393" y="1362469"/>
                    <a:pt x="4370488" y="1345386"/>
                  </a:cubicBezTo>
                  <a:cubicBezTo>
                    <a:pt x="4326583" y="1328303"/>
                    <a:pt x="4229888" y="1370509"/>
                    <a:pt x="4143879" y="1426324"/>
                  </a:cubicBezTo>
                  <a:cubicBezTo>
                    <a:pt x="4057870" y="1482139"/>
                    <a:pt x="3902768" y="1542749"/>
                    <a:pt x="3816332" y="1546927"/>
                  </a:cubicBezTo>
                  <a:cubicBezTo>
                    <a:pt x="3729896" y="1551105"/>
                    <a:pt x="3654834" y="1517357"/>
                    <a:pt x="3625264" y="1451393"/>
                  </a:cubicBezTo>
                  <a:cubicBezTo>
                    <a:pt x="3595694" y="1385429"/>
                    <a:pt x="3586596" y="1229854"/>
                    <a:pt x="3638912" y="1151142"/>
                  </a:cubicBezTo>
                  <a:cubicBezTo>
                    <a:pt x="3691228" y="1072430"/>
                    <a:pt x="3857434" y="1038161"/>
                    <a:pt x="3939162" y="979123"/>
                  </a:cubicBezTo>
                  <a:cubicBezTo>
                    <a:pt x="4020891" y="920085"/>
                    <a:pt x="4070988" y="881077"/>
                    <a:pt x="4129283" y="796916"/>
                  </a:cubicBezTo>
                  <a:cubicBezTo>
                    <a:pt x="4187578" y="712755"/>
                    <a:pt x="4193194" y="565623"/>
                    <a:pt x="4288934" y="474156"/>
                  </a:cubicBezTo>
                  <a:cubicBezTo>
                    <a:pt x="4384674" y="382689"/>
                    <a:pt x="4667098" y="362691"/>
                    <a:pt x="4798971" y="400515"/>
                  </a:cubicBezTo>
                  <a:cubicBezTo>
                    <a:pt x="4930844" y="438339"/>
                    <a:pt x="5026639" y="571342"/>
                    <a:pt x="5080172" y="701098"/>
                  </a:cubicBezTo>
                  <a:cubicBezTo>
                    <a:pt x="5133705" y="830854"/>
                    <a:pt x="5122600" y="1043531"/>
                    <a:pt x="5120168" y="1179053"/>
                  </a:cubicBezTo>
                  <a:cubicBezTo>
                    <a:pt x="5117736" y="1314575"/>
                    <a:pt x="5111330" y="1415362"/>
                    <a:pt x="5065577" y="1514229"/>
                  </a:cubicBezTo>
                  <a:cubicBezTo>
                    <a:pt x="5019824" y="1613096"/>
                    <a:pt x="4912672" y="1695394"/>
                    <a:pt x="4845649" y="1772257"/>
                  </a:cubicBezTo>
                  <a:cubicBezTo>
                    <a:pt x="4778626" y="1849120"/>
                    <a:pt x="4679048" y="1904154"/>
                    <a:pt x="4663441" y="1975410"/>
                  </a:cubicBezTo>
                  <a:cubicBezTo>
                    <a:pt x="4647834" y="2046666"/>
                    <a:pt x="4676466" y="2128852"/>
                    <a:pt x="4752010" y="2199792"/>
                  </a:cubicBezTo>
                  <a:cubicBezTo>
                    <a:pt x="4827555" y="2270732"/>
                    <a:pt x="5018212" y="2335772"/>
                    <a:pt x="5116708" y="2401049"/>
                  </a:cubicBezTo>
                  <a:cubicBezTo>
                    <a:pt x="5215204" y="2466326"/>
                    <a:pt x="5259465" y="2513170"/>
                    <a:pt x="5342986" y="2591455"/>
                  </a:cubicBezTo>
                  <a:cubicBezTo>
                    <a:pt x="5426507" y="2669740"/>
                    <a:pt x="5558381" y="2817385"/>
                    <a:pt x="5617837" y="2870760"/>
                  </a:cubicBezTo>
                  <a:cubicBezTo>
                    <a:pt x="5677293" y="2924135"/>
                    <a:pt x="5681527" y="2905448"/>
                    <a:pt x="5699724" y="2911703"/>
                  </a:cubicBezTo>
                  <a:cubicBezTo>
                    <a:pt x="5717921" y="2917958"/>
                    <a:pt x="5704273" y="2727458"/>
                    <a:pt x="5727019" y="2679691"/>
                  </a:cubicBezTo>
                  <a:cubicBezTo>
                    <a:pt x="5749765" y="2631924"/>
                    <a:pt x="5770237" y="2634198"/>
                    <a:pt x="5836201" y="2625100"/>
                  </a:cubicBezTo>
                  <a:cubicBezTo>
                    <a:pt x="5902165" y="2616002"/>
                    <a:pt x="6065938" y="2613727"/>
                    <a:pt x="6122804" y="2625100"/>
                  </a:cubicBezTo>
                  <a:cubicBezTo>
                    <a:pt x="6179670" y="2636473"/>
                    <a:pt x="6166022" y="2668318"/>
                    <a:pt x="6177395" y="2693339"/>
                  </a:cubicBezTo>
                  <a:cubicBezTo>
                    <a:pt x="6188768" y="2718360"/>
                    <a:pt x="6188768" y="2691065"/>
                    <a:pt x="6191043" y="2775226"/>
                  </a:cubicBezTo>
                  <a:cubicBezTo>
                    <a:pt x="6193318" y="2859387"/>
                    <a:pt x="6184219" y="3075476"/>
                    <a:pt x="6191043" y="3198306"/>
                  </a:cubicBezTo>
                  <a:cubicBezTo>
                    <a:pt x="6197867" y="3321136"/>
                    <a:pt x="6195592" y="3487184"/>
                    <a:pt x="6231986" y="3512205"/>
                  </a:cubicBezTo>
                  <a:cubicBezTo>
                    <a:pt x="6268380" y="3537226"/>
                    <a:pt x="6361640" y="3357529"/>
                    <a:pt x="6409407" y="3348431"/>
                  </a:cubicBezTo>
                  <a:cubicBezTo>
                    <a:pt x="6457174" y="3339333"/>
                    <a:pt x="6529962" y="3405298"/>
                    <a:pt x="6518589" y="3457614"/>
                  </a:cubicBezTo>
                  <a:cubicBezTo>
                    <a:pt x="6507216" y="3509930"/>
                    <a:pt x="6395759" y="3559972"/>
                    <a:pt x="6341168" y="3662330"/>
                  </a:cubicBezTo>
                  <a:cubicBezTo>
                    <a:pt x="6286577" y="3764688"/>
                    <a:pt x="6227437" y="3882969"/>
                    <a:pt x="6191043" y="4071763"/>
                  </a:cubicBezTo>
                  <a:cubicBezTo>
                    <a:pt x="6154649" y="4260557"/>
                    <a:pt x="6143276" y="4415231"/>
                    <a:pt x="6122804" y="4795094"/>
                  </a:cubicBezTo>
                  <a:cubicBezTo>
                    <a:pt x="6102332" y="5174957"/>
                    <a:pt x="6079586" y="5998372"/>
                    <a:pt x="6068213" y="6350939"/>
                  </a:cubicBezTo>
                  <a:cubicBezTo>
                    <a:pt x="6068213" y="6350939"/>
                    <a:pt x="6075037" y="6787667"/>
                    <a:pt x="6054565" y="6910497"/>
                  </a:cubicBezTo>
                  <a:cubicBezTo>
                    <a:pt x="6034093" y="7033327"/>
                    <a:pt x="6004310" y="7056231"/>
                    <a:pt x="5945383" y="7087918"/>
                  </a:cubicBezTo>
                  <a:cubicBezTo>
                    <a:pt x="5886456" y="7119605"/>
                    <a:pt x="5771516" y="7109716"/>
                    <a:pt x="5701003" y="7100618"/>
                  </a:cubicBezTo>
                  <a:cubicBezTo>
                    <a:pt x="5630490" y="7091520"/>
                    <a:pt x="5550499" y="7105855"/>
                    <a:pt x="5522303" y="7033327"/>
                  </a:cubicBezTo>
                  <a:cubicBezTo>
                    <a:pt x="5494107" y="6960800"/>
                    <a:pt x="5544149" y="6778813"/>
                    <a:pt x="5531828" y="6665453"/>
                  </a:cubicBezTo>
                  <a:cubicBezTo>
                    <a:pt x="5519507" y="6552093"/>
                    <a:pt x="5360685" y="6411556"/>
                    <a:pt x="5334077" y="6334116"/>
                  </a:cubicBezTo>
                  <a:cubicBezTo>
                    <a:pt x="5307469" y="6256676"/>
                    <a:pt x="5333666" y="6206319"/>
                    <a:pt x="5372177" y="6200814"/>
                  </a:cubicBezTo>
                  <a:cubicBezTo>
                    <a:pt x="5410688" y="6195309"/>
                    <a:pt x="5560023" y="6396337"/>
                    <a:pt x="5565141" y="6301087"/>
                  </a:cubicBezTo>
                  <a:cubicBezTo>
                    <a:pt x="5570259" y="6205837"/>
                    <a:pt x="5617150" y="5575766"/>
                    <a:pt x="5631485" y="5286414"/>
                  </a:cubicBezTo>
                  <a:cubicBezTo>
                    <a:pt x="5645820" y="4997063"/>
                    <a:pt x="5677120" y="4763771"/>
                    <a:pt x="5651151" y="4564978"/>
                  </a:cubicBezTo>
                  <a:cubicBezTo>
                    <a:pt x="5625182" y="4366185"/>
                    <a:pt x="5426500" y="4205594"/>
                    <a:pt x="5399473" y="4112706"/>
                  </a:cubicBezTo>
                  <a:cubicBezTo>
                    <a:pt x="5372446" y="4019818"/>
                    <a:pt x="5434398" y="3991725"/>
                    <a:pt x="5488989" y="4007647"/>
                  </a:cubicBezTo>
                  <a:cubicBezTo>
                    <a:pt x="5543580" y="4023569"/>
                    <a:pt x="5687347" y="4340855"/>
                    <a:pt x="5727019" y="4208240"/>
                  </a:cubicBezTo>
                  <a:cubicBezTo>
                    <a:pt x="5766691" y="4075625"/>
                    <a:pt x="5733464" y="3305071"/>
                    <a:pt x="5727019" y="3211954"/>
                  </a:cubicBezTo>
                  <a:cubicBezTo>
                    <a:pt x="5720574" y="3118837"/>
                    <a:pt x="5605618" y="3085846"/>
                    <a:pt x="5535950" y="3020885"/>
                  </a:cubicBezTo>
                  <a:cubicBezTo>
                    <a:pt x="5466282" y="2955924"/>
                    <a:pt x="5379309" y="2889628"/>
                    <a:pt x="5309009" y="2822187"/>
                  </a:cubicBezTo>
                  <a:cubicBezTo>
                    <a:pt x="5238709" y="2754746"/>
                    <a:pt x="5199368" y="2682835"/>
                    <a:pt x="5114149" y="2616239"/>
                  </a:cubicBezTo>
                  <a:cubicBezTo>
                    <a:pt x="5028930" y="2549643"/>
                    <a:pt x="4893440" y="2489373"/>
                    <a:pt x="4797692" y="2422611"/>
                  </a:cubicBezTo>
                  <a:cubicBezTo>
                    <a:pt x="4701945" y="2355849"/>
                    <a:pt x="4587802" y="2305483"/>
                    <a:pt x="4539664" y="2215667"/>
                  </a:cubicBezTo>
                  <a:cubicBezTo>
                    <a:pt x="4491526" y="2125851"/>
                    <a:pt x="4451996" y="2006757"/>
                    <a:pt x="4508862" y="1883714"/>
                  </a:cubicBezTo>
                  <a:cubicBezTo>
                    <a:pt x="4565728" y="1760671"/>
                    <a:pt x="4808915" y="1599978"/>
                    <a:pt x="4880858" y="1477409"/>
                  </a:cubicBezTo>
                  <a:cubicBezTo>
                    <a:pt x="4952801" y="1354840"/>
                    <a:pt x="4938932" y="1272922"/>
                    <a:pt x="4940519" y="1148299"/>
                  </a:cubicBezTo>
                  <a:cubicBezTo>
                    <a:pt x="4942107" y="1023676"/>
                    <a:pt x="4928467" y="828224"/>
                    <a:pt x="4890383" y="729673"/>
                  </a:cubicBezTo>
                  <a:cubicBezTo>
                    <a:pt x="4852299" y="631122"/>
                    <a:pt x="4786232" y="584183"/>
                    <a:pt x="4712014" y="556990"/>
                  </a:cubicBezTo>
                  <a:cubicBezTo>
                    <a:pt x="4637796" y="529797"/>
                    <a:pt x="4510354" y="525043"/>
                    <a:pt x="4445077" y="566515"/>
                  </a:cubicBezTo>
                  <a:cubicBezTo>
                    <a:pt x="4379800" y="607988"/>
                    <a:pt x="4372771" y="724365"/>
                    <a:pt x="4320352" y="805825"/>
                  </a:cubicBezTo>
                  <a:cubicBezTo>
                    <a:pt x="4267933" y="887285"/>
                    <a:pt x="4213666" y="985292"/>
                    <a:pt x="4130563" y="1055276"/>
                  </a:cubicBezTo>
                  <a:cubicBezTo>
                    <a:pt x="4047460" y="1125260"/>
                    <a:pt x="3871406" y="1172830"/>
                    <a:pt x="3821735" y="1225731"/>
                  </a:cubicBezTo>
                  <a:cubicBezTo>
                    <a:pt x="3772064" y="1278632"/>
                    <a:pt x="3794771" y="1362366"/>
                    <a:pt x="3832539" y="1372681"/>
                  </a:cubicBezTo>
                  <a:cubicBezTo>
                    <a:pt x="3870307" y="1382996"/>
                    <a:pt x="3955511" y="1322269"/>
                    <a:pt x="4048344" y="1287620"/>
                  </a:cubicBezTo>
                  <a:cubicBezTo>
                    <a:pt x="4141177" y="1252971"/>
                    <a:pt x="4297653" y="1153101"/>
                    <a:pt x="4389538" y="1164790"/>
                  </a:cubicBezTo>
                  <a:cubicBezTo>
                    <a:pt x="4481423" y="1176479"/>
                    <a:pt x="4576911" y="1271318"/>
                    <a:pt x="4599657" y="1357754"/>
                  </a:cubicBezTo>
                  <a:cubicBezTo>
                    <a:pt x="4622403" y="1444190"/>
                    <a:pt x="4581507" y="1583637"/>
                    <a:pt x="4526016" y="1683405"/>
                  </a:cubicBezTo>
                  <a:cubicBezTo>
                    <a:pt x="4470525" y="1783173"/>
                    <a:pt x="4381443" y="1883359"/>
                    <a:pt x="4266709" y="1956360"/>
                  </a:cubicBezTo>
                  <a:cubicBezTo>
                    <a:pt x="4151975" y="2029361"/>
                    <a:pt x="3919497" y="2064546"/>
                    <a:pt x="3837610" y="2121412"/>
                  </a:cubicBezTo>
                  <a:cubicBezTo>
                    <a:pt x="3755723" y="2178278"/>
                    <a:pt x="3737463" y="2209270"/>
                    <a:pt x="3775389" y="2297554"/>
                  </a:cubicBezTo>
                  <a:cubicBezTo>
                    <a:pt x="3813315" y="2385838"/>
                    <a:pt x="3965605" y="2556008"/>
                    <a:pt x="4065167" y="2651116"/>
                  </a:cubicBezTo>
                  <a:cubicBezTo>
                    <a:pt x="4164729" y="2746224"/>
                    <a:pt x="4224020" y="2840977"/>
                    <a:pt x="4239413" y="2925351"/>
                  </a:cubicBezTo>
                  <a:cubicBezTo>
                    <a:pt x="4254806" y="3009725"/>
                    <a:pt x="4219842" y="3082988"/>
                    <a:pt x="4157527" y="3157363"/>
                  </a:cubicBezTo>
                  <a:cubicBezTo>
                    <a:pt x="4095212" y="3231738"/>
                    <a:pt x="3950109" y="3326222"/>
                    <a:pt x="3865521" y="3371604"/>
                  </a:cubicBezTo>
                  <a:cubicBezTo>
                    <a:pt x="3780933" y="3416986"/>
                    <a:pt x="3744918" y="3485834"/>
                    <a:pt x="3707150" y="3582055"/>
                  </a:cubicBezTo>
                  <a:cubicBezTo>
                    <a:pt x="3669382" y="3678276"/>
                    <a:pt x="3649756" y="3855839"/>
                    <a:pt x="3638912" y="3948933"/>
                  </a:cubicBezTo>
                  <a:cubicBezTo>
                    <a:pt x="3628068" y="4042027"/>
                    <a:pt x="3650127" y="4079890"/>
                    <a:pt x="3642087" y="4140618"/>
                  </a:cubicBezTo>
                  <a:cubicBezTo>
                    <a:pt x="3634047" y="4201346"/>
                    <a:pt x="3600299" y="4265580"/>
                    <a:pt x="3590671" y="4313300"/>
                  </a:cubicBezTo>
                  <a:cubicBezTo>
                    <a:pt x="3581043" y="4361020"/>
                    <a:pt x="3587283" y="4313892"/>
                    <a:pt x="3584321" y="4426936"/>
                  </a:cubicBezTo>
                  <a:cubicBezTo>
                    <a:pt x="3581359" y="4539980"/>
                    <a:pt x="3579724" y="4700468"/>
                    <a:pt x="3572900" y="4991565"/>
                  </a:cubicBezTo>
                  <a:cubicBezTo>
                    <a:pt x="3566076" y="5282662"/>
                    <a:pt x="3568769" y="5894639"/>
                    <a:pt x="3543377" y="6173518"/>
                  </a:cubicBezTo>
                  <a:cubicBezTo>
                    <a:pt x="3517985" y="6452397"/>
                    <a:pt x="3475138" y="6578401"/>
                    <a:pt x="3420547" y="6664837"/>
                  </a:cubicBezTo>
                  <a:cubicBezTo>
                    <a:pt x="3365956" y="6751273"/>
                    <a:pt x="3268147" y="6744449"/>
                    <a:pt x="3215831" y="6692133"/>
                  </a:cubicBezTo>
                  <a:cubicBezTo>
                    <a:pt x="3163515" y="6639817"/>
                    <a:pt x="3129395" y="6521536"/>
                    <a:pt x="3106649" y="6350939"/>
                  </a:cubicBezTo>
                  <a:cubicBezTo>
                    <a:pt x="3083903" y="6180342"/>
                    <a:pt x="3079353" y="5914211"/>
                    <a:pt x="3079353" y="5668551"/>
                  </a:cubicBezTo>
                  <a:cubicBezTo>
                    <a:pt x="3079353" y="5422891"/>
                    <a:pt x="3095276" y="5090796"/>
                    <a:pt x="3106649" y="4876981"/>
                  </a:cubicBezTo>
                  <a:cubicBezTo>
                    <a:pt x="3118022" y="4663166"/>
                    <a:pt x="3141297" y="4490294"/>
                    <a:pt x="3147592" y="4385661"/>
                  </a:cubicBezTo>
                  <a:cubicBezTo>
                    <a:pt x="3153887" y="4281028"/>
                    <a:pt x="3152986" y="4295790"/>
                    <a:pt x="3144417" y="4249184"/>
                  </a:cubicBezTo>
                  <a:cubicBezTo>
                    <a:pt x="3135848" y="4202578"/>
                    <a:pt x="3100196" y="4185636"/>
                    <a:pt x="3096176" y="4106024"/>
                  </a:cubicBezTo>
                  <a:cubicBezTo>
                    <a:pt x="3092156" y="4026412"/>
                    <a:pt x="3127650" y="3911425"/>
                    <a:pt x="3120297" y="3771512"/>
                  </a:cubicBezTo>
                  <a:cubicBezTo>
                    <a:pt x="3112944" y="3631599"/>
                    <a:pt x="3088452" y="3439417"/>
                    <a:pt x="3052058" y="3266545"/>
                  </a:cubicBezTo>
                  <a:cubicBezTo>
                    <a:pt x="3015664" y="3093673"/>
                    <a:pt x="2929227" y="2900330"/>
                    <a:pt x="2901932" y="2734282"/>
                  </a:cubicBezTo>
                  <a:cubicBezTo>
                    <a:pt x="2874637" y="2568234"/>
                    <a:pt x="2868714" y="2449740"/>
                    <a:pt x="2888285" y="2270258"/>
                  </a:cubicBezTo>
                  <a:cubicBezTo>
                    <a:pt x="2907856" y="2090776"/>
                    <a:pt x="2964769" y="1853007"/>
                    <a:pt x="3019360" y="1657389"/>
                  </a:cubicBezTo>
                  <a:cubicBezTo>
                    <a:pt x="3073951" y="1461771"/>
                    <a:pt x="3187264" y="1259953"/>
                    <a:pt x="3215831" y="1096551"/>
                  </a:cubicBezTo>
                  <a:cubicBezTo>
                    <a:pt x="3244398" y="933149"/>
                    <a:pt x="3231335" y="778435"/>
                    <a:pt x="3190763" y="676977"/>
                  </a:cubicBezTo>
                  <a:cubicBezTo>
                    <a:pt x="3150191" y="575519"/>
                    <a:pt x="3036033" y="521979"/>
                    <a:pt x="2972399" y="487804"/>
                  </a:cubicBezTo>
                  <a:cubicBezTo>
                    <a:pt x="2908765" y="453629"/>
                    <a:pt x="2850271" y="459182"/>
                    <a:pt x="2808957" y="471929"/>
                  </a:cubicBezTo>
                  <a:cubicBezTo>
                    <a:pt x="2767643" y="484676"/>
                    <a:pt x="2736312" y="510226"/>
                    <a:pt x="2724512" y="564288"/>
                  </a:cubicBezTo>
                  <a:cubicBezTo>
                    <a:pt x="2712712" y="618350"/>
                    <a:pt x="2751807" y="718963"/>
                    <a:pt x="2738159" y="796300"/>
                  </a:cubicBezTo>
                  <a:cubicBezTo>
                    <a:pt x="2724511" y="873637"/>
                    <a:pt x="2701765" y="975995"/>
                    <a:pt x="2642625" y="1028312"/>
                  </a:cubicBezTo>
                  <a:cubicBezTo>
                    <a:pt x="2583485" y="1080629"/>
                    <a:pt x="2478852" y="1128396"/>
                    <a:pt x="2383318" y="1110199"/>
                  </a:cubicBezTo>
                  <a:cubicBezTo>
                    <a:pt x="2287784" y="1092002"/>
                    <a:pt x="2154054" y="995148"/>
                    <a:pt x="2069419" y="919130"/>
                  </a:cubicBezTo>
                  <a:cubicBezTo>
                    <a:pt x="1984784" y="843112"/>
                    <a:pt x="1924214" y="767528"/>
                    <a:pt x="1837407" y="730289"/>
                  </a:cubicBezTo>
                  <a:cubicBezTo>
                    <a:pt x="1750600" y="693050"/>
                    <a:pt x="1624911" y="685009"/>
                    <a:pt x="1548577" y="695695"/>
                  </a:cubicBezTo>
                  <a:cubicBezTo>
                    <a:pt x="1472243" y="706381"/>
                    <a:pt x="1426798" y="736694"/>
                    <a:pt x="1379402" y="794405"/>
                  </a:cubicBezTo>
                  <a:cubicBezTo>
                    <a:pt x="1332006" y="852116"/>
                    <a:pt x="1319795" y="975680"/>
                    <a:pt x="1264201" y="1041960"/>
                  </a:cubicBezTo>
                  <a:cubicBezTo>
                    <a:pt x="1208607" y="1108240"/>
                    <a:pt x="1168667" y="1148867"/>
                    <a:pt x="1045837" y="1192085"/>
                  </a:cubicBezTo>
                  <a:cubicBezTo>
                    <a:pt x="923007" y="1235303"/>
                    <a:pt x="684171" y="1308091"/>
                    <a:pt x="527222" y="1301267"/>
                  </a:cubicBezTo>
                  <a:cubicBezTo>
                    <a:pt x="370273" y="1294443"/>
                    <a:pt x="192006" y="1199810"/>
                    <a:pt x="104141" y="1151142"/>
                  </a:cubicBezTo>
                  <a:cubicBezTo>
                    <a:pt x="16276" y="1102475"/>
                    <a:pt x="-815" y="1047615"/>
                    <a:pt x="30" y="1009262"/>
                  </a:cubicBezTo>
                  <a:cubicBezTo>
                    <a:pt x="875" y="970909"/>
                    <a:pt x="52978" y="915790"/>
                    <a:pt x="109212" y="921026"/>
                  </a:cubicBezTo>
                  <a:cubicBezTo>
                    <a:pt x="165446" y="926262"/>
                    <a:pt x="262102" y="1016504"/>
                    <a:pt x="337433" y="1040680"/>
                  </a:cubicBezTo>
                  <a:cubicBezTo>
                    <a:pt x="412764" y="1064856"/>
                    <a:pt x="467039" y="1077769"/>
                    <a:pt x="561199" y="1066080"/>
                  </a:cubicBezTo>
                  <a:cubicBezTo>
                    <a:pt x="655359" y="1054391"/>
                    <a:pt x="823895" y="1046564"/>
                    <a:pt x="902393" y="970546"/>
                  </a:cubicBezTo>
                  <a:cubicBezTo>
                    <a:pt x="980891" y="894528"/>
                    <a:pt x="1033887" y="720266"/>
                    <a:pt x="1032189" y="609970"/>
                  </a:cubicBezTo>
                  <a:cubicBezTo>
                    <a:pt x="1030491" y="499674"/>
                    <a:pt x="960444" y="370977"/>
                    <a:pt x="892205" y="308772"/>
                  </a:cubicBezTo>
                  <a:cubicBezTo>
                    <a:pt x="823966" y="246567"/>
                    <a:pt x="723471" y="243826"/>
                    <a:pt x="622756" y="236742"/>
                  </a:cubicBezTo>
                  <a:cubicBezTo>
                    <a:pt x="522041" y="229658"/>
                    <a:pt x="378897" y="245793"/>
                    <a:pt x="287912" y="266265"/>
                  </a:cubicBezTo>
                  <a:cubicBezTo>
                    <a:pt x="196927" y="286737"/>
                    <a:pt x="123768" y="366238"/>
                    <a:pt x="76846" y="359572"/>
                  </a:cubicBezTo>
                  <a:cubicBezTo>
                    <a:pt x="29924" y="352906"/>
                    <a:pt x="-4993" y="269487"/>
                    <a:pt x="6380" y="226269"/>
                  </a:cubicBezTo>
                  <a:cubicBezTo>
                    <a:pt x="17753" y="183051"/>
                    <a:pt x="62827" y="137187"/>
                    <a:pt x="145085" y="100264"/>
                  </a:cubicBezTo>
                  <a:cubicBezTo>
                    <a:pt x="227343" y="63341"/>
                    <a:pt x="365724" y="16103"/>
                    <a:pt x="499927" y="4730"/>
                  </a:cubicBezTo>
                  <a:cubicBezTo>
                    <a:pt x="634130" y="-6643"/>
                    <a:pt x="826999" y="2511"/>
                    <a:pt x="950303" y="32026"/>
                  </a:cubicBezTo>
                  <a:cubicBezTo>
                    <a:pt x="1073607" y="61541"/>
                    <a:pt x="1169236" y="115855"/>
                    <a:pt x="1239749" y="181819"/>
                  </a:cubicBezTo>
                  <a:cubicBezTo>
                    <a:pt x="1310262" y="247783"/>
                    <a:pt x="1323815" y="375439"/>
                    <a:pt x="1373383" y="427811"/>
                  </a:cubicBezTo>
                  <a:cubicBezTo>
                    <a:pt x="1422951" y="480183"/>
                    <a:pt x="1466642" y="482401"/>
                    <a:pt x="1537156" y="496049"/>
                  </a:cubicBezTo>
                  <a:cubicBezTo>
                    <a:pt x="1607669" y="509697"/>
                    <a:pt x="1712303" y="486951"/>
                    <a:pt x="1796464" y="509697"/>
                  </a:cubicBezTo>
                  <a:cubicBezTo>
                    <a:pt x="1880625" y="532443"/>
                    <a:pt x="1910993" y="537577"/>
                    <a:pt x="2001180" y="60523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79220" y="971394"/>
            <a:ext cx="638072" cy="703113"/>
            <a:chOff x="2289199" y="326785"/>
            <a:chExt cx="1184128" cy="1304827"/>
          </a:xfrm>
        </p:grpSpPr>
        <p:sp>
          <p:nvSpPr>
            <p:cNvPr id="87" name="Freeform 86"/>
            <p:cNvSpPr/>
            <p:nvPr/>
          </p:nvSpPr>
          <p:spPr>
            <a:xfrm>
              <a:off x="2289199" y="326785"/>
              <a:ext cx="1184128" cy="1304827"/>
            </a:xfrm>
            <a:custGeom>
              <a:avLst/>
              <a:gdLst>
                <a:gd name="connsiteX0" fmla="*/ 104748 w 1184130"/>
                <a:gd name="connsiteY0" fmla="*/ 12940 h 1304832"/>
                <a:gd name="connsiteX1" fmla="*/ 114273 w 1184130"/>
                <a:gd name="connsiteY1" fmla="*/ 108190 h 1304832"/>
                <a:gd name="connsiteX2" fmla="*/ 152373 w 1184130"/>
                <a:gd name="connsiteY2" fmla="*/ 241540 h 1304832"/>
                <a:gd name="connsiteX3" fmla="*/ 247623 w 1184130"/>
                <a:gd name="connsiteY3" fmla="*/ 352665 h 1304832"/>
                <a:gd name="connsiteX4" fmla="*/ 403198 w 1184130"/>
                <a:gd name="connsiteY4" fmla="*/ 400290 h 1304832"/>
                <a:gd name="connsiteX5" fmla="*/ 546073 w 1184130"/>
                <a:gd name="connsiteY5" fmla="*/ 324090 h 1304832"/>
                <a:gd name="connsiteX6" fmla="*/ 704823 w 1184130"/>
                <a:gd name="connsiteY6" fmla="*/ 260590 h 1304832"/>
                <a:gd name="connsiteX7" fmla="*/ 904848 w 1184130"/>
                <a:gd name="connsiteY7" fmla="*/ 263765 h 1304832"/>
                <a:gd name="connsiteX8" fmla="*/ 1057248 w 1184130"/>
                <a:gd name="connsiteY8" fmla="*/ 301865 h 1304832"/>
                <a:gd name="connsiteX9" fmla="*/ 1130273 w 1184130"/>
                <a:gd name="connsiteY9" fmla="*/ 406640 h 1304832"/>
                <a:gd name="connsiteX10" fmla="*/ 1174723 w 1184130"/>
                <a:gd name="connsiteY10" fmla="*/ 533640 h 1304832"/>
                <a:gd name="connsiteX11" fmla="*/ 1181073 w 1184130"/>
                <a:gd name="connsiteY11" fmla="*/ 695565 h 1304832"/>
                <a:gd name="connsiteX12" fmla="*/ 1136623 w 1184130"/>
                <a:gd name="connsiteY12" fmla="*/ 793990 h 1304832"/>
                <a:gd name="connsiteX13" fmla="*/ 993748 w 1184130"/>
                <a:gd name="connsiteY13" fmla="*/ 892415 h 1304832"/>
                <a:gd name="connsiteX14" fmla="*/ 844523 w 1184130"/>
                <a:gd name="connsiteY14" fmla="*/ 908290 h 1304832"/>
                <a:gd name="connsiteX15" fmla="*/ 641323 w 1184130"/>
                <a:gd name="connsiteY15" fmla="*/ 901940 h 1304832"/>
                <a:gd name="connsiteX16" fmla="*/ 495273 w 1184130"/>
                <a:gd name="connsiteY16" fmla="*/ 825740 h 1304832"/>
                <a:gd name="connsiteX17" fmla="*/ 374623 w 1184130"/>
                <a:gd name="connsiteY17" fmla="*/ 793990 h 1304832"/>
                <a:gd name="connsiteX18" fmla="*/ 212698 w 1184130"/>
                <a:gd name="connsiteY18" fmla="*/ 895590 h 1304832"/>
                <a:gd name="connsiteX19" fmla="*/ 120623 w 1184130"/>
                <a:gd name="connsiteY19" fmla="*/ 1105140 h 1304832"/>
                <a:gd name="connsiteX20" fmla="*/ 101573 w 1184130"/>
                <a:gd name="connsiteY20" fmla="*/ 1289290 h 1304832"/>
                <a:gd name="connsiteX21" fmla="*/ 19023 w 1184130"/>
                <a:gd name="connsiteY21" fmla="*/ 1273415 h 1304832"/>
                <a:gd name="connsiteX22" fmla="*/ 44423 w 1184130"/>
                <a:gd name="connsiteY22" fmla="*/ 1101965 h 1304832"/>
                <a:gd name="connsiteX23" fmla="*/ 107923 w 1184130"/>
                <a:gd name="connsiteY23" fmla="*/ 901940 h 1304832"/>
                <a:gd name="connsiteX24" fmla="*/ 257148 w 1184130"/>
                <a:gd name="connsiteY24" fmla="*/ 759065 h 1304832"/>
                <a:gd name="connsiteX25" fmla="*/ 450823 w 1184130"/>
                <a:gd name="connsiteY25" fmla="*/ 705090 h 1304832"/>
                <a:gd name="connsiteX26" fmla="*/ 514323 w 1184130"/>
                <a:gd name="connsiteY26" fmla="*/ 555865 h 1304832"/>
                <a:gd name="connsiteX27" fmla="*/ 482573 w 1184130"/>
                <a:gd name="connsiteY27" fmla="*/ 460615 h 1304832"/>
                <a:gd name="connsiteX28" fmla="*/ 358748 w 1184130"/>
                <a:gd name="connsiteY28" fmla="*/ 473315 h 1304832"/>
                <a:gd name="connsiteX29" fmla="*/ 190473 w 1184130"/>
                <a:gd name="connsiteY29" fmla="*/ 406640 h 1304832"/>
                <a:gd name="connsiteX30" fmla="*/ 63473 w 1184130"/>
                <a:gd name="connsiteY30" fmla="*/ 241540 h 1304832"/>
                <a:gd name="connsiteX31" fmla="*/ 9498 w 1184130"/>
                <a:gd name="connsiteY31" fmla="*/ 98665 h 1304832"/>
                <a:gd name="connsiteX32" fmla="*/ 9498 w 1184130"/>
                <a:gd name="connsiteY32" fmla="*/ 9765 h 1304832"/>
                <a:gd name="connsiteX33" fmla="*/ 104748 w 1184130"/>
                <a:gd name="connsiteY33" fmla="*/ 12940 h 13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4130" h="1304832">
                  <a:moveTo>
                    <a:pt x="104748" y="12940"/>
                  </a:moveTo>
                  <a:cubicBezTo>
                    <a:pt x="122211" y="29344"/>
                    <a:pt x="106336" y="70090"/>
                    <a:pt x="114273" y="108190"/>
                  </a:cubicBezTo>
                  <a:cubicBezTo>
                    <a:pt x="122210" y="146290"/>
                    <a:pt x="130148" y="200794"/>
                    <a:pt x="152373" y="241540"/>
                  </a:cubicBezTo>
                  <a:cubicBezTo>
                    <a:pt x="174598" y="282286"/>
                    <a:pt x="205819" y="326207"/>
                    <a:pt x="247623" y="352665"/>
                  </a:cubicBezTo>
                  <a:cubicBezTo>
                    <a:pt x="289427" y="379123"/>
                    <a:pt x="353456" y="405052"/>
                    <a:pt x="403198" y="400290"/>
                  </a:cubicBezTo>
                  <a:cubicBezTo>
                    <a:pt x="452940" y="395528"/>
                    <a:pt x="495802" y="347373"/>
                    <a:pt x="546073" y="324090"/>
                  </a:cubicBezTo>
                  <a:cubicBezTo>
                    <a:pt x="596344" y="300807"/>
                    <a:pt x="645027" y="270644"/>
                    <a:pt x="704823" y="260590"/>
                  </a:cubicBezTo>
                  <a:cubicBezTo>
                    <a:pt x="764619" y="250536"/>
                    <a:pt x="846111" y="256886"/>
                    <a:pt x="904848" y="263765"/>
                  </a:cubicBezTo>
                  <a:cubicBezTo>
                    <a:pt x="963585" y="270644"/>
                    <a:pt x="1019677" y="278053"/>
                    <a:pt x="1057248" y="301865"/>
                  </a:cubicBezTo>
                  <a:cubicBezTo>
                    <a:pt x="1094819" y="325677"/>
                    <a:pt x="1110694" y="368011"/>
                    <a:pt x="1130273" y="406640"/>
                  </a:cubicBezTo>
                  <a:cubicBezTo>
                    <a:pt x="1149852" y="445269"/>
                    <a:pt x="1166256" y="485486"/>
                    <a:pt x="1174723" y="533640"/>
                  </a:cubicBezTo>
                  <a:cubicBezTo>
                    <a:pt x="1183190" y="581794"/>
                    <a:pt x="1187423" y="652173"/>
                    <a:pt x="1181073" y="695565"/>
                  </a:cubicBezTo>
                  <a:cubicBezTo>
                    <a:pt x="1174723" y="738957"/>
                    <a:pt x="1167844" y="761182"/>
                    <a:pt x="1136623" y="793990"/>
                  </a:cubicBezTo>
                  <a:cubicBezTo>
                    <a:pt x="1105402" y="826798"/>
                    <a:pt x="1042431" y="873365"/>
                    <a:pt x="993748" y="892415"/>
                  </a:cubicBezTo>
                  <a:cubicBezTo>
                    <a:pt x="945065" y="911465"/>
                    <a:pt x="903260" y="906703"/>
                    <a:pt x="844523" y="908290"/>
                  </a:cubicBezTo>
                  <a:cubicBezTo>
                    <a:pt x="785786" y="909877"/>
                    <a:pt x="699531" y="915698"/>
                    <a:pt x="641323" y="901940"/>
                  </a:cubicBezTo>
                  <a:cubicBezTo>
                    <a:pt x="583115" y="888182"/>
                    <a:pt x="539723" y="843732"/>
                    <a:pt x="495273" y="825740"/>
                  </a:cubicBezTo>
                  <a:cubicBezTo>
                    <a:pt x="450823" y="807748"/>
                    <a:pt x="421719" y="782348"/>
                    <a:pt x="374623" y="793990"/>
                  </a:cubicBezTo>
                  <a:cubicBezTo>
                    <a:pt x="327527" y="805632"/>
                    <a:pt x="255031" y="843732"/>
                    <a:pt x="212698" y="895590"/>
                  </a:cubicBezTo>
                  <a:cubicBezTo>
                    <a:pt x="170365" y="947448"/>
                    <a:pt x="139144" y="1039523"/>
                    <a:pt x="120623" y="1105140"/>
                  </a:cubicBezTo>
                  <a:cubicBezTo>
                    <a:pt x="102102" y="1170757"/>
                    <a:pt x="118506" y="1261244"/>
                    <a:pt x="101573" y="1289290"/>
                  </a:cubicBezTo>
                  <a:cubicBezTo>
                    <a:pt x="84640" y="1317336"/>
                    <a:pt x="28548" y="1304636"/>
                    <a:pt x="19023" y="1273415"/>
                  </a:cubicBezTo>
                  <a:cubicBezTo>
                    <a:pt x="9498" y="1242194"/>
                    <a:pt x="29606" y="1163877"/>
                    <a:pt x="44423" y="1101965"/>
                  </a:cubicBezTo>
                  <a:cubicBezTo>
                    <a:pt x="59240" y="1040053"/>
                    <a:pt x="72469" y="959090"/>
                    <a:pt x="107923" y="901940"/>
                  </a:cubicBezTo>
                  <a:cubicBezTo>
                    <a:pt x="143377" y="844790"/>
                    <a:pt x="199998" y="791873"/>
                    <a:pt x="257148" y="759065"/>
                  </a:cubicBezTo>
                  <a:cubicBezTo>
                    <a:pt x="314298" y="726257"/>
                    <a:pt x="407960" y="738957"/>
                    <a:pt x="450823" y="705090"/>
                  </a:cubicBezTo>
                  <a:cubicBezTo>
                    <a:pt x="493686" y="671223"/>
                    <a:pt x="509031" y="596611"/>
                    <a:pt x="514323" y="555865"/>
                  </a:cubicBezTo>
                  <a:cubicBezTo>
                    <a:pt x="519615" y="515119"/>
                    <a:pt x="508502" y="474373"/>
                    <a:pt x="482573" y="460615"/>
                  </a:cubicBezTo>
                  <a:cubicBezTo>
                    <a:pt x="456644" y="446857"/>
                    <a:pt x="407431" y="482311"/>
                    <a:pt x="358748" y="473315"/>
                  </a:cubicBezTo>
                  <a:cubicBezTo>
                    <a:pt x="310065" y="464319"/>
                    <a:pt x="239686" y="445269"/>
                    <a:pt x="190473" y="406640"/>
                  </a:cubicBezTo>
                  <a:cubicBezTo>
                    <a:pt x="141261" y="368011"/>
                    <a:pt x="93635" y="292869"/>
                    <a:pt x="63473" y="241540"/>
                  </a:cubicBezTo>
                  <a:cubicBezTo>
                    <a:pt x="33311" y="190211"/>
                    <a:pt x="18494" y="137294"/>
                    <a:pt x="9498" y="98665"/>
                  </a:cubicBezTo>
                  <a:cubicBezTo>
                    <a:pt x="502" y="60036"/>
                    <a:pt x="-6377" y="23523"/>
                    <a:pt x="9498" y="9765"/>
                  </a:cubicBezTo>
                  <a:cubicBezTo>
                    <a:pt x="25373" y="-3993"/>
                    <a:pt x="87285" y="-3464"/>
                    <a:pt x="104748" y="1294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C00000"/>
                </a:gs>
              </a:gsLst>
              <a:lin ang="5400000" scaled="0"/>
            </a:gra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2945702" y="684531"/>
              <a:ext cx="111860" cy="84891"/>
            </a:xfrm>
            <a:custGeom>
              <a:avLst/>
              <a:gdLst>
                <a:gd name="connsiteX0" fmla="*/ 16569 w 111860"/>
                <a:gd name="connsiteY0" fmla="*/ 83818 h 84892"/>
                <a:gd name="connsiteX1" fmla="*/ 3869 w 111860"/>
                <a:gd name="connsiteY1" fmla="*/ 29843 h 84892"/>
                <a:gd name="connsiteX2" fmla="*/ 73719 w 111860"/>
                <a:gd name="connsiteY2" fmla="*/ 1268 h 84892"/>
                <a:gd name="connsiteX3" fmla="*/ 111819 w 111860"/>
                <a:gd name="connsiteY3" fmla="*/ 10793 h 84892"/>
                <a:gd name="connsiteX4" fmla="*/ 80069 w 111860"/>
                <a:gd name="connsiteY4" fmla="*/ 61593 h 84892"/>
                <a:gd name="connsiteX5" fmla="*/ 16569 w 111860"/>
                <a:gd name="connsiteY5" fmla="*/ 83818 h 8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860" h="84892">
                  <a:moveTo>
                    <a:pt x="16569" y="83818"/>
                  </a:moveTo>
                  <a:cubicBezTo>
                    <a:pt x="3869" y="78526"/>
                    <a:pt x="-5656" y="43601"/>
                    <a:pt x="3869" y="29843"/>
                  </a:cubicBezTo>
                  <a:cubicBezTo>
                    <a:pt x="13394" y="16085"/>
                    <a:pt x="55727" y="4443"/>
                    <a:pt x="73719" y="1268"/>
                  </a:cubicBezTo>
                  <a:cubicBezTo>
                    <a:pt x="91711" y="-1907"/>
                    <a:pt x="110761" y="739"/>
                    <a:pt x="111819" y="10793"/>
                  </a:cubicBezTo>
                  <a:cubicBezTo>
                    <a:pt x="112877" y="20847"/>
                    <a:pt x="93298" y="49422"/>
                    <a:pt x="80069" y="61593"/>
                  </a:cubicBezTo>
                  <a:cubicBezTo>
                    <a:pt x="66840" y="73764"/>
                    <a:pt x="29269" y="89110"/>
                    <a:pt x="16569" y="83818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111723" y="664106"/>
              <a:ext cx="180279" cy="110983"/>
            </a:xfrm>
            <a:custGeom>
              <a:avLst/>
              <a:gdLst>
                <a:gd name="connsiteX0" fmla="*/ 2949 w 180280"/>
                <a:gd name="connsiteY0" fmla="*/ 34394 h 110983"/>
                <a:gd name="connsiteX1" fmla="*/ 91849 w 180280"/>
                <a:gd name="connsiteY1" fmla="*/ 2644 h 110983"/>
                <a:gd name="connsiteX2" fmla="*/ 174399 w 180280"/>
                <a:gd name="connsiteY2" fmla="*/ 8994 h 110983"/>
                <a:gd name="connsiteX3" fmla="*/ 164874 w 180280"/>
                <a:gd name="connsiteY3" fmla="*/ 66144 h 110983"/>
                <a:gd name="connsiteX4" fmla="*/ 95024 w 180280"/>
                <a:gd name="connsiteY4" fmla="*/ 110594 h 110983"/>
                <a:gd name="connsiteX5" fmla="*/ 28349 w 180280"/>
                <a:gd name="connsiteY5" fmla="*/ 85194 h 110983"/>
                <a:gd name="connsiteX6" fmla="*/ 2949 w 180280"/>
                <a:gd name="connsiteY6" fmla="*/ 34394 h 1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80" h="110983">
                  <a:moveTo>
                    <a:pt x="2949" y="34394"/>
                  </a:moveTo>
                  <a:cubicBezTo>
                    <a:pt x="13532" y="20636"/>
                    <a:pt x="63274" y="6877"/>
                    <a:pt x="91849" y="2644"/>
                  </a:cubicBezTo>
                  <a:cubicBezTo>
                    <a:pt x="120424" y="-1589"/>
                    <a:pt x="162228" y="-1589"/>
                    <a:pt x="174399" y="8994"/>
                  </a:cubicBezTo>
                  <a:cubicBezTo>
                    <a:pt x="186570" y="19577"/>
                    <a:pt x="178103" y="49211"/>
                    <a:pt x="164874" y="66144"/>
                  </a:cubicBezTo>
                  <a:cubicBezTo>
                    <a:pt x="151645" y="83077"/>
                    <a:pt x="117778" y="107419"/>
                    <a:pt x="95024" y="110594"/>
                  </a:cubicBezTo>
                  <a:cubicBezTo>
                    <a:pt x="72270" y="113769"/>
                    <a:pt x="44224" y="96836"/>
                    <a:pt x="28349" y="85194"/>
                  </a:cubicBezTo>
                  <a:cubicBezTo>
                    <a:pt x="12474" y="73552"/>
                    <a:pt x="-7634" y="48152"/>
                    <a:pt x="2949" y="34394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2844567" y="807608"/>
              <a:ext cx="129944" cy="221583"/>
            </a:xfrm>
            <a:custGeom>
              <a:avLst/>
              <a:gdLst>
                <a:gd name="connsiteX0" fmla="*/ 22451 w 129945"/>
                <a:gd name="connsiteY0" fmla="*/ 14715 h 221584"/>
                <a:gd name="connsiteX1" fmla="*/ 73251 w 129945"/>
                <a:gd name="connsiteY1" fmla="*/ 5190 h 221584"/>
                <a:gd name="connsiteX2" fmla="*/ 127226 w 129945"/>
                <a:gd name="connsiteY2" fmla="*/ 75040 h 221584"/>
                <a:gd name="connsiteX3" fmla="*/ 114526 w 129945"/>
                <a:gd name="connsiteY3" fmla="*/ 144890 h 221584"/>
                <a:gd name="connsiteX4" fmla="*/ 51026 w 129945"/>
                <a:gd name="connsiteY4" fmla="*/ 221090 h 221584"/>
                <a:gd name="connsiteX5" fmla="*/ 226 w 129945"/>
                <a:gd name="connsiteY5" fmla="*/ 173465 h 221584"/>
                <a:gd name="connsiteX6" fmla="*/ 31976 w 129945"/>
                <a:gd name="connsiteY6" fmla="*/ 90915 h 221584"/>
                <a:gd name="connsiteX7" fmla="*/ 22451 w 129945"/>
                <a:gd name="connsiteY7" fmla="*/ 14715 h 22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45" h="221584">
                  <a:moveTo>
                    <a:pt x="22451" y="14715"/>
                  </a:moveTo>
                  <a:cubicBezTo>
                    <a:pt x="29330" y="427"/>
                    <a:pt x="55789" y="-4864"/>
                    <a:pt x="73251" y="5190"/>
                  </a:cubicBezTo>
                  <a:cubicBezTo>
                    <a:pt x="90713" y="15244"/>
                    <a:pt x="120347" y="51757"/>
                    <a:pt x="127226" y="75040"/>
                  </a:cubicBezTo>
                  <a:cubicBezTo>
                    <a:pt x="134105" y="98323"/>
                    <a:pt x="127226" y="120548"/>
                    <a:pt x="114526" y="144890"/>
                  </a:cubicBezTo>
                  <a:cubicBezTo>
                    <a:pt x="101826" y="169232"/>
                    <a:pt x="70076" y="216328"/>
                    <a:pt x="51026" y="221090"/>
                  </a:cubicBezTo>
                  <a:cubicBezTo>
                    <a:pt x="31976" y="225852"/>
                    <a:pt x="3401" y="195161"/>
                    <a:pt x="226" y="173465"/>
                  </a:cubicBezTo>
                  <a:cubicBezTo>
                    <a:pt x="-2949" y="151769"/>
                    <a:pt x="28272" y="113140"/>
                    <a:pt x="31976" y="90915"/>
                  </a:cubicBezTo>
                  <a:cubicBezTo>
                    <a:pt x="35680" y="68690"/>
                    <a:pt x="15572" y="29003"/>
                    <a:pt x="22451" y="14715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21062580">
              <a:off x="3016202" y="783271"/>
              <a:ext cx="160643" cy="135129"/>
            </a:xfrm>
            <a:custGeom>
              <a:avLst/>
              <a:gdLst>
                <a:gd name="connsiteX0" fmla="*/ 40 w 160643"/>
                <a:gd name="connsiteY0" fmla="*/ 38667 h 135129"/>
                <a:gd name="connsiteX1" fmla="*/ 69890 w 160643"/>
                <a:gd name="connsiteY1" fmla="*/ 567 h 135129"/>
                <a:gd name="connsiteX2" fmla="*/ 155615 w 160643"/>
                <a:gd name="connsiteY2" fmla="*/ 64067 h 135129"/>
                <a:gd name="connsiteX3" fmla="*/ 142915 w 160643"/>
                <a:gd name="connsiteY3" fmla="*/ 111692 h 135129"/>
                <a:gd name="connsiteX4" fmla="*/ 79415 w 160643"/>
                <a:gd name="connsiteY4" fmla="*/ 133917 h 135129"/>
                <a:gd name="connsiteX5" fmla="*/ 40 w 160643"/>
                <a:gd name="connsiteY5" fmla="*/ 38667 h 1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643" h="135129">
                  <a:moveTo>
                    <a:pt x="40" y="38667"/>
                  </a:moveTo>
                  <a:cubicBezTo>
                    <a:pt x="-1547" y="16442"/>
                    <a:pt x="43961" y="-3666"/>
                    <a:pt x="69890" y="567"/>
                  </a:cubicBezTo>
                  <a:cubicBezTo>
                    <a:pt x="95819" y="4800"/>
                    <a:pt x="143444" y="45546"/>
                    <a:pt x="155615" y="64067"/>
                  </a:cubicBezTo>
                  <a:cubicBezTo>
                    <a:pt x="167786" y="82588"/>
                    <a:pt x="155615" y="100050"/>
                    <a:pt x="142915" y="111692"/>
                  </a:cubicBezTo>
                  <a:cubicBezTo>
                    <a:pt x="130215" y="123334"/>
                    <a:pt x="101111" y="139738"/>
                    <a:pt x="79415" y="133917"/>
                  </a:cubicBezTo>
                  <a:cubicBezTo>
                    <a:pt x="57719" y="128096"/>
                    <a:pt x="1627" y="60892"/>
                    <a:pt x="40" y="38667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213038" y="871972"/>
              <a:ext cx="88931" cy="82566"/>
            </a:xfrm>
            <a:custGeom>
              <a:avLst/>
              <a:gdLst>
                <a:gd name="connsiteX0" fmla="*/ 28589 w 88931"/>
                <a:gd name="connsiteY0" fmla="*/ 6 h 82566"/>
                <a:gd name="connsiteX1" fmla="*/ 14 w 88931"/>
                <a:gd name="connsiteY1" fmla="*/ 47631 h 82566"/>
                <a:gd name="connsiteX2" fmla="*/ 31764 w 88931"/>
                <a:gd name="connsiteY2" fmla="*/ 82556 h 82566"/>
                <a:gd name="connsiteX3" fmla="*/ 88914 w 88931"/>
                <a:gd name="connsiteY3" fmla="*/ 50806 h 82566"/>
                <a:gd name="connsiteX4" fmla="*/ 28589 w 88931"/>
                <a:gd name="connsiteY4" fmla="*/ 6 h 8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31" h="82566">
                  <a:moveTo>
                    <a:pt x="28589" y="6"/>
                  </a:moveTo>
                  <a:cubicBezTo>
                    <a:pt x="13772" y="-523"/>
                    <a:pt x="-515" y="33873"/>
                    <a:pt x="14" y="47631"/>
                  </a:cubicBezTo>
                  <a:cubicBezTo>
                    <a:pt x="543" y="61389"/>
                    <a:pt x="16947" y="82027"/>
                    <a:pt x="31764" y="82556"/>
                  </a:cubicBezTo>
                  <a:cubicBezTo>
                    <a:pt x="46581" y="83085"/>
                    <a:pt x="87856" y="63506"/>
                    <a:pt x="88914" y="50806"/>
                  </a:cubicBezTo>
                  <a:cubicBezTo>
                    <a:pt x="89972" y="38106"/>
                    <a:pt x="43406" y="535"/>
                    <a:pt x="28589" y="6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3120668" y="1034717"/>
              <a:ext cx="174977" cy="139830"/>
            </a:xfrm>
            <a:custGeom>
              <a:avLst/>
              <a:gdLst>
                <a:gd name="connsiteX0" fmla="*/ 25750 w 174978"/>
                <a:gd name="connsiteY0" fmla="*/ 330 h 139831"/>
                <a:gd name="connsiteX1" fmla="*/ 92425 w 174978"/>
                <a:gd name="connsiteY1" fmla="*/ 47955 h 139831"/>
                <a:gd name="connsiteX2" fmla="*/ 174975 w 174978"/>
                <a:gd name="connsiteY2" fmla="*/ 86055 h 139831"/>
                <a:gd name="connsiteX3" fmla="*/ 95600 w 174978"/>
                <a:gd name="connsiteY3" fmla="*/ 136855 h 139831"/>
                <a:gd name="connsiteX4" fmla="*/ 25750 w 174978"/>
                <a:gd name="connsiteY4" fmla="*/ 127330 h 139831"/>
                <a:gd name="connsiteX5" fmla="*/ 350 w 174978"/>
                <a:gd name="connsiteY5" fmla="*/ 73355 h 139831"/>
                <a:gd name="connsiteX6" fmla="*/ 25750 w 174978"/>
                <a:gd name="connsiteY6" fmla="*/ 330 h 13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978" h="139831">
                  <a:moveTo>
                    <a:pt x="25750" y="330"/>
                  </a:moveTo>
                  <a:cubicBezTo>
                    <a:pt x="41096" y="-3903"/>
                    <a:pt x="67554" y="33668"/>
                    <a:pt x="92425" y="47955"/>
                  </a:cubicBezTo>
                  <a:cubicBezTo>
                    <a:pt x="117296" y="62243"/>
                    <a:pt x="174446" y="71238"/>
                    <a:pt x="174975" y="86055"/>
                  </a:cubicBezTo>
                  <a:cubicBezTo>
                    <a:pt x="175504" y="100872"/>
                    <a:pt x="120471" y="129976"/>
                    <a:pt x="95600" y="136855"/>
                  </a:cubicBezTo>
                  <a:cubicBezTo>
                    <a:pt x="70729" y="143734"/>
                    <a:pt x="41625" y="137913"/>
                    <a:pt x="25750" y="127330"/>
                  </a:cubicBezTo>
                  <a:cubicBezTo>
                    <a:pt x="9875" y="116747"/>
                    <a:pt x="2996" y="92934"/>
                    <a:pt x="350" y="73355"/>
                  </a:cubicBezTo>
                  <a:cubicBezTo>
                    <a:pt x="-2296" y="53776"/>
                    <a:pt x="10404" y="4563"/>
                    <a:pt x="25750" y="33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2930047" y="1018745"/>
              <a:ext cx="149850" cy="162290"/>
            </a:xfrm>
            <a:custGeom>
              <a:avLst/>
              <a:gdLst>
                <a:gd name="connsiteX0" fmla="*/ 73499 w 149849"/>
                <a:gd name="connsiteY0" fmla="*/ 428 h 162291"/>
                <a:gd name="connsiteX1" fmla="*/ 474 w 149849"/>
                <a:gd name="connsiteY1" fmla="*/ 63928 h 162291"/>
                <a:gd name="connsiteX2" fmla="*/ 44924 w 149849"/>
                <a:gd name="connsiteY2" fmla="*/ 143303 h 162291"/>
                <a:gd name="connsiteX3" fmla="*/ 102074 w 149849"/>
                <a:gd name="connsiteY3" fmla="*/ 159178 h 162291"/>
                <a:gd name="connsiteX4" fmla="*/ 149699 w 149849"/>
                <a:gd name="connsiteY4" fmla="*/ 95678 h 162291"/>
                <a:gd name="connsiteX5" fmla="*/ 73499 w 149849"/>
                <a:gd name="connsiteY5" fmla="*/ 428 h 16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49" h="162291">
                  <a:moveTo>
                    <a:pt x="73499" y="428"/>
                  </a:moveTo>
                  <a:cubicBezTo>
                    <a:pt x="48628" y="-4864"/>
                    <a:pt x="5236" y="40116"/>
                    <a:pt x="474" y="63928"/>
                  </a:cubicBezTo>
                  <a:cubicBezTo>
                    <a:pt x="-4288" y="87740"/>
                    <a:pt x="27991" y="127428"/>
                    <a:pt x="44924" y="143303"/>
                  </a:cubicBezTo>
                  <a:cubicBezTo>
                    <a:pt x="61857" y="159178"/>
                    <a:pt x="84612" y="167115"/>
                    <a:pt x="102074" y="159178"/>
                  </a:cubicBezTo>
                  <a:cubicBezTo>
                    <a:pt x="119536" y="151241"/>
                    <a:pt x="152345" y="122666"/>
                    <a:pt x="149699" y="95678"/>
                  </a:cubicBezTo>
                  <a:cubicBezTo>
                    <a:pt x="147053" y="68691"/>
                    <a:pt x="98370" y="5720"/>
                    <a:pt x="73499" y="428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79691" y="968022"/>
              <a:ext cx="123959" cy="111763"/>
            </a:xfrm>
            <a:custGeom>
              <a:avLst/>
              <a:gdLst>
                <a:gd name="connsiteX0" fmla="*/ 57233 w 123960"/>
                <a:gd name="connsiteY0" fmla="*/ 350 h 111763"/>
                <a:gd name="connsiteX1" fmla="*/ 83 w 123960"/>
                <a:gd name="connsiteY1" fmla="*/ 63850 h 111763"/>
                <a:gd name="connsiteX2" fmla="*/ 69933 w 123960"/>
                <a:gd name="connsiteY2" fmla="*/ 111475 h 111763"/>
                <a:gd name="connsiteX3" fmla="*/ 123908 w 123960"/>
                <a:gd name="connsiteY3" fmla="*/ 41625 h 111763"/>
                <a:gd name="connsiteX4" fmla="*/ 57233 w 123960"/>
                <a:gd name="connsiteY4" fmla="*/ 350 h 1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60" h="111763">
                  <a:moveTo>
                    <a:pt x="57233" y="350"/>
                  </a:moveTo>
                  <a:cubicBezTo>
                    <a:pt x="36595" y="4054"/>
                    <a:pt x="-2034" y="45329"/>
                    <a:pt x="83" y="63850"/>
                  </a:cubicBezTo>
                  <a:cubicBezTo>
                    <a:pt x="2200" y="82371"/>
                    <a:pt x="49295" y="115179"/>
                    <a:pt x="69933" y="111475"/>
                  </a:cubicBezTo>
                  <a:cubicBezTo>
                    <a:pt x="90571" y="107771"/>
                    <a:pt x="125495" y="60146"/>
                    <a:pt x="123908" y="41625"/>
                  </a:cubicBezTo>
                  <a:cubicBezTo>
                    <a:pt x="122321" y="23104"/>
                    <a:pt x="77871" y="-3354"/>
                    <a:pt x="57233" y="35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3301977" y="751543"/>
              <a:ext cx="69954" cy="121905"/>
            </a:xfrm>
            <a:custGeom>
              <a:avLst/>
              <a:gdLst>
                <a:gd name="connsiteX0" fmla="*/ 24 w 69954"/>
                <a:gd name="connsiteY0" fmla="*/ 42205 h 121905"/>
                <a:gd name="connsiteX1" fmla="*/ 44474 w 69954"/>
                <a:gd name="connsiteY1" fmla="*/ 121580 h 121905"/>
                <a:gd name="connsiteX2" fmla="*/ 69874 w 69954"/>
                <a:gd name="connsiteY2" fmla="*/ 67605 h 121905"/>
                <a:gd name="connsiteX3" fmla="*/ 50824 w 69954"/>
                <a:gd name="connsiteY3" fmla="*/ 930 h 121905"/>
                <a:gd name="connsiteX4" fmla="*/ 24 w 69954"/>
                <a:gd name="connsiteY4" fmla="*/ 42205 h 12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4" h="121905">
                  <a:moveTo>
                    <a:pt x="24" y="42205"/>
                  </a:moveTo>
                  <a:cubicBezTo>
                    <a:pt x="-1034" y="62313"/>
                    <a:pt x="32832" y="117347"/>
                    <a:pt x="44474" y="121580"/>
                  </a:cubicBezTo>
                  <a:cubicBezTo>
                    <a:pt x="56116" y="125813"/>
                    <a:pt x="68816" y="87713"/>
                    <a:pt x="69874" y="67605"/>
                  </a:cubicBezTo>
                  <a:cubicBezTo>
                    <a:pt x="70932" y="47497"/>
                    <a:pt x="61407" y="7280"/>
                    <a:pt x="50824" y="930"/>
                  </a:cubicBezTo>
                  <a:cubicBezTo>
                    <a:pt x="40241" y="-5420"/>
                    <a:pt x="1082" y="22097"/>
                    <a:pt x="24" y="42205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3030198" y="943860"/>
              <a:ext cx="154326" cy="69219"/>
            </a:xfrm>
            <a:custGeom>
              <a:avLst/>
              <a:gdLst>
                <a:gd name="connsiteX0" fmla="*/ 1926 w 154326"/>
                <a:gd name="connsiteY0" fmla="*/ 2290 h 69220"/>
                <a:gd name="connsiteX1" fmla="*/ 94001 w 154326"/>
                <a:gd name="connsiteY1" fmla="*/ 14990 h 69220"/>
                <a:gd name="connsiteX2" fmla="*/ 154326 w 154326"/>
                <a:gd name="connsiteY2" fmla="*/ 24515 h 69220"/>
                <a:gd name="connsiteX3" fmla="*/ 94001 w 154326"/>
                <a:gd name="connsiteY3" fmla="*/ 59440 h 69220"/>
                <a:gd name="connsiteX4" fmla="*/ 36851 w 154326"/>
                <a:gd name="connsiteY4" fmla="*/ 65790 h 69220"/>
                <a:gd name="connsiteX5" fmla="*/ 1926 w 154326"/>
                <a:gd name="connsiteY5" fmla="*/ 2290 h 6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26" h="69220">
                  <a:moveTo>
                    <a:pt x="1926" y="2290"/>
                  </a:moveTo>
                  <a:cubicBezTo>
                    <a:pt x="11451" y="-6177"/>
                    <a:pt x="68601" y="11286"/>
                    <a:pt x="94001" y="14990"/>
                  </a:cubicBezTo>
                  <a:cubicBezTo>
                    <a:pt x="119401" y="18694"/>
                    <a:pt x="154326" y="17107"/>
                    <a:pt x="154326" y="24515"/>
                  </a:cubicBezTo>
                  <a:cubicBezTo>
                    <a:pt x="154326" y="31923"/>
                    <a:pt x="113580" y="52561"/>
                    <a:pt x="94001" y="59440"/>
                  </a:cubicBezTo>
                  <a:cubicBezTo>
                    <a:pt x="74422" y="66319"/>
                    <a:pt x="53255" y="73728"/>
                    <a:pt x="36851" y="65790"/>
                  </a:cubicBezTo>
                  <a:cubicBezTo>
                    <a:pt x="20447" y="57853"/>
                    <a:pt x="-7599" y="10757"/>
                    <a:pt x="1926" y="229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85011" y="1760590"/>
            <a:ext cx="1692573" cy="2693385"/>
            <a:chOff x="2184534" y="1569721"/>
            <a:chExt cx="1692573" cy="2693385"/>
          </a:xfrm>
        </p:grpSpPr>
        <p:sp>
          <p:nvSpPr>
            <p:cNvPr id="76" name="Freeform 75"/>
            <p:cNvSpPr/>
            <p:nvPr/>
          </p:nvSpPr>
          <p:spPr>
            <a:xfrm>
              <a:off x="2762492" y="1862168"/>
              <a:ext cx="1114615" cy="2400938"/>
            </a:xfrm>
            <a:custGeom>
              <a:avLst/>
              <a:gdLst>
                <a:gd name="connsiteX0" fmla="*/ 38 w 1032682"/>
                <a:gd name="connsiteY0" fmla="*/ 631057 h 2269451"/>
                <a:gd name="connsiteX1" fmla="*/ 76238 w 1032682"/>
                <a:gd name="connsiteY1" fmla="*/ 469132 h 2269451"/>
                <a:gd name="connsiteX2" fmla="*/ 181013 w 1032682"/>
                <a:gd name="connsiteY2" fmla="*/ 345307 h 2269451"/>
                <a:gd name="connsiteX3" fmla="*/ 495338 w 1032682"/>
                <a:gd name="connsiteY3" fmla="*/ 259582 h 2269451"/>
                <a:gd name="connsiteX4" fmla="*/ 676313 w 1032682"/>
                <a:gd name="connsiteY4" fmla="*/ 231007 h 2269451"/>
                <a:gd name="connsiteX5" fmla="*/ 895388 w 1032682"/>
                <a:gd name="connsiteY5" fmla="*/ 78607 h 2269451"/>
                <a:gd name="connsiteX6" fmla="*/ 943013 w 1032682"/>
                <a:gd name="connsiteY6" fmla="*/ 2407 h 2269451"/>
                <a:gd name="connsiteX7" fmla="*/ 1028738 w 1032682"/>
                <a:gd name="connsiteY7" fmla="*/ 164332 h 2269451"/>
                <a:gd name="connsiteX8" fmla="*/ 1009688 w 1032682"/>
                <a:gd name="connsiteY8" fmla="*/ 507232 h 2269451"/>
                <a:gd name="connsiteX9" fmla="*/ 933488 w 1032682"/>
                <a:gd name="connsiteY9" fmla="*/ 850132 h 2269451"/>
                <a:gd name="connsiteX10" fmla="*/ 1000163 w 1032682"/>
                <a:gd name="connsiteY10" fmla="*/ 1059682 h 2269451"/>
                <a:gd name="connsiteX11" fmla="*/ 1028738 w 1032682"/>
                <a:gd name="connsiteY11" fmla="*/ 1335907 h 2269451"/>
                <a:gd name="connsiteX12" fmla="*/ 971588 w 1032682"/>
                <a:gd name="connsiteY12" fmla="*/ 1535932 h 2269451"/>
                <a:gd name="connsiteX13" fmla="*/ 914438 w 1032682"/>
                <a:gd name="connsiteY13" fmla="*/ 1755007 h 2269451"/>
                <a:gd name="connsiteX14" fmla="*/ 904913 w 1032682"/>
                <a:gd name="connsiteY14" fmla="*/ 1974082 h 2269451"/>
                <a:gd name="connsiteX15" fmla="*/ 847763 w 1032682"/>
                <a:gd name="connsiteY15" fmla="*/ 2145532 h 2269451"/>
                <a:gd name="connsiteX16" fmla="*/ 590588 w 1032682"/>
                <a:gd name="connsiteY16" fmla="*/ 2269357 h 2269451"/>
                <a:gd name="connsiteX17" fmla="*/ 257213 w 1032682"/>
                <a:gd name="connsiteY17" fmla="*/ 2126482 h 2269451"/>
                <a:gd name="connsiteX18" fmla="*/ 152438 w 1032682"/>
                <a:gd name="connsiteY18" fmla="*/ 1774057 h 2269451"/>
                <a:gd name="connsiteX19" fmla="*/ 161963 w 1032682"/>
                <a:gd name="connsiteY19" fmla="*/ 1393057 h 2269451"/>
                <a:gd name="connsiteX20" fmla="*/ 171488 w 1032682"/>
                <a:gd name="connsiteY20" fmla="*/ 1059682 h 2269451"/>
                <a:gd name="connsiteX21" fmla="*/ 85763 w 1032682"/>
                <a:gd name="connsiteY21" fmla="*/ 726307 h 2269451"/>
                <a:gd name="connsiteX22" fmla="*/ 38 w 1032682"/>
                <a:gd name="connsiteY22" fmla="*/ 631057 h 2269451"/>
                <a:gd name="connsiteX0" fmla="*/ 38 w 1031463"/>
                <a:gd name="connsiteY0" fmla="*/ 603810 h 2242204"/>
                <a:gd name="connsiteX1" fmla="*/ 76238 w 1031463"/>
                <a:gd name="connsiteY1" fmla="*/ 441885 h 2242204"/>
                <a:gd name="connsiteX2" fmla="*/ 181013 w 1031463"/>
                <a:gd name="connsiteY2" fmla="*/ 318060 h 2242204"/>
                <a:gd name="connsiteX3" fmla="*/ 495338 w 1031463"/>
                <a:gd name="connsiteY3" fmla="*/ 232335 h 2242204"/>
                <a:gd name="connsiteX4" fmla="*/ 676313 w 1031463"/>
                <a:gd name="connsiteY4" fmla="*/ 203760 h 2242204"/>
                <a:gd name="connsiteX5" fmla="*/ 895388 w 1031463"/>
                <a:gd name="connsiteY5" fmla="*/ 51360 h 2242204"/>
                <a:gd name="connsiteX6" fmla="*/ 960622 w 1031463"/>
                <a:gd name="connsiteY6" fmla="*/ 3775 h 2242204"/>
                <a:gd name="connsiteX7" fmla="*/ 1028738 w 1031463"/>
                <a:gd name="connsiteY7" fmla="*/ 137085 h 2242204"/>
                <a:gd name="connsiteX8" fmla="*/ 1009688 w 1031463"/>
                <a:gd name="connsiteY8" fmla="*/ 479985 h 2242204"/>
                <a:gd name="connsiteX9" fmla="*/ 933488 w 1031463"/>
                <a:gd name="connsiteY9" fmla="*/ 822885 h 2242204"/>
                <a:gd name="connsiteX10" fmla="*/ 1000163 w 1031463"/>
                <a:gd name="connsiteY10" fmla="*/ 1032435 h 2242204"/>
                <a:gd name="connsiteX11" fmla="*/ 1028738 w 1031463"/>
                <a:gd name="connsiteY11" fmla="*/ 1308660 h 2242204"/>
                <a:gd name="connsiteX12" fmla="*/ 971588 w 1031463"/>
                <a:gd name="connsiteY12" fmla="*/ 1508685 h 2242204"/>
                <a:gd name="connsiteX13" fmla="*/ 914438 w 1031463"/>
                <a:gd name="connsiteY13" fmla="*/ 1727760 h 2242204"/>
                <a:gd name="connsiteX14" fmla="*/ 904913 w 1031463"/>
                <a:gd name="connsiteY14" fmla="*/ 1946835 h 2242204"/>
                <a:gd name="connsiteX15" fmla="*/ 847763 w 1031463"/>
                <a:gd name="connsiteY15" fmla="*/ 2118285 h 2242204"/>
                <a:gd name="connsiteX16" fmla="*/ 590588 w 1031463"/>
                <a:gd name="connsiteY16" fmla="*/ 2242110 h 2242204"/>
                <a:gd name="connsiteX17" fmla="*/ 257213 w 1031463"/>
                <a:gd name="connsiteY17" fmla="*/ 2099235 h 2242204"/>
                <a:gd name="connsiteX18" fmla="*/ 152438 w 1031463"/>
                <a:gd name="connsiteY18" fmla="*/ 1746810 h 2242204"/>
                <a:gd name="connsiteX19" fmla="*/ 161963 w 1031463"/>
                <a:gd name="connsiteY19" fmla="*/ 1365810 h 2242204"/>
                <a:gd name="connsiteX20" fmla="*/ 171488 w 1031463"/>
                <a:gd name="connsiteY20" fmla="*/ 1032435 h 2242204"/>
                <a:gd name="connsiteX21" fmla="*/ 85763 w 1031463"/>
                <a:gd name="connsiteY21" fmla="*/ 699060 h 2242204"/>
                <a:gd name="connsiteX22" fmla="*/ 38 w 1031463"/>
                <a:gd name="connsiteY22" fmla="*/ 603810 h 2242204"/>
                <a:gd name="connsiteX0" fmla="*/ 38 w 1030579"/>
                <a:gd name="connsiteY0" fmla="*/ 586221 h 2224615"/>
                <a:gd name="connsiteX1" fmla="*/ 76238 w 1030579"/>
                <a:gd name="connsiteY1" fmla="*/ 424296 h 2224615"/>
                <a:gd name="connsiteX2" fmla="*/ 181013 w 1030579"/>
                <a:gd name="connsiteY2" fmla="*/ 300471 h 2224615"/>
                <a:gd name="connsiteX3" fmla="*/ 495338 w 1030579"/>
                <a:gd name="connsiteY3" fmla="*/ 214746 h 2224615"/>
                <a:gd name="connsiteX4" fmla="*/ 676313 w 1030579"/>
                <a:gd name="connsiteY4" fmla="*/ 186171 h 2224615"/>
                <a:gd name="connsiteX5" fmla="*/ 895388 w 1030579"/>
                <a:gd name="connsiteY5" fmla="*/ 33771 h 2224615"/>
                <a:gd name="connsiteX6" fmla="*/ 973829 w 1030579"/>
                <a:gd name="connsiteY6" fmla="*/ 5996 h 2224615"/>
                <a:gd name="connsiteX7" fmla="*/ 1028738 w 1030579"/>
                <a:gd name="connsiteY7" fmla="*/ 119496 h 2224615"/>
                <a:gd name="connsiteX8" fmla="*/ 1009688 w 1030579"/>
                <a:gd name="connsiteY8" fmla="*/ 462396 h 2224615"/>
                <a:gd name="connsiteX9" fmla="*/ 933488 w 1030579"/>
                <a:gd name="connsiteY9" fmla="*/ 805296 h 2224615"/>
                <a:gd name="connsiteX10" fmla="*/ 1000163 w 1030579"/>
                <a:gd name="connsiteY10" fmla="*/ 1014846 h 2224615"/>
                <a:gd name="connsiteX11" fmla="*/ 1028738 w 1030579"/>
                <a:gd name="connsiteY11" fmla="*/ 1291071 h 2224615"/>
                <a:gd name="connsiteX12" fmla="*/ 971588 w 1030579"/>
                <a:gd name="connsiteY12" fmla="*/ 1491096 h 2224615"/>
                <a:gd name="connsiteX13" fmla="*/ 914438 w 1030579"/>
                <a:gd name="connsiteY13" fmla="*/ 1710171 h 2224615"/>
                <a:gd name="connsiteX14" fmla="*/ 904913 w 1030579"/>
                <a:gd name="connsiteY14" fmla="*/ 1929246 h 2224615"/>
                <a:gd name="connsiteX15" fmla="*/ 847763 w 1030579"/>
                <a:gd name="connsiteY15" fmla="*/ 2100696 h 2224615"/>
                <a:gd name="connsiteX16" fmla="*/ 590588 w 1030579"/>
                <a:gd name="connsiteY16" fmla="*/ 2224521 h 2224615"/>
                <a:gd name="connsiteX17" fmla="*/ 257213 w 1030579"/>
                <a:gd name="connsiteY17" fmla="*/ 2081646 h 2224615"/>
                <a:gd name="connsiteX18" fmla="*/ 152438 w 1030579"/>
                <a:gd name="connsiteY18" fmla="*/ 1729221 h 2224615"/>
                <a:gd name="connsiteX19" fmla="*/ 161963 w 1030579"/>
                <a:gd name="connsiteY19" fmla="*/ 1348221 h 2224615"/>
                <a:gd name="connsiteX20" fmla="*/ 171488 w 1030579"/>
                <a:gd name="connsiteY20" fmla="*/ 1014846 h 2224615"/>
                <a:gd name="connsiteX21" fmla="*/ 85763 w 1030579"/>
                <a:gd name="connsiteY21" fmla="*/ 681471 h 2224615"/>
                <a:gd name="connsiteX22" fmla="*/ 38 w 1030579"/>
                <a:gd name="connsiteY22" fmla="*/ 586221 h 2224615"/>
                <a:gd name="connsiteX0" fmla="*/ 38 w 1030294"/>
                <a:gd name="connsiteY0" fmla="*/ 580913 h 2219307"/>
                <a:gd name="connsiteX1" fmla="*/ 76238 w 1030294"/>
                <a:gd name="connsiteY1" fmla="*/ 418988 h 2219307"/>
                <a:gd name="connsiteX2" fmla="*/ 181013 w 1030294"/>
                <a:gd name="connsiteY2" fmla="*/ 295163 h 2219307"/>
                <a:gd name="connsiteX3" fmla="*/ 495338 w 1030294"/>
                <a:gd name="connsiteY3" fmla="*/ 209438 h 2219307"/>
                <a:gd name="connsiteX4" fmla="*/ 676313 w 1030294"/>
                <a:gd name="connsiteY4" fmla="*/ 180863 h 2219307"/>
                <a:gd name="connsiteX5" fmla="*/ 895388 w 1030294"/>
                <a:gd name="connsiteY5" fmla="*/ 28463 h 2219307"/>
                <a:gd name="connsiteX6" fmla="*/ 978231 w 1030294"/>
                <a:gd name="connsiteY6" fmla="*/ 7292 h 2219307"/>
                <a:gd name="connsiteX7" fmla="*/ 1028738 w 1030294"/>
                <a:gd name="connsiteY7" fmla="*/ 114188 h 2219307"/>
                <a:gd name="connsiteX8" fmla="*/ 1009688 w 1030294"/>
                <a:gd name="connsiteY8" fmla="*/ 457088 h 2219307"/>
                <a:gd name="connsiteX9" fmla="*/ 933488 w 1030294"/>
                <a:gd name="connsiteY9" fmla="*/ 799988 h 2219307"/>
                <a:gd name="connsiteX10" fmla="*/ 1000163 w 1030294"/>
                <a:gd name="connsiteY10" fmla="*/ 1009538 h 2219307"/>
                <a:gd name="connsiteX11" fmla="*/ 1028738 w 1030294"/>
                <a:gd name="connsiteY11" fmla="*/ 1285763 h 2219307"/>
                <a:gd name="connsiteX12" fmla="*/ 971588 w 1030294"/>
                <a:gd name="connsiteY12" fmla="*/ 1485788 h 2219307"/>
                <a:gd name="connsiteX13" fmla="*/ 914438 w 1030294"/>
                <a:gd name="connsiteY13" fmla="*/ 1704863 h 2219307"/>
                <a:gd name="connsiteX14" fmla="*/ 904913 w 1030294"/>
                <a:gd name="connsiteY14" fmla="*/ 1923938 h 2219307"/>
                <a:gd name="connsiteX15" fmla="*/ 847763 w 1030294"/>
                <a:gd name="connsiteY15" fmla="*/ 2095388 h 2219307"/>
                <a:gd name="connsiteX16" fmla="*/ 590588 w 1030294"/>
                <a:gd name="connsiteY16" fmla="*/ 2219213 h 2219307"/>
                <a:gd name="connsiteX17" fmla="*/ 257213 w 1030294"/>
                <a:gd name="connsiteY17" fmla="*/ 2076338 h 2219307"/>
                <a:gd name="connsiteX18" fmla="*/ 152438 w 1030294"/>
                <a:gd name="connsiteY18" fmla="*/ 1723913 h 2219307"/>
                <a:gd name="connsiteX19" fmla="*/ 161963 w 1030294"/>
                <a:gd name="connsiteY19" fmla="*/ 1342913 h 2219307"/>
                <a:gd name="connsiteX20" fmla="*/ 171488 w 1030294"/>
                <a:gd name="connsiteY20" fmla="*/ 1009538 h 2219307"/>
                <a:gd name="connsiteX21" fmla="*/ 85763 w 1030294"/>
                <a:gd name="connsiteY21" fmla="*/ 676163 h 2219307"/>
                <a:gd name="connsiteX22" fmla="*/ 38 w 1030294"/>
                <a:gd name="connsiteY22" fmla="*/ 580913 h 221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0294" h="2219307">
                  <a:moveTo>
                    <a:pt x="38" y="580913"/>
                  </a:moveTo>
                  <a:cubicBezTo>
                    <a:pt x="-1549" y="538051"/>
                    <a:pt x="46076" y="466613"/>
                    <a:pt x="76238" y="418988"/>
                  </a:cubicBezTo>
                  <a:cubicBezTo>
                    <a:pt x="106400" y="371363"/>
                    <a:pt x="111163" y="330088"/>
                    <a:pt x="181013" y="295163"/>
                  </a:cubicBezTo>
                  <a:cubicBezTo>
                    <a:pt x="250863" y="260238"/>
                    <a:pt x="412788" y="228488"/>
                    <a:pt x="495338" y="209438"/>
                  </a:cubicBezTo>
                  <a:cubicBezTo>
                    <a:pt x="577888" y="190388"/>
                    <a:pt x="609638" y="211025"/>
                    <a:pt x="676313" y="180863"/>
                  </a:cubicBezTo>
                  <a:cubicBezTo>
                    <a:pt x="742988" y="150701"/>
                    <a:pt x="845068" y="57391"/>
                    <a:pt x="895388" y="28463"/>
                  </a:cubicBezTo>
                  <a:cubicBezTo>
                    <a:pt x="945708" y="-465"/>
                    <a:pt x="956006" y="-6996"/>
                    <a:pt x="978231" y="7292"/>
                  </a:cubicBezTo>
                  <a:cubicBezTo>
                    <a:pt x="1000456" y="21580"/>
                    <a:pt x="1023495" y="39222"/>
                    <a:pt x="1028738" y="114188"/>
                  </a:cubicBezTo>
                  <a:cubicBezTo>
                    <a:pt x="1033981" y="189154"/>
                    <a:pt x="1025563" y="342788"/>
                    <a:pt x="1009688" y="457088"/>
                  </a:cubicBezTo>
                  <a:cubicBezTo>
                    <a:pt x="993813" y="571388"/>
                    <a:pt x="935076" y="707913"/>
                    <a:pt x="933488" y="799988"/>
                  </a:cubicBezTo>
                  <a:cubicBezTo>
                    <a:pt x="931901" y="892063"/>
                    <a:pt x="984288" y="928576"/>
                    <a:pt x="1000163" y="1009538"/>
                  </a:cubicBezTo>
                  <a:cubicBezTo>
                    <a:pt x="1016038" y="1090501"/>
                    <a:pt x="1033500" y="1206388"/>
                    <a:pt x="1028738" y="1285763"/>
                  </a:cubicBezTo>
                  <a:cubicBezTo>
                    <a:pt x="1023976" y="1365138"/>
                    <a:pt x="990638" y="1415938"/>
                    <a:pt x="971588" y="1485788"/>
                  </a:cubicBezTo>
                  <a:cubicBezTo>
                    <a:pt x="952538" y="1555638"/>
                    <a:pt x="925550" y="1631838"/>
                    <a:pt x="914438" y="1704863"/>
                  </a:cubicBezTo>
                  <a:cubicBezTo>
                    <a:pt x="903326" y="1777888"/>
                    <a:pt x="916026" y="1858850"/>
                    <a:pt x="904913" y="1923938"/>
                  </a:cubicBezTo>
                  <a:cubicBezTo>
                    <a:pt x="893800" y="1989026"/>
                    <a:pt x="900150" y="2046176"/>
                    <a:pt x="847763" y="2095388"/>
                  </a:cubicBezTo>
                  <a:cubicBezTo>
                    <a:pt x="795376" y="2144600"/>
                    <a:pt x="689013" y="2222388"/>
                    <a:pt x="590588" y="2219213"/>
                  </a:cubicBezTo>
                  <a:cubicBezTo>
                    <a:pt x="492163" y="2216038"/>
                    <a:pt x="330238" y="2158888"/>
                    <a:pt x="257213" y="2076338"/>
                  </a:cubicBezTo>
                  <a:cubicBezTo>
                    <a:pt x="184188" y="1993788"/>
                    <a:pt x="168313" y="1846150"/>
                    <a:pt x="152438" y="1723913"/>
                  </a:cubicBezTo>
                  <a:cubicBezTo>
                    <a:pt x="136563" y="1601676"/>
                    <a:pt x="158788" y="1461975"/>
                    <a:pt x="161963" y="1342913"/>
                  </a:cubicBezTo>
                  <a:cubicBezTo>
                    <a:pt x="165138" y="1223851"/>
                    <a:pt x="184188" y="1120663"/>
                    <a:pt x="171488" y="1009538"/>
                  </a:cubicBezTo>
                  <a:cubicBezTo>
                    <a:pt x="158788" y="898413"/>
                    <a:pt x="109576" y="749188"/>
                    <a:pt x="85763" y="676163"/>
                  </a:cubicBezTo>
                  <a:cubicBezTo>
                    <a:pt x="61951" y="603138"/>
                    <a:pt x="1625" y="623775"/>
                    <a:pt x="38" y="580913"/>
                  </a:cubicBez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752230" y="2057832"/>
              <a:ext cx="741927" cy="450035"/>
            </a:xfrm>
            <a:custGeom>
              <a:avLst/>
              <a:gdLst>
                <a:gd name="connsiteX0" fmla="*/ 0 w 685800"/>
                <a:gd name="connsiteY0" fmla="*/ 409575 h 415990"/>
                <a:gd name="connsiteX1" fmla="*/ 180975 w 685800"/>
                <a:gd name="connsiteY1" fmla="*/ 409575 h 415990"/>
                <a:gd name="connsiteX2" fmla="*/ 428625 w 685800"/>
                <a:gd name="connsiteY2" fmla="*/ 342900 h 415990"/>
                <a:gd name="connsiteX3" fmla="*/ 590550 w 685800"/>
                <a:gd name="connsiteY3" fmla="*/ 171450 h 415990"/>
                <a:gd name="connsiteX4" fmla="*/ 685800 w 685800"/>
                <a:gd name="connsiteY4" fmla="*/ 0 h 41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15990">
                  <a:moveTo>
                    <a:pt x="0" y="409575"/>
                  </a:moveTo>
                  <a:cubicBezTo>
                    <a:pt x="54768" y="415131"/>
                    <a:pt x="109537" y="420688"/>
                    <a:pt x="180975" y="409575"/>
                  </a:cubicBezTo>
                  <a:cubicBezTo>
                    <a:pt x="252413" y="398462"/>
                    <a:pt x="360363" y="382587"/>
                    <a:pt x="428625" y="342900"/>
                  </a:cubicBezTo>
                  <a:cubicBezTo>
                    <a:pt x="496887" y="303213"/>
                    <a:pt x="547687" y="228600"/>
                    <a:pt x="590550" y="171450"/>
                  </a:cubicBezTo>
                  <a:cubicBezTo>
                    <a:pt x="633413" y="114300"/>
                    <a:pt x="659606" y="57150"/>
                    <a:pt x="685800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3413" y="2421925"/>
              <a:ext cx="309136" cy="48204"/>
            </a:xfrm>
            <a:custGeom>
              <a:avLst/>
              <a:gdLst>
                <a:gd name="connsiteX0" fmla="*/ 0 w 381000"/>
                <a:gd name="connsiteY0" fmla="*/ 152400 h 196957"/>
                <a:gd name="connsiteX1" fmla="*/ 127000 w 381000"/>
                <a:gd name="connsiteY1" fmla="*/ 196850 h 196957"/>
                <a:gd name="connsiteX2" fmla="*/ 285750 w 381000"/>
                <a:gd name="connsiteY2" fmla="*/ 158750 h 196957"/>
                <a:gd name="connsiteX3" fmla="*/ 381000 w 381000"/>
                <a:gd name="connsiteY3" fmla="*/ 0 h 196957"/>
                <a:gd name="connsiteX0" fmla="*/ 0 w 285750"/>
                <a:gd name="connsiteY0" fmla="*/ 0 h 44557"/>
                <a:gd name="connsiteX1" fmla="*/ 127000 w 285750"/>
                <a:gd name="connsiteY1" fmla="*/ 44450 h 44557"/>
                <a:gd name="connsiteX2" fmla="*/ 285750 w 285750"/>
                <a:gd name="connsiteY2" fmla="*/ 6350 h 4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44557">
                  <a:moveTo>
                    <a:pt x="0" y="0"/>
                  </a:moveTo>
                  <a:cubicBezTo>
                    <a:pt x="39687" y="21696"/>
                    <a:pt x="79375" y="43392"/>
                    <a:pt x="127000" y="44450"/>
                  </a:cubicBezTo>
                  <a:cubicBezTo>
                    <a:pt x="174625" y="45508"/>
                    <a:pt x="243417" y="39158"/>
                    <a:pt x="285750" y="63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2858710" y="1899829"/>
              <a:ext cx="888170" cy="849315"/>
            </a:xfrm>
            <a:custGeom>
              <a:avLst/>
              <a:gdLst>
                <a:gd name="connsiteX0" fmla="*/ 793750 w 820980"/>
                <a:gd name="connsiteY0" fmla="*/ 0 h 785064"/>
                <a:gd name="connsiteX1" fmla="*/ 819150 w 820980"/>
                <a:gd name="connsiteY1" fmla="*/ 146050 h 785064"/>
                <a:gd name="connsiteX2" fmla="*/ 749300 w 820980"/>
                <a:gd name="connsiteY2" fmla="*/ 336550 h 785064"/>
                <a:gd name="connsiteX3" fmla="*/ 565150 w 820980"/>
                <a:gd name="connsiteY3" fmla="*/ 584200 h 785064"/>
                <a:gd name="connsiteX4" fmla="*/ 349250 w 820980"/>
                <a:gd name="connsiteY4" fmla="*/ 774700 h 785064"/>
                <a:gd name="connsiteX5" fmla="*/ 152400 w 820980"/>
                <a:gd name="connsiteY5" fmla="*/ 749300 h 785064"/>
                <a:gd name="connsiteX6" fmla="*/ 0 w 820980"/>
                <a:gd name="connsiteY6" fmla="*/ 660400 h 78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0980" h="785064">
                  <a:moveTo>
                    <a:pt x="793750" y="0"/>
                  </a:moveTo>
                  <a:cubicBezTo>
                    <a:pt x="810154" y="44979"/>
                    <a:pt x="826558" y="89958"/>
                    <a:pt x="819150" y="146050"/>
                  </a:cubicBezTo>
                  <a:cubicBezTo>
                    <a:pt x="811742" y="202142"/>
                    <a:pt x="791633" y="263525"/>
                    <a:pt x="749300" y="336550"/>
                  </a:cubicBezTo>
                  <a:cubicBezTo>
                    <a:pt x="706967" y="409575"/>
                    <a:pt x="631825" y="511175"/>
                    <a:pt x="565150" y="584200"/>
                  </a:cubicBezTo>
                  <a:cubicBezTo>
                    <a:pt x="498475" y="657225"/>
                    <a:pt x="418042" y="747183"/>
                    <a:pt x="349250" y="774700"/>
                  </a:cubicBezTo>
                  <a:cubicBezTo>
                    <a:pt x="280458" y="802217"/>
                    <a:pt x="210608" y="768350"/>
                    <a:pt x="152400" y="749300"/>
                  </a:cubicBezTo>
                  <a:cubicBezTo>
                    <a:pt x="94192" y="730250"/>
                    <a:pt x="47096" y="695325"/>
                    <a:pt x="0" y="6604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29673" y="2744801"/>
              <a:ext cx="542706" cy="185857"/>
            </a:xfrm>
            <a:custGeom>
              <a:avLst/>
              <a:gdLst>
                <a:gd name="connsiteX0" fmla="*/ 501650 w 501650"/>
                <a:gd name="connsiteY0" fmla="*/ 38100 h 171797"/>
                <a:gd name="connsiteX1" fmla="*/ 361950 w 501650"/>
                <a:gd name="connsiteY1" fmla="*/ 133350 h 171797"/>
                <a:gd name="connsiteX2" fmla="*/ 171450 w 501650"/>
                <a:gd name="connsiteY2" fmla="*/ 171450 h 171797"/>
                <a:gd name="connsiteX3" fmla="*/ 44450 w 501650"/>
                <a:gd name="connsiteY3" fmla="*/ 114300 h 171797"/>
                <a:gd name="connsiteX4" fmla="*/ 0 w 501650"/>
                <a:gd name="connsiteY4" fmla="*/ 0 h 17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171797">
                  <a:moveTo>
                    <a:pt x="501650" y="38100"/>
                  </a:moveTo>
                  <a:cubicBezTo>
                    <a:pt x="459316" y="74612"/>
                    <a:pt x="416983" y="111125"/>
                    <a:pt x="361950" y="133350"/>
                  </a:cubicBezTo>
                  <a:cubicBezTo>
                    <a:pt x="306917" y="155575"/>
                    <a:pt x="224367" y="174625"/>
                    <a:pt x="171450" y="171450"/>
                  </a:cubicBezTo>
                  <a:cubicBezTo>
                    <a:pt x="118533" y="168275"/>
                    <a:pt x="73025" y="142875"/>
                    <a:pt x="44450" y="114300"/>
                  </a:cubicBezTo>
                  <a:cubicBezTo>
                    <a:pt x="15875" y="85725"/>
                    <a:pt x="7937" y="42862"/>
                    <a:pt x="0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12889" y="2932938"/>
              <a:ext cx="331579" cy="258393"/>
            </a:xfrm>
            <a:custGeom>
              <a:avLst/>
              <a:gdLst>
                <a:gd name="connsiteX0" fmla="*/ 317500 w 317500"/>
                <a:gd name="connsiteY0" fmla="*/ 0 h 247650"/>
                <a:gd name="connsiteX1" fmla="*/ 146050 w 317500"/>
                <a:gd name="connsiteY1" fmla="*/ 107950 h 247650"/>
                <a:gd name="connsiteX2" fmla="*/ 31750 w 317500"/>
                <a:gd name="connsiteY2" fmla="*/ 190500 h 247650"/>
                <a:gd name="connsiteX3" fmla="*/ 0 w 317500"/>
                <a:gd name="connsiteY3" fmla="*/ 247650 h 247650"/>
                <a:gd name="connsiteX0" fmla="*/ 306495 w 306495"/>
                <a:gd name="connsiteY0" fmla="*/ 0 h 238846"/>
                <a:gd name="connsiteX1" fmla="*/ 146050 w 306495"/>
                <a:gd name="connsiteY1" fmla="*/ 99146 h 238846"/>
                <a:gd name="connsiteX2" fmla="*/ 31750 w 306495"/>
                <a:gd name="connsiteY2" fmla="*/ 181696 h 238846"/>
                <a:gd name="connsiteX3" fmla="*/ 0 w 306495"/>
                <a:gd name="connsiteY3" fmla="*/ 238846 h 23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495" h="238846">
                  <a:moveTo>
                    <a:pt x="306495" y="0"/>
                  </a:moveTo>
                  <a:cubicBezTo>
                    <a:pt x="244582" y="38100"/>
                    <a:pt x="191841" y="68863"/>
                    <a:pt x="146050" y="99146"/>
                  </a:cubicBezTo>
                  <a:cubicBezTo>
                    <a:pt x="100259" y="129429"/>
                    <a:pt x="56092" y="158413"/>
                    <a:pt x="31750" y="181696"/>
                  </a:cubicBezTo>
                  <a:cubicBezTo>
                    <a:pt x="7408" y="204979"/>
                    <a:pt x="3704" y="221912"/>
                    <a:pt x="0" y="238846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954886" y="3012719"/>
              <a:ext cx="865581" cy="511426"/>
            </a:xfrm>
            <a:custGeom>
              <a:avLst/>
              <a:gdLst>
                <a:gd name="connsiteX0" fmla="*/ 0 w 800100"/>
                <a:gd name="connsiteY0" fmla="*/ 0 h 472737"/>
                <a:gd name="connsiteX1" fmla="*/ 184150 w 800100"/>
                <a:gd name="connsiteY1" fmla="*/ 209550 h 472737"/>
                <a:gd name="connsiteX2" fmla="*/ 463550 w 800100"/>
                <a:gd name="connsiteY2" fmla="*/ 431800 h 472737"/>
                <a:gd name="connsiteX3" fmla="*/ 654050 w 800100"/>
                <a:gd name="connsiteY3" fmla="*/ 469900 h 472737"/>
                <a:gd name="connsiteX4" fmla="*/ 800100 w 800100"/>
                <a:gd name="connsiteY4" fmla="*/ 393700 h 4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472737">
                  <a:moveTo>
                    <a:pt x="0" y="0"/>
                  </a:moveTo>
                  <a:cubicBezTo>
                    <a:pt x="53446" y="68791"/>
                    <a:pt x="106892" y="137583"/>
                    <a:pt x="184150" y="209550"/>
                  </a:cubicBezTo>
                  <a:cubicBezTo>
                    <a:pt x="261408" y="281517"/>
                    <a:pt x="385233" y="388408"/>
                    <a:pt x="463550" y="431800"/>
                  </a:cubicBezTo>
                  <a:cubicBezTo>
                    <a:pt x="541867" y="475192"/>
                    <a:pt x="597958" y="476250"/>
                    <a:pt x="654050" y="469900"/>
                  </a:cubicBezTo>
                  <a:cubicBezTo>
                    <a:pt x="710142" y="463550"/>
                    <a:pt x="755121" y="428625"/>
                    <a:pt x="800100" y="3937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927407" y="3500468"/>
              <a:ext cx="556445" cy="126738"/>
            </a:xfrm>
            <a:custGeom>
              <a:avLst/>
              <a:gdLst>
                <a:gd name="connsiteX0" fmla="*/ 514350 w 514350"/>
                <a:gd name="connsiteY0" fmla="*/ 0 h 117150"/>
                <a:gd name="connsiteX1" fmla="*/ 361950 w 514350"/>
                <a:gd name="connsiteY1" fmla="*/ 114300 h 117150"/>
                <a:gd name="connsiteX2" fmla="*/ 146050 w 514350"/>
                <a:gd name="connsiteY2" fmla="*/ 76200 h 117150"/>
                <a:gd name="connsiteX3" fmla="*/ 0 w 514350"/>
                <a:gd name="connsiteY3" fmla="*/ 6350 h 11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117150">
                  <a:moveTo>
                    <a:pt x="514350" y="0"/>
                  </a:moveTo>
                  <a:cubicBezTo>
                    <a:pt x="468841" y="50800"/>
                    <a:pt x="423333" y="101600"/>
                    <a:pt x="361950" y="114300"/>
                  </a:cubicBezTo>
                  <a:cubicBezTo>
                    <a:pt x="300567" y="127000"/>
                    <a:pt x="206375" y="94192"/>
                    <a:pt x="146050" y="76200"/>
                  </a:cubicBezTo>
                  <a:cubicBezTo>
                    <a:pt x="85725" y="58208"/>
                    <a:pt x="42862" y="32279"/>
                    <a:pt x="0" y="63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921086" y="3642898"/>
              <a:ext cx="830684" cy="264232"/>
            </a:xfrm>
            <a:custGeom>
              <a:avLst/>
              <a:gdLst>
                <a:gd name="connsiteX0" fmla="*/ 0 w 781050"/>
                <a:gd name="connsiteY0" fmla="*/ 0 h 255248"/>
                <a:gd name="connsiteX1" fmla="*/ 158750 w 781050"/>
                <a:gd name="connsiteY1" fmla="*/ 120650 h 255248"/>
                <a:gd name="connsiteX2" fmla="*/ 349250 w 781050"/>
                <a:gd name="connsiteY2" fmla="*/ 241300 h 255248"/>
                <a:gd name="connsiteX3" fmla="*/ 565150 w 781050"/>
                <a:gd name="connsiteY3" fmla="*/ 234950 h 255248"/>
                <a:gd name="connsiteX4" fmla="*/ 781050 w 781050"/>
                <a:gd name="connsiteY4" fmla="*/ 82550 h 255248"/>
                <a:gd name="connsiteX0" fmla="*/ 0 w 767843"/>
                <a:gd name="connsiteY0" fmla="*/ 0 h 244243"/>
                <a:gd name="connsiteX1" fmla="*/ 145543 w 767843"/>
                <a:gd name="connsiteY1" fmla="*/ 109645 h 244243"/>
                <a:gd name="connsiteX2" fmla="*/ 336043 w 767843"/>
                <a:gd name="connsiteY2" fmla="*/ 230295 h 244243"/>
                <a:gd name="connsiteX3" fmla="*/ 551943 w 767843"/>
                <a:gd name="connsiteY3" fmla="*/ 223945 h 244243"/>
                <a:gd name="connsiteX4" fmla="*/ 767843 w 767843"/>
                <a:gd name="connsiteY4" fmla="*/ 71545 h 24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843" h="244243">
                  <a:moveTo>
                    <a:pt x="0" y="0"/>
                  </a:moveTo>
                  <a:cubicBezTo>
                    <a:pt x="50271" y="40216"/>
                    <a:pt x="89536" y="71263"/>
                    <a:pt x="145543" y="109645"/>
                  </a:cubicBezTo>
                  <a:cubicBezTo>
                    <a:pt x="201550" y="148027"/>
                    <a:pt x="268310" y="211245"/>
                    <a:pt x="336043" y="230295"/>
                  </a:cubicBezTo>
                  <a:cubicBezTo>
                    <a:pt x="403776" y="249345"/>
                    <a:pt x="479976" y="250403"/>
                    <a:pt x="551943" y="223945"/>
                  </a:cubicBezTo>
                  <a:cubicBezTo>
                    <a:pt x="623910" y="197487"/>
                    <a:pt x="695876" y="134516"/>
                    <a:pt x="767843" y="7154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270891" y="3885170"/>
              <a:ext cx="316006" cy="322876"/>
            </a:xfrm>
            <a:custGeom>
              <a:avLst/>
              <a:gdLst>
                <a:gd name="connsiteX0" fmla="*/ 0 w 292100"/>
                <a:gd name="connsiteY0" fmla="*/ 0 h 298450"/>
                <a:gd name="connsiteX1" fmla="*/ 107950 w 292100"/>
                <a:gd name="connsiteY1" fmla="*/ 133350 h 298450"/>
                <a:gd name="connsiteX2" fmla="*/ 215900 w 292100"/>
                <a:gd name="connsiteY2" fmla="*/ 241300 h 298450"/>
                <a:gd name="connsiteX3" fmla="*/ 292100 w 292100"/>
                <a:gd name="connsiteY3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" h="298450">
                  <a:moveTo>
                    <a:pt x="0" y="0"/>
                  </a:moveTo>
                  <a:cubicBezTo>
                    <a:pt x="35983" y="46566"/>
                    <a:pt x="71967" y="93133"/>
                    <a:pt x="107950" y="133350"/>
                  </a:cubicBezTo>
                  <a:cubicBezTo>
                    <a:pt x="143933" y="173567"/>
                    <a:pt x="185208" y="213783"/>
                    <a:pt x="215900" y="241300"/>
                  </a:cubicBezTo>
                  <a:cubicBezTo>
                    <a:pt x="246592" y="268817"/>
                    <a:pt x="269346" y="283633"/>
                    <a:pt x="292100" y="2984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2184534" y="1569721"/>
              <a:ext cx="1619116" cy="2144168"/>
            </a:xfrm>
            <a:custGeom>
              <a:avLst/>
              <a:gdLst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04900 w 1496630"/>
                <a:gd name="connsiteY6" fmla="*/ 50816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1700 w 1496630"/>
                <a:gd name="connsiteY11" fmla="*/ 95266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04900 w 1496630"/>
                <a:gd name="connsiteY6" fmla="*/ 50816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30041 w 1496630"/>
                <a:gd name="connsiteY22" fmla="*/ 150468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368300 w 1496630"/>
                <a:gd name="connsiteY20" fmla="*/ 266716 h 1981962"/>
                <a:gd name="connsiteX21" fmla="*/ 230041 w 1496630"/>
                <a:gd name="connsiteY21" fmla="*/ 150468 h 1981962"/>
                <a:gd name="connsiteX22" fmla="*/ 50800 w 1496630"/>
                <a:gd name="connsiteY22" fmla="*/ 101616 h 1981962"/>
                <a:gd name="connsiteX23" fmla="*/ 0 w 1496630"/>
                <a:gd name="connsiteY23" fmla="*/ 63516 h 1981962"/>
                <a:gd name="connsiteX24" fmla="*/ 44450 w 1496630"/>
                <a:gd name="connsiteY24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52544 w 1496630"/>
                <a:gd name="connsiteY2" fmla="*/ 226414 h 1981962"/>
                <a:gd name="connsiteX3" fmla="*/ 533400 w 1496630"/>
                <a:gd name="connsiteY3" fmla="*/ 101616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33400 w 1496630"/>
                <a:gd name="connsiteY3" fmla="*/ 101616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01427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1427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36013 w 1496630"/>
                <a:gd name="connsiteY11" fmla="*/ 150215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36013 w 1496630"/>
                <a:gd name="connsiteY11" fmla="*/ 150215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6630" h="1981962">
                  <a:moveTo>
                    <a:pt x="44450" y="16"/>
                  </a:moveTo>
                  <a:cubicBezTo>
                    <a:pt x="81492" y="1074"/>
                    <a:pt x="157169" y="36535"/>
                    <a:pt x="222250" y="69866"/>
                  </a:cubicBezTo>
                  <a:cubicBezTo>
                    <a:pt x="287331" y="103197"/>
                    <a:pt x="378675" y="199112"/>
                    <a:pt x="434935" y="200001"/>
                  </a:cubicBezTo>
                  <a:cubicBezTo>
                    <a:pt x="491195" y="200890"/>
                    <a:pt x="505302" y="105358"/>
                    <a:pt x="559813" y="75202"/>
                  </a:cubicBezTo>
                  <a:cubicBezTo>
                    <a:pt x="614324" y="45046"/>
                    <a:pt x="670052" y="24598"/>
                    <a:pt x="762000" y="19066"/>
                  </a:cubicBezTo>
                  <a:lnTo>
                    <a:pt x="1111503" y="42012"/>
                  </a:lnTo>
                  <a:cubicBezTo>
                    <a:pt x="1214161" y="49420"/>
                    <a:pt x="1316609" y="63107"/>
                    <a:pt x="1377950" y="63516"/>
                  </a:cubicBezTo>
                  <a:cubicBezTo>
                    <a:pt x="1439291" y="63925"/>
                    <a:pt x="1461558" y="34941"/>
                    <a:pt x="1479550" y="44466"/>
                  </a:cubicBezTo>
                  <a:cubicBezTo>
                    <a:pt x="1497542" y="53991"/>
                    <a:pt x="1503892" y="102674"/>
                    <a:pt x="1485900" y="120666"/>
                  </a:cubicBezTo>
                  <a:cubicBezTo>
                    <a:pt x="1467908" y="138658"/>
                    <a:pt x="1467866" y="154448"/>
                    <a:pt x="1371600" y="152416"/>
                  </a:cubicBezTo>
                  <a:cubicBezTo>
                    <a:pt x="1275334" y="150384"/>
                    <a:pt x="1030900" y="108839"/>
                    <a:pt x="908302" y="108472"/>
                  </a:cubicBezTo>
                  <a:cubicBezTo>
                    <a:pt x="785704" y="108105"/>
                    <a:pt x="700980" y="118845"/>
                    <a:pt x="636013" y="150215"/>
                  </a:cubicBezTo>
                  <a:cubicBezTo>
                    <a:pt x="571046" y="181585"/>
                    <a:pt x="536658" y="223301"/>
                    <a:pt x="518498" y="296693"/>
                  </a:cubicBezTo>
                  <a:cubicBezTo>
                    <a:pt x="500338" y="370085"/>
                    <a:pt x="521138" y="454415"/>
                    <a:pt x="527050" y="590566"/>
                  </a:cubicBezTo>
                  <a:cubicBezTo>
                    <a:pt x="532962" y="726717"/>
                    <a:pt x="517525" y="1322933"/>
                    <a:pt x="514350" y="1549416"/>
                  </a:cubicBezTo>
                  <a:cubicBezTo>
                    <a:pt x="511175" y="1775899"/>
                    <a:pt x="509587" y="1862682"/>
                    <a:pt x="508000" y="1949466"/>
                  </a:cubicBezTo>
                  <a:cubicBezTo>
                    <a:pt x="478367" y="1947349"/>
                    <a:pt x="433917" y="2027783"/>
                    <a:pt x="419100" y="1943116"/>
                  </a:cubicBezTo>
                  <a:cubicBezTo>
                    <a:pt x="404283" y="1858449"/>
                    <a:pt x="419100" y="1441466"/>
                    <a:pt x="419100" y="1441466"/>
                  </a:cubicBezTo>
                  <a:cubicBezTo>
                    <a:pt x="419100" y="1201224"/>
                    <a:pt x="430501" y="697091"/>
                    <a:pt x="419100" y="501666"/>
                  </a:cubicBezTo>
                  <a:cubicBezTo>
                    <a:pt x="407699" y="306241"/>
                    <a:pt x="401644" y="328551"/>
                    <a:pt x="350691" y="268917"/>
                  </a:cubicBezTo>
                  <a:cubicBezTo>
                    <a:pt x="299738" y="209283"/>
                    <a:pt x="255812" y="171748"/>
                    <a:pt x="205830" y="143865"/>
                  </a:cubicBezTo>
                  <a:cubicBezTo>
                    <a:pt x="155848" y="115982"/>
                    <a:pt x="92075" y="115374"/>
                    <a:pt x="50800" y="101616"/>
                  </a:cubicBezTo>
                  <a:cubicBezTo>
                    <a:pt x="9525" y="87858"/>
                    <a:pt x="0" y="79391"/>
                    <a:pt x="0" y="63516"/>
                  </a:cubicBezTo>
                  <a:cubicBezTo>
                    <a:pt x="0" y="47641"/>
                    <a:pt x="7408" y="-1042"/>
                    <a:pt x="44450" y="16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06606" y="1893183"/>
            <a:ext cx="2875409" cy="583076"/>
            <a:chOff x="4706606" y="1753483"/>
            <a:chExt cx="2875409" cy="583076"/>
          </a:xfrm>
        </p:grpSpPr>
        <p:sp>
          <p:nvSpPr>
            <p:cNvPr id="34" name="Rectangle 33"/>
            <p:cNvSpPr/>
            <p:nvPr/>
          </p:nvSpPr>
          <p:spPr>
            <a:xfrm>
              <a:off x="5105400" y="1753483"/>
              <a:ext cx="24766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1905"/>
                  <a:latin typeface="+mj-lt"/>
                </a:rPr>
                <a:t>Collecting duct</a:t>
              </a:r>
            </a:p>
          </p:txBody>
        </p:sp>
        <p:cxnSp>
          <p:nvCxnSpPr>
            <p:cNvPr id="46" name="Straight Arrow Connector 45"/>
            <p:cNvCxnSpPr>
              <a:endCxn id="34" idx="1"/>
            </p:cNvCxnSpPr>
            <p:nvPr/>
          </p:nvCxnSpPr>
          <p:spPr>
            <a:xfrm flipV="1">
              <a:off x="4706606" y="1953538"/>
              <a:ext cx="398794" cy="38302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648200" y="677520"/>
            <a:ext cx="3886200" cy="92333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Blood contains urea, ammonia, uric acid, water and other useful substances.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6451" y="257535"/>
            <a:ext cx="5276998" cy="830997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man Old Style" pitchFamily="18" charset="0"/>
              </a:rPr>
              <a:t>Structure of NEPHRON 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9208" y="297418"/>
            <a:ext cx="4962092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Let us see the process  of urine formation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525522" y="934838"/>
            <a:ext cx="750725" cy="698916"/>
          </a:xfrm>
          <a:custGeom>
            <a:avLst/>
            <a:gdLst>
              <a:gd name="connsiteX0" fmla="*/ 0 w 603461"/>
              <a:gd name="connsiteY0" fmla="*/ 47036 h 543102"/>
              <a:gd name="connsiteX1" fmla="*/ 196850 w 603461"/>
              <a:gd name="connsiteY1" fmla="*/ 2586 h 543102"/>
              <a:gd name="connsiteX2" fmla="*/ 419100 w 603461"/>
              <a:gd name="connsiteY2" fmla="*/ 21636 h 543102"/>
              <a:gd name="connsiteX3" fmla="*/ 577850 w 603461"/>
              <a:gd name="connsiteY3" fmla="*/ 154986 h 543102"/>
              <a:gd name="connsiteX4" fmla="*/ 590550 w 603461"/>
              <a:gd name="connsiteY4" fmla="*/ 377236 h 543102"/>
              <a:gd name="connsiteX5" fmla="*/ 450850 w 603461"/>
              <a:gd name="connsiteY5" fmla="*/ 523286 h 543102"/>
              <a:gd name="connsiteX6" fmla="*/ 311150 w 603461"/>
              <a:gd name="connsiteY6" fmla="*/ 542336 h 543102"/>
              <a:gd name="connsiteX7" fmla="*/ 127000 w 603461"/>
              <a:gd name="connsiteY7" fmla="*/ 529636 h 543102"/>
              <a:gd name="connsiteX8" fmla="*/ 19050 w 603461"/>
              <a:gd name="connsiteY8" fmla="*/ 485186 h 543102"/>
              <a:gd name="connsiteX0" fmla="*/ 0 w 593416"/>
              <a:gd name="connsiteY0" fmla="*/ 47036 h 542989"/>
              <a:gd name="connsiteX1" fmla="*/ 196850 w 593416"/>
              <a:gd name="connsiteY1" fmla="*/ 2586 h 542989"/>
              <a:gd name="connsiteX2" fmla="*/ 419100 w 593416"/>
              <a:gd name="connsiteY2" fmla="*/ 21636 h 542989"/>
              <a:gd name="connsiteX3" fmla="*/ 577850 w 593416"/>
              <a:gd name="connsiteY3" fmla="*/ 154986 h 542989"/>
              <a:gd name="connsiteX4" fmla="*/ 573090 w 593416"/>
              <a:gd name="connsiteY4" fmla="*/ 379730 h 542989"/>
              <a:gd name="connsiteX5" fmla="*/ 450850 w 593416"/>
              <a:gd name="connsiteY5" fmla="*/ 523286 h 542989"/>
              <a:gd name="connsiteX6" fmla="*/ 311150 w 593416"/>
              <a:gd name="connsiteY6" fmla="*/ 542336 h 542989"/>
              <a:gd name="connsiteX7" fmla="*/ 127000 w 593416"/>
              <a:gd name="connsiteY7" fmla="*/ 529636 h 542989"/>
              <a:gd name="connsiteX8" fmla="*/ 19050 w 593416"/>
              <a:gd name="connsiteY8" fmla="*/ 485186 h 542989"/>
              <a:gd name="connsiteX0" fmla="*/ 0 w 594768"/>
              <a:gd name="connsiteY0" fmla="*/ 47036 h 542989"/>
              <a:gd name="connsiteX1" fmla="*/ 196850 w 594768"/>
              <a:gd name="connsiteY1" fmla="*/ 2586 h 542989"/>
              <a:gd name="connsiteX2" fmla="*/ 419100 w 594768"/>
              <a:gd name="connsiteY2" fmla="*/ 21636 h 542989"/>
              <a:gd name="connsiteX3" fmla="*/ 577850 w 594768"/>
              <a:gd name="connsiteY3" fmla="*/ 154986 h 542989"/>
              <a:gd name="connsiteX4" fmla="*/ 573090 w 594768"/>
              <a:gd name="connsiteY4" fmla="*/ 379730 h 542989"/>
              <a:gd name="connsiteX5" fmla="*/ 425907 w 594768"/>
              <a:gd name="connsiteY5" fmla="*/ 523286 h 542989"/>
              <a:gd name="connsiteX6" fmla="*/ 311150 w 594768"/>
              <a:gd name="connsiteY6" fmla="*/ 542336 h 542989"/>
              <a:gd name="connsiteX7" fmla="*/ 127000 w 594768"/>
              <a:gd name="connsiteY7" fmla="*/ 529636 h 542989"/>
              <a:gd name="connsiteX8" fmla="*/ 19050 w 594768"/>
              <a:gd name="connsiteY8" fmla="*/ 485186 h 542989"/>
              <a:gd name="connsiteX0" fmla="*/ 0 w 594768"/>
              <a:gd name="connsiteY0" fmla="*/ 47036 h 547415"/>
              <a:gd name="connsiteX1" fmla="*/ 196850 w 594768"/>
              <a:gd name="connsiteY1" fmla="*/ 2586 h 547415"/>
              <a:gd name="connsiteX2" fmla="*/ 419100 w 594768"/>
              <a:gd name="connsiteY2" fmla="*/ 21636 h 547415"/>
              <a:gd name="connsiteX3" fmla="*/ 577850 w 594768"/>
              <a:gd name="connsiteY3" fmla="*/ 154986 h 547415"/>
              <a:gd name="connsiteX4" fmla="*/ 573090 w 594768"/>
              <a:gd name="connsiteY4" fmla="*/ 379730 h 547415"/>
              <a:gd name="connsiteX5" fmla="*/ 425907 w 594768"/>
              <a:gd name="connsiteY5" fmla="*/ 523286 h 547415"/>
              <a:gd name="connsiteX6" fmla="*/ 288701 w 594768"/>
              <a:gd name="connsiteY6" fmla="*/ 547325 h 547415"/>
              <a:gd name="connsiteX7" fmla="*/ 127000 w 594768"/>
              <a:gd name="connsiteY7" fmla="*/ 529636 h 547415"/>
              <a:gd name="connsiteX8" fmla="*/ 19050 w 594768"/>
              <a:gd name="connsiteY8" fmla="*/ 485186 h 547415"/>
              <a:gd name="connsiteX0" fmla="*/ 0 w 589779"/>
              <a:gd name="connsiteY0" fmla="*/ 71149 h 549079"/>
              <a:gd name="connsiteX1" fmla="*/ 191861 w 589779"/>
              <a:gd name="connsiteY1" fmla="*/ 4250 h 549079"/>
              <a:gd name="connsiteX2" fmla="*/ 414111 w 589779"/>
              <a:gd name="connsiteY2" fmla="*/ 23300 h 549079"/>
              <a:gd name="connsiteX3" fmla="*/ 572861 w 589779"/>
              <a:gd name="connsiteY3" fmla="*/ 156650 h 549079"/>
              <a:gd name="connsiteX4" fmla="*/ 568101 w 589779"/>
              <a:gd name="connsiteY4" fmla="*/ 381394 h 549079"/>
              <a:gd name="connsiteX5" fmla="*/ 420918 w 589779"/>
              <a:gd name="connsiteY5" fmla="*/ 524950 h 549079"/>
              <a:gd name="connsiteX6" fmla="*/ 283712 w 589779"/>
              <a:gd name="connsiteY6" fmla="*/ 548989 h 549079"/>
              <a:gd name="connsiteX7" fmla="*/ 122011 w 589779"/>
              <a:gd name="connsiteY7" fmla="*/ 531300 h 549079"/>
              <a:gd name="connsiteX8" fmla="*/ 14061 w 589779"/>
              <a:gd name="connsiteY8" fmla="*/ 486850 h 549079"/>
              <a:gd name="connsiteX0" fmla="*/ 0 w 589779"/>
              <a:gd name="connsiteY0" fmla="*/ 71149 h 549079"/>
              <a:gd name="connsiteX1" fmla="*/ 191861 w 589779"/>
              <a:gd name="connsiteY1" fmla="*/ 4250 h 549079"/>
              <a:gd name="connsiteX2" fmla="*/ 414111 w 589779"/>
              <a:gd name="connsiteY2" fmla="*/ 23300 h 549079"/>
              <a:gd name="connsiteX3" fmla="*/ 572861 w 589779"/>
              <a:gd name="connsiteY3" fmla="*/ 156650 h 549079"/>
              <a:gd name="connsiteX4" fmla="*/ 568101 w 589779"/>
              <a:gd name="connsiteY4" fmla="*/ 381394 h 549079"/>
              <a:gd name="connsiteX5" fmla="*/ 420918 w 589779"/>
              <a:gd name="connsiteY5" fmla="*/ 524950 h 549079"/>
              <a:gd name="connsiteX6" fmla="*/ 283712 w 589779"/>
              <a:gd name="connsiteY6" fmla="*/ 548989 h 549079"/>
              <a:gd name="connsiteX7" fmla="*/ 122011 w 589779"/>
              <a:gd name="connsiteY7" fmla="*/ 531300 h 549079"/>
              <a:gd name="connsiteX8" fmla="*/ 14061 w 589779"/>
              <a:gd name="connsiteY8" fmla="*/ 486850 h 54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79" h="549079">
                <a:moveTo>
                  <a:pt x="0" y="71149"/>
                </a:moveTo>
                <a:cubicBezTo>
                  <a:pt x="61006" y="31085"/>
                  <a:pt x="122843" y="12225"/>
                  <a:pt x="191861" y="4250"/>
                </a:cubicBezTo>
                <a:cubicBezTo>
                  <a:pt x="260880" y="-3725"/>
                  <a:pt x="350611" y="-2100"/>
                  <a:pt x="414111" y="23300"/>
                </a:cubicBezTo>
                <a:cubicBezTo>
                  <a:pt x="477611" y="48700"/>
                  <a:pt x="547196" y="96968"/>
                  <a:pt x="572861" y="156650"/>
                </a:cubicBezTo>
                <a:cubicBezTo>
                  <a:pt x="598526" y="216332"/>
                  <a:pt x="593425" y="320011"/>
                  <a:pt x="568101" y="381394"/>
                </a:cubicBezTo>
                <a:cubicBezTo>
                  <a:pt x="542777" y="442777"/>
                  <a:pt x="468316" y="497018"/>
                  <a:pt x="420918" y="524950"/>
                </a:cubicBezTo>
                <a:cubicBezTo>
                  <a:pt x="373520" y="552882"/>
                  <a:pt x="333530" y="547931"/>
                  <a:pt x="283712" y="548989"/>
                </a:cubicBezTo>
                <a:cubicBezTo>
                  <a:pt x="233894" y="550047"/>
                  <a:pt x="166953" y="541656"/>
                  <a:pt x="122011" y="531300"/>
                </a:cubicBezTo>
                <a:cubicBezTo>
                  <a:pt x="77069" y="520944"/>
                  <a:pt x="43694" y="504312"/>
                  <a:pt x="14061" y="486850"/>
                </a:cubicBezTo>
              </a:path>
            </a:pathLst>
          </a:custGeom>
          <a:noFill/>
          <a:ln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10200" y="722785"/>
            <a:ext cx="320040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cup shaped upper end is called as 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52638" y="669865"/>
            <a:ext cx="2671762" cy="400110"/>
            <a:chOff x="2052638" y="530165"/>
            <a:chExt cx="2671762" cy="400110"/>
          </a:xfrm>
        </p:grpSpPr>
        <p:sp>
          <p:nvSpPr>
            <p:cNvPr id="32" name="Rectangle 31"/>
            <p:cNvSpPr/>
            <p:nvPr/>
          </p:nvSpPr>
          <p:spPr>
            <a:xfrm>
              <a:off x="2247785" y="530165"/>
              <a:ext cx="24766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smtClean="0">
                  <a:ln w="1905"/>
                  <a:latin typeface="+mj-lt"/>
                </a:rPr>
                <a:t>Bowman’s </a:t>
              </a:r>
              <a:r>
                <a:rPr lang="en-US" sz="2000" dirty="0">
                  <a:ln w="1905"/>
                  <a:latin typeface="+mj-lt"/>
                </a:rPr>
                <a:t>capsule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2052638" y="729456"/>
              <a:ext cx="233362" cy="19764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2529912" y="1012602"/>
            <a:ext cx="1812839" cy="3616548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flipH="1">
            <a:off x="4335311" y="2190750"/>
            <a:ext cx="770087" cy="26098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10200" y="722785"/>
            <a:ext cx="320040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coiled tube like structure is called as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10200" y="722785"/>
            <a:ext cx="320040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duct is called as collecting duct.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50974" y="1083621"/>
            <a:ext cx="2860169" cy="400110"/>
            <a:chOff x="4150974" y="943921"/>
            <a:chExt cx="2860169" cy="400110"/>
          </a:xfrm>
        </p:grpSpPr>
        <p:sp>
          <p:nvSpPr>
            <p:cNvPr id="35" name="Rectangle 34"/>
            <p:cNvSpPr/>
            <p:nvPr/>
          </p:nvSpPr>
          <p:spPr>
            <a:xfrm>
              <a:off x="4534528" y="943921"/>
              <a:ext cx="24766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1905"/>
                  <a:latin typeface="+mj-lt"/>
                </a:rPr>
                <a:t>Tubule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4150974" y="1130209"/>
              <a:ext cx="383554" cy="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410200" y="722785"/>
            <a:ext cx="3200400" cy="1200329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renal artery enters the bowman’s capsule and forms a network of capillaries called as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10200" y="722785"/>
            <a:ext cx="3200400" cy="92333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nephron is surrounded by a network of capillaries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24333" y="1344613"/>
            <a:ext cx="1660202" cy="708994"/>
            <a:chOff x="524333" y="1204913"/>
            <a:chExt cx="1660202" cy="708994"/>
          </a:xfrm>
        </p:grpSpPr>
        <p:sp>
          <p:nvSpPr>
            <p:cNvPr id="36" name="Rectangle 35"/>
            <p:cNvSpPr/>
            <p:nvPr/>
          </p:nvSpPr>
          <p:spPr>
            <a:xfrm>
              <a:off x="524333" y="1513797"/>
              <a:ext cx="166020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1905"/>
                  <a:latin typeface="+mj-lt"/>
                </a:rPr>
                <a:t>Glomerulus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1481138" y="1204913"/>
              <a:ext cx="381000" cy="395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75699" y="3907298"/>
            <a:ext cx="1637767" cy="400110"/>
            <a:chOff x="1275699" y="3767598"/>
            <a:chExt cx="1637767" cy="400110"/>
          </a:xfrm>
        </p:grpSpPr>
        <p:sp>
          <p:nvSpPr>
            <p:cNvPr id="49" name="Rectangle 48"/>
            <p:cNvSpPr/>
            <p:nvPr/>
          </p:nvSpPr>
          <p:spPr>
            <a:xfrm>
              <a:off x="1275699" y="3767598"/>
              <a:ext cx="13729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smtClean="0">
                  <a:ln w="1905"/>
                  <a:latin typeface="+mj-lt"/>
                </a:rPr>
                <a:t>Capillaries</a:t>
              </a:r>
              <a:endParaRPr lang="en-US" sz="2000" dirty="0">
                <a:ln w="1905"/>
                <a:latin typeface="+mj-lt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2529912" y="3948907"/>
              <a:ext cx="38355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97198" y="1621534"/>
            <a:ext cx="1660202" cy="708993"/>
            <a:chOff x="837759" y="1204914"/>
            <a:chExt cx="1660202" cy="708993"/>
          </a:xfrm>
        </p:grpSpPr>
        <p:sp>
          <p:nvSpPr>
            <p:cNvPr id="101" name="Rectangle 100"/>
            <p:cNvSpPr/>
            <p:nvPr/>
          </p:nvSpPr>
          <p:spPr>
            <a:xfrm>
              <a:off x="837759" y="1513797"/>
              <a:ext cx="166020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1905"/>
                </a:rPr>
                <a:t>Renal artery</a:t>
              </a:r>
            </a:p>
          </p:txBody>
        </p:sp>
        <p:cxnSp>
          <p:nvCxnSpPr>
            <p:cNvPr id="102" name="Straight Arrow Connector 101"/>
            <p:cNvCxnSpPr>
              <a:stCxn id="101" idx="0"/>
            </p:cNvCxnSpPr>
            <p:nvPr/>
          </p:nvCxnSpPr>
          <p:spPr>
            <a:xfrm flipV="1">
              <a:off x="1667860" y="1204914"/>
              <a:ext cx="194278" cy="3088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0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1" grpId="0"/>
      <p:bldP spid="63" grpId="0"/>
      <p:bldP spid="63" grpId="1"/>
      <p:bldP spid="64" grpId="0"/>
      <p:bldP spid="64" grpId="1"/>
      <p:bldP spid="19" grpId="0" animBg="1"/>
      <p:bldP spid="19" grpId="1" animBg="1"/>
      <p:bldP spid="19" grpId="2" animBg="1"/>
      <p:bldP spid="60" grpId="0"/>
      <p:bldP spid="60" grpId="1"/>
      <p:bldP spid="33" grpId="0" animBg="1"/>
      <p:bldP spid="33" grpId="1" animBg="1"/>
      <p:bldP spid="33" grpId="2" animBg="1"/>
      <p:bldP spid="65" grpId="0" animBg="1"/>
      <p:bldP spid="65" grpId="1" animBg="1"/>
      <p:bldP spid="65" grpId="2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0\Images\New folder\Pic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2575"/>
            <a:ext cx="46482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250950" y="3952876"/>
            <a:ext cx="111124" cy="1111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9831" y="3971926"/>
            <a:ext cx="111124" cy="1111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920" y="3962401"/>
            <a:ext cx="111124" cy="1111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58069" y="3945733"/>
            <a:ext cx="111124" cy="1111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2350" y="3921919"/>
            <a:ext cx="111124" cy="1111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732157" y="2218669"/>
            <a:ext cx="840887" cy="1729722"/>
          </a:xfrm>
          <a:custGeom>
            <a:avLst/>
            <a:gdLst>
              <a:gd name="connsiteX0" fmla="*/ 34856 w 840887"/>
              <a:gd name="connsiteY0" fmla="*/ 656 h 1729722"/>
              <a:gd name="connsiteX1" fmla="*/ 330131 w 840887"/>
              <a:gd name="connsiteY1" fmla="*/ 95906 h 1729722"/>
              <a:gd name="connsiteX2" fmla="*/ 582543 w 840887"/>
              <a:gd name="connsiteY2" fmla="*/ 291169 h 1729722"/>
              <a:gd name="connsiteX3" fmla="*/ 777806 w 840887"/>
              <a:gd name="connsiteY3" fmla="*/ 595969 h 1729722"/>
              <a:gd name="connsiteX4" fmla="*/ 839718 w 840887"/>
              <a:gd name="connsiteY4" fmla="*/ 976969 h 1729722"/>
              <a:gd name="connsiteX5" fmla="*/ 734943 w 840887"/>
              <a:gd name="connsiteY5" fmla="*/ 1367494 h 1729722"/>
              <a:gd name="connsiteX6" fmla="*/ 511106 w 840887"/>
              <a:gd name="connsiteY6" fmla="*/ 1648481 h 1729722"/>
              <a:gd name="connsiteX7" fmla="*/ 387281 w 840887"/>
              <a:gd name="connsiteY7" fmla="*/ 1729444 h 1729722"/>
              <a:gd name="connsiteX8" fmla="*/ 406331 w 840887"/>
              <a:gd name="connsiteY8" fmla="*/ 1629431 h 1729722"/>
              <a:gd name="connsiteX9" fmla="*/ 506343 w 840887"/>
              <a:gd name="connsiteY9" fmla="*/ 1510369 h 1729722"/>
              <a:gd name="connsiteX10" fmla="*/ 696843 w 840887"/>
              <a:gd name="connsiteY10" fmla="*/ 1248431 h 1729722"/>
              <a:gd name="connsiteX11" fmla="*/ 763518 w 840887"/>
              <a:gd name="connsiteY11" fmla="*/ 929344 h 1729722"/>
              <a:gd name="connsiteX12" fmla="*/ 706368 w 840887"/>
              <a:gd name="connsiteY12" fmla="*/ 591206 h 1729722"/>
              <a:gd name="connsiteX13" fmla="*/ 568256 w 840887"/>
              <a:gd name="connsiteY13" fmla="*/ 362606 h 1729722"/>
              <a:gd name="connsiteX14" fmla="*/ 315843 w 840887"/>
              <a:gd name="connsiteY14" fmla="*/ 134006 h 1729722"/>
              <a:gd name="connsiteX15" fmla="*/ 34856 w 840887"/>
              <a:gd name="connsiteY15" fmla="*/ 57806 h 1729722"/>
              <a:gd name="connsiteX16" fmla="*/ 34856 w 840887"/>
              <a:gd name="connsiteY16" fmla="*/ 656 h 172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0887" h="1729722">
                <a:moveTo>
                  <a:pt x="34856" y="656"/>
                </a:moveTo>
                <a:cubicBezTo>
                  <a:pt x="84069" y="7006"/>
                  <a:pt x="238850" y="47487"/>
                  <a:pt x="330131" y="95906"/>
                </a:cubicBezTo>
                <a:cubicBezTo>
                  <a:pt x="421412" y="144325"/>
                  <a:pt x="507931" y="207825"/>
                  <a:pt x="582543" y="291169"/>
                </a:cubicBezTo>
                <a:cubicBezTo>
                  <a:pt x="657155" y="374513"/>
                  <a:pt x="734944" y="481669"/>
                  <a:pt x="777806" y="595969"/>
                </a:cubicBezTo>
                <a:cubicBezTo>
                  <a:pt x="820669" y="710269"/>
                  <a:pt x="846862" y="848382"/>
                  <a:pt x="839718" y="976969"/>
                </a:cubicBezTo>
                <a:cubicBezTo>
                  <a:pt x="832574" y="1105557"/>
                  <a:pt x="789712" y="1255575"/>
                  <a:pt x="734943" y="1367494"/>
                </a:cubicBezTo>
                <a:cubicBezTo>
                  <a:pt x="680174" y="1479413"/>
                  <a:pt x="569050" y="1588156"/>
                  <a:pt x="511106" y="1648481"/>
                </a:cubicBezTo>
                <a:cubicBezTo>
                  <a:pt x="453162" y="1708806"/>
                  <a:pt x="404744" y="1732619"/>
                  <a:pt x="387281" y="1729444"/>
                </a:cubicBezTo>
                <a:cubicBezTo>
                  <a:pt x="369819" y="1726269"/>
                  <a:pt x="386487" y="1665943"/>
                  <a:pt x="406331" y="1629431"/>
                </a:cubicBezTo>
                <a:cubicBezTo>
                  <a:pt x="426175" y="1592919"/>
                  <a:pt x="457924" y="1573869"/>
                  <a:pt x="506343" y="1510369"/>
                </a:cubicBezTo>
                <a:cubicBezTo>
                  <a:pt x="554762" y="1446869"/>
                  <a:pt x="653980" y="1345269"/>
                  <a:pt x="696843" y="1248431"/>
                </a:cubicBezTo>
                <a:cubicBezTo>
                  <a:pt x="739706" y="1151593"/>
                  <a:pt x="761931" y="1038881"/>
                  <a:pt x="763518" y="929344"/>
                </a:cubicBezTo>
                <a:cubicBezTo>
                  <a:pt x="765105" y="819807"/>
                  <a:pt x="738912" y="685662"/>
                  <a:pt x="706368" y="591206"/>
                </a:cubicBezTo>
                <a:cubicBezTo>
                  <a:pt x="673824" y="496750"/>
                  <a:pt x="633344" y="438806"/>
                  <a:pt x="568256" y="362606"/>
                </a:cubicBezTo>
                <a:cubicBezTo>
                  <a:pt x="503169" y="286406"/>
                  <a:pt x="404743" y="184806"/>
                  <a:pt x="315843" y="134006"/>
                </a:cubicBezTo>
                <a:cubicBezTo>
                  <a:pt x="226943" y="83206"/>
                  <a:pt x="78512" y="80031"/>
                  <a:pt x="34856" y="57806"/>
                </a:cubicBezTo>
                <a:cubicBezTo>
                  <a:pt x="-8800" y="35581"/>
                  <a:pt x="-14357" y="-5694"/>
                  <a:pt x="34856" y="656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999576" y="4201286"/>
            <a:ext cx="251374" cy="497967"/>
          </a:xfrm>
          <a:custGeom>
            <a:avLst/>
            <a:gdLst>
              <a:gd name="connsiteX0" fmla="*/ 0 w 251374"/>
              <a:gd name="connsiteY0" fmla="*/ 125687 h 507492"/>
              <a:gd name="connsiteX1" fmla="*/ 125687 w 251374"/>
              <a:gd name="connsiteY1" fmla="*/ 0 h 507492"/>
              <a:gd name="connsiteX2" fmla="*/ 251374 w 251374"/>
              <a:gd name="connsiteY2" fmla="*/ 125687 h 507492"/>
              <a:gd name="connsiteX3" fmla="*/ 188531 w 251374"/>
              <a:gd name="connsiteY3" fmla="*/ 125687 h 507492"/>
              <a:gd name="connsiteX4" fmla="*/ 188531 w 251374"/>
              <a:gd name="connsiteY4" fmla="*/ 507492 h 507492"/>
              <a:gd name="connsiteX5" fmla="*/ 62844 w 251374"/>
              <a:gd name="connsiteY5" fmla="*/ 507492 h 507492"/>
              <a:gd name="connsiteX6" fmla="*/ 62844 w 251374"/>
              <a:gd name="connsiteY6" fmla="*/ 125687 h 507492"/>
              <a:gd name="connsiteX7" fmla="*/ 0 w 251374"/>
              <a:gd name="connsiteY7" fmla="*/ 125687 h 507492"/>
              <a:gd name="connsiteX0" fmla="*/ 0 w 251374"/>
              <a:gd name="connsiteY0" fmla="*/ 125687 h 507492"/>
              <a:gd name="connsiteX1" fmla="*/ 125687 w 251374"/>
              <a:gd name="connsiteY1" fmla="*/ 0 h 507492"/>
              <a:gd name="connsiteX2" fmla="*/ 251374 w 251374"/>
              <a:gd name="connsiteY2" fmla="*/ 125687 h 507492"/>
              <a:gd name="connsiteX3" fmla="*/ 188531 w 251374"/>
              <a:gd name="connsiteY3" fmla="*/ 125687 h 507492"/>
              <a:gd name="connsiteX4" fmla="*/ 188531 w 251374"/>
              <a:gd name="connsiteY4" fmla="*/ 507492 h 507492"/>
              <a:gd name="connsiteX5" fmla="*/ 62844 w 251374"/>
              <a:gd name="connsiteY5" fmla="*/ 125687 h 507492"/>
              <a:gd name="connsiteX6" fmla="*/ 0 w 251374"/>
              <a:gd name="connsiteY6" fmla="*/ 125687 h 507492"/>
              <a:gd name="connsiteX0" fmla="*/ 0 w 251374"/>
              <a:gd name="connsiteY0" fmla="*/ 125687 h 497967"/>
              <a:gd name="connsiteX1" fmla="*/ 125687 w 251374"/>
              <a:gd name="connsiteY1" fmla="*/ 0 h 497967"/>
              <a:gd name="connsiteX2" fmla="*/ 251374 w 251374"/>
              <a:gd name="connsiteY2" fmla="*/ 125687 h 497967"/>
              <a:gd name="connsiteX3" fmla="*/ 188531 w 251374"/>
              <a:gd name="connsiteY3" fmla="*/ 125687 h 497967"/>
              <a:gd name="connsiteX4" fmla="*/ 134556 w 251374"/>
              <a:gd name="connsiteY4" fmla="*/ 497967 h 497967"/>
              <a:gd name="connsiteX5" fmla="*/ 62844 w 251374"/>
              <a:gd name="connsiteY5" fmla="*/ 125687 h 497967"/>
              <a:gd name="connsiteX6" fmla="*/ 0 w 251374"/>
              <a:gd name="connsiteY6" fmla="*/ 125687 h 49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374" h="497967">
                <a:moveTo>
                  <a:pt x="0" y="125687"/>
                </a:moveTo>
                <a:lnTo>
                  <a:pt x="125687" y="0"/>
                </a:lnTo>
                <a:lnTo>
                  <a:pt x="251374" y="125687"/>
                </a:lnTo>
                <a:lnTo>
                  <a:pt x="188531" y="125687"/>
                </a:lnTo>
                <a:lnTo>
                  <a:pt x="134556" y="497967"/>
                </a:lnTo>
                <a:lnTo>
                  <a:pt x="62844" y="125687"/>
                </a:lnTo>
                <a:lnTo>
                  <a:pt x="0" y="125687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1"/>
          <p:cNvSpPr/>
          <p:nvPr/>
        </p:nvSpPr>
        <p:spPr>
          <a:xfrm>
            <a:off x="853526" y="2112136"/>
            <a:ext cx="251374" cy="497967"/>
          </a:xfrm>
          <a:custGeom>
            <a:avLst/>
            <a:gdLst>
              <a:gd name="connsiteX0" fmla="*/ 0 w 251374"/>
              <a:gd name="connsiteY0" fmla="*/ 125687 h 507492"/>
              <a:gd name="connsiteX1" fmla="*/ 125687 w 251374"/>
              <a:gd name="connsiteY1" fmla="*/ 0 h 507492"/>
              <a:gd name="connsiteX2" fmla="*/ 251374 w 251374"/>
              <a:gd name="connsiteY2" fmla="*/ 125687 h 507492"/>
              <a:gd name="connsiteX3" fmla="*/ 188531 w 251374"/>
              <a:gd name="connsiteY3" fmla="*/ 125687 h 507492"/>
              <a:gd name="connsiteX4" fmla="*/ 188531 w 251374"/>
              <a:gd name="connsiteY4" fmla="*/ 507492 h 507492"/>
              <a:gd name="connsiteX5" fmla="*/ 62844 w 251374"/>
              <a:gd name="connsiteY5" fmla="*/ 507492 h 507492"/>
              <a:gd name="connsiteX6" fmla="*/ 62844 w 251374"/>
              <a:gd name="connsiteY6" fmla="*/ 125687 h 507492"/>
              <a:gd name="connsiteX7" fmla="*/ 0 w 251374"/>
              <a:gd name="connsiteY7" fmla="*/ 125687 h 507492"/>
              <a:gd name="connsiteX0" fmla="*/ 0 w 251374"/>
              <a:gd name="connsiteY0" fmla="*/ 125687 h 507492"/>
              <a:gd name="connsiteX1" fmla="*/ 125687 w 251374"/>
              <a:gd name="connsiteY1" fmla="*/ 0 h 507492"/>
              <a:gd name="connsiteX2" fmla="*/ 251374 w 251374"/>
              <a:gd name="connsiteY2" fmla="*/ 125687 h 507492"/>
              <a:gd name="connsiteX3" fmla="*/ 188531 w 251374"/>
              <a:gd name="connsiteY3" fmla="*/ 125687 h 507492"/>
              <a:gd name="connsiteX4" fmla="*/ 188531 w 251374"/>
              <a:gd name="connsiteY4" fmla="*/ 507492 h 507492"/>
              <a:gd name="connsiteX5" fmla="*/ 62844 w 251374"/>
              <a:gd name="connsiteY5" fmla="*/ 125687 h 507492"/>
              <a:gd name="connsiteX6" fmla="*/ 0 w 251374"/>
              <a:gd name="connsiteY6" fmla="*/ 125687 h 507492"/>
              <a:gd name="connsiteX0" fmla="*/ 0 w 251374"/>
              <a:gd name="connsiteY0" fmla="*/ 125687 h 497967"/>
              <a:gd name="connsiteX1" fmla="*/ 125687 w 251374"/>
              <a:gd name="connsiteY1" fmla="*/ 0 h 497967"/>
              <a:gd name="connsiteX2" fmla="*/ 251374 w 251374"/>
              <a:gd name="connsiteY2" fmla="*/ 125687 h 497967"/>
              <a:gd name="connsiteX3" fmla="*/ 188531 w 251374"/>
              <a:gd name="connsiteY3" fmla="*/ 125687 h 497967"/>
              <a:gd name="connsiteX4" fmla="*/ 134556 w 251374"/>
              <a:gd name="connsiteY4" fmla="*/ 497967 h 497967"/>
              <a:gd name="connsiteX5" fmla="*/ 62844 w 251374"/>
              <a:gd name="connsiteY5" fmla="*/ 125687 h 497967"/>
              <a:gd name="connsiteX6" fmla="*/ 0 w 251374"/>
              <a:gd name="connsiteY6" fmla="*/ 125687 h 49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374" h="497967">
                <a:moveTo>
                  <a:pt x="0" y="125687"/>
                </a:moveTo>
                <a:lnTo>
                  <a:pt x="125687" y="0"/>
                </a:lnTo>
                <a:lnTo>
                  <a:pt x="251374" y="125687"/>
                </a:lnTo>
                <a:lnTo>
                  <a:pt x="188531" y="125687"/>
                </a:lnTo>
                <a:lnTo>
                  <a:pt x="134556" y="497967"/>
                </a:lnTo>
                <a:lnTo>
                  <a:pt x="62844" y="125687"/>
                </a:lnTo>
                <a:lnTo>
                  <a:pt x="0" y="12568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910298" y="2273388"/>
            <a:ext cx="2571355" cy="1870569"/>
          </a:xfrm>
          <a:custGeom>
            <a:avLst/>
            <a:gdLst>
              <a:gd name="connsiteX0" fmla="*/ 105702 w 2571355"/>
              <a:gd name="connsiteY0" fmla="*/ 1717587 h 1870569"/>
              <a:gd name="connsiteX1" fmla="*/ 213652 w 2571355"/>
              <a:gd name="connsiteY1" fmla="*/ 1508037 h 1870569"/>
              <a:gd name="connsiteX2" fmla="*/ 461302 w 2571355"/>
              <a:gd name="connsiteY2" fmla="*/ 1158787 h 1870569"/>
              <a:gd name="connsiteX3" fmla="*/ 740702 w 2571355"/>
              <a:gd name="connsiteY3" fmla="*/ 1006387 h 1870569"/>
              <a:gd name="connsiteX4" fmla="*/ 1032802 w 2571355"/>
              <a:gd name="connsiteY4" fmla="*/ 955587 h 1870569"/>
              <a:gd name="connsiteX5" fmla="*/ 1191552 w 2571355"/>
              <a:gd name="connsiteY5" fmla="*/ 834937 h 1870569"/>
              <a:gd name="connsiteX6" fmla="*/ 1109002 w 2571355"/>
              <a:gd name="connsiteY6" fmla="*/ 809537 h 1870569"/>
              <a:gd name="connsiteX7" fmla="*/ 886752 w 2571355"/>
              <a:gd name="connsiteY7" fmla="*/ 892087 h 1870569"/>
              <a:gd name="connsiteX8" fmla="*/ 601002 w 2571355"/>
              <a:gd name="connsiteY8" fmla="*/ 942887 h 1870569"/>
              <a:gd name="connsiteX9" fmla="*/ 315252 w 2571355"/>
              <a:gd name="connsiteY9" fmla="*/ 898437 h 1870569"/>
              <a:gd name="connsiteX10" fmla="*/ 112052 w 2571355"/>
              <a:gd name="connsiteY10" fmla="*/ 733337 h 1870569"/>
              <a:gd name="connsiteX11" fmla="*/ 10452 w 2571355"/>
              <a:gd name="connsiteY11" fmla="*/ 530137 h 1870569"/>
              <a:gd name="connsiteX12" fmla="*/ 10452 w 2571355"/>
              <a:gd name="connsiteY12" fmla="*/ 479337 h 1870569"/>
              <a:gd name="connsiteX13" fmla="*/ 73952 w 2571355"/>
              <a:gd name="connsiteY13" fmla="*/ 415837 h 1870569"/>
              <a:gd name="connsiteX14" fmla="*/ 150152 w 2571355"/>
              <a:gd name="connsiteY14" fmla="*/ 409487 h 1870569"/>
              <a:gd name="connsiteX15" fmla="*/ 207302 w 2571355"/>
              <a:gd name="connsiteY15" fmla="*/ 409487 h 1870569"/>
              <a:gd name="connsiteX16" fmla="*/ 258102 w 2571355"/>
              <a:gd name="connsiteY16" fmla="*/ 561887 h 1870569"/>
              <a:gd name="connsiteX17" fmla="*/ 385102 w 2571355"/>
              <a:gd name="connsiteY17" fmla="*/ 695237 h 1870569"/>
              <a:gd name="connsiteX18" fmla="*/ 512102 w 2571355"/>
              <a:gd name="connsiteY18" fmla="*/ 765087 h 1870569"/>
              <a:gd name="connsiteX19" fmla="*/ 823252 w 2571355"/>
              <a:gd name="connsiteY19" fmla="*/ 739687 h 1870569"/>
              <a:gd name="connsiteX20" fmla="*/ 1020102 w 2571355"/>
              <a:gd name="connsiteY20" fmla="*/ 466637 h 1870569"/>
              <a:gd name="connsiteX21" fmla="*/ 1216952 w 2571355"/>
              <a:gd name="connsiteY21" fmla="*/ 212637 h 1870569"/>
              <a:gd name="connsiteX22" fmla="*/ 1426502 w 2571355"/>
              <a:gd name="connsiteY22" fmla="*/ 91987 h 1870569"/>
              <a:gd name="connsiteX23" fmla="*/ 1610652 w 2571355"/>
              <a:gd name="connsiteY23" fmla="*/ 34837 h 1870569"/>
              <a:gd name="connsiteX24" fmla="*/ 1871002 w 2571355"/>
              <a:gd name="connsiteY24" fmla="*/ 3087 h 1870569"/>
              <a:gd name="connsiteX25" fmla="*/ 2144052 w 2571355"/>
              <a:gd name="connsiteY25" fmla="*/ 111037 h 1870569"/>
              <a:gd name="connsiteX26" fmla="*/ 2467902 w 2571355"/>
              <a:gd name="connsiteY26" fmla="*/ 415837 h 1870569"/>
              <a:gd name="connsiteX27" fmla="*/ 2569502 w 2571355"/>
              <a:gd name="connsiteY27" fmla="*/ 790487 h 1870569"/>
              <a:gd name="connsiteX28" fmla="*/ 2518702 w 2571355"/>
              <a:gd name="connsiteY28" fmla="*/ 1120687 h 1870569"/>
              <a:gd name="connsiteX29" fmla="*/ 2340902 w 2571355"/>
              <a:gd name="connsiteY29" fmla="*/ 1412787 h 1870569"/>
              <a:gd name="connsiteX30" fmla="*/ 2175802 w 2571355"/>
              <a:gd name="connsiteY30" fmla="*/ 1584237 h 1870569"/>
              <a:gd name="connsiteX31" fmla="*/ 2156752 w 2571355"/>
              <a:gd name="connsiteY31" fmla="*/ 1654087 h 1870569"/>
              <a:gd name="connsiteX32" fmla="*/ 2086902 w 2571355"/>
              <a:gd name="connsiteY32" fmla="*/ 1793787 h 1870569"/>
              <a:gd name="connsiteX33" fmla="*/ 1820202 w 2571355"/>
              <a:gd name="connsiteY33" fmla="*/ 1869987 h 1870569"/>
              <a:gd name="connsiteX34" fmla="*/ 1477302 w 2571355"/>
              <a:gd name="connsiteY34" fmla="*/ 1819187 h 1870569"/>
              <a:gd name="connsiteX35" fmla="*/ 1331252 w 2571355"/>
              <a:gd name="connsiteY35" fmla="*/ 1654087 h 1870569"/>
              <a:gd name="connsiteX36" fmla="*/ 1261402 w 2571355"/>
              <a:gd name="connsiteY36" fmla="*/ 1469937 h 1870569"/>
              <a:gd name="connsiteX37" fmla="*/ 1083602 w 2571355"/>
              <a:gd name="connsiteY37" fmla="*/ 1266737 h 1870569"/>
              <a:gd name="connsiteX38" fmla="*/ 874052 w 2571355"/>
              <a:gd name="connsiteY38" fmla="*/ 1234987 h 1870569"/>
              <a:gd name="connsiteX39" fmla="*/ 651802 w 2571355"/>
              <a:gd name="connsiteY39" fmla="*/ 1330237 h 1870569"/>
              <a:gd name="connsiteX40" fmla="*/ 474002 w 2571355"/>
              <a:gd name="connsiteY40" fmla="*/ 1641387 h 1870569"/>
              <a:gd name="connsiteX41" fmla="*/ 435902 w 2571355"/>
              <a:gd name="connsiteY41" fmla="*/ 1781087 h 1870569"/>
              <a:gd name="connsiteX42" fmla="*/ 289852 w 2571355"/>
              <a:gd name="connsiteY42" fmla="*/ 1800137 h 1870569"/>
              <a:gd name="connsiteX43" fmla="*/ 200952 w 2571355"/>
              <a:gd name="connsiteY43" fmla="*/ 1774737 h 1870569"/>
              <a:gd name="connsiteX44" fmla="*/ 105702 w 2571355"/>
              <a:gd name="connsiteY44" fmla="*/ 1717587 h 18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571355" h="1870569">
                <a:moveTo>
                  <a:pt x="105702" y="1717587"/>
                </a:moveTo>
                <a:cubicBezTo>
                  <a:pt x="107819" y="1673137"/>
                  <a:pt x="154385" y="1601170"/>
                  <a:pt x="213652" y="1508037"/>
                </a:cubicBezTo>
                <a:cubicBezTo>
                  <a:pt x="272919" y="1414904"/>
                  <a:pt x="373460" y="1242395"/>
                  <a:pt x="461302" y="1158787"/>
                </a:cubicBezTo>
                <a:cubicBezTo>
                  <a:pt x="549144" y="1075179"/>
                  <a:pt x="645452" y="1040254"/>
                  <a:pt x="740702" y="1006387"/>
                </a:cubicBezTo>
                <a:cubicBezTo>
                  <a:pt x="835952" y="972520"/>
                  <a:pt x="957660" y="984162"/>
                  <a:pt x="1032802" y="955587"/>
                </a:cubicBezTo>
                <a:cubicBezTo>
                  <a:pt x="1107944" y="927012"/>
                  <a:pt x="1178852" y="859279"/>
                  <a:pt x="1191552" y="834937"/>
                </a:cubicBezTo>
                <a:cubicBezTo>
                  <a:pt x="1204252" y="810595"/>
                  <a:pt x="1159802" y="800012"/>
                  <a:pt x="1109002" y="809537"/>
                </a:cubicBezTo>
                <a:cubicBezTo>
                  <a:pt x="1058202" y="819062"/>
                  <a:pt x="971419" y="869862"/>
                  <a:pt x="886752" y="892087"/>
                </a:cubicBezTo>
                <a:cubicBezTo>
                  <a:pt x="802085" y="914312"/>
                  <a:pt x="696252" y="941829"/>
                  <a:pt x="601002" y="942887"/>
                </a:cubicBezTo>
                <a:cubicBezTo>
                  <a:pt x="505752" y="943945"/>
                  <a:pt x="396744" y="933362"/>
                  <a:pt x="315252" y="898437"/>
                </a:cubicBezTo>
                <a:cubicBezTo>
                  <a:pt x="233760" y="863512"/>
                  <a:pt x="162852" y="794720"/>
                  <a:pt x="112052" y="733337"/>
                </a:cubicBezTo>
                <a:cubicBezTo>
                  <a:pt x="61252" y="671954"/>
                  <a:pt x="27385" y="572470"/>
                  <a:pt x="10452" y="530137"/>
                </a:cubicBezTo>
                <a:cubicBezTo>
                  <a:pt x="-6481" y="487804"/>
                  <a:pt x="-131" y="498387"/>
                  <a:pt x="10452" y="479337"/>
                </a:cubicBezTo>
                <a:cubicBezTo>
                  <a:pt x="21035" y="460287"/>
                  <a:pt x="50669" y="427479"/>
                  <a:pt x="73952" y="415837"/>
                </a:cubicBezTo>
                <a:cubicBezTo>
                  <a:pt x="97235" y="404195"/>
                  <a:pt x="127927" y="410545"/>
                  <a:pt x="150152" y="409487"/>
                </a:cubicBezTo>
                <a:cubicBezTo>
                  <a:pt x="172377" y="408429"/>
                  <a:pt x="189310" y="384087"/>
                  <a:pt x="207302" y="409487"/>
                </a:cubicBezTo>
                <a:cubicBezTo>
                  <a:pt x="225294" y="434887"/>
                  <a:pt x="228469" y="514262"/>
                  <a:pt x="258102" y="561887"/>
                </a:cubicBezTo>
                <a:cubicBezTo>
                  <a:pt x="287735" y="609512"/>
                  <a:pt x="342769" y="661370"/>
                  <a:pt x="385102" y="695237"/>
                </a:cubicBezTo>
                <a:cubicBezTo>
                  <a:pt x="427435" y="729104"/>
                  <a:pt x="439077" y="757679"/>
                  <a:pt x="512102" y="765087"/>
                </a:cubicBezTo>
                <a:cubicBezTo>
                  <a:pt x="585127" y="772495"/>
                  <a:pt x="738585" y="789429"/>
                  <a:pt x="823252" y="739687"/>
                </a:cubicBezTo>
                <a:cubicBezTo>
                  <a:pt x="907919" y="689945"/>
                  <a:pt x="954485" y="554479"/>
                  <a:pt x="1020102" y="466637"/>
                </a:cubicBezTo>
                <a:cubicBezTo>
                  <a:pt x="1085719" y="378795"/>
                  <a:pt x="1149219" y="275079"/>
                  <a:pt x="1216952" y="212637"/>
                </a:cubicBezTo>
                <a:cubicBezTo>
                  <a:pt x="1284685" y="150195"/>
                  <a:pt x="1360885" y="121620"/>
                  <a:pt x="1426502" y="91987"/>
                </a:cubicBezTo>
                <a:cubicBezTo>
                  <a:pt x="1492119" y="62354"/>
                  <a:pt x="1536569" y="49654"/>
                  <a:pt x="1610652" y="34837"/>
                </a:cubicBezTo>
                <a:cubicBezTo>
                  <a:pt x="1684735" y="20020"/>
                  <a:pt x="1782102" y="-9613"/>
                  <a:pt x="1871002" y="3087"/>
                </a:cubicBezTo>
                <a:cubicBezTo>
                  <a:pt x="1959902" y="15787"/>
                  <a:pt x="2044569" y="42245"/>
                  <a:pt x="2144052" y="111037"/>
                </a:cubicBezTo>
                <a:cubicBezTo>
                  <a:pt x="2243535" y="179829"/>
                  <a:pt x="2396994" y="302595"/>
                  <a:pt x="2467902" y="415837"/>
                </a:cubicBezTo>
                <a:cubicBezTo>
                  <a:pt x="2538810" y="529079"/>
                  <a:pt x="2561035" y="673012"/>
                  <a:pt x="2569502" y="790487"/>
                </a:cubicBezTo>
                <a:cubicBezTo>
                  <a:pt x="2577969" y="907962"/>
                  <a:pt x="2556802" y="1016970"/>
                  <a:pt x="2518702" y="1120687"/>
                </a:cubicBezTo>
                <a:cubicBezTo>
                  <a:pt x="2480602" y="1224404"/>
                  <a:pt x="2398052" y="1335529"/>
                  <a:pt x="2340902" y="1412787"/>
                </a:cubicBezTo>
                <a:cubicBezTo>
                  <a:pt x="2283752" y="1490045"/>
                  <a:pt x="2206494" y="1544020"/>
                  <a:pt x="2175802" y="1584237"/>
                </a:cubicBezTo>
                <a:cubicBezTo>
                  <a:pt x="2145110" y="1624454"/>
                  <a:pt x="2171569" y="1619162"/>
                  <a:pt x="2156752" y="1654087"/>
                </a:cubicBezTo>
                <a:cubicBezTo>
                  <a:pt x="2141935" y="1689012"/>
                  <a:pt x="2142994" y="1757804"/>
                  <a:pt x="2086902" y="1793787"/>
                </a:cubicBezTo>
                <a:cubicBezTo>
                  <a:pt x="2030810" y="1829770"/>
                  <a:pt x="1921802" y="1865754"/>
                  <a:pt x="1820202" y="1869987"/>
                </a:cubicBezTo>
                <a:cubicBezTo>
                  <a:pt x="1718602" y="1874220"/>
                  <a:pt x="1558794" y="1855170"/>
                  <a:pt x="1477302" y="1819187"/>
                </a:cubicBezTo>
                <a:cubicBezTo>
                  <a:pt x="1395810" y="1783204"/>
                  <a:pt x="1367235" y="1712295"/>
                  <a:pt x="1331252" y="1654087"/>
                </a:cubicBezTo>
                <a:cubicBezTo>
                  <a:pt x="1295269" y="1595879"/>
                  <a:pt x="1302677" y="1534495"/>
                  <a:pt x="1261402" y="1469937"/>
                </a:cubicBezTo>
                <a:cubicBezTo>
                  <a:pt x="1220127" y="1405379"/>
                  <a:pt x="1148160" y="1305895"/>
                  <a:pt x="1083602" y="1266737"/>
                </a:cubicBezTo>
                <a:cubicBezTo>
                  <a:pt x="1019044" y="1227579"/>
                  <a:pt x="946019" y="1224404"/>
                  <a:pt x="874052" y="1234987"/>
                </a:cubicBezTo>
                <a:cubicBezTo>
                  <a:pt x="802085" y="1245570"/>
                  <a:pt x="718477" y="1262504"/>
                  <a:pt x="651802" y="1330237"/>
                </a:cubicBezTo>
                <a:cubicBezTo>
                  <a:pt x="585127" y="1397970"/>
                  <a:pt x="509985" y="1566245"/>
                  <a:pt x="474002" y="1641387"/>
                </a:cubicBezTo>
                <a:cubicBezTo>
                  <a:pt x="438019" y="1716529"/>
                  <a:pt x="466594" y="1754629"/>
                  <a:pt x="435902" y="1781087"/>
                </a:cubicBezTo>
                <a:cubicBezTo>
                  <a:pt x="405210" y="1807545"/>
                  <a:pt x="329010" y="1801195"/>
                  <a:pt x="289852" y="1800137"/>
                </a:cubicBezTo>
                <a:cubicBezTo>
                  <a:pt x="250694" y="1799079"/>
                  <a:pt x="233760" y="1788495"/>
                  <a:pt x="200952" y="1774737"/>
                </a:cubicBezTo>
                <a:cubicBezTo>
                  <a:pt x="168144" y="1760979"/>
                  <a:pt x="103585" y="1762037"/>
                  <a:pt x="105702" y="1717587"/>
                </a:cubicBezTo>
                <a:close/>
              </a:path>
            </a:pathLst>
          </a:custGeom>
          <a:solidFill>
            <a:srgbClr val="E6A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374849" y="2102901"/>
            <a:ext cx="2725789" cy="2375617"/>
          </a:xfrm>
          <a:custGeom>
            <a:avLst/>
            <a:gdLst>
              <a:gd name="connsiteX0" fmla="*/ 565632 w 2746857"/>
              <a:gd name="connsiteY0" fmla="*/ 6887 h 2375617"/>
              <a:gd name="connsiteX1" fmla="*/ 841857 w 2746857"/>
              <a:gd name="connsiteY1" fmla="*/ 21174 h 2375617"/>
              <a:gd name="connsiteX2" fmla="*/ 1260957 w 2746857"/>
              <a:gd name="connsiteY2" fmla="*/ 78324 h 2375617"/>
              <a:gd name="connsiteX3" fmla="*/ 1360969 w 2746857"/>
              <a:gd name="connsiteY3" fmla="*/ 211674 h 2375617"/>
              <a:gd name="connsiteX4" fmla="*/ 1480032 w 2746857"/>
              <a:gd name="connsiteY4" fmla="*/ 387887 h 2375617"/>
              <a:gd name="connsiteX5" fmla="*/ 1499082 w 2746857"/>
              <a:gd name="connsiteY5" fmla="*/ 430749 h 2375617"/>
              <a:gd name="connsiteX6" fmla="*/ 1489557 w 2746857"/>
              <a:gd name="connsiteY6" fmla="*/ 511712 h 2375617"/>
              <a:gd name="connsiteX7" fmla="*/ 1518132 w 2746857"/>
              <a:gd name="connsiteY7" fmla="*/ 640299 h 2375617"/>
              <a:gd name="connsiteX8" fmla="*/ 1608619 w 2746857"/>
              <a:gd name="connsiteY8" fmla="*/ 764124 h 2375617"/>
              <a:gd name="connsiteX9" fmla="*/ 1751494 w 2746857"/>
              <a:gd name="connsiteY9" fmla="*/ 821274 h 2375617"/>
              <a:gd name="connsiteX10" fmla="*/ 2265844 w 2746857"/>
              <a:gd name="connsiteY10" fmla="*/ 806987 h 2375617"/>
              <a:gd name="connsiteX11" fmla="*/ 2680182 w 2746857"/>
              <a:gd name="connsiteY11" fmla="*/ 759362 h 2375617"/>
              <a:gd name="connsiteX12" fmla="*/ 2727807 w 2746857"/>
              <a:gd name="connsiteY12" fmla="*/ 749837 h 2375617"/>
              <a:gd name="connsiteX13" fmla="*/ 2727807 w 2746857"/>
              <a:gd name="connsiteY13" fmla="*/ 859374 h 2375617"/>
              <a:gd name="connsiteX14" fmla="*/ 2746857 w 2746857"/>
              <a:gd name="connsiteY14" fmla="*/ 959387 h 2375617"/>
              <a:gd name="connsiteX15" fmla="*/ 2732569 w 2746857"/>
              <a:gd name="connsiteY15" fmla="*/ 978437 h 2375617"/>
              <a:gd name="connsiteX16" fmla="*/ 2575407 w 2746857"/>
              <a:gd name="connsiteY16" fmla="*/ 983199 h 2375617"/>
              <a:gd name="connsiteX17" fmla="*/ 2251557 w 2746857"/>
              <a:gd name="connsiteY17" fmla="*/ 1016537 h 2375617"/>
              <a:gd name="connsiteX18" fmla="*/ 2022957 w 2746857"/>
              <a:gd name="connsiteY18" fmla="*/ 1068924 h 2375617"/>
              <a:gd name="connsiteX19" fmla="*/ 1813407 w 2746857"/>
              <a:gd name="connsiteY19" fmla="*/ 1126074 h 2375617"/>
              <a:gd name="connsiteX20" fmla="*/ 1646719 w 2746857"/>
              <a:gd name="connsiteY20" fmla="*/ 1216562 h 2375617"/>
              <a:gd name="connsiteX21" fmla="*/ 1551469 w 2746857"/>
              <a:gd name="connsiteY21" fmla="*/ 1330862 h 2375617"/>
              <a:gd name="connsiteX22" fmla="*/ 1489557 w 2746857"/>
              <a:gd name="connsiteY22" fmla="*/ 1511837 h 2375617"/>
              <a:gd name="connsiteX23" fmla="*/ 1508607 w 2746857"/>
              <a:gd name="connsiteY23" fmla="*/ 1597562 h 2375617"/>
              <a:gd name="connsiteX24" fmla="*/ 1465744 w 2746857"/>
              <a:gd name="connsiteY24" fmla="*/ 1716624 h 2375617"/>
              <a:gd name="connsiteX25" fmla="*/ 1341919 w 2746857"/>
              <a:gd name="connsiteY25" fmla="*/ 1911887 h 2375617"/>
              <a:gd name="connsiteX26" fmla="*/ 1141894 w 2746857"/>
              <a:gd name="connsiteY26" fmla="*/ 2102387 h 2375617"/>
              <a:gd name="connsiteX27" fmla="*/ 689457 w 2746857"/>
              <a:gd name="connsiteY27" fmla="*/ 2340512 h 2375617"/>
              <a:gd name="connsiteX28" fmla="*/ 175107 w 2746857"/>
              <a:gd name="connsiteY28" fmla="*/ 2373849 h 2375617"/>
              <a:gd name="connsiteX29" fmla="*/ 22707 w 2746857"/>
              <a:gd name="connsiteY29" fmla="*/ 2335749 h 2375617"/>
              <a:gd name="connsiteX30" fmla="*/ 608494 w 2746857"/>
              <a:gd name="connsiteY30" fmla="*/ 2083337 h 2375617"/>
              <a:gd name="connsiteX31" fmla="*/ 884719 w 2746857"/>
              <a:gd name="connsiteY31" fmla="*/ 1945224 h 2375617"/>
              <a:gd name="connsiteX32" fmla="*/ 1118082 w 2746857"/>
              <a:gd name="connsiteY32" fmla="*/ 1726149 h 2375617"/>
              <a:gd name="connsiteX33" fmla="*/ 1294294 w 2746857"/>
              <a:gd name="connsiteY33" fmla="*/ 1307049 h 2375617"/>
              <a:gd name="connsiteX34" fmla="*/ 1322869 w 2746857"/>
              <a:gd name="connsiteY34" fmla="*/ 821274 h 2375617"/>
              <a:gd name="connsiteX35" fmla="*/ 1108557 w 2746857"/>
              <a:gd name="connsiteY35" fmla="*/ 411699 h 2375617"/>
              <a:gd name="connsiteX36" fmla="*/ 822807 w 2746857"/>
              <a:gd name="connsiteY36" fmla="*/ 125949 h 2375617"/>
              <a:gd name="connsiteX37" fmla="*/ 565632 w 2746857"/>
              <a:gd name="connsiteY37" fmla="*/ 6887 h 2375617"/>
              <a:gd name="connsiteX0" fmla="*/ 544564 w 2725789"/>
              <a:gd name="connsiteY0" fmla="*/ 6887 h 2375617"/>
              <a:gd name="connsiteX1" fmla="*/ 820789 w 2725789"/>
              <a:gd name="connsiteY1" fmla="*/ 21174 h 2375617"/>
              <a:gd name="connsiteX2" fmla="*/ 1239889 w 2725789"/>
              <a:gd name="connsiteY2" fmla="*/ 78324 h 2375617"/>
              <a:gd name="connsiteX3" fmla="*/ 1339901 w 2725789"/>
              <a:gd name="connsiteY3" fmla="*/ 211674 h 2375617"/>
              <a:gd name="connsiteX4" fmla="*/ 1458964 w 2725789"/>
              <a:gd name="connsiteY4" fmla="*/ 387887 h 2375617"/>
              <a:gd name="connsiteX5" fmla="*/ 1478014 w 2725789"/>
              <a:gd name="connsiteY5" fmla="*/ 430749 h 2375617"/>
              <a:gd name="connsiteX6" fmla="*/ 1468489 w 2725789"/>
              <a:gd name="connsiteY6" fmla="*/ 511712 h 2375617"/>
              <a:gd name="connsiteX7" fmla="*/ 1497064 w 2725789"/>
              <a:gd name="connsiteY7" fmla="*/ 640299 h 2375617"/>
              <a:gd name="connsiteX8" fmla="*/ 1587551 w 2725789"/>
              <a:gd name="connsiteY8" fmla="*/ 764124 h 2375617"/>
              <a:gd name="connsiteX9" fmla="*/ 1730426 w 2725789"/>
              <a:gd name="connsiteY9" fmla="*/ 821274 h 2375617"/>
              <a:gd name="connsiteX10" fmla="*/ 2244776 w 2725789"/>
              <a:gd name="connsiteY10" fmla="*/ 806987 h 2375617"/>
              <a:gd name="connsiteX11" fmla="*/ 2659114 w 2725789"/>
              <a:gd name="connsiteY11" fmla="*/ 759362 h 2375617"/>
              <a:gd name="connsiteX12" fmla="*/ 2706739 w 2725789"/>
              <a:gd name="connsiteY12" fmla="*/ 749837 h 2375617"/>
              <a:gd name="connsiteX13" fmla="*/ 2706739 w 2725789"/>
              <a:gd name="connsiteY13" fmla="*/ 859374 h 2375617"/>
              <a:gd name="connsiteX14" fmla="*/ 2725789 w 2725789"/>
              <a:gd name="connsiteY14" fmla="*/ 959387 h 2375617"/>
              <a:gd name="connsiteX15" fmla="*/ 2711501 w 2725789"/>
              <a:gd name="connsiteY15" fmla="*/ 978437 h 2375617"/>
              <a:gd name="connsiteX16" fmla="*/ 2554339 w 2725789"/>
              <a:gd name="connsiteY16" fmla="*/ 983199 h 2375617"/>
              <a:gd name="connsiteX17" fmla="*/ 2230489 w 2725789"/>
              <a:gd name="connsiteY17" fmla="*/ 1016537 h 2375617"/>
              <a:gd name="connsiteX18" fmla="*/ 2001889 w 2725789"/>
              <a:gd name="connsiteY18" fmla="*/ 1068924 h 2375617"/>
              <a:gd name="connsiteX19" fmla="*/ 1792339 w 2725789"/>
              <a:gd name="connsiteY19" fmla="*/ 1126074 h 2375617"/>
              <a:gd name="connsiteX20" fmla="*/ 1625651 w 2725789"/>
              <a:gd name="connsiteY20" fmla="*/ 1216562 h 2375617"/>
              <a:gd name="connsiteX21" fmla="*/ 1530401 w 2725789"/>
              <a:gd name="connsiteY21" fmla="*/ 1330862 h 2375617"/>
              <a:gd name="connsiteX22" fmla="*/ 1468489 w 2725789"/>
              <a:gd name="connsiteY22" fmla="*/ 1511837 h 2375617"/>
              <a:gd name="connsiteX23" fmla="*/ 1487539 w 2725789"/>
              <a:gd name="connsiteY23" fmla="*/ 1597562 h 2375617"/>
              <a:gd name="connsiteX24" fmla="*/ 1444676 w 2725789"/>
              <a:gd name="connsiteY24" fmla="*/ 1716624 h 2375617"/>
              <a:gd name="connsiteX25" fmla="*/ 1320851 w 2725789"/>
              <a:gd name="connsiteY25" fmla="*/ 1911887 h 2375617"/>
              <a:gd name="connsiteX26" fmla="*/ 1120826 w 2725789"/>
              <a:gd name="connsiteY26" fmla="*/ 2102387 h 2375617"/>
              <a:gd name="connsiteX27" fmla="*/ 668389 w 2725789"/>
              <a:gd name="connsiteY27" fmla="*/ 2340512 h 2375617"/>
              <a:gd name="connsiteX28" fmla="*/ 154039 w 2725789"/>
              <a:gd name="connsiteY28" fmla="*/ 2373849 h 2375617"/>
              <a:gd name="connsiteX29" fmla="*/ 1639 w 2725789"/>
              <a:gd name="connsiteY29" fmla="*/ 2335749 h 2375617"/>
              <a:gd name="connsiteX30" fmla="*/ 587426 w 2725789"/>
              <a:gd name="connsiteY30" fmla="*/ 2083337 h 2375617"/>
              <a:gd name="connsiteX31" fmla="*/ 863651 w 2725789"/>
              <a:gd name="connsiteY31" fmla="*/ 1945224 h 2375617"/>
              <a:gd name="connsiteX32" fmla="*/ 1097014 w 2725789"/>
              <a:gd name="connsiteY32" fmla="*/ 1726149 h 2375617"/>
              <a:gd name="connsiteX33" fmla="*/ 1273226 w 2725789"/>
              <a:gd name="connsiteY33" fmla="*/ 1307049 h 2375617"/>
              <a:gd name="connsiteX34" fmla="*/ 1301801 w 2725789"/>
              <a:gd name="connsiteY34" fmla="*/ 821274 h 2375617"/>
              <a:gd name="connsiteX35" fmla="*/ 1087489 w 2725789"/>
              <a:gd name="connsiteY35" fmla="*/ 411699 h 2375617"/>
              <a:gd name="connsiteX36" fmla="*/ 801739 w 2725789"/>
              <a:gd name="connsiteY36" fmla="*/ 125949 h 2375617"/>
              <a:gd name="connsiteX37" fmla="*/ 544564 w 2725789"/>
              <a:gd name="connsiteY37" fmla="*/ 6887 h 237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725789" h="2375617">
                <a:moveTo>
                  <a:pt x="544564" y="6887"/>
                </a:moveTo>
                <a:cubicBezTo>
                  <a:pt x="547739" y="-10576"/>
                  <a:pt x="704902" y="9268"/>
                  <a:pt x="820789" y="21174"/>
                </a:cubicBezTo>
                <a:cubicBezTo>
                  <a:pt x="936676" y="33080"/>
                  <a:pt x="1165277" y="65624"/>
                  <a:pt x="1239889" y="78324"/>
                </a:cubicBezTo>
                <a:lnTo>
                  <a:pt x="1339901" y="211674"/>
                </a:lnTo>
                <a:lnTo>
                  <a:pt x="1458964" y="387887"/>
                </a:lnTo>
                <a:lnTo>
                  <a:pt x="1478014" y="430749"/>
                </a:lnTo>
                <a:cubicBezTo>
                  <a:pt x="1474839" y="457737"/>
                  <a:pt x="1465314" y="476787"/>
                  <a:pt x="1468489" y="511712"/>
                </a:cubicBezTo>
                <a:cubicBezTo>
                  <a:pt x="1471664" y="546637"/>
                  <a:pt x="1477220" y="598230"/>
                  <a:pt x="1497064" y="640299"/>
                </a:cubicBezTo>
                <a:cubicBezTo>
                  <a:pt x="1516908" y="682368"/>
                  <a:pt x="1548657" y="733962"/>
                  <a:pt x="1587551" y="764124"/>
                </a:cubicBezTo>
                <a:cubicBezTo>
                  <a:pt x="1626445" y="794286"/>
                  <a:pt x="1643907" y="814924"/>
                  <a:pt x="1730426" y="821274"/>
                </a:cubicBezTo>
                <a:lnTo>
                  <a:pt x="2244776" y="806987"/>
                </a:lnTo>
                <a:lnTo>
                  <a:pt x="2659114" y="759362"/>
                </a:lnTo>
                <a:lnTo>
                  <a:pt x="2706739" y="749837"/>
                </a:lnTo>
                <a:lnTo>
                  <a:pt x="2706739" y="859374"/>
                </a:lnTo>
                <a:lnTo>
                  <a:pt x="2725789" y="959387"/>
                </a:lnTo>
                <a:lnTo>
                  <a:pt x="2711501" y="978437"/>
                </a:lnTo>
                <a:lnTo>
                  <a:pt x="2554339" y="983199"/>
                </a:lnTo>
                <a:lnTo>
                  <a:pt x="2230489" y="1016537"/>
                </a:lnTo>
                <a:lnTo>
                  <a:pt x="2001889" y="1068924"/>
                </a:lnTo>
                <a:lnTo>
                  <a:pt x="1792339" y="1126074"/>
                </a:lnTo>
                <a:cubicBezTo>
                  <a:pt x="1736776" y="1156237"/>
                  <a:pt x="1669307" y="1182431"/>
                  <a:pt x="1625651" y="1216562"/>
                </a:cubicBezTo>
                <a:cubicBezTo>
                  <a:pt x="1581995" y="1250693"/>
                  <a:pt x="1556595" y="1281650"/>
                  <a:pt x="1530401" y="1330862"/>
                </a:cubicBezTo>
                <a:cubicBezTo>
                  <a:pt x="1504207" y="1380075"/>
                  <a:pt x="1475633" y="1467387"/>
                  <a:pt x="1468489" y="1511837"/>
                </a:cubicBezTo>
                <a:cubicBezTo>
                  <a:pt x="1461345" y="1556287"/>
                  <a:pt x="1474442" y="1576924"/>
                  <a:pt x="1487539" y="1597562"/>
                </a:cubicBezTo>
                <a:cubicBezTo>
                  <a:pt x="1473251" y="1637249"/>
                  <a:pt x="1472457" y="1664237"/>
                  <a:pt x="1444676" y="1716624"/>
                </a:cubicBezTo>
                <a:cubicBezTo>
                  <a:pt x="1416895" y="1769011"/>
                  <a:pt x="1374826" y="1847593"/>
                  <a:pt x="1320851" y="1911887"/>
                </a:cubicBezTo>
                <a:cubicBezTo>
                  <a:pt x="1266876" y="1976181"/>
                  <a:pt x="1229570" y="2030950"/>
                  <a:pt x="1120826" y="2102387"/>
                </a:cubicBezTo>
                <a:cubicBezTo>
                  <a:pt x="1012082" y="2173824"/>
                  <a:pt x="829520" y="2295268"/>
                  <a:pt x="668389" y="2340512"/>
                </a:cubicBezTo>
                <a:cubicBezTo>
                  <a:pt x="507258" y="2385756"/>
                  <a:pt x="265164" y="2374643"/>
                  <a:pt x="154039" y="2373849"/>
                </a:cubicBezTo>
                <a:cubicBezTo>
                  <a:pt x="42914" y="2373055"/>
                  <a:pt x="-10267" y="2339718"/>
                  <a:pt x="1639" y="2335749"/>
                </a:cubicBezTo>
                <a:cubicBezTo>
                  <a:pt x="13545" y="2331780"/>
                  <a:pt x="443757" y="2148425"/>
                  <a:pt x="587426" y="2083337"/>
                </a:cubicBezTo>
                <a:cubicBezTo>
                  <a:pt x="731095" y="2018250"/>
                  <a:pt x="778720" y="2004755"/>
                  <a:pt x="863651" y="1945224"/>
                </a:cubicBezTo>
                <a:cubicBezTo>
                  <a:pt x="948582" y="1885693"/>
                  <a:pt x="1028752" y="1832511"/>
                  <a:pt x="1097014" y="1726149"/>
                </a:cubicBezTo>
                <a:cubicBezTo>
                  <a:pt x="1165276" y="1619787"/>
                  <a:pt x="1239095" y="1457861"/>
                  <a:pt x="1273226" y="1307049"/>
                </a:cubicBezTo>
                <a:cubicBezTo>
                  <a:pt x="1307357" y="1156237"/>
                  <a:pt x="1332757" y="970499"/>
                  <a:pt x="1301801" y="821274"/>
                </a:cubicBezTo>
                <a:cubicBezTo>
                  <a:pt x="1270845" y="672049"/>
                  <a:pt x="1170833" y="527586"/>
                  <a:pt x="1087489" y="411699"/>
                </a:cubicBezTo>
                <a:cubicBezTo>
                  <a:pt x="1004145" y="295812"/>
                  <a:pt x="892226" y="190243"/>
                  <a:pt x="801739" y="125949"/>
                </a:cubicBezTo>
                <a:cubicBezTo>
                  <a:pt x="711252" y="61655"/>
                  <a:pt x="541389" y="24350"/>
                  <a:pt x="544564" y="6887"/>
                </a:cubicBezTo>
                <a:close/>
              </a:path>
            </a:pathLst>
          </a:cu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361950"/>
            <a:ext cx="7010400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When blood passes through the glomerulus, it gets filtered.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734020"/>
            <a:ext cx="7848600" cy="92333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Urea, uric acid, ammonia, water and other useful substances get filtered out from the blood and this fluid collects in the bowman’s capsule.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143" y="1400050"/>
            <a:ext cx="4796657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This fluid is called as glomerular filtrate.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0143" y="1717550"/>
            <a:ext cx="4796657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filtered blood is sent back to the heart through the renal vain.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344918"/>
            <a:ext cx="6829796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This blood enters the glomerulus through the renal artery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8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95062E-6 L 0.00868 -0.07747 C 0.01927 -0.07129 0.03073 -0.11172 0.0467 -0.11543 C 0.06268 -0.11913 0.08785 -0.09043 0.10452 -0.09969 C 0.12257 -0.0929 0.14028 -0.18209 0.14705 -0.1716 C 0.15382 -0.16111 0.13629 -0.05308 0.14566 -0.03734 L 0.20452 -0.07777 " pathEditMode="relative" rAng="0" ptsTypes="FfafaFF">
                                      <p:cBhvr>
                                        <p:cTn id="5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910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3827E-6 C 0.00087 -0.01081 -0.01111 -0.0392 0.00452 -0.06389 C 0.02031 -0.08859 0.0809 -0.11945 0.09462 -0.14784 C 0.10834 -0.17624 0.08143 -0.21204 0.08698 -0.23272 C 0.09254 -0.25309 0.1191 -0.30494 0.12761 -0.27068 C 0.13646 -0.23612 0.1316 -0.04414 0.13959 -0.02408 C 0.1474 -0.00433 0.16945 -0.10556 0.17552 -0.15093 C 0.18177 -0.19661 0.17518 -0.26698 0.17518 -0.29846 " pathEditMode="relative" rAng="0" ptsTypes="faaafaaf">
                                      <p:cBhvr>
                                        <p:cTn id="5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-152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753E-6 C 0.00573 -0.0176 0.01737 -0.08334 0.03455 -0.10525 C 0.05174 -0.12747 0.09098 -0.11112 0.10278 -0.13303 C 0.11459 -0.15463 0.09879 -0.24846 0.10452 -0.23426 C 0.11059 -0.22007 0.12362 -0.07161 0.13785 -0.04723 C 0.15209 -0.02315 0.17848 -0.05309 0.18993 -0.08951 C 0.20139 -0.12624 0.20348 -0.22871 0.20747 -0.26574 " pathEditMode="relative" rAng="0" ptsTypes="faaaaaf">
                                      <p:cBhvr>
                                        <p:cTn id="5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1330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6.17284E-7 C 0.0092 -0.02037 0.03681 -0.10216 0.0559 -0.11914 C 0.075 -0.13642 0.10087 -0.08426 0.11458 -0.10278 C 0.12847 -0.1213 0.12761 -0.22593 0.13837 -0.23148 C 0.14896 -0.23673 0.16215 -0.15247 0.17865 -0.13519 C 0.19514 -0.1179 0.22431 -0.12932 0.2375 -0.12685 " pathEditMode="relative" rAng="0" ptsTypes="faaaaf">
                                      <p:cBhvr>
                                        <p:cTn id="6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118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C 0.0125 -0.02006 0.05695 -0.09691 0.07552 -0.11821 C 0.09393 -0.13951 0.09167 -0.11111 0.11042 -0.12901 C 0.12952 -0.14691 0.16719 -0.21944 0.18889 -0.22716 C 0.21042 -0.23426 0.22952 -0.18488 0.24045 -0.17376 " pathEditMode="relative" rAng="0" ptsTypes="fafaF">
                                      <p:cBhvr>
                                        <p:cTn id="6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-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repeatCount="300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52 -0.07777 L 0.22379 -0.0774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300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-0.13179 L 0.24722 -0.1404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43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300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82 -0.18179 L 0.25382 -0.1978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8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300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 -0.29352 L 0.21163 -0.3280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-172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300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93 -0.25771 L 0.24045 -0.2935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-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83 -0.08611 L 0.25712 -0.0330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65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 -0.14599 L 0.28056 -0.1404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278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20155 L 0.29549 -0.1978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18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-0.29321 L 0.2783 -0.2836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463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7 -0.32253 L 0.25712 -0.3379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12 -0.03302 L 0.28125 -0.15524 L 0.35382 -0.1966 C 0.37292 -0.1966 0.42622 -0.19845 0.43386 -0.19814 " pathEditMode="relative" rAng="0" ptsTypes="FAfF">
                                      <p:cBhvr>
                                        <p:cTn id="1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827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9 -0.34784 L 0.29896 -0.18858 C 0.31302 -0.17963 0.35035 -0.19753 0.37222 -0.19753 C 0.39722 -0.19753 0.43333 -0.21204 0.44549 -0.21513 " pathEditMode="relative" rAng="0" ptsTypes="FffF">
                                      <p:cBhvr>
                                        <p:cTn id="1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839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49 -0.28673 L 0.30139 -0.20895 C 0.31546 -0.19661 0.34445 -0.19846 0.36632 -0.19846 C 0.39132 -0.19846 0.43889 -0.22624 0.45348 -0.23179 " pathEditMode="relative" rAng="0" ptsTypes="FffF">
                                      <p:cBhvr>
                                        <p:cTn id="1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4506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3 -0.19475 L 0.37031 -0.20586 C 0.38438 -0.20833 0.42483 -0.20586 0.4467 -0.20586 " pathEditMode="relative" rAng="0" ptsTypes="FfF">
                                      <p:cBhvr>
                                        <p:cTn id="1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-679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9 -0.13055 L 0.3658 -0.17469 C 0.37986 -0.18457 0.40087 -0.18981 0.42275 -0.18981 C 0.44775 -0.18981 0.46215 -0.19012 0.47205 -0.18765 " pathEditMode="relative" rAng="0" ptsTypes="FffF">
                                      <p:cBhvr>
                                        <p:cTn id="18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11" grpId="0" animBg="1"/>
      <p:bldP spid="12" grpId="0" animBg="1"/>
      <p:bldP spid="13" grpId="0" animBg="1"/>
      <p:bldP spid="3" grpId="0" animBg="1"/>
      <p:bldP spid="3" grpId="1" animBg="1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Freeform 5138"/>
          <p:cNvSpPr/>
          <p:nvPr/>
        </p:nvSpPr>
        <p:spPr>
          <a:xfrm>
            <a:off x="1288257" y="1981793"/>
            <a:ext cx="1765562" cy="1938205"/>
          </a:xfrm>
          <a:custGeom>
            <a:avLst/>
            <a:gdLst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24368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24368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73948 w 1631998"/>
              <a:gd name="connsiteY31" fmla="*/ 667218 h 1791594"/>
              <a:gd name="connsiteX0" fmla="*/ 973948 w 1631998"/>
              <a:gd name="connsiteY0" fmla="*/ 667218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73948 w 1631998"/>
              <a:gd name="connsiteY32" fmla="*/ 667218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72348 w 1631998"/>
              <a:gd name="connsiteY2" fmla="*/ 495768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58048 w 1631998"/>
              <a:gd name="connsiteY23" fmla="*/ 260818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789798 w 1631998"/>
              <a:gd name="connsiteY12" fmla="*/ 108418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807407 w 1631998"/>
              <a:gd name="connsiteY12" fmla="*/ 101814 h 1791594"/>
              <a:gd name="connsiteX13" fmla="*/ 700898 w 1631998"/>
              <a:gd name="connsiteY13" fmla="*/ 44918 h 1791594"/>
              <a:gd name="connsiteX14" fmla="*/ 624698 w 1631998"/>
              <a:gd name="connsiteY14" fmla="*/ 19518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16 h 1791594"/>
              <a:gd name="connsiteX1" fmla="*/ 865998 w 1631998"/>
              <a:gd name="connsiteY1" fmla="*/ 654518 h 1791594"/>
              <a:gd name="connsiteX2" fmla="*/ 845935 w 1631998"/>
              <a:gd name="connsiteY2" fmla="*/ 453947 h 1791594"/>
              <a:gd name="connsiteX3" fmla="*/ 853298 w 1631998"/>
              <a:gd name="connsiteY3" fmla="*/ 190968 h 1791594"/>
              <a:gd name="connsiteX4" fmla="*/ 948548 w 1631998"/>
              <a:gd name="connsiteY4" fmla="*/ 114768 h 1791594"/>
              <a:gd name="connsiteX5" fmla="*/ 1227948 w 1631998"/>
              <a:gd name="connsiteY5" fmla="*/ 95718 h 1791594"/>
              <a:gd name="connsiteX6" fmla="*/ 1462898 w 1631998"/>
              <a:gd name="connsiteY6" fmla="*/ 114768 h 1791594"/>
              <a:gd name="connsiteX7" fmla="*/ 1621648 w 1631998"/>
              <a:gd name="connsiteY7" fmla="*/ 70318 h 1791594"/>
              <a:gd name="connsiteX8" fmla="*/ 1589898 w 1631998"/>
              <a:gd name="connsiteY8" fmla="*/ 468 h 1791594"/>
              <a:gd name="connsiteX9" fmla="*/ 1373998 w 1631998"/>
              <a:gd name="connsiteY9" fmla="*/ 38568 h 1791594"/>
              <a:gd name="connsiteX10" fmla="*/ 1145398 w 1631998"/>
              <a:gd name="connsiteY10" fmla="*/ 13168 h 1791594"/>
              <a:gd name="connsiteX11" fmla="*/ 910448 w 1631998"/>
              <a:gd name="connsiteY11" fmla="*/ 44918 h 1791594"/>
              <a:gd name="connsiteX12" fmla="*/ 807407 w 1631998"/>
              <a:gd name="connsiteY12" fmla="*/ 101814 h 1791594"/>
              <a:gd name="connsiteX13" fmla="*/ 700898 w 1631998"/>
              <a:gd name="connsiteY13" fmla="*/ 44918 h 1791594"/>
              <a:gd name="connsiteX14" fmla="*/ 598285 w 1631998"/>
              <a:gd name="connsiteY14" fmla="*/ 15116 h 1791594"/>
              <a:gd name="connsiteX15" fmla="*/ 415148 w 1631998"/>
              <a:gd name="connsiteY15" fmla="*/ 25868 h 1791594"/>
              <a:gd name="connsiteX16" fmla="*/ 180198 w 1631998"/>
              <a:gd name="connsiteY16" fmla="*/ 32218 h 1791594"/>
              <a:gd name="connsiteX17" fmla="*/ 34148 w 1631998"/>
              <a:gd name="connsiteY17" fmla="*/ 6818 h 1791594"/>
              <a:gd name="connsiteX18" fmla="*/ 2398 w 1631998"/>
              <a:gd name="connsiteY18" fmla="*/ 57618 h 1791594"/>
              <a:gd name="connsiteX19" fmla="*/ 78598 w 1631998"/>
              <a:gd name="connsiteY19" fmla="*/ 89368 h 1791594"/>
              <a:gd name="connsiteX20" fmla="*/ 307198 w 1631998"/>
              <a:gd name="connsiteY20" fmla="*/ 114768 h 1791594"/>
              <a:gd name="connsiteX21" fmla="*/ 586598 w 1631998"/>
              <a:gd name="connsiteY21" fmla="*/ 102068 h 1791594"/>
              <a:gd name="connsiteX22" fmla="*/ 745348 w 1631998"/>
              <a:gd name="connsiteY22" fmla="*/ 165568 h 1791594"/>
              <a:gd name="connsiteX23" fmla="*/ 771254 w 1631998"/>
              <a:gd name="connsiteY23" fmla="*/ 269623 h 1791594"/>
              <a:gd name="connsiteX24" fmla="*/ 777098 w 1631998"/>
              <a:gd name="connsiteY24" fmla="*/ 749768 h 1791594"/>
              <a:gd name="connsiteX25" fmla="*/ 770748 w 1631998"/>
              <a:gd name="connsiteY25" fmla="*/ 1784818 h 1791594"/>
              <a:gd name="connsiteX26" fmla="*/ 865998 w 1631998"/>
              <a:gd name="connsiteY26" fmla="*/ 1791168 h 1791594"/>
              <a:gd name="connsiteX27" fmla="*/ 865998 w 1631998"/>
              <a:gd name="connsiteY27" fmla="*/ 1721318 h 1791594"/>
              <a:gd name="connsiteX28" fmla="*/ 859648 w 1631998"/>
              <a:gd name="connsiteY28" fmla="*/ 1327618 h 1791594"/>
              <a:gd name="connsiteX29" fmla="*/ 853298 w 1631998"/>
              <a:gd name="connsiteY29" fmla="*/ 825968 h 1791594"/>
              <a:gd name="connsiteX30" fmla="*/ 853298 w 1631998"/>
              <a:gd name="connsiteY30" fmla="*/ 739776 h 1791594"/>
              <a:gd name="connsiteX31" fmla="*/ 986385 w 1631998"/>
              <a:gd name="connsiteY31" fmla="*/ 683366 h 1791594"/>
              <a:gd name="connsiteX32" fmla="*/ 982753 w 1631998"/>
              <a:gd name="connsiteY32" fmla="*/ 660616 h 1791594"/>
              <a:gd name="connsiteX0" fmla="*/ 982753 w 1631998"/>
              <a:gd name="connsiteY0" fmla="*/ 660602 h 1791580"/>
              <a:gd name="connsiteX1" fmla="*/ 865998 w 1631998"/>
              <a:gd name="connsiteY1" fmla="*/ 654504 h 1791580"/>
              <a:gd name="connsiteX2" fmla="*/ 845935 w 1631998"/>
              <a:gd name="connsiteY2" fmla="*/ 453933 h 1791580"/>
              <a:gd name="connsiteX3" fmla="*/ 853298 w 1631998"/>
              <a:gd name="connsiteY3" fmla="*/ 190954 h 1791580"/>
              <a:gd name="connsiteX4" fmla="*/ 948548 w 1631998"/>
              <a:gd name="connsiteY4" fmla="*/ 114754 h 1791580"/>
              <a:gd name="connsiteX5" fmla="*/ 1227948 w 1631998"/>
              <a:gd name="connsiteY5" fmla="*/ 95704 h 1791580"/>
              <a:gd name="connsiteX6" fmla="*/ 1462898 w 1631998"/>
              <a:gd name="connsiteY6" fmla="*/ 114754 h 1791580"/>
              <a:gd name="connsiteX7" fmla="*/ 1621648 w 1631998"/>
              <a:gd name="connsiteY7" fmla="*/ 70304 h 1791580"/>
              <a:gd name="connsiteX8" fmla="*/ 1589898 w 1631998"/>
              <a:gd name="connsiteY8" fmla="*/ 454 h 1791580"/>
              <a:gd name="connsiteX9" fmla="*/ 1373998 w 1631998"/>
              <a:gd name="connsiteY9" fmla="*/ 38554 h 1791580"/>
              <a:gd name="connsiteX10" fmla="*/ 1101376 w 1631998"/>
              <a:gd name="connsiteY10" fmla="*/ 4350 h 1791580"/>
              <a:gd name="connsiteX11" fmla="*/ 910448 w 1631998"/>
              <a:gd name="connsiteY11" fmla="*/ 44904 h 1791580"/>
              <a:gd name="connsiteX12" fmla="*/ 807407 w 1631998"/>
              <a:gd name="connsiteY12" fmla="*/ 101800 h 1791580"/>
              <a:gd name="connsiteX13" fmla="*/ 700898 w 1631998"/>
              <a:gd name="connsiteY13" fmla="*/ 44904 h 1791580"/>
              <a:gd name="connsiteX14" fmla="*/ 598285 w 1631998"/>
              <a:gd name="connsiteY14" fmla="*/ 15102 h 1791580"/>
              <a:gd name="connsiteX15" fmla="*/ 415148 w 1631998"/>
              <a:gd name="connsiteY15" fmla="*/ 25854 h 1791580"/>
              <a:gd name="connsiteX16" fmla="*/ 180198 w 1631998"/>
              <a:gd name="connsiteY16" fmla="*/ 32204 h 1791580"/>
              <a:gd name="connsiteX17" fmla="*/ 34148 w 1631998"/>
              <a:gd name="connsiteY17" fmla="*/ 6804 h 1791580"/>
              <a:gd name="connsiteX18" fmla="*/ 2398 w 1631998"/>
              <a:gd name="connsiteY18" fmla="*/ 57604 h 1791580"/>
              <a:gd name="connsiteX19" fmla="*/ 78598 w 1631998"/>
              <a:gd name="connsiteY19" fmla="*/ 89354 h 1791580"/>
              <a:gd name="connsiteX20" fmla="*/ 307198 w 1631998"/>
              <a:gd name="connsiteY20" fmla="*/ 114754 h 1791580"/>
              <a:gd name="connsiteX21" fmla="*/ 586598 w 1631998"/>
              <a:gd name="connsiteY21" fmla="*/ 102054 h 1791580"/>
              <a:gd name="connsiteX22" fmla="*/ 745348 w 1631998"/>
              <a:gd name="connsiteY22" fmla="*/ 165554 h 1791580"/>
              <a:gd name="connsiteX23" fmla="*/ 771254 w 1631998"/>
              <a:gd name="connsiteY23" fmla="*/ 269609 h 1791580"/>
              <a:gd name="connsiteX24" fmla="*/ 777098 w 1631998"/>
              <a:gd name="connsiteY24" fmla="*/ 749754 h 1791580"/>
              <a:gd name="connsiteX25" fmla="*/ 770748 w 1631998"/>
              <a:gd name="connsiteY25" fmla="*/ 1784804 h 1791580"/>
              <a:gd name="connsiteX26" fmla="*/ 865998 w 1631998"/>
              <a:gd name="connsiteY26" fmla="*/ 1791154 h 1791580"/>
              <a:gd name="connsiteX27" fmla="*/ 865998 w 1631998"/>
              <a:gd name="connsiteY27" fmla="*/ 1721304 h 1791580"/>
              <a:gd name="connsiteX28" fmla="*/ 859648 w 1631998"/>
              <a:gd name="connsiteY28" fmla="*/ 1327604 h 1791580"/>
              <a:gd name="connsiteX29" fmla="*/ 853298 w 1631998"/>
              <a:gd name="connsiteY29" fmla="*/ 825954 h 1791580"/>
              <a:gd name="connsiteX30" fmla="*/ 853298 w 1631998"/>
              <a:gd name="connsiteY30" fmla="*/ 739762 h 1791580"/>
              <a:gd name="connsiteX31" fmla="*/ 986385 w 1631998"/>
              <a:gd name="connsiteY31" fmla="*/ 683352 h 1791580"/>
              <a:gd name="connsiteX32" fmla="*/ 982753 w 1631998"/>
              <a:gd name="connsiteY32" fmla="*/ 660602 h 1791580"/>
              <a:gd name="connsiteX0" fmla="*/ 982753 w 1631998"/>
              <a:gd name="connsiteY0" fmla="*/ 660602 h 1791580"/>
              <a:gd name="connsiteX1" fmla="*/ 865998 w 1631998"/>
              <a:gd name="connsiteY1" fmla="*/ 654504 h 1791580"/>
              <a:gd name="connsiteX2" fmla="*/ 845935 w 1631998"/>
              <a:gd name="connsiteY2" fmla="*/ 453933 h 1791580"/>
              <a:gd name="connsiteX3" fmla="*/ 853298 w 1631998"/>
              <a:gd name="connsiteY3" fmla="*/ 190954 h 1791580"/>
              <a:gd name="connsiteX4" fmla="*/ 948548 w 1631998"/>
              <a:gd name="connsiteY4" fmla="*/ 114754 h 1791580"/>
              <a:gd name="connsiteX5" fmla="*/ 1153111 w 1631998"/>
              <a:gd name="connsiteY5" fmla="*/ 78096 h 1791580"/>
              <a:gd name="connsiteX6" fmla="*/ 1462898 w 1631998"/>
              <a:gd name="connsiteY6" fmla="*/ 114754 h 1791580"/>
              <a:gd name="connsiteX7" fmla="*/ 1621648 w 1631998"/>
              <a:gd name="connsiteY7" fmla="*/ 70304 h 1791580"/>
              <a:gd name="connsiteX8" fmla="*/ 1589898 w 1631998"/>
              <a:gd name="connsiteY8" fmla="*/ 454 h 1791580"/>
              <a:gd name="connsiteX9" fmla="*/ 1373998 w 1631998"/>
              <a:gd name="connsiteY9" fmla="*/ 38554 h 1791580"/>
              <a:gd name="connsiteX10" fmla="*/ 1101376 w 1631998"/>
              <a:gd name="connsiteY10" fmla="*/ 4350 h 1791580"/>
              <a:gd name="connsiteX11" fmla="*/ 910448 w 1631998"/>
              <a:gd name="connsiteY11" fmla="*/ 44904 h 1791580"/>
              <a:gd name="connsiteX12" fmla="*/ 807407 w 1631998"/>
              <a:gd name="connsiteY12" fmla="*/ 101800 h 1791580"/>
              <a:gd name="connsiteX13" fmla="*/ 700898 w 1631998"/>
              <a:gd name="connsiteY13" fmla="*/ 44904 h 1791580"/>
              <a:gd name="connsiteX14" fmla="*/ 598285 w 1631998"/>
              <a:gd name="connsiteY14" fmla="*/ 15102 h 1791580"/>
              <a:gd name="connsiteX15" fmla="*/ 415148 w 1631998"/>
              <a:gd name="connsiteY15" fmla="*/ 25854 h 1791580"/>
              <a:gd name="connsiteX16" fmla="*/ 180198 w 1631998"/>
              <a:gd name="connsiteY16" fmla="*/ 32204 h 1791580"/>
              <a:gd name="connsiteX17" fmla="*/ 34148 w 1631998"/>
              <a:gd name="connsiteY17" fmla="*/ 6804 h 1791580"/>
              <a:gd name="connsiteX18" fmla="*/ 2398 w 1631998"/>
              <a:gd name="connsiteY18" fmla="*/ 57604 h 1791580"/>
              <a:gd name="connsiteX19" fmla="*/ 78598 w 1631998"/>
              <a:gd name="connsiteY19" fmla="*/ 89354 h 1791580"/>
              <a:gd name="connsiteX20" fmla="*/ 307198 w 1631998"/>
              <a:gd name="connsiteY20" fmla="*/ 114754 h 1791580"/>
              <a:gd name="connsiteX21" fmla="*/ 586598 w 1631998"/>
              <a:gd name="connsiteY21" fmla="*/ 102054 h 1791580"/>
              <a:gd name="connsiteX22" fmla="*/ 745348 w 1631998"/>
              <a:gd name="connsiteY22" fmla="*/ 165554 h 1791580"/>
              <a:gd name="connsiteX23" fmla="*/ 771254 w 1631998"/>
              <a:gd name="connsiteY23" fmla="*/ 269609 h 1791580"/>
              <a:gd name="connsiteX24" fmla="*/ 777098 w 1631998"/>
              <a:gd name="connsiteY24" fmla="*/ 749754 h 1791580"/>
              <a:gd name="connsiteX25" fmla="*/ 770748 w 1631998"/>
              <a:gd name="connsiteY25" fmla="*/ 1784804 h 1791580"/>
              <a:gd name="connsiteX26" fmla="*/ 865998 w 1631998"/>
              <a:gd name="connsiteY26" fmla="*/ 1791154 h 1791580"/>
              <a:gd name="connsiteX27" fmla="*/ 865998 w 1631998"/>
              <a:gd name="connsiteY27" fmla="*/ 1721304 h 1791580"/>
              <a:gd name="connsiteX28" fmla="*/ 859648 w 1631998"/>
              <a:gd name="connsiteY28" fmla="*/ 1327604 h 1791580"/>
              <a:gd name="connsiteX29" fmla="*/ 853298 w 1631998"/>
              <a:gd name="connsiteY29" fmla="*/ 825954 h 1791580"/>
              <a:gd name="connsiteX30" fmla="*/ 853298 w 1631998"/>
              <a:gd name="connsiteY30" fmla="*/ 739762 h 1791580"/>
              <a:gd name="connsiteX31" fmla="*/ 986385 w 1631998"/>
              <a:gd name="connsiteY31" fmla="*/ 683352 h 1791580"/>
              <a:gd name="connsiteX32" fmla="*/ 982753 w 1631998"/>
              <a:gd name="connsiteY32" fmla="*/ 660602 h 179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31998" h="1791580">
                <a:moveTo>
                  <a:pt x="982753" y="660602"/>
                </a:moveTo>
                <a:cubicBezTo>
                  <a:pt x="962689" y="655794"/>
                  <a:pt x="888801" y="688949"/>
                  <a:pt x="865998" y="654504"/>
                </a:cubicBezTo>
                <a:cubicBezTo>
                  <a:pt x="843195" y="620059"/>
                  <a:pt x="848052" y="531191"/>
                  <a:pt x="845935" y="453933"/>
                </a:cubicBezTo>
                <a:cubicBezTo>
                  <a:pt x="843818" y="376675"/>
                  <a:pt x="836196" y="247484"/>
                  <a:pt x="853298" y="190954"/>
                </a:cubicBezTo>
                <a:cubicBezTo>
                  <a:pt x="870400" y="134424"/>
                  <a:pt x="898579" y="133564"/>
                  <a:pt x="948548" y="114754"/>
                </a:cubicBezTo>
                <a:cubicBezTo>
                  <a:pt x="998517" y="95944"/>
                  <a:pt x="1067386" y="78096"/>
                  <a:pt x="1153111" y="78096"/>
                </a:cubicBezTo>
                <a:cubicBezTo>
                  <a:pt x="1238836" y="78096"/>
                  <a:pt x="1384809" y="116053"/>
                  <a:pt x="1462898" y="114754"/>
                </a:cubicBezTo>
                <a:cubicBezTo>
                  <a:pt x="1540988" y="113455"/>
                  <a:pt x="1600482" y="89354"/>
                  <a:pt x="1621648" y="70304"/>
                </a:cubicBezTo>
                <a:cubicBezTo>
                  <a:pt x="1642814" y="51254"/>
                  <a:pt x="1631173" y="5746"/>
                  <a:pt x="1589898" y="454"/>
                </a:cubicBezTo>
                <a:cubicBezTo>
                  <a:pt x="1548623" y="-4838"/>
                  <a:pt x="1455418" y="37905"/>
                  <a:pt x="1373998" y="38554"/>
                </a:cubicBezTo>
                <a:cubicBezTo>
                  <a:pt x="1292578" y="39203"/>
                  <a:pt x="1178634" y="3292"/>
                  <a:pt x="1101376" y="4350"/>
                </a:cubicBezTo>
                <a:cubicBezTo>
                  <a:pt x="1024118" y="5408"/>
                  <a:pt x="959443" y="28662"/>
                  <a:pt x="910448" y="44904"/>
                </a:cubicBezTo>
                <a:cubicBezTo>
                  <a:pt x="861453" y="61146"/>
                  <a:pt x="842332" y="101800"/>
                  <a:pt x="807407" y="101800"/>
                </a:cubicBezTo>
                <a:cubicBezTo>
                  <a:pt x="772482" y="101800"/>
                  <a:pt x="735752" y="59354"/>
                  <a:pt x="700898" y="44904"/>
                </a:cubicBezTo>
                <a:cubicBezTo>
                  <a:pt x="666044" y="30454"/>
                  <a:pt x="645910" y="18277"/>
                  <a:pt x="598285" y="15102"/>
                </a:cubicBezTo>
                <a:cubicBezTo>
                  <a:pt x="550660" y="11927"/>
                  <a:pt x="484829" y="23004"/>
                  <a:pt x="415148" y="25854"/>
                </a:cubicBezTo>
                <a:cubicBezTo>
                  <a:pt x="345467" y="28704"/>
                  <a:pt x="243698" y="35379"/>
                  <a:pt x="180198" y="32204"/>
                </a:cubicBezTo>
                <a:cubicBezTo>
                  <a:pt x="116698" y="29029"/>
                  <a:pt x="63781" y="2571"/>
                  <a:pt x="34148" y="6804"/>
                </a:cubicBezTo>
                <a:cubicBezTo>
                  <a:pt x="4515" y="11037"/>
                  <a:pt x="-5010" y="43846"/>
                  <a:pt x="2398" y="57604"/>
                </a:cubicBezTo>
                <a:cubicBezTo>
                  <a:pt x="9806" y="71362"/>
                  <a:pt x="27798" y="79829"/>
                  <a:pt x="78598" y="89354"/>
                </a:cubicBezTo>
                <a:cubicBezTo>
                  <a:pt x="129398" y="98879"/>
                  <a:pt x="222531" y="112637"/>
                  <a:pt x="307198" y="114754"/>
                </a:cubicBezTo>
                <a:cubicBezTo>
                  <a:pt x="391865" y="116871"/>
                  <a:pt x="513573" y="93587"/>
                  <a:pt x="586598" y="102054"/>
                </a:cubicBezTo>
                <a:cubicBezTo>
                  <a:pt x="659623" y="110521"/>
                  <a:pt x="714572" y="137628"/>
                  <a:pt x="745348" y="165554"/>
                </a:cubicBezTo>
                <a:cubicBezTo>
                  <a:pt x="776124" y="193480"/>
                  <a:pt x="765962" y="172242"/>
                  <a:pt x="771254" y="269609"/>
                </a:cubicBezTo>
                <a:cubicBezTo>
                  <a:pt x="776546" y="366976"/>
                  <a:pt x="777182" y="497222"/>
                  <a:pt x="777098" y="749754"/>
                </a:cubicBezTo>
                <a:cubicBezTo>
                  <a:pt x="777014" y="1002286"/>
                  <a:pt x="754873" y="1614412"/>
                  <a:pt x="770748" y="1784804"/>
                </a:cubicBezTo>
                <a:cubicBezTo>
                  <a:pt x="802498" y="1786921"/>
                  <a:pt x="849065" y="1793271"/>
                  <a:pt x="865998" y="1791154"/>
                </a:cubicBezTo>
                <a:cubicBezTo>
                  <a:pt x="865998" y="1767871"/>
                  <a:pt x="867056" y="1798562"/>
                  <a:pt x="865998" y="1721304"/>
                </a:cubicBezTo>
                <a:cubicBezTo>
                  <a:pt x="864940" y="1644046"/>
                  <a:pt x="861765" y="1476829"/>
                  <a:pt x="859648" y="1327604"/>
                </a:cubicBezTo>
                <a:cubicBezTo>
                  <a:pt x="857531" y="1178379"/>
                  <a:pt x="854356" y="926496"/>
                  <a:pt x="853298" y="825954"/>
                </a:cubicBezTo>
                <a:cubicBezTo>
                  <a:pt x="852240" y="725412"/>
                  <a:pt x="853128" y="770131"/>
                  <a:pt x="853298" y="739762"/>
                </a:cubicBezTo>
                <a:cubicBezTo>
                  <a:pt x="875479" y="715995"/>
                  <a:pt x="966277" y="695445"/>
                  <a:pt x="986385" y="683352"/>
                </a:cubicBezTo>
                <a:cubicBezTo>
                  <a:pt x="1006493" y="671259"/>
                  <a:pt x="1002818" y="665410"/>
                  <a:pt x="982753" y="66060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27854" y="950529"/>
            <a:ext cx="3513203" cy="3831021"/>
            <a:chOff x="2557172" y="281874"/>
            <a:chExt cx="6519777" cy="7109580"/>
          </a:xfrm>
        </p:grpSpPr>
        <p:sp>
          <p:nvSpPr>
            <p:cNvPr id="16" name="Freeform 15"/>
            <p:cNvSpPr/>
            <p:nvPr/>
          </p:nvSpPr>
          <p:spPr>
            <a:xfrm>
              <a:off x="2603856" y="420638"/>
              <a:ext cx="1093983" cy="1020812"/>
            </a:xfrm>
            <a:custGeom>
              <a:avLst/>
              <a:gdLst>
                <a:gd name="connsiteX0" fmla="*/ 12344 w 1093983"/>
                <a:gd name="connsiteY0" fmla="*/ 249287 h 1020812"/>
                <a:gd name="connsiteX1" fmla="*/ 59969 w 1093983"/>
                <a:gd name="connsiteY1" fmla="*/ 350887 h 1020812"/>
                <a:gd name="connsiteX2" fmla="*/ 94894 w 1093983"/>
                <a:gd name="connsiteY2" fmla="*/ 522337 h 1020812"/>
                <a:gd name="connsiteX3" fmla="*/ 53619 w 1093983"/>
                <a:gd name="connsiteY3" fmla="*/ 747762 h 1020812"/>
                <a:gd name="connsiteX4" fmla="*/ 2819 w 1093983"/>
                <a:gd name="connsiteY4" fmla="*/ 801737 h 1020812"/>
                <a:gd name="connsiteX5" fmla="*/ 9169 w 1093983"/>
                <a:gd name="connsiteY5" fmla="*/ 868412 h 1020812"/>
                <a:gd name="connsiteX6" fmla="*/ 31394 w 1093983"/>
                <a:gd name="connsiteY6" fmla="*/ 900162 h 1020812"/>
                <a:gd name="connsiteX7" fmla="*/ 56794 w 1093983"/>
                <a:gd name="connsiteY7" fmla="*/ 919212 h 1020812"/>
                <a:gd name="connsiteX8" fmla="*/ 374294 w 1093983"/>
                <a:gd name="connsiteY8" fmla="*/ 1020812 h 1020812"/>
                <a:gd name="connsiteX9" fmla="*/ 860069 w 1093983"/>
                <a:gd name="connsiteY9" fmla="*/ 919212 h 1020812"/>
                <a:gd name="connsiteX10" fmla="*/ 1082319 w 1093983"/>
                <a:gd name="connsiteY10" fmla="*/ 655687 h 1020812"/>
                <a:gd name="connsiteX11" fmla="*/ 1037869 w 1093983"/>
                <a:gd name="connsiteY11" fmla="*/ 236587 h 1020812"/>
                <a:gd name="connsiteX12" fmla="*/ 825144 w 1093983"/>
                <a:gd name="connsiteY12" fmla="*/ 42912 h 1020812"/>
                <a:gd name="connsiteX13" fmla="*/ 498119 w 1093983"/>
                <a:gd name="connsiteY13" fmla="*/ 11162 h 1020812"/>
                <a:gd name="connsiteX14" fmla="*/ 244119 w 1093983"/>
                <a:gd name="connsiteY14" fmla="*/ 11162 h 1020812"/>
                <a:gd name="connsiteX15" fmla="*/ 21869 w 1093983"/>
                <a:gd name="connsiteY15" fmla="*/ 144512 h 1020812"/>
                <a:gd name="connsiteX16" fmla="*/ 12344 w 1093983"/>
                <a:gd name="connsiteY16" fmla="*/ 249287 h 10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3983" h="1020812">
                  <a:moveTo>
                    <a:pt x="12344" y="249287"/>
                  </a:moveTo>
                  <a:cubicBezTo>
                    <a:pt x="18694" y="283683"/>
                    <a:pt x="46211" y="305379"/>
                    <a:pt x="59969" y="350887"/>
                  </a:cubicBezTo>
                  <a:cubicBezTo>
                    <a:pt x="73727" y="396395"/>
                    <a:pt x="95952" y="456191"/>
                    <a:pt x="94894" y="522337"/>
                  </a:cubicBezTo>
                  <a:cubicBezTo>
                    <a:pt x="93836" y="588483"/>
                    <a:pt x="68965" y="701195"/>
                    <a:pt x="53619" y="747762"/>
                  </a:cubicBezTo>
                  <a:cubicBezTo>
                    <a:pt x="38273" y="794329"/>
                    <a:pt x="10227" y="781629"/>
                    <a:pt x="2819" y="801737"/>
                  </a:cubicBezTo>
                  <a:cubicBezTo>
                    <a:pt x="-4589" y="821845"/>
                    <a:pt x="4406" y="852008"/>
                    <a:pt x="9169" y="868412"/>
                  </a:cubicBezTo>
                  <a:cubicBezTo>
                    <a:pt x="13932" y="884816"/>
                    <a:pt x="23457" y="891695"/>
                    <a:pt x="31394" y="900162"/>
                  </a:cubicBezTo>
                  <a:cubicBezTo>
                    <a:pt x="39332" y="908629"/>
                    <a:pt x="-356" y="899104"/>
                    <a:pt x="56794" y="919212"/>
                  </a:cubicBezTo>
                  <a:cubicBezTo>
                    <a:pt x="113944" y="939320"/>
                    <a:pt x="240415" y="1020812"/>
                    <a:pt x="374294" y="1020812"/>
                  </a:cubicBezTo>
                  <a:cubicBezTo>
                    <a:pt x="508173" y="1020812"/>
                    <a:pt x="742065" y="980066"/>
                    <a:pt x="860069" y="919212"/>
                  </a:cubicBezTo>
                  <a:cubicBezTo>
                    <a:pt x="978073" y="858358"/>
                    <a:pt x="1052686" y="769458"/>
                    <a:pt x="1082319" y="655687"/>
                  </a:cubicBezTo>
                  <a:cubicBezTo>
                    <a:pt x="1111952" y="541916"/>
                    <a:pt x="1080731" y="338716"/>
                    <a:pt x="1037869" y="236587"/>
                  </a:cubicBezTo>
                  <a:cubicBezTo>
                    <a:pt x="995007" y="134458"/>
                    <a:pt x="915102" y="80483"/>
                    <a:pt x="825144" y="42912"/>
                  </a:cubicBezTo>
                  <a:cubicBezTo>
                    <a:pt x="735186" y="5341"/>
                    <a:pt x="594956" y="16454"/>
                    <a:pt x="498119" y="11162"/>
                  </a:cubicBezTo>
                  <a:cubicBezTo>
                    <a:pt x="401282" y="5870"/>
                    <a:pt x="323494" y="-11063"/>
                    <a:pt x="244119" y="11162"/>
                  </a:cubicBezTo>
                  <a:cubicBezTo>
                    <a:pt x="164744" y="33387"/>
                    <a:pt x="59969" y="104825"/>
                    <a:pt x="21869" y="144512"/>
                  </a:cubicBezTo>
                  <a:cubicBezTo>
                    <a:pt x="-16231" y="184199"/>
                    <a:pt x="5994" y="214891"/>
                    <a:pt x="12344" y="249287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57172" y="281874"/>
              <a:ext cx="6519777" cy="7109580"/>
            </a:xfrm>
            <a:custGeom>
              <a:avLst/>
              <a:gdLst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289512 w 6500431"/>
                <a:gd name="connsiteY144" fmla="*/ 1070590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05387 w 6500431"/>
                <a:gd name="connsiteY144" fmla="*/ 1051540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494228 w 6500431"/>
                <a:gd name="connsiteY145" fmla="*/ 1070590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748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35422 w 6500431"/>
                <a:gd name="connsiteY146" fmla="*/ 975056 h 7104659"/>
                <a:gd name="connsiteX147" fmla="*/ 1012843 w 6500431"/>
                <a:gd name="connsiteY147" fmla="*/ 6113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83047 w 6500431"/>
                <a:gd name="connsiteY146" fmla="*/ 971881 h 7104659"/>
                <a:gd name="connsiteX147" fmla="*/ 1012843 w 6500431"/>
                <a:gd name="connsiteY147" fmla="*/ 611305 h 7104659"/>
                <a:gd name="connsiteX148" fmla="*/ 917309 w 6500431"/>
                <a:gd name="connsiteY148" fmla="*/ 3609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834 w 6500431"/>
                <a:gd name="connsiteY0" fmla="*/ 606566 h 7104659"/>
                <a:gd name="connsiteX1" fmla="*/ 2391267 w 6500431"/>
                <a:gd name="connsiteY1" fmla="*/ 961408 h 7104659"/>
                <a:gd name="connsiteX2" fmla="*/ 2514097 w 6500431"/>
                <a:gd name="connsiteY2" fmla="*/ 838578 h 7104659"/>
                <a:gd name="connsiteX3" fmla="*/ 2541392 w 6500431"/>
                <a:gd name="connsiteY3" fmla="*/ 401850 h 7104659"/>
                <a:gd name="connsiteX4" fmla="*/ 2923530 w 6500431"/>
                <a:gd name="connsiteY4" fmla="*/ 306316 h 7104659"/>
                <a:gd name="connsiteX5" fmla="*/ 3305667 w 6500431"/>
                <a:gd name="connsiteY5" fmla="*/ 524680 h 7104659"/>
                <a:gd name="connsiteX6" fmla="*/ 3387554 w 6500431"/>
                <a:gd name="connsiteY6" fmla="*/ 1111534 h 7104659"/>
                <a:gd name="connsiteX7" fmla="*/ 3141894 w 6500431"/>
                <a:gd name="connsiteY7" fmla="*/ 1848513 h 7104659"/>
                <a:gd name="connsiteX8" fmla="*/ 3046360 w 6500431"/>
                <a:gd name="connsiteY8" fmla="*/ 2681026 h 7104659"/>
                <a:gd name="connsiteX9" fmla="*/ 3237428 w 6500431"/>
                <a:gd name="connsiteY9" fmla="*/ 3267880 h 7104659"/>
                <a:gd name="connsiteX10" fmla="*/ 3278372 w 6500431"/>
                <a:gd name="connsiteY10" fmla="*/ 3731904 h 7104659"/>
                <a:gd name="connsiteX11" fmla="*/ 3292019 w 6500431"/>
                <a:gd name="connsiteY11" fmla="*/ 4100393 h 7104659"/>
                <a:gd name="connsiteX12" fmla="*/ 3223781 w 6500431"/>
                <a:gd name="connsiteY12" fmla="*/ 4236871 h 7104659"/>
                <a:gd name="connsiteX13" fmla="*/ 3223781 w 6500431"/>
                <a:gd name="connsiteY13" fmla="*/ 4305110 h 7104659"/>
                <a:gd name="connsiteX14" fmla="*/ 3169189 w 6500431"/>
                <a:gd name="connsiteY14" fmla="*/ 4878316 h 7104659"/>
                <a:gd name="connsiteX15" fmla="*/ 3141894 w 6500431"/>
                <a:gd name="connsiteY15" fmla="*/ 5710829 h 7104659"/>
                <a:gd name="connsiteX16" fmla="*/ 3169189 w 6500431"/>
                <a:gd name="connsiteY16" fmla="*/ 6434161 h 7104659"/>
                <a:gd name="connsiteX17" fmla="*/ 3292019 w 6500431"/>
                <a:gd name="connsiteY17" fmla="*/ 6625229 h 7104659"/>
                <a:gd name="connsiteX18" fmla="*/ 3401201 w 6500431"/>
                <a:gd name="connsiteY18" fmla="*/ 6393217 h 7104659"/>
                <a:gd name="connsiteX19" fmla="*/ 3428497 w 6500431"/>
                <a:gd name="connsiteY19" fmla="*/ 5642590 h 7104659"/>
                <a:gd name="connsiteX20" fmla="*/ 3469440 w 6500431"/>
                <a:gd name="connsiteY20" fmla="*/ 4441587 h 7104659"/>
                <a:gd name="connsiteX21" fmla="*/ 3483088 w 6500431"/>
                <a:gd name="connsiteY21" fmla="*/ 4332405 h 7104659"/>
                <a:gd name="connsiteX22" fmla="*/ 3442145 w 6500431"/>
                <a:gd name="connsiteY22" fmla="*/ 4236871 h 7104659"/>
                <a:gd name="connsiteX23" fmla="*/ 3455792 w 6500431"/>
                <a:gd name="connsiteY23" fmla="*/ 3704608 h 7104659"/>
                <a:gd name="connsiteX24" fmla="*/ 3646861 w 6500431"/>
                <a:gd name="connsiteY24" fmla="*/ 3308823 h 7104659"/>
                <a:gd name="connsiteX25" fmla="*/ 3919816 w 6500431"/>
                <a:gd name="connsiteY25" fmla="*/ 3158698 h 7104659"/>
                <a:gd name="connsiteX26" fmla="*/ 4028998 w 6500431"/>
                <a:gd name="connsiteY26" fmla="*/ 2926686 h 7104659"/>
                <a:gd name="connsiteX27" fmla="*/ 3824282 w 6500431"/>
                <a:gd name="connsiteY27" fmla="*/ 2694674 h 7104659"/>
                <a:gd name="connsiteX28" fmla="*/ 3564975 w 6500431"/>
                <a:gd name="connsiteY28" fmla="*/ 2367128 h 7104659"/>
                <a:gd name="connsiteX29" fmla="*/ 3564975 w 6500431"/>
                <a:gd name="connsiteY29" fmla="*/ 2162411 h 7104659"/>
                <a:gd name="connsiteX30" fmla="*/ 3769691 w 6500431"/>
                <a:gd name="connsiteY30" fmla="*/ 1944047 h 7104659"/>
                <a:gd name="connsiteX31" fmla="*/ 4151828 w 6500431"/>
                <a:gd name="connsiteY31" fmla="*/ 1834865 h 7104659"/>
                <a:gd name="connsiteX32" fmla="*/ 4397488 w 6500431"/>
                <a:gd name="connsiteY32" fmla="*/ 1561910 h 7104659"/>
                <a:gd name="connsiteX33" fmla="*/ 4370192 w 6500431"/>
                <a:gd name="connsiteY33" fmla="*/ 1343546 h 7104659"/>
                <a:gd name="connsiteX34" fmla="*/ 4124533 w 6500431"/>
                <a:gd name="connsiteY34" fmla="*/ 1411784 h 7104659"/>
                <a:gd name="connsiteX35" fmla="*/ 3796986 w 6500431"/>
                <a:gd name="connsiteY35" fmla="*/ 1548262 h 7104659"/>
                <a:gd name="connsiteX36" fmla="*/ 3605918 w 6500431"/>
                <a:gd name="connsiteY36" fmla="*/ 1452728 h 7104659"/>
                <a:gd name="connsiteX37" fmla="*/ 3619566 w 6500431"/>
                <a:gd name="connsiteY37" fmla="*/ 1152477 h 7104659"/>
                <a:gd name="connsiteX38" fmla="*/ 3919816 w 6500431"/>
                <a:gd name="connsiteY38" fmla="*/ 961408 h 7104659"/>
                <a:gd name="connsiteX39" fmla="*/ 4097237 w 6500431"/>
                <a:gd name="connsiteY39" fmla="*/ 852226 h 7104659"/>
                <a:gd name="connsiteX40" fmla="*/ 4247363 w 6500431"/>
                <a:gd name="connsiteY40" fmla="*/ 456441 h 7104659"/>
                <a:gd name="connsiteX41" fmla="*/ 4779625 w 6500431"/>
                <a:gd name="connsiteY41" fmla="*/ 401850 h 7104659"/>
                <a:gd name="connsiteX42" fmla="*/ 5079876 w 6500431"/>
                <a:gd name="connsiteY42" fmla="*/ 661158 h 7104659"/>
                <a:gd name="connsiteX43" fmla="*/ 5107172 w 6500431"/>
                <a:gd name="connsiteY43" fmla="*/ 1234363 h 7104659"/>
                <a:gd name="connsiteX44" fmla="*/ 5052581 w 6500431"/>
                <a:gd name="connsiteY44" fmla="*/ 1534614 h 7104659"/>
                <a:gd name="connsiteX45" fmla="*/ 4765978 w 6500431"/>
                <a:gd name="connsiteY45" fmla="*/ 1821217 h 7104659"/>
                <a:gd name="connsiteX46" fmla="*/ 4656795 w 6500431"/>
                <a:gd name="connsiteY46" fmla="*/ 1957695 h 7104659"/>
                <a:gd name="connsiteX47" fmla="*/ 4697739 w 6500431"/>
                <a:gd name="connsiteY47" fmla="*/ 2217002 h 7104659"/>
                <a:gd name="connsiteX48" fmla="*/ 5011637 w 6500431"/>
                <a:gd name="connsiteY48" fmla="*/ 2326184 h 7104659"/>
                <a:gd name="connsiteX49" fmla="*/ 5298240 w 6500431"/>
                <a:gd name="connsiteY49" fmla="*/ 2599140 h 7104659"/>
                <a:gd name="connsiteX50" fmla="*/ 5598491 w 6500431"/>
                <a:gd name="connsiteY50" fmla="*/ 2872095 h 7104659"/>
                <a:gd name="connsiteX51" fmla="*/ 5680378 w 6500431"/>
                <a:gd name="connsiteY51" fmla="*/ 2913038 h 7104659"/>
                <a:gd name="connsiteX52" fmla="*/ 5707673 w 6500431"/>
                <a:gd name="connsiteY52" fmla="*/ 2681026 h 7104659"/>
                <a:gd name="connsiteX53" fmla="*/ 5816855 w 6500431"/>
                <a:gd name="connsiteY53" fmla="*/ 2626435 h 7104659"/>
                <a:gd name="connsiteX54" fmla="*/ 6103458 w 6500431"/>
                <a:gd name="connsiteY54" fmla="*/ 2626435 h 7104659"/>
                <a:gd name="connsiteX55" fmla="*/ 6158049 w 6500431"/>
                <a:gd name="connsiteY55" fmla="*/ 2694674 h 7104659"/>
                <a:gd name="connsiteX56" fmla="*/ 6171697 w 6500431"/>
                <a:gd name="connsiteY56" fmla="*/ 2776561 h 7104659"/>
                <a:gd name="connsiteX57" fmla="*/ 6171697 w 6500431"/>
                <a:gd name="connsiteY57" fmla="*/ 3199641 h 7104659"/>
                <a:gd name="connsiteX58" fmla="*/ 6212640 w 6500431"/>
                <a:gd name="connsiteY58" fmla="*/ 3513540 h 7104659"/>
                <a:gd name="connsiteX59" fmla="*/ 6390061 w 6500431"/>
                <a:gd name="connsiteY59" fmla="*/ 3349766 h 7104659"/>
                <a:gd name="connsiteX60" fmla="*/ 6499243 w 6500431"/>
                <a:gd name="connsiteY60" fmla="*/ 3458949 h 7104659"/>
                <a:gd name="connsiteX61" fmla="*/ 6321822 w 6500431"/>
                <a:gd name="connsiteY61" fmla="*/ 3663665 h 7104659"/>
                <a:gd name="connsiteX62" fmla="*/ 6171697 w 6500431"/>
                <a:gd name="connsiteY62" fmla="*/ 4073098 h 7104659"/>
                <a:gd name="connsiteX63" fmla="*/ 6103458 w 6500431"/>
                <a:gd name="connsiteY63" fmla="*/ 4796429 h 7104659"/>
                <a:gd name="connsiteX64" fmla="*/ 6048867 w 6500431"/>
                <a:gd name="connsiteY64" fmla="*/ 6352274 h 7104659"/>
                <a:gd name="connsiteX65" fmla="*/ 6035219 w 6500431"/>
                <a:gd name="connsiteY65" fmla="*/ 6911832 h 7104659"/>
                <a:gd name="connsiteX66" fmla="*/ 5926037 w 6500431"/>
                <a:gd name="connsiteY66" fmla="*/ 7089253 h 7104659"/>
                <a:gd name="connsiteX67" fmla="*/ 5653082 w 6500431"/>
                <a:gd name="connsiteY67" fmla="*/ 7089253 h 7104659"/>
                <a:gd name="connsiteX68" fmla="*/ 5502957 w 6500431"/>
                <a:gd name="connsiteY68" fmla="*/ 7034662 h 7104659"/>
                <a:gd name="connsiteX69" fmla="*/ 5502957 w 6500431"/>
                <a:gd name="connsiteY69" fmla="*/ 6720763 h 7104659"/>
                <a:gd name="connsiteX70" fmla="*/ 5352831 w 6500431"/>
                <a:gd name="connsiteY70" fmla="*/ 6338626 h 7104659"/>
                <a:gd name="connsiteX71" fmla="*/ 5352831 w 6500431"/>
                <a:gd name="connsiteY71" fmla="*/ 6202149 h 7104659"/>
                <a:gd name="connsiteX72" fmla="*/ 5571195 w 6500431"/>
                <a:gd name="connsiteY72" fmla="*/ 6365922 h 7104659"/>
                <a:gd name="connsiteX73" fmla="*/ 5612139 w 6500431"/>
                <a:gd name="connsiteY73" fmla="*/ 5287749 h 7104659"/>
                <a:gd name="connsiteX74" fmla="*/ 5666730 w 6500431"/>
                <a:gd name="connsiteY74" fmla="*/ 4591713 h 7104659"/>
                <a:gd name="connsiteX75" fmla="*/ 5380127 w 6500431"/>
                <a:gd name="connsiteY75" fmla="*/ 4114041 h 7104659"/>
                <a:gd name="connsiteX76" fmla="*/ 5434718 w 6500431"/>
                <a:gd name="connsiteY76" fmla="*/ 4018507 h 7104659"/>
                <a:gd name="connsiteX77" fmla="*/ 5707673 w 6500431"/>
                <a:gd name="connsiteY77" fmla="*/ 4209575 h 7104659"/>
                <a:gd name="connsiteX78" fmla="*/ 5707673 w 6500431"/>
                <a:gd name="connsiteY78" fmla="*/ 3213289 h 7104659"/>
                <a:gd name="connsiteX79" fmla="*/ 5666730 w 6500431"/>
                <a:gd name="connsiteY79" fmla="*/ 3076811 h 7104659"/>
                <a:gd name="connsiteX80" fmla="*/ 5516604 w 6500431"/>
                <a:gd name="connsiteY80" fmla="*/ 3022220 h 7104659"/>
                <a:gd name="connsiteX81" fmla="*/ 5311888 w 6500431"/>
                <a:gd name="connsiteY81" fmla="*/ 2858447 h 7104659"/>
                <a:gd name="connsiteX82" fmla="*/ 5066228 w 6500431"/>
                <a:gd name="connsiteY82" fmla="*/ 2544549 h 7104659"/>
                <a:gd name="connsiteX83" fmla="*/ 4806921 w 6500431"/>
                <a:gd name="connsiteY83" fmla="*/ 2408071 h 7104659"/>
                <a:gd name="connsiteX84" fmla="*/ 4520318 w 6500431"/>
                <a:gd name="connsiteY84" fmla="*/ 2217002 h 7104659"/>
                <a:gd name="connsiteX85" fmla="*/ 4533966 w 6500431"/>
                <a:gd name="connsiteY85" fmla="*/ 1780274 h 7104659"/>
                <a:gd name="connsiteX86" fmla="*/ 4861512 w 6500431"/>
                <a:gd name="connsiteY86" fmla="*/ 1507319 h 7104659"/>
                <a:gd name="connsiteX87" fmla="*/ 4943398 w 6500431"/>
                <a:gd name="connsiteY87" fmla="*/ 1111534 h 7104659"/>
                <a:gd name="connsiteX88" fmla="*/ 4861512 w 6500431"/>
                <a:gd name="connsiteY88" fmla="*/ 661158 h 7104659"/>
                <a:gd name="connsiteX89" fmla="*/ 4670443 w 6500431"/>
                <a:gd name="connsiteY89" fmla="*/ 551975 h 7104659"/>
                <a:gd name="connsiteX90" fmla="*/ 4438431 w 6500431"/>
                <a:gd name="connsiteY90" fmla="*/ 551975 h 7104659"/>
                <a:gd name="connsiteX91" fmla="*/ 4288306 w 6500431"/>
                <a:gd name="connsiteY91" fmla="*/ 797635 h 7104659"/>
                <a:gd name="connsiteX92" fmla="*/ 4069942 w 6500431"/>
                <a:gd name="connsiteY92" fmla="*/ 1097886 h 7104659"/>
                <a:gd name="connsiteX93" fmla="*/ 3783339 w 6500431"/>
                <a:gd name="connsiteY93" fmla="*/ 1220716 h 7104659"/>
                <a:gd name="connsiteX94" fmla="*/ 3756043 w 6500431"/>
                <a:gd name="connsiteY94" fmla="*/ 1370841 h 7104659"/>
                <a:gd name="connsiteX95" fmla="*/ 4028998 w 6500431"/>
                <a:gd name="connsiteY95" fmla="*/ 1288955 h 7104659"/>
                <a:gd name="connsiteX96" fmla="*/ 4370192 w 6500431"/>
                <a:gd name="connsiteY96" fmla="*/ 1166125 h 7104659"/>
                <a:gd name="connsiteX97" fmla="*/ 4561261 w 6500431"/>
                <a:gd name="connsiteY97" fmla="*/ 1384489 h 7104659"/>
                <a:gd name="connsiteX98" fmla="*/ 4506670 w 6500431"/>
                <a:gd name="connsiteY98" fmla="*/ 1684740 h 7104659"/>
                <a:gd name="connsiteX99" fmla="*/ 4247363 w 6500431"/>
                <a:gd name="connsiteY99" fmla="*/ 1957695 h 7104659"/>
                <a:gd name="connsiteX100" fmla="*/ 3783339 w 6500431"/>
                <a:gd name="connsiteY100" fmla="*/ 2094172 h 7104659"/>
                <a:gd name="connsiteX101" fmla="*/ 3756043 w 6500431"/>
                <a:gd name="connsiteY101" fmla="*/ 2298889 h 7104659"/>
                <a:gd name="connsiteX102" fmla="*/ 4042646 w 6500431"/>
                <a:gd name="connsiteY102" fmla="*/ 2681026 h 7104659"/>
                <a:gd name="connsiteX103" fmla="*/ 4220067 w 6500431"/>
                <a:gd name="connsiteY103" fmla="*/ 2926686 h 7104659"/>
                <a:gd name="connsiteX104" fmla="*/ 4138181 w 6500431"/>
                <a:gd name="connsiteY104" fmla="*/ 3158698 h 7104659"/>
                <a:gd name="connsiteX105" fmla="*/ 3865225 w 6500431"/>
                <a:gd name="connsiteY105" fmla="*/ 3363414 h 7104659"/>
                <a:gd name="connsiteX106" fmla="*/ 3687804 w 6500431"/>
                <a:gd name="connsiteY106" fmla="*/ 3513540 h 7104659"/>
                <a:gd name="connsiteX107" fmla="*/ 3619566 w 6500431"/>
                <a:gd name="connsiteY107" fmla="*/ 3950268 h 7104659"/>
                <a:gd name="connsiteX108" fmla="*/ 3619566 w 6500431"/>
                <a:gd name="connsiteY108" fmla="*/ 4195928 h 7104659"/>
                <a:gd name="connsiteX109" fmla="*/ 3564975 w 6500431"/>
                <a:gd name="connsiteY109" fmla="*/ 4305110 h 7104659"/>
                <a:gd name="connsiteX110" fmla="*/ 3564975 w 6500431"/>
                <a:gd name="connsiteY110" fmla="*/ 4386996 h 7104659"/>
                <a:gd name="connsiteX111" fmla="*/ 3537679 w 6500431"/>
                <a:gd name="connsiteY111" fmla="*/ 4973850 h 7104659"/>
                <a:gd name="connsiteX112" fmla="*/ 3524031 w 6500431"/>
                <a:gd name="connsiteY112" fmla="*/ 6174853 h 7104659"/>
                <a:gd name="connsiteX113" fmla="*/ 3401201 w 6500431"/>
                <a:gd name="connsiteY113" fmla="*/ 6666172 h 7104659"/>
                <a:gd name="connsiteX114" fmla="*/ 3196485 w 6500431"/>
                <a:gd name="connsiteY114" fmla="*/ 6693468 h 7104659"/>
                <a:gd name="connsiteX115" fmla="*/ 3087303 w 6500431"/>
                <a:gd name="connsiteY115" fmla="*/ 6352274 h 7104659"/>
                <a:gd name="connsiteX116" fmla="*/ 3060007 w 6500431"/>
                <a:gd name="connsiteY116" fmla="*/ 5669886 h 7104659"/>
                <a:gd name="connsiteX117" fmla="*/ 3087303 w 6500431"/>
                <a:gd name="connsiteY117" fmla="*/ 4878316 h 7104659"/>
                <a:gd name="connsiteX118" fmla="*/ 3128246 w 6500431"/>
                <a:gd name="connsiteY118" fmla="*/ 4386996 h 7104659"/>
                <a:gd name="connsiteX119" fmla="*/ 3128246 w 6500431"/>
                <a:gd name="connsiteY119" fmla="*/ 4250519 h 7104659"/>
                <a:gd name="connsiteX120" fmla="*/ 3073655 w 6500431"/>
                <a:gd name="connsiteY120" fmla="*/ 4154984 h 7104659"/>
                <a:gd name="connsiteX121" fmla="*/ 3100951 w 6500431"/>
                <a:gd name="connsiteY121" fmla="*/ 3772847 h 7104659"/>
                <a:gd name="connsiteX122" fmla="*/ 3032712 w 6500431"/>
                <a:gd name="connsiteY122" fmla="*/ 3267880 h 7104659"/>
                <a:gd name="connsiteX123" fmla="*/ 2882586 w 6500431"/>
                <a:gd name="connsiteY123" fmla="*/ 2735617 h 7104659"/>
                <a:gd name="connsiteX124" fmla="*/ 2868939 w 6500431"/>
                <a:gd name="connsiteY124" fmla="*/ 2271593 h 7104659"/>
                <a:gd name="connsiteX125" fmla="*/ 3019064 w 6500431"/>
                <a:gd name="connsiteY125" fmla="*/ 1630149 h 7104659"/>
                <a:gd name="connsiteX126" fmla="*/ 3196485 w 6500431"/>
                <a:gd name="connsiteY126" fmla="*/ 1097886 h 7104659"/>
                <a:gd name="connsiteX127" fmla="*/ 3155542 w 6500431"/>
                <a:gd name="connsiteY127" fmla="*/ 633862 h 7104659"/>
                <a:gd name="connsiteX128" fmla="*/ 2937178 w 6500431"/>
                <a:gd name="connsiteY128" fmla="*/ 470089 h 7104659"/>
                <a:gd name="connsiteX129" fmla="*/ 2732461 w 6500431"/>
                <a:gd name="connsiteY129" fmla="*/ 470089 h 7104659"/>
                <a:gd name="connsiteX130" fmla="*/ 2705166 w 6500431"/>
                <a:gd name="connsiteY130" fmla="*/ 565623 h 7104659"/>
                <a:gd name="connsiteX131" fmla="*/ 2718813 w 6500431"/>
                <a:gd name="connsiteY131" fmla="*/ 797635 h 7104659"/>
                <a:gd name="connsiteX132" fmla="*/ 2623279 w 6500431"/>
                <a:gd name="connsiteY132" fmla="*/ 1029647 h 7104659"/>
                <a:gd name="connsiteX133" fmla="*/ 2363972 w 6500431"/>
                <a:gd name="connsiteY133" fmla="*/ 1111534 h 7104659"/>
                <a:gd name="connsiteX134" fmla="*/ 2050073 w 6500431"/>
                <a:gd name="connsiteY134" fmla="*/ 920465 h 7104659"/>
                <a:gd name="connsiteX135" fmla="*/ 1818061 w 6500431"/>
                <a:gd name="connsiteY135" fmla="*/ 715749 h 7104659"/>
                <a:gd name="connsiteX136" fmla="*/ 1545106 w 6500431"/>
                <a:gd name="connsiteY136" fmla="*/ 674805 h 7104659"/>
                <a:gd name="connsiteX137" fmla="*/ 1394981 w 6500431"/>
                <a:gd name="connsiteY137" fmla="*/ 770340 h 7104659"/>
                <a:gd name="connsiteX138" fmla="*/ 1244855 w 6500431"/>
                <a:gd name="connsiteY138" fmla="*/ 1043295 h 7104659"/>
                <a:gd name="connsiteX139" fmla="*/ 1026491 w 6500431"/>
                <a:gd name="connsiteY139" fmla="*/ 1193420 h 7104659"/>
                <a:gd name="connsiteX140" fmla="*/ 507876 w 6500431"/>
                <a:gd name="connsiteY140" fmla="*/ 1302602 h 7104659"/>
                <a:gd name="connsiteX141" fmla="*/ 84795 w 6500431"/>
                <a:gd name="connsiteY141" fmla="*/ 1152477 h 7104659"/>
                <a:gd name="connsiteX142" fmla="*/ 2909 w 6500431"/>
                <a:gd name="connsiteY142" fmla="*/ 1029647 h 7104659"/>
                <a:gd name="connsiteX143" fmla="*/ 112091 w 6500431"/>
                <a:gd name="connsiteY143" fmla="*/ 947761 h 7104659"/>
                <a:gd name="connsiteX144" fmla="*/ 318087 w 6500431"/>
                <a:gd name="connsiteY144" fmla="*/ 1042015 h 7104659"/>
                <a:gd name="connsiteX145" fmla="*/ 541853 w 6500431"/>
                <a:gd name="connsiteY145" fmla="*/ 1067415 h 7104659"/>
                <a:gd name="connsiteX146" fmla="*/ 883047 w 6500431"/>
                <a:gd name="connsiteY146" fmla="*/ 971881 h 7104659"/>
                <a:gd name="connsiteX147" fmla="*/ 1012843 w 6500431"/>
                <a:gd name="connsiteY147" fmla="*/ 611305 h 7104659"/>
                <a:gd name="connsiteX148" fmla="*/ 872859 w 6500431"/>
                <a:gd name="connsiteY148" fmla="*/ 310107 h 7104659"/>
                <a:gd name="connsiteX149" fmla="*/ 603410 w 6500431"/>
                <a:gd name="connsiteY149" fmla="*/ 238077 h 7104659"/>
                <a:gd name="connsiteX150" fmla="*/ 262216 w 6500431"/>
                <a:gd name="connsiteY150" fmla="*/ 251725 h 7104659"/>
                <a:gd name="connsiteX151" fmla="*/ 57500 w 6500431"/>
                <a:gd name="connsiteY151" fmla="*/ 360907 h 7104659"/>
                <a:gd name="connsiteX152" fmla="*/ 2909 w 6500431"/>
                <a:gd name="connsiteY152" fmla="*/ 224429 h 7104659"/>
                <a:gd name="connsiteX153" fmla="*/ 125739 w 6500431"/>
                <a:gd name="connsiteY153" fmla="*/ 101599 h 7104659"/>
                <a:gd name="connsiteX154" fmla="*/ 480581 w 6500431"/>
                <a:gd name="connsiteY154" fmla="*/ 6065 h 7104659"/>
                <a:gd name="connsiteX155" fmla="*/ 930957 w 6500431"/>
                <a:gd name="connsiteY155" fmla="*/ 33361 h 7104659"/>
                <a:gd name="connsiteX156" fmla="*/ 1258503 w 6500431"/>
                <a:gd name="connsiteY156" fmla="*/ 224429 h 7104659"/>
                <a:gd name="connsiteX157" fmla="*/ 1354037 w 6500431"/>
                <a:gd name="connsiteY157" fmla="*/ 429146 h 7104659"/>
                <a:gd name="connsiteX158" fmla="*/ 1517810 w 6500431"/>
                <a:gd name="connsiteY158" fmla="*/ 497384 h 7104659"/>
                <a:gd name="connsiteX159" fmla="*/ 1777118 w 6500431"/>
                <a:gd name="connsiteY159" fmla="*/ 511032 h 7104659"/>
                <a:gd name="connsiteX160" fmla="*/ 1981834 w 6500431"/>
                <a:gd name="connsiteY160" fmla="*/ 606566 h 7104659"/>
                <a:gd name="connsiteX0" fmla="*/ 1981914 w 6500511"/>
                <a:gd name="connsiteY0" fmla="*/ 606566 h 7104659"/>
                <a:gd name="connsiteX1" fmla="*/ 2391347 w 6500511"/>
                <a:gd name="connsiteY1" fmla="*/ 961408 h 7104659"/>
                <a:gd name="connsiteX2" fmla="*/ 2514177 w 6500511"/>
                <a:gd name="connsiteY2" fmla="*/ 838578 h 7104659"/>
                <a:gd name="connsiteX3" fmla="*/ 2541472 w 6500511"/>
                <a:gd name="connsiteY3" fmla="*/ 401850 h 7104659"/>
                <a:gd name="connsiteX4" fmla="*/ 2923610 w 6500511"/>
                <a:gd name="connsiteY4" fmla="*/ 306316 h 7104659"/>
                <a:gd name="connsiteX5" fmla="*/ 3305747 w 6500511"/>
                <a:gd name="connsiteY5" fmla="*/ 524680 h 7104659"/>
                <a:gd name="connsiteX6" fmla="*/ 3387634 w 6500511"/>
                <a:gd name="connsiteY6" fmla="*/ 1111534 h 7104659"/>
                <a:gd name="connsiteX7" fmla="*/ 3141974 w 6500511"/>
                <a:gd name="connsiteY7" fmla="*/ 1848513 h 7104659"/>
                <a:gd name="connsiteX8" fmla="*/ 3046440 w 6500511"/>
                <a:gd name="connsiteY8" fmla="*/ 2681026 h 7104659"/>
                <a:gd name="connsiteX9" fmla="*/ 3237508 w 6500511"/>
                <a:gd name="connsiteY9" fmla="*/ 3267880 h 7104659"/>
                <a:gd name="connsiteX10" fmla="*/ 3278452 w 6500511"/>
                <a:gd name="connsiteY10" fmla="*/ 3731904 h 7104659"/>
                <a:gd name="connsiteX11" fmla="*/ 3292099 w 6500511"/>
                <a:gd name="connsiteY11" fmla="*/ 4100393 h 7104659"/>
                <a:gd name="connsiteX12" fmla="*/ 3223861 w 6500511"/>
                <a:gd name="connsiteY12" fmla="*/ 4236871 h 7104659"/>
                <a:gd name="connsiteX13" fmla="*/ 3223861 w 6500511"/>
                <a:gd name="connsiteY13" fmla="*/ 4305110 h 7104659"/>
                <a:gd name="connsiteX14" fmla="*/ 3169269 w 6500511"/>
                <a:gd name="connsiteY14" fmla="*/ 4878316 h 7104659"/>
                <a:gd name="connsiteX15" fmla="*/ 3141974 w 6500511"/>
                <a:gd name="connsiteY15" fmla="*/ 5710829 h 7104659"/>
                <a:gd name="connsiteX16" fmla="*/ 3169269 w 6500511"/>
                <a:gd name="connsiteY16" fmla="*/ 6434161 h 7104659"/>
                <a:gd name="connsiteX17" fmla="*/ 3292099 w 6500511"/>
                <a:gd name="connsiteY17" fmla="*/ 6625229 h 7104659"/>
                <a:gd name="connsiteX18" fmla="*/ 3401281 w 6500511"/>
                <a:gd name="connsiteY18" fmla="*/ 6393217 h 7104659"/>
                <a:gd name="connsiteX19" fmla="*/ 3428577 w 6500511"/>
                <a:gd name="connsiteY19" fmla="*/ 5642590 h 7104659"/>
                <a:gd name="connsiteX20" fmla="*/ 3469520 w 6500511"/>
                <a:gd name="connsiteY20" fmla="*/ 4441587 h 7104659"/>
                <a:gd name="connsiteX21" fmla="*/ 3483168 w 6500511"/>
                <a:gd name="connsiteY21" fmla="*/ 4332405 h 7104659"/>
                <a:gd name="connsiteX22" fmla="*/ 3442225 w 6500511"/>
                <a:gd name="connsiteY22" fmla="*/ 4236871 h 7104659"/>
                <a:gd name="connsiteX23" fmla="*/ 3455872 w 6500511"/>
                <a:gd name="connsiteY23" fmla="*/ 3704608 h 7104659"/>
                <a:gd name="connsiteX24" fmla="*/ 3646941 w 6500511"/>
                <a:gd name="connsiteY24" fmla="*/ 3308823 h 7104659"/>
                <a:gd name="connsiteX25" fmla="*/ 3919896 w 6500511"/>
                <a:gd name="connsiteY25" fmla="*/ 3158698 h 7104659"/>
                <a:gd name="connsiteX26" fmla="*/ 4029078 w 6500511"/>
                <a:gd name="connsiteY26" fmla="*/ 2926686 h 7104659"/>
                <a:gd name="connsiteX27" fmla="*/ 3824362 w 6500511"/>
                <a:gd name="connsiteY27" fmla="*/ 2694674 h 7104659"/>
                <a:gd name="connsiteX28" fmla="*/ 3565055 w 6500511"/>
                <a:gd name="connsiteY28" fmla="*/ 2367128 h 7104659"/>
                <a:gd name="connsiteX29" fmla="*/ 3565055 w 6500511"/>
                <a:gd name="connsiteY29" fmla="*/ 2162411 h 7104659"/>
                <a:gd name="connsiteX30" fmla="*/ 3769771 w 6500511"/>
                <a:gd name="connsiteY30" fmla="*/ 1944047 h 7104659"/>
                <a:gd name="connsiteX31" fmla="*/ 4151908 w 6500511"/>
                <a:gd name="connsiteY31" fmla="*/ 1834865 h 7104659"/>
                <a:gd name="connsiteX32" fmla="*/ 4397568 w 6500511"/>
                <a:gd name="connsiteY32" fmla="*/ 1561910 h 7104659"/>
                <a:gd name="connsiteX33" fmla="*/ 4370272 w 6500511"/>
                <a:gd name="connsiteY33" fmla="*/ 1343546 h 7104659"/>
                <a:gd name="connsiteX34" fmla="*/ 4124613 w 6500511"/>
                <a:gd name="connsiteY34" fmla="*/ 1411784 h 7104659"/>
                <a:gd name="connsiteX35" fmla="*/ 3797066 w 6500511"/>
                <a:gd name="connsiteY35" fmla="*/ 1548262 h 7104659"/>
                <a:gd name="connsiteX36" fmla="*/ 3605998 w 6500511"/>
                <a:gd name="connsiteY36" fmla="*/ 1452728 h 7104659"/>
                <a:gd name="connsiteX37" fmla="*/ 3619646 w 6500511"/>
                <a:gd name="connsiteY37" fmla="*/ 1152477 h 7104659"/>
                <a:gd name="connsiteX38" fmla="*/ 3919896 w 6500511"/>
                <a:gd name="connsiteY38" fmla="*/ 961408 h 7104659"/>
                <a:gd name="connsiteX39" fmla="*/ 4097317 w 6500511"/>
                <a:gd name="connsiteY39" fmla="*/ 852226 h 7104659"/>
                <a:gd name="connsiteX40" fmla="*/ 4247443 w 6500511"/>
                <a:gd name="connsiteY40" fmla="*/ 456441 h 7104659"/>
                <a:gd name="connsiteX41" fmla="*/ 4779705 w 6500511"/>
                <a:gd name="connsiteY41" fmla="*/ 401850 h 7104659"/>
                <a:gd name="connsiteX42" fmla="*/ 5079956 w 6500511"/>
                <a:gd name="connsiteY42" fmla="*/ 661158 h 7104659"/>
                <a:gd name="connsiteX43" fmla="*/ 5107252 w 6500511"/>
                <a:gd name="connsiteY43" fmla="*/ 1234363 h 7104659"/>
                <a:gd name="connsiteX44" fmla="*/ 5052661 w 6500511"/>
                <a:gd name="connsiteY44" fmla="*/ 1534614 h 7104659"/>
                <a:gd name="connsiteX45" fmla="*/ 4766058 w 6500511"/>
                <a:gd name="connsiteY45" fmla="*/ 1821217 h 7104659"/>
                <a:gd name="connsiteX46" fmla="*/ 4656875 w 6500511"/>
                <a:gd name="connsiteY46" fmla="*/ 1957695 h 7104659"/>
                <a:gd name="connsiteX47" fmla="*/ 4697819 w 6500511"/>
                <a:gd name="connsiteY47" fmla="*/ 2217002 h 7104659"/>
                <a:gd name="connsiteX48" fmla="*/ 5011717 w 6500511"/>
                <a:gd name="connsiteY48" fmla="*/ 2326184 h 7104659"/>
                <a:gd name="connsiteX49" fmla="*/ 5298320 w 6500511"/>
                <a:gd name="connsiteY49" fmla="*/ 2599140 h 7104659"/>
                <a:gd name="connsiteX50" fmla="*/ 5598571 w 6500511"/>
                <a:gd name="connsiteY50" fmla="*/ 2872095 h 7104659"/>
                <a:gd name="connsiteX51" fmla="*/ 5680458 w 6500511"/>
                <a:gd name="connsiteY51" fmla="*/ 2913038 h 7104659"/>
                <a:gd name="connsiteX52" fmla="*/ 5707753 w 6500511"/>
                <a:gd name="connsiteY52" fmla="*/ 2681026 h 7104659"/>
                <a:gd name="connsiteX53" fmla="*/ 5816935 w 6500511"/>
                <a:gd name="connsiteY53" fmla="*/ 2626435 h 7104659"/>
                <a:gd name="connsiteX54" fmla="*/ 6103538 w 6500511"/>
                <a:gd name="connsiteY54" fmla="*/ 2626435 h 7104659"/>
                <a:gd name="connsiteX55" fmla="*/ 6158129 w 6500511"/>
                <a:gd name="connsiteY55" fmla="*/ 2694674 h 7104659"/>
                <a:gd name="connsiteX56" fmla="*/ 6171777 w 6500511"/>
                <a:gd name="connsiteY56" fmla="*/ 2776561 h 7104659"/>
                <a:gd name="connsiteX57" fmla="*/ 6171777 w 6500511"/>
                <a:gd name="connsiteY57" fmla="*/ 3199641 h 7104659"/>
                <a:gd name="connsiteX58" fmla="*/ 6212720 w 6500511"/>
                <a:gd name="connsiteY58" fmla="*/ 3513540 h 7104659"/>
                <a:gd name="connsiteX59" fmla="*/ 6390141 w 6500511"/>
                <a:gd name="connsiteY59" fmla="*/ 3349766 h 7104659"/>
                <a:gd name="connsiteX60" fmla="*/ 6499323 w 6500511"/>
                <a:gd name="connsiteY60" fmla="*/ 3458949 h 7104659"/>
                <a:gd name="connsiteX61" fmla="*/ 6321902 w 6500511"/>
                <a:gd name="connsiteY61" fmla="*/ 3663665 h 7104659"/>
                <a:gd name="connsiteX62" fmla="*/ 6171777 w 6500511"/>
                <a:gd name="connsiteY62" fmla="*/ 4073098 h 7104659"/>
                <a:gd name="connsiteX63" fmla="*/ 6103538 w 6500511"/>
                <a:gd name="connsiteY63" fmla="*/ 4796429 h 7104659"/>
                <a:gd name="connsiteX64" fmla="*/ 6048947 w 6500511"/>
                <a:gd name="connsiteY64" fmla="*/ 6352274 h 7104659"/>
                <a:gd name="connsiteX65" fmla="*/ 6035299 w 6500511"/>
                <a:gd name="connsiteY65" fmla="*/ 6911832 h 7104659"/>
                <a:gd name="connsiteX66" fmla="*/ 5926117 w 6500511"/>
                <a:gd name="connsiteY66" fmla="*/ 7089253 h 7104659"/>
                <a:gd name="connsiteX67" fmla="*/ 5653162 w 6500511"/>
                <a:gd name="connsiteY67" fmla="*/ 7089253 h 7104659"/>
                <a:gd name="connsiteX68" fmla="*/ 5503037 w 6500511"/>
                <a:gd name="connsiteY68" fmla="*/ 7034662 h 7104659"/>
                <a:gd name="connsiteX69" fmla="*/ 5503037 w 6500511"/>
                <a:gd name="connsiteY69" fmla="*/ 6720763 h 7104659"/>
                <a:gd name="connsiteX70" fmla="*/ 5352911 w 6500511"/>
                <a:gd name="connsiteY70" fmla="*/ 6338626 h 7104659"/>
                <a:gd name="connsiteX71" fmla="*/ 5352911 w 6500511"/>
                <a:gd name="connsiteY71" fmla="*/ 6202149 h 7104659"/>
                <a:gd name="connsiteX72" fmla="*/ 5571275 w 6500511"/>
                <a:gd name="connsiteY72" fmla="*/ 6365922 h 7104659"/>
                <a:gd name="connsiteX73" fmla="*/ 5612219 w 6500511"/>
                <a:gd name="connsiteY73" fmla="*/ 5287749 h 7104659"/>
                <a:gd name="connsiteX74" fmla="*/ 5666810 w 6500511"/>
                <a:gd name="connsiteY74" fmla="*/ 4591713 h 7104659"/>
                <a:gd name="connsiteX75" fmla="*/ 5380207 w 6500511"/>
                <a:gd name="connsiteY75" fmla="*/ 4114041 h 7104659"/>
                <a:gd name="connsiteX76" fmla="*/ 5434798 w 6500511"/>
                <a:gd name="connsiteY76" fmla="*/ 4018507 h 7104659"/>
                <a:gd name="connsiteX77" fmla="*/ 5707753 w 6500511"/>
                <a:gd name="connsiteY77" fmla="*/ 4209575 h 7104659"/>
                <a:gd name="connsiteX78" fmla="*/ 5707753 w 6500511"/>
                <a:gd name="connsiteY78" fmla="*/ 3213289 h 7104659"/>
                <a:gd name="connsiteX79" fmla="*/ 5666810 w 6500511"/>
                <a:gd name="connsiteY79" fmla="*/ 3076811 h 7104659"/>
                <a:gd name="connsiteX80" fmla="*/ 5516684 w 6500511"/>
                <a:gd name="connsiteY80" fmla="*/ 3022220 h 7104659"/>
                <a:gd name="connsiteX81" fmla="*/ 5311968 w 6500511"/>
                <a:gd name="connsiteY81" fmla="*/ 2858447 h 7104659"/>
                <a:gd name="connsiteX82" fmla="*/ 5066308 w 6500511"/>
                <a:gd name="connsiteY82" fmla="*/ 2544549 h 7104659"/>
                <a:gd name="connsiteX83" fmla="*/ 4807001 w 6500511"/>
                <a:gd name="connsiteY83" fmla="*/ 2408071 h 7104659"/>
                <a:gd name="connsiteX84" fmla="*/ 4520398 w 6500511"/>
                <a:gd name="connsiteY84" fmla="*/ 2217002 h 7104659"/>
                <a:gd name="connsiteX85" fmla="*/ 4534046 w 6500511"/>
                <a:gd name="connsiteY85" fmla="*/ 1780274 h 7104659"/>
                <a:gd name="connsiteX86" fmla="*/ 4861592 w 6500511"/>
                <a:gd name="connsiteY86" fmla="*/ 1507319 h 7104659"/>
                <a:gd name="connsiteX87" fmla="*/ 4943478 w 6500511"/>
                <a:gd name="connsiteY87" fmla="*/ 1111534 h 7104659"/>
                <a:gd name="connsiteX88" fmla="*/ 4861592 w 6500511"/>
                <a:gd name="connsiteY88" fmla="*/ 661158 h 7104659"/>
                <a:gd name="connsiteX89" fmla="*/ 4670523 w 6500511"/>
                <a:gd name="connsiteY89" fmla="*/ 551975 h 7104659"/>
                <a:gd name="connsiteX90" fmla="*/ 4438511 w 6500511"/>
                <a:gd name="connsiteY90" fmla="*/ 551975 h 7104659"/>
                <a:gd name="connsiteX91" fmla="*/ 4288386 w 6500511"/>
                <a:gd name="connsiteY91" fmla="*/ 797635 h 7104659"/>
                <a:gd name="connsiteX92" fmla="*/ 4070022 w 6500511"/>
                <a:gd name="connsiteY92" fmla="*/ 1097886 h 7104659"/>
                <a:gd name="connsiteX93" fmla="*/ 3783419 w 6500511"/>
                <a:gd name="connsiteY93" fmla="*/ 1220716 h 7104659"/>
                <a:gd name="connsiteX94" fmla="*/ 3756123 w 6500511"/>
                <a:gd name="connsiteY94" fmla="*/ 1370841 h 7104659"/>
                <a:gd name="connsiteX95" fmla="*/ 4029078 w 6500511"/>
                <a:gd name="connsiteY95" fmla="*/ 1288955 h 7104659"/>
                <a:gd name="connsiteX96" fmla="*/ 4370272 w 6500511"/>
                <a:gd name="connsiteY96" fmla="*/ 1166125 h 7104659"/>
                <a:gd name="connsiteX97" fmla="*/ 4561341 w 6500511"/>
                <a:gd name="connsiteY97" fmla="*/ 1384489 h 7104659"/>
                <a:gd name="connsiteX98" fmla="*/ 4506750 w 6500511"/>
                <a:gd name="connsiteY98" fmla="*/ 1684740 h 7104659"/>
                <a:gd name="connsiteX99" fmla="*/ 4247443 w 6500511"/>
                <a:gd name="connsiteY99" fmla="*/ 1957695 h 7104659"/>
                <a:gd name="connsiteX100" fmla="*/ 3783419 w 6500511"/>
                <a:gd name="connsiteY100" fmla="*/ 2094172 h 7104659"/>
                <a:gd name="connsiteX101" fmla="*/ 3756123 w 6500511"/>
                <a:gd name="connsiteY101" fmla="*/ 2298889 h 7104659"/>
                <a:gd name="connsiteX102" fmla="*/ 4042726 w 6500511"/>
                <a:gd name="connsiteY102" fmla="*/ 2681026 h 7104659"/>
                <a:gd name="connsiteX103" fmla="*/ 4220147 w 6500511"/>
                <a:gd name="connsiteY103" fmla="*/ 2926686 h 7104659"/>
                <a:gd name="connsiteX104" fmla="*/ 4138261 w 6500511"/>
                <a:gd name="connsiteY104" fmla="*/ 3158698 h 7104659"/>
                <a:gd name="connsiteX105" fmla="*/ 3865305 w 6500511"/>
                <a:gd name="connsiteY105" fmla="*/ 3363414 h 7104659"/>
                <a:gd name="connsiteX106" fmla="*/ 3687884 w 6500511"/>
                <a:gd name="connsiteY106" fmla="*/ 3513540 h 7104659"/>
                <a:gd name="connsiteX107" fmla="*/ 3619646 w 6500511"/>
                <a:gd name="connsiteY107" fmla="*/ 3950268 h 7104659"/>
                <a:gd name="connsiteX108" fmla="*/ 3619646 w 6500511"/>
                <a:gd name="connsiteY108" fmla="*/ 4195928 h 7104659"/>
                <a:gd name="connsiteX109" fmla="*/ 3565055 w 6500511"/>
                <a:gd name="connsiteY109" fmla="*/ 4305110 h 7104659"/>
                <a:gd name="connsiteX110" fmla="*/ 3565055 w 6500511"/>
                <a:gd name="connsiteY110" fmla="*/ 4386996 h 7104659"/>
                <a:gd name="connsiteX111" fmla="*/ 3537759 w 6500511"/>
                <a:gd name="connsiteY111" fmla="*/ 4973850 h 7104659"/>
                <a:gd name="connsiteX112" fmla="*/ 3524111 w 6500511"/>
                <a:gd name="connsiteY112" fmla="*/ 6174853 h 7104659"/>
                <a:gd name="connsiteX113" fmla="*/ 3401281 w 6500511"/>
                <a:gd name="connsiteY113" fmla="*/ 6666172 h 7104659"/>
                <a:gd name="connsiteX114" fmla="*/ 3196565 w 6500511"/>
                <a:gd name="connsiteY114" fmla="*/ 6693468 h 7104659"/>
                <a:gd name="connsiteX115" fmla="*/ 3087383 w 6500511"/>
                <a:gd name="connsiteY115" fmla="*/ 6352274 h 7104659"/>
                <a:gd name="connsiteX116" fmla="*/ 3060087 w 6500511"/>
                <a:gd name="connsiteY116" fmla="*/ 5669886 h 7104659"/>
                <a:gd name="connsiteX117" fmla="*/ 3087383 w 6500511"/>
                <a:gd name="connsiteY117" fmla="*/ 4878316 h 7104659"/>
                <a:gd name="connsiteX118" fmla="*/ 3128326 w 6500511"/>
                <a:gd name="connsiteY118" fmla="*/ 4386996 h 7104659"/>
                <a:gd name="connsiteX119" fmla="*/ 3128326 w 6500511"/>
                <a:gd name="connsiteY119" fmla="*/ 4250519 h 7104659"/>
                <a:gd name="connsiteX120" fmla="*/ 3073735 w 6500511"/>
                <a:gd name="connsiteY120" fmla="*/ 4154984 h 7104659"/>
                <a:gd name="connsiteX121" fmla="*/ 3101031 w 6500511"/>
                <a:gd name="connsiteY121" fmla="*/ 3772847 h 7104659"/>
                <a:gd name="connsiteX122" fmla="*/ 3032792 w 6500511"/>
                <a:gd name="connsiteY122" fmla="*/ 3267880 h 7104659"/>
                <a:gd name="connsiteX123" fmla="*/ 2882666 w 6500511"/>
                <a:gd name="connsiteY123" fmla="*/ 2735617 h 7104659"/>
                <a:gd name="connsiteX124" fmla="*/ 2869019 w 6500511"/>
                <a:gd name="connsiteY124" fmla="*/ 2271593 h 7104659"/>
                <a:gd name="connsiteX125" fmla="*/ 3019144 w 6500511"/>
                <a:gd name="connsiteY125" fmla="*/ 1630149 h 7104659"/>
                <a:gd name="connsiteX126" fmla="*/ 3196565 w 6500511"/>
                <a:gd name="connsiteY126" fmla="*/ 1097886 h 7104659"/>
                <a:gd name="connsiteX127" fmla="*/ 3155622 w 6500511"/>
                <a:gd name="connsiteY127" fmla="*/ 633862 h 7104659"/>
                <a:gd name="connsiteX128" fmla="*/ 2937258 w 6500511"/>
                <a:gd name="connsiteY128" fmla="*/ 470089 h 7104659"/>
                <a:gd name="connsiteX129" fmla="*/ 2732541 w 6500511"/>
                <a:gd name="connsiteY129" fmla="*/ 470089 h 7104659"/>
                <a:gd name="connsiteX130" fmla="*/ 2705246 w 6500511"/>
                <a:gd name="connsiteY130" fmla="*/ 565623 h 7104659"/>
                <a:gd name="connsiteX131" fmla="*/ 2718893 w 6500511"/>
                <a:gd name="connsiteY131" fmla="*/ 797635 h 7104659"/>
                <a:gd name="connsiteX132" fmla="*/ 2623359 w 6500511"/>
                <a:gd name="connsiteY132" fmla="*/ 1029647 h 7104659"/>
                <a:gd name="connsiteX133" fmla="*/ 2364052 w 6500511"/>
                <a:gd name="connsiteY133" fmla="*/ 1111534 h 7104659"/>
                <a:gd name="connsiteX134" fmla="*/ 2050153 w 6500511"/>
                <a:gd name="connsiteY134" fmla="*/ 920465 h 7104659"/>
                <a:gd name="connsiteX135" fmla="*/ 1818141 w 6500511"/>
                <a:gd name="connsiteY135" fmla="*/ 715749 h 7104659"/>
                <a:gd name="connsiteX136" fmla="*/ 1545186 w 6500511"/>
                <a:gd name="connsiteY136" fmla="*/ 674805 h 7104659"/>
                <a:gd name="connsiteX137" fmla="*/ 1395061 w 6500511"/>
                <a:gd name="connsiteY137" fmla="*/ 770340 h 7104659"/>
                <a:gd name="connsiteX138" fmla="*/ 1244935 w 6500511"/>
                <a:gd name="connsiteY138" fmla="*/ 1043295 h 7104659"/>
                <a:gd name="connsiteX139" fmla="*/ 1026571 w 6500511"/>
                <a:gd name="connsiteY139" fmla="*/ 1193420 h 7104659"/>
                <a:gd name="connsiteX140" fmla="*/ 507956 w 6500511"/>
                <a:gd name="connsiteY140" fmla="*/ 1302602 h 7104659"/>
                <a:gd name="connsiteX141" fmla="*/ 84875 w 6500511"/>
                <a:gd name="connsiteY141" fmla="*/ 1152477 h 7104659"/>
                <a:gd name="connsiteX142" fmla="*/ 2989 w 6500511"/>
                <a:gd name="connsiteY142" fmla="*/ 1029647 h 7104659"/>
                <a:gd name="connsiteX143" fmla="*/ 112171 w 6500511"/>
                <a:gd name="connsiteY143" fmla="*/ 947761 h 7104659"/>
                <a:gd name="connsiteX144" fmla="*/ 318167 w 6500511"/>
                <a:gd name="connsiteY144" fmla="*/ 1042015 h 7104659"/>
                <a:gd name="connsiteX145" fmla="*/ 541933 w 6500511"/>
                <a:gd name="connsiteY145" fmla="*/ 1067415 h 7104659"/>
                <a:gd name="connsiteX146" fmla="*/ 883127 w 6500511"/>
                <a:gd name="connsiteY146" fmla="*/ 971881 h 7104659"/>
                <a:gd name="connsiteX147" fmla="*/ 1012923 w 6500511"/>
                <a:gd name="connsiteY147" fmla="*/ 611305 h 7104659"/>
                <a:gd name="connsiteX148" fmla="*/ 872939 w 6500511"/>
                <a:gd name="connsiteY148" fmla="*/ 310107 h 7104659"/>
                <a:gd name="connsiteX149" fmla="*/ 603490 w 6500511"/>
                <a:gd name="connsiteY149" fmla="*/ 238077 h 7104659"/>
                <a:gd name="connsiteX150" fmla="*/ 268646 w 6500511"/>
                <a:gd name="connsiteY150" fmla="*/ 267600 h 7104659"/>
                <a:gd name="connsiteX151" fmla="*/ 57580 w 6500511"/>
                <a:gd name="connsiteY151" fmla="*/ 360907 h 7104659"/>
                <a:gd name="connsiteX152" fmla="*/ 2989 w 6500511"/>
                <a:gd name="connsiteY152" fmla="*/ 224429 h 7104659"/>
                <a:gd name="connsiteX153" fmla="*/ 125819 w 6500511"/>
                <a:gd name="connsiteY153" fmla="*/ 101599 h 7104659"/>
                <a:gd name="connsiteX154" fmla="*/ 480661 w 6500511"/>
                <a:gd name="connsiteY154" fmla="*/ 6065 h 7104659"/>
                <a:gd name="connsiteX155" fmla="*/ 931037 w 6500511"/>
                <a:gd name="connsiteY155" fmla="*/ 33361 h 7104659"/>
                <a:gd name="connsiteX156" fmla="*/ 1258583 w 6500511"/>
                <a:gd name="connsiteY156" fmla="*/ 224429 h 7104659"/>
                <a:gd name="connsiteX157" fmla="*/ 1354117 w 6500511"/>
                <a:gd name="connsiteY157" fmla="*/ 429146 h 7104659"/>
                <a:gd name="connsiteX158" fmla="*/ 1517890 w 6500511"/>
                <a:gd name="connsiteY158" fmla="*/ 497384 h 7104659"/>
                <a:gd name="connsiteX159" fmla="*/ 1777198 w 6500511"/>
                <a:gd name="connsiteY159" fmla="*/ 511032 h 7104659"/>
                <a:gd name="connsiteX160" fmla="*/ 1981914 w 6500511"/>
                <a:gd name="connsiteY160" fmla="*/ 606566 h 7104659"/>
                <a:gd name="connsiteX0" fmla="*/ 1981914 w 6500511"/>
                <a:gd name="connsiteY0" fmla="*/ 606566 h 7104659"/>
                <a:gd name="connsiteX1" fmla="*/ 2391347 w 6500511"/>
                <a:gd name="connsiteY1" fmla="*/ 961408 h 7104659"/>
                <a:gd name="connsiteX2" fmla="*/ 2514177 w 6500511"/>
                <a:gd name="connsiteY2" fmla="*/ 838578 h 7104659"/>
                <a:gd name="connsiteX3" fmla="*/ 2541472 w 6500511"/>
                <a:gd name="connsiteY3" fmla="*/ 401850 h 7104659"/>
                <a:gd name="connsiteX4" fmla="*/ 2923610 w 6500511"/>
                <a:gd name="connsiteY4" fmla="*/ 306316 h 7104659"/>
                <a:gd name="connsiteX5" fmla="*/ 3305747 w 6500511"/>
                <a:gd name="connsiteY5" fmla="*/ 524680 h 7104659"/>
                <a:gd name="connsiteX6" fmla="*/ 3387634 w 6500511"/>
                <a:gd name="connsiteY6" fmla="*/ 1111534 h 7104659"/>
                <a:gd name="connsiteX7" fmla="*/ 3141974 w 6500511"/>
                <a:gd name="connsiteY7" fmla="*/ 1848513 h 7104659"/>
                <a:gd name="connsiteX8" fmla="*/ 3046440 w 6500511"/>
                <a:gd name="connsiteY8" fmla="*/ 2681026 h 7104659"/>
                <a:gd name="connsiteX9" fmla="*/ 3237508 w 6500511"/>
                <a:gd name="connsiteY9" fmla="*/ 3267880 h 7104659"/>
                <a:gd name="connsiteX10" fmla="*/ 3278452 w 6500511"/>
                <a:gd name="connsiteY10" fmla="*/ 3731904 h 7104659"/>
                <a:gd name="connsiteX11" fmla="*/ 3292099 w 6500511"/>
                <a:gd name="connsiteY11" fmla="*/ 4100393 h 7104659"/>
                <a:gd name="connsiteX12" fmla="*/ 3223861 w 6500511"/>
                <a:gd name="connsiteY12" fmla="*/ 4236871 h 7104659"/>
                <a:gd name="connsiteX13" fmla="*/ 3223861 w 6500511"/>
                <a:gd name="connsiteY13" fmla="*/ 4305110 h 7104659"/>
                <a:gd name="connsiteX14" fmla="*/ 3169269 w 6500511"/>
                <a:gd name="connsiteY14" fmla="*/ 4878316 h 7104659"/>
                <a:gd name="connsiteX15" fmla="*/ 3141974 w 6500511"/>
                <a:gd name="connsiteY15" fmla="*/ 5710829 h 7104659"/>
                <a:gd name="connsiteX16" fmla="*/ 3169269 w 6500511"/>
                <a:gd name="connsiteY16" fmla="*/ 6434161 h 7104659"/>
                <a:gd name="connsiteX17" fmla="*/ 3292099 w 6500511"/>
                <a:gd name="connsiteY17" fmla="*/ 6625229 h 7104659"/>
                <a:gd name="connsiteX18" fmla="*/ 3401281 w 6500511"/>
                <a:gd name="connsiteY18" fmla="*/ 6393217 h 7104659"/>
                <a:gd name="connsiteX19" fmla="*/ 3428577 w 6500511"/>
                <a:gd name="connsiteY19" fmla="*/ 5642590 h 7104659"/>
                <a:gd name="connsiteX20" fmla="*/ 3469520 w 6500511"/>
                <a:gd name="connsiteY20" fmla="*/ 4441587 h 7104659"/>
                <a:gd name="connsiteX21" fmla="*/ 3483168 w 6500511"/>
                <a:gd name="connsiteY21" fmla="*/ 4332405 h 7104659"/>
                <a:gd name="connsiteX22" fmla="*/ 3442225 w 6500511"/>
                <a:gd name="connsiteY22" fmla="*/ 4236871 h 7104659"/>
                <a:gd name="connsiteX23" fmla="*/ 3455872 w 6500511"/>
                <a:gd name="connsiteY23" fmla="*/ 3704608 h 7104659"/>
                <a:gd name="connsiteX24" fmla="*/ 3646941 w 6500511"/>
                <a:gd name="connsiteY24" fmla="*/ 3308823 h 7104659"/>
                <a:gd name="connsiteX25" fmla="*/ 3919896 w 6500511"/>
                <a:gd name="connsiteY25" fmla="*/ 3158698 h 7104659"/>
                <a:gd name="connsiteX26" fmla="*/ 4029078 w 6500511"/>
                <a:gd name="connsiteY26" fmla="*/ 2926686 h 7104659"/>
                <a:gd name="connsiteX27" fmla="*/ 3824362 w 6500511"/>
                <a:gd name="connsiteY27" fmla="*/ 2694674 h 7104659"/>
                <a:gd name="connsiteX28" fmla="*/ 3565055 w 6500511"/>
                <a:gd name="connsiteY28" fmla="*/ 2367128 h 7104659"/>
                <a:gd name="connsiteX29" fmla="*/ 3565055 w 6500511"/>
                <a:gd name="connsiteY29" fmla="*/ 2162411 h 7104659"/>
                <a:gd name="connsiteX30" fmla="*/ 3769771 w 6500511"/>
                <a:gd name="connsiteY30" fmla="*/ 1944047 h 7104659"/>
                <a:gd name="connsiteX31" fmla="*/ 4151908 w 6500511"/>
                <a:gd name="connsiteY31" fmla="*/ 1834865 h 7104659"/>
                <a:gd name="connsiteX32" fmla="*/ 4397568 w 6500511"/>
                <a:gd name="connsiteY32" fmla="*/ 1561910 h 7104659"/>
                <a:gd name="connsiteX33" fmla="*/ 4370272 w 6500511"/>
                <a:gd name="connsiteY33" fmla="*/ 1343546 h 7104659"/>
                <a:gd name="connsiteX34" fmla="*/ 4124613 w 6500511"/>
                <a:gd name="connsiteY34" fmla="*/ 1411784 h 7104659"/>
                <a:gd name="connsiteX35" fmla="*/ 3797066 w 6500511"/>
                <a:gd name="connsiteY35" fmla="*/ 1548262 h 7104659"/>
                <a:gd name="connsiteX36" fmla="*/ 3605998 w 6500511"/>
                <a:gd name="connsiteY36" fmla="*/ 1452728 h 7104659"/>
                <a:gd name="connsiteX37" fmla="*/ 3619646 w 6500511"/>
                <a:gd name="connsiteY37" fmla="*/ 1152477 h 7104659"/>
                <a:gd name="connsiteX38" fmla="*/ 3919896 w 6500511"/>
                <a:gd name="connsiteY38" fmla="*/ 961408 h 7104659"/>
                <a:gd name="connsiteX39" fmla="*/ 4097317 w 6500511"/>
                <a:gd name="connsiteY39" fmla="*/ 852226 h 7104659"/>
                <a:gd name="connsiteX40" fmla="*/ 4247443 w 6500511"/>
                <a:gd name="connsiteY40" fmla="*/ 456441 h 7104659"/>
                <a:gd name="connsiteX41" fmla="*/ 4779705 w 6500511"/>
                <a:gd name="connsiteY41" fmla="*/ 401850 h 7104659"/>
                <a:gd name="connsiteX42" fmla="*/ 5079956 w 6500511"/>
                <a:gd name="connsiteY42" fmla="*/ 661158 h 7104659"/>
                <a:gd name="connsiteX43" fmla="*/ 5107252 w 6500511"/>
                <a:gd name="connsiteY43" fmla="*/ 1234363 h 7104659"/>
                <a:gd name="connsiteX44" fmla="*/ 5052661 w 6500511"/>
                <a:gd name="connsiteY44" fmla="*/ 1534614 h 7104659"/>
                <a:gd name="connsiteX45" fmla="*/ 4766058 w 6500511"/>
                <a:gd name="connsiteY45" fmla="*/ 1821217 h 7104659"/>
                <a:gd name="connsiteX46" fmla="*/ 4656875 w 6500511"/>
                <a:gd name="connsiteY46" fmla="*/ 1957695 h 7104659"/>
                <a:gd name="connsiteX47" fmla="*/ 4697819 w 6500511"/>
                <a:gd name="connsiteY47" fmla="*/ 2217002 h 7104659"/>
                <a:gd name="connsiteX48" fmla="*/ 5011717 w 6500511"/>
                <a:gd name="connsiteY48" fmla="*/ 2326184 h 7104659"/>
                <a:gd name="connsiteX49" fmla="*/ 5298320 w 6500511"/>
                <a:gd name="connsiteY49" fmla="*/ 2599140 h 7104659"/>
                <a:gd name="connsiteX50" fmla="*/ 5598571 w 6500511"/>
                <a:gd name="connsiteY50" fmla="*/ 2872095 h 7104659"/>
                <a:gd name="connsiteX51" fmla="*/ 5680458 w 6500511"/>
                <a:gd name="connsiteY51" fmla="*/ 2913038 h 7104659"/>
                <a:gd name="connsiteX52" fmla="*/ 5707753 w 6500511"/>
                <a:gd name="connsiteY52" fmla="*/ 2681026 h 7104659"/>
                <a:gd name="connsiteX53" fmla="*/ 5816935 w 6500511"/>
                <a:gd name="connsiteY53" fmla="*/ 2626435 h 7104659"/>
                <a:gd name="connsiteX54" fmla="*/ 6103538 w 6500511"/>
                <a:gd name="connsiteY54" fmla="*/ 2626435 h 7104659"/>
                <a:gd name="connsiteX55" fmla="*/ 6158129 w 6500511"/>
                <a:gd name="connsiteY55" fmla="*/ 2694674 h 7104659"/>
                <a:gd name="connsiteX56" fmla="*/ 6171777 w 6500511"/>
                <a:gd name="connsiteY56" fmla="*/ 2776561 h 7104659"/>
                <a:gd name="connsiteX57" fmla="*/ 6171777 w 6500511"/>
                <a:gd name="connsiteY57" fmla="*/ 3199641 h 7104659"/>
                <a:gd name="connsiteX58" fmla="*/ 6212720 w 6500511"/>
                <a:gd name="connsiteY58" fmla="*/ 3513540 h 7104659"/>
                <a:gd name="connsiteX59" fmla="*/ 6390141 w 6500511"/>
                <a:gd name="connsiteY59" fmla="*/ 3349766 h 7104659"/>
                <a:gd name="connsiteX60" fmla="*/ 6499323 w 6500511"/>
                <a:gd name="connsiteY60" fmla="*/ 3458949 h 7104659"/>
                <a:gd name="connsiteX61" fmla="*/ 6321902 w 6500511"/>
                <a:gd name="connsiteY61" fmla="*/ 3663665 h 7104659"/>
                <a:gd name="connsiteX62" fmla="*/ 6171777 w 6500511"/>
                <a:gd name="connsiteY62" fmla="*/ 4073098 h 7104659"/>
                <a:gd name="connsiteX63" fmla="*/ 6103538 w 6500511"/>
                <a:gd name="connsiteY63" fmla="*/ 4796429 h 7104659"/>
                <a:gd name="connsiteX64" fmla="*/ 6048947 w 6500511"/>
                <a:gd name="connsiteY64" fmla="*/ 6352274 h 7104659"/>
                <a:gd name="connsiteX65" fmla="*/ 6035299 w 6500511"/>
                <a:gd name="connsiteY65" fmla="*/ 6911832 h 7104659"/>
                <a:gd name="connsiteX66" fmla="*/ 5926117 w 6500511"/>
                <a:gd name="connsiteY66" fmla="*/ 7089253 h 7104659"/>
                <a:gd name="connsiteX67" fmla="*/ 5653162 w 6500511"/>
                <a:gd name="connsiteY67" fmla="*/ 7089253 h 7104659"/>
                <a:gd name="connsiteX68" fmla="*/ 5503037 w 6500511"/>
                <a:gd name="connsiteY68" fmla="*/ 7034662 h 7104659"/>
                <a:gd name="connsiteX69" fmla="*/ 5503037 w 6500511"/>
                <a:gd name="connsiteY69" fmla="*/ 6720763 h 7104659"/>
                <a:gd name="connsiteX70" fmla="*/ 5352911 w 6500511"/>
                <a:gd name="connsiteY70" fmla="*/ 6338626 h 7104659"/>
                <a:gd name="connsiteX71" fmla="*/ 5352911 w 6500511"/>
                <a:gd name="connsiteY71" fmla="*/ 6202149 h 7104659"/>
                <a:gd name="connsiteX72" fmla="*/ 5571275 w 6500511"/>
                <a:gd name="connsiteY72" fmla="*/ 6365922 h 7104659"/>
                <a:gd name="connsiteX73" fmla="*/ 5612219 w 6500511"/>
                <a:gd name="connsiteY73" fmla="*/ 5287749 h 7104659"/>
                <a:gd name="connsiteX74" fmla="*/ 5666810 w 6500511"/>
                <a:gd name="connsiteY74" fmla="*/ 4591713 h 7104659"/>
                <a:gd name="connsiteX75" fmla="*/ 5380207 w 6500511"/>
                <a:gd name="connsiteY75" fmla="*/ 4114041 h 7104659"/>
                <a:gd name="connsiteX76" fmla="*/ 5434798 w 6500511"/>
                <a:gd name="connsiteY76" fmla="*/ 4018507 h 7104659"/>
                <a:gd name="connsiteX77" fmla="*/ 5707753 w 6500511"/>
                <a:gd name="connsiteY77" fmla="*/ 4209575 h 7104659"/>
                <a:gd name="connsiteX78" fmla="*/ 5707753 w 6500511"/>
                <a:gd name="connsiteY78" fmla="*/ 3213289 h 7104659"/>
                <a:gd name="connsiteX79" fmla="*/ 5666810 w 6500511"/>
                <a:gd name="connsiteY79" fmla="*/ 3076811 h 7104659"/>
                <a:gd name="connsiteX80" fmla="*/ 5516684 w 6500511"/>
                <a:gd name="connsiteY80" fmla="*/ 3022220 h 7104659"/>
                <a:gd name="connsiteX81" fmla="*/ 5311968 w 6500511"/>
                <a:gd name="connsiteY81" fmla="*/ 2858447 h 7104659"/>
                <a:gd name="connsiteX82" fmla="*/ 5066308 w 6500511"/>
                <a:gd name="connsiteY82" fmla="*/ 2544549 h 7104659"/>
                <a:gd name="connsiteX83" fmla="*/ 4807001 w 6500511"/>
                <a:gd name="connsiteY83" fmla="*/ 2408071 h 7104659"/>
                <a:gd name="connsiteX84" fmla="*/ 4520398 w 6500511"/>
                <a:gd name="connsiteY84" fmla="*/ 2217002 h 7104659"/>
                <a:gd name="connsiteX85" fmla="*/ 4534046 w 6500511"/>
                <a:gd name="connsiteY85" fmla="*/ 1780274 h 7104659"/>
                <a:gd name="connsiteX86" fmla="*/ 4861592 w 6500511"/>
                <a:gd name="connsiteY86" fmla="*/ 1507319 h 7104659"/>
                <a:gd name="connsiteX87" fmla="*/ 4943478 w 6500511"/>
                <a:gd name="connsiteY87" fmla="*/ 1111534 h 7104659"/>
                <a:gd name="connsiteX88" fmla="*/ 4861592 w 6500511"/>
                <a:gd name="connsiteY88" fmla="*/ 661158 h 7104659"/>
                <a:gd name="connsiteX89" fmla="*/ 4670523 w 6500511"/>
                <a:gd name="connsiteY89" fmla="*/ 551975 h 7104659"/>
                <a:gd name="connsiteX90" fmla="*/ 4438511 w 6500511"/>
                <a:gd name="connsiteY90" fmla="*/ 551975 h 7104659"/>
                <a:gd name="connsiteX91" fmla="*/ 4288386 w 6500511"/>
                <a:gd name="connsiteY91" fmla="*/ 797635 h 7104659"/>
                <a:gd name="connsiteX92" fmla="*/ 4070022 w 6500511"/>
                <a:gd name="connsiteY92" fmla="*/ 1097886 h 7104659"/>
                <a:gd name="connsiteX93" fmla="*/ 3783419 w 6500511"/>
                <a:gd name="connsiteY93" fmla="*/ 1220716 h 7104659"/>
                <a:gd name="connsiteX94" fmla="*/ 3756123 w 6500511"/>
                <a:gd name="connsiteY94" fmla="*/ 1370841 h 7104659"/>
                <a:gd name="connsiteX95" fmla="*/ 4029078 w 6500511"/>
                <a:gd name="connsiteY95" fmla="*/ 1288955 h 7104659"/>
                <a:gd name="connsiteX96" fmla="*/ 4370272 w 6500511"/>
                <a:gd name="connsiteY96" fmla="*/ 1166125 h 7104659"/>
                <a:gd name="connsiteX97" fmla="*/ 4561341 w 6500511"/>
                <a:gd name="connsiteY97" fmla="*/ 1384489 h 7104659"/>
                <a:gd name="connsiteX98" fmla="*/ 4506750 w 6500511"/>
                <a:gd name="connsiteY98" fmla="*/ 1684740 h 7104659"/>
                <a:gd name="connsiteX99" fmla="*/ 4247443 w 6500511"/>
                <a:gd name="connsiteY99" fmla="*/ 1957695 h 7104659"/>
                <a:gd name="connsiteX100" fmla="*/ 3783419 w 6500511"/>
                <a:gd name="connsiteY100" fmla="*/ 2094172 h 7104659"/>
                <a:gd name="connsiteX101" fmla="*/ 3756123 w 6500511"/>
                <a:gd name="connsiteY101" fmla="*/ 2298889 h 7104659"/>
                <a:gd name="connsiteX102" fmla="*/ 4042726 w 6500511"/>
                <a:gd name="connsiteY102" fmla="*/ 2681026 h 7104659"/>
                <a:gd name="connsiteX103" fmla="*/ 4220147 w 6500511"/>
                <a:gd name="connsiteY103" fmla="*/ 2926686 h 7104659"/>
                <a:gd name="connsiteX104" fmla="*/ 4138261 w 6500511"/>
                <a:gd name="connsiteY104" fmla="*/ 3158698 h 7104659"/>
                <a:gd name="connsiteX105" fmla="*/ 3865305 w 6500511"/>
                <a:gd name="connsiteY105" fmla="*/ 3363414 h 7104659"/>
                <a:gd name="connsiteX106" fmla="*/ 3687884 w 6500511"/>
                <a:gd name="connsiteY106" fmla="*/ 3513540 h 7104659"/>
                <a:gd name="connsiteX107" fmla="*/ 3619646 w 6500511"/>
                <a:gd name="connsiteY107" fmla="*/ 3950268 h 7104659"/>
                <a:gd name="connsiteX108" fmla="*/ 3619646 w 6500511"/>
                <a:gd name="connsiteY108" fmla="*/ 4195928 h 7104659"/>
                <a:gd name="connsiteX109" fmla="*/ 3565055 w 6500511"/>
                <a:gd name="connsiteY109" fmla="*/ 4305110 h 7104659"/>
                <a:gd name="connsiteX110" fmla="*/ 3565055 w 6500511"/>
                <a:gd name="connsiteY110" fmla="*/ 4386996 h 7104659"/>
                <a:gd name="connsiteX111" fmla="*/ 3537759 w 6500511"/>
                <a:gd name="connsiteY111" fmla="*/ 4973850 h 7104659"/>
                <a:gd name="connsiteX112" fmla="*/ 3524111 w 6500511"/>
                <a:gd name="connsiteY112" fmla="*/ 6174853 h 7104659"/>
                <a:gd name="connsiteX113" fmla="*/ 3401281 w 6500511"/>
                <a:gd name="connsiteY113" fmla="*/ 6666172 h 7104659"/>
                <a:gd name="connsiteX114" fmla="*/ 3196565 w 6500511"/>
                <a:gd name="connsiteY114" fmla="*/ 6693468 h 7104659"/>
                <a:gd name="connsiteX115" fmla="*/ 3087383 w 6500511"/>
                <a:gd name="connsiteY115" fmla="*/ 6352274 h 7104659"/>
                <a:gd name="connsiteX116" fmla="*/ 3060087 w 6500511"/>
                <a:gd name="connsiteY116" fmla="*/ 5669886 h 7104659"/>
                <a:gd name="connsiteX117" fmla="*/ 3087383 w 6500511"/>
                <a:gd name="connsiteY117" fmla="*/ 4878316 h 7104659"/>
                <a:gd name="connsiteX118" fmla="*/ 3128326 w 6500511"/>
                <a:gd name="connsiteY118" fmla="*/ 4386996 h 7104659"/>
                <a:gd name="connsiteX119" fmla="*/ 3128326 w 6500511"/>
                <a:gd name="connsiteY119" fmla="*/ 4250519 h 7104659"/>
                <a:gd name="connsiteX120" fmla="*/ 3073735 w 6500511"/>
                <a:gd name="connsiteY120" fmla="*/ 4154984 h 7104659"/>
                <a:gd name="connsiteX121" fmla="*/ 3101031 w 6500511"/>
                <a:gd name="connsiteY121" fmla="*/ 3772847 h 7104659"/>
                <a:gd name="connsiteX122" fmla="*/ 3032792 w 6500511"/>
                <a:gd name="connsiteY122" fmla="*/ 3267880 h 7104659"/>
                <a:gd name="connsiteX123" fmla="*/ 2882666 w 6500511"/>
                <a:gd name="connsiteY123" fmla="*/ 2735617 h 7104659"/>
                <a:gd name="connsiteX124" fmla="*/ 2869019 w 6500511"/>
                <a:gd name="connsiteY124" fmla="*/ 2271593 h 7104659"/>
                <a:gd name="connsiteX125" fmla="*/ 3019144 w 6500511"/>
                <a:gd name="connsiteY125" fmla="*/ 1630149 h 7104659"/>
                <a:gd name="connsiteX126" fmla="*/ 3196565 w 6500511"/>
                <a:gd name="connsiteY126" fmla="*/ 1097886 h 7104659"/>
                <a:gd name="connsiteX127" fmla="*/ 3155622 w 6500511"/>
                <a:gd name="connsiteY127" fmla="*/ 633862 h 7104659"/>
                <a:gd name="connsiteX128" fmla="*/ 2937258 w 6500511"/>
                <a:gd name="connsiteY128" fmla="*/ 470089 h 7104659"/>
                <a:gd name="connsiteX129" fmla="*/ 2732541 w 6500511"/>
                <a:gd name="connsiteY129" fmla="*/ 470089 h 7104659"/>
                <a:gd name="connsiteX130" fmla="*/ 2705246 w 6500511"/>
                <a:gd name="connsiteY130" fmla="*/ 565623 h 7104659"/>
                <a:gd name="connsiteX131" fmla="*/ 2718893 w 6500511"/>
                <a:gd name="connsiteY131" fmla="*/ 797635 h 7104659"/>
                <a:gd name="connsiteX132" fmla="*/ 2623359 w 6500511"/>
                <a:gd name="connsiteY132" fmla="*/ 1029647 h 7104659"/>
                <a:gd name="connsiteX133" fmla="*/ 2364052 w 6500511"/>
                <a:gd name="connsiteY133" fmla="*/ 1111534 h 7104659"/>
                <a:gd name="connsiteX134" fmla="*/ 2050153 w 6500511"/>
                <a:gd name="connsiteY134" fmla="*/ 920465 h 7104659"/>
                <a:gd name="connsiteX135" fmla="*/ 1818141 w 6500511"/>
                <a:gd name="connsiteY135" fmla="*/ 715749 h 7104659"/>
                <a:gd name="connsiteX136" fmla="*/ 1545186 w 6500511"/>
                <a:gd name="connsiteY136" fmla="*/ 674805 h 7104659"/>
                <a:gd name="connsiteX137" fmla="*/ 1395061 w 6500511"/>
                <a:gd name="connsiteY137" fmla="*/ 770340 h 7104659"/>
                <a:gd name="connsiteX138" fmla="*/ 1244935 w 6500511"/>
                <a:gd name="connsiteY138" fmla="*/ 1043295 h 7104659"/>
                <a:gd name="connsiteX139" fmla="*/ 1026571 w 6500511"/>
                <a:gd name="connsiteY139" fmla="*/ 1193420 h 7104659"/>
                <a:gd name="connsiteX140" fmla="*/ 507956 w 6500511"/>
                <a:gd name="connsiteY140" fmla="*/ 1302602 h 7104659"/>
                <a:gd name="connsiteX141" fmla="*/ 84875 w 6500511"/>
                <a:gd name="connsiteY141" fmla="*/ 1152477 h 7104659"/>
                <a:gd name="connsiteX142" fmla="*/ 2989 w 6500511"/>
                <a:gd name="connsiteY142" fmla="*/ 1029647 h 7104659"/>
                <a:gd name="connsiteX143" fmla="*/ 96296 w 6500511"/>
                <a:gd name="connsiteY143" fmla="*/ 941411 h 7104659"/>
                <a:gd name="connsiteX144" fmla="*/ 318167 w 6500511"/>
                <a:gd name="connsiteY144" fmla="*/ 1042015 h 7104659"/>
                <a:gd name="connsiteX145" fmla="*/ 541933 w 6500511"/>
                <a:gd name="connsiteY145" fmla="*/ 1067415 h 7104659"/>
                <a:gd name="connsiteX146" fmla="*/ 883127 w 6500511"/>
                <a:gd name="connsiteY146" fmla="*/ 971881 h 7104659"/>
                <a:gd name="connsiteX147" fmla="*/ 1012923 w 6500511"/>
                <a:gd name="connsiteY147" fmla="*/ 611305 h 7104659"/>
                <a:gd name="connsiteX148" fmla="*/ 872939 w 6500511"/>
                <a:gd name="connsiteY148" fmla="*/ 310107 h 7104659"/>
                <a:gd name="connsiteX149" fmla="*/ 603490 w 6500511"/>
                <a:gd name="connsiteY149" fmla="*/ 238077 h 7104659"/>
                <a:gd name="connsiteX150" fmla="*/ 268646 w 6500511"/>
                <a:gd name="connsiteY150" fmla="*/ 267600 h 7104659"/>
                <a:gd name="connsiteX151" fmla="*/ 57580 w 6500511"/>
                <a:gd name="connsiteY151" fmla="*/ 360907 h 7104659"/>
                <a:gd name="connsiteX152" fmla="*/ 2989 w 6500511"/>
                <a:gd name="connsiteY152" fmla="*/ 224429 h 7104659"/>
                <a:gd name="connsiteX153" fmla="*/ 125819 w 6500511"/>
                <a:gd name="connsiteY153" fmla="*/ 101599 h 7104659"/>
                <a:gd name="connsiteX154" fmla="*/ 480661 w 6500511"/>
                <a:gd name="connsiteY154" fmla="*/ 6065 h 7104659"/>
                <a:gd name="connsiteX155" fmla="*/ 931037 w 6500511"/>
                <a:gd name="connsiteY155" fmla="*/ 33361 h 7104659"/>
                <a:gd name="connsiteX156" fmla="*/ 1258583 w 6500511"/>
                <a:gd name="connsiteY156" fmla="*/ 224429 h 7104659"/>
                <a:gd name="connsiteX157" fmla="*/ 1354117 w 6500511"/>
                <a:gd name="connsiteY157" fmla="*/ 429146 h 7104659"/>
                <a:gd name="connsiteX158" fmla="*/ 1517890 w 6500511"/>
                <a:gd name="connsiteY158" fmla="*/ 497384 h 7104659"/>
                <a:gd name="connsiteX159" fmla="*/ 1777198 w 6500511"/>
                <a:gd name="connsiteY159" fmla="*/ 511032 h 7104659"/>
                <a:gd name="connsiteX160" fmla="*/ 1981914 w 6500511"/>
                <a:gd name="connsiteY160" fmla="*/ 606566 h 7104659"/>
                <a:gd name="connsiteX0" fmla="*/ 2001280 w 6519877"/>
                <a:gd name="connsiteY0" fmla="*/ 606566 h 7104659"/>
                <a:gd name="connsiteX1" fmla="*/ 2410713 w 6519877"/>
                <a:gd name="connsiteY1" fmla="*/ 961408 h 7104659"/>
                <a:gd name="connsiteX2" fmla="*/ 2533543 w 6519877"/>
                <a:gd name="connsiteY2" fmla="*/ 838578 h 7104659"/>
                <a:gd name="connsiteX3" fmla="*/ 2560838 w 6519877"/>
                <a:gd name="connsiteY3" fmla="*/ 401850 h 7104659"/>
                <a:gd name="connsiteX4" fmla="*/ 2942976 w 6519877"/>
                <a:gd name="connsiteY4" fmla="*/ 306316 h 7104659"/>
                <a:gd name="connsiteX5" fmla="*/ 3325113 w 6519877"/>
                <a:gd name="connsiteY5" fmla="*/ 524680 h 7104659"/>
                <a:gd name="connsiteX6" fmla="*/ 3407000 w 6519877"/>
                <a:gd name="connsiteY6" fmla="*/ 1111534 h 7104659"/>
                <a:gd name="connsiteX7" fmla="*/ 3161340 w 6519877"/>
                <a:gd name="connsiteY7" fmla="*/ 1848513 h 7104659"/>
                <a:gd name="connsiteX8" fmla="*/ 3065806 w 6519877"/>
                <a:gd name="connsiteY8" fmla="*/ 2681026 h 7104659"/>
                <a:gd name="connsiteX9" fmla="*/ 3256874 w 6519877"/>
                <a:gd name="connsiteY9" fmla="*/ 3267880 h 7104659"/>
                <a:gd name="connsiteX10" fmla="*/ 3297818 w 6519877"/>
                <a:gd name="connsiteY10" fmla="*/ 3731904 h 7104659"/>
                <a:gd name="connsiteX11" fmla="*/ 3311465 w 6519877"/>
                <a:gd name="connsiteY11" fmla="*/ 4100393 h 7104659"/>
                <a:gd name="connsiteX12" fmla="*/ 3243227 w 6519877"/>
                <a:gd name="connsiteY12" fmla="*/ 4236871 h 7104659"/>
                <a:gd name="connsiteX13" fmla="*/ 3243227 w 6519877"/>
                <a:gd name="connsiteY13" fmla="*/ 4305110 h 7104659"/>
                <a:gd name="connsiteX14" fmla="*/ 3188635 w 6519877"/>
                <a:gd name="connsiteY14" fmla="*/ 4878316 h 7104659"/>
                <a:gd name="connsiteX15" fmla="*/ 3161340 w 6519877"/>
                <a:gd name="connsiteY15" fmla="*/ 5710829 h 7104659"/>
                <a:gd name="connsiteX16" fmla="*/ 3188635 w 6519877"/>
                <a:gd name="connsiteY16" fmla="*/ 6434161 h 7104659"/>
                <a:gd name="connsiteX17" fmla="*/ 3311465 w 6519877"/>
                <a:gd name="connsiteY17" fmla="*/ 6625229 h 7104659"/>
                <a:gd name="connsiteX18" fmla="*/ 3420647 w 6519877"/>
                <a:gd name="connsiteY18" fmla="*/ 6393217 h 7104659"/>
                <a:gd name="connsiteX19" fmla="*/ 3447943 w 6519877"/>
                <a:gd name="connsiteY19" fmla="*/ 5642590 h 7104659"/>
                <a:gd name="connsiteX20" fmla="*/ 3488886 w 6519877"/>
                <a:gd name="connsiteY20" fmla="*/ 4441587 h 7104659"/>
                <a:gd name="connsiteX21" fmla="*/ 3502534 w 6519877"/>
                <a:gd name="connsiteY21" fmla="*/ 4332405 h 7104659"/>
                <a:gd name="connsiteX22" fmla="*/ 3461591 w 6519877"/>
                <a:gd name="connsiteY22" fmla="*/ 4236871 h 7104659"/>
                <a:gd name="connsiteX23" fmla="*/ 3475238 w 6519877"/>
                <a:gd name="connsiteY23" fmla="*/ 3704608 h 7104659"/>
                <a:gd name="connsiteX24" fmla="*/ 3666307 w 6519877"/>
                <a:gd name="connsiteY24" fmla="*/ 3308823 h 7104659"/>
                <a:gd name="connsiteX25" fmla="*/ 3939262 w 6519877"/>
                <a:gd name="connsiteY25" fmla="*/ 3158698 h 7104659"/>
                <a:gd name="connsiteX26" fmla="*/ 4048444 w 6519877"/>
                <a:gd name="connsiteY26" fmla="*/ 2926686 h 7104659"/>
                <a:gd name="connsiteX27" fmla="*/ 3843728 w 6519877"/>
                <a:gd name="connsiteY27" fmla="*/ 2694674 h 7104659"/>
                <a:gd name="connsiteX28" fmla="*/ 3584421 w 6519877"/>
                <a:gd name="connsiteY28" fmla="*/ 2367128 h 7104659"/>
                <a:gd name="connsiteX29" fmla="*/ 3584421 w 6519877"/>
                <a:gd name="connsiteY29" fmla="*/ 2162411 h 7104659"/>
                <a:gd name="connsiteX30" fmla="*/ 3789137 w 6519877"/>
                <a:gd name="connsiteY30" fmla="*/ 1944047 h 7104659"/>
                <a:gd name="connsiteX31" fmla="*/ 4171274 w 6519877"/>
                <a:gd name="connsiteY31" fmla="*/ 1834865 h 7104659"/>
                <a:gd name="connsiteX32" fmla="*/ 4416934 w 6519877"/>
                <a:gd name="connsiteY32" fmla="*/ 1561910 h 7104659"/>
                <a:gd name="connsiteX33" fmla="*/ 4389638 w 6519877"/>
                <a:gd name="connsiteY33" fmla="*/ 1343546 h 7104659"/>
                <a:gd name="connsiteX34" fmla="*/ 4143979 w 6519877"/>
                <a:gd name="connsiteY34" fmla="*/ 1411784 h 7104659"/>
                <a:gd name="connsiteX35" fmla="*/ 3816432 w 6519877"/>
                <a:gd name="connsiteY35" fmla="*/ 1548262 h 7104659"/>
                <a:gd name="connsiteX36" fmla="*/ 3625364 w 6519877"/>
                <a:gd name="connsiteY36" fmla="*/ 1452728 h 7104659"/>
                <a:gd name="connsiteX37" fmla="*/ 3639012 w 6519877"/>
                <a:gd name="connsiteY37" fmla="*/ 1152477 h 7104659"/>
                <a:gd name="connsiteX38" fmla="*/ 3939262 w 6519877"/>
                <a:gd name="connsiteY38" fmla="*/ 961408 h 7104659"/>
                <a:gd name="connsiteX39" fmla="*/ 4116683 w 6519877"/>
                <a:gd name="connsiteY39" fmla="*/ 852226 h 7104659"/>
                <a:gd name="connsiteX40" fmla="*/ 4266809 w 6519877"/>
                <a:gd name="connsiteY40" fmla="*/ 456441 h 7104659"/>
                <a:gd name="connsiteX41" fmla="*/ 4799071 w 6519877"/>
                <a:gd name="connsiteY41" fmla="*/ 401850 h 7104659"/>
                <a:gd name="connsiteX42" fmla="*/ 5099322 w 6519877"/>
                <a:gd name="connsiteY42" fmla="*/ 661158 h 7104659"/>
                <a:gd name="connsiteX43" fmla="*/ 5126618 w 6519877"/>
                <a:gd name="connsiteY43" fmla="*/ 1234363 h 7104659"/>
                <a:gd name="connsiteX44" fmla="*/ 5072027 w 6519877"/>
                <a:gd name="connsiteY44" fmla="*/ 1534614 h 7104659"/>
                <a:gd name="connsiteX45" fmla="*/ 4785424 w 6519877"/>
                <a:gd name="connsiteY45" fmla="*/ 1821217 h 7104659"/>
                <a:gd name="connsiteX46" fmla="*/ 4676241 w 6519877"/>
                <a:gd name="connsiteY46" fmla="*/ 1957695 h 7104659"/>
                <a:gd name="connsiteX47" fmla="*/ 4717185 w 6519877"/>
                <a:gd name="connsiteY47" fmla="*/ 2217002 h 7104659"/>
                <a:gd name="connsiteX48" fmla="*/ 5031083 w 6519877"/>
                <a:gd name="connsiteY48" fmla="*/ 2326184 h 7104659"/>
                <a:gd name="connsiteX49" fmla="*/ 5317686 w 6519877"/>
                <a:gd name="connsiteY49" fmla="*/ 2599140 h 7104659"/>
                <a:gd name="connsiteX50" fmla="*/ 5617937 w 6519877"/>
                <a:gd name="connsiteY50" fmla="*/ 2872095 h 7104659"/>
                <a:gd name="connsiteX51" fmla="*/ 5699824 w 6519877"/>
                <a:gd name="connsiteY51" fmla="*/ 2913038 h 7104659"/>
                <a:gd name="connsiteX52" fmla="*/ 5727119 w 6519877"/>
                <a:gd name="connsiteY52" fmla="*/ 2681026 h 7104659"/>
                <a:gd name="connsiteX53" fmla="*/ 5836301 w 6519877"/>
                <a:gd name="connsiteY53" fmla="*/ 2626435 h 7104659"/>
                <a:gd name="connsiteX54" fmla="*/ 6122904 w 6519877"/>
                <a:gd name="connsiteY54" fmla="*/ 2626435 h 7104659"/>
                <a:gd name="connsiteX55" fmla="*/ 6177495 w 6519877"/>
                <a:gd name="connsiteY55" fmla="*/ 2694674 h 7104659"/>
                <a:gd name="connsiteX56" fmla="*/ 6191143 w 6519877"/>
                <a:gd name="connsiteY56" fmla="*/ 2776561 h 7104659"/>
                <a:gd name="connsiteX57" fmla="*/ 6191143 w 6519877"/>
                <a:gd name="connsiteY57" fmla="*/ 3199641 h 7104659"/>
                <a:gd name="connsiteX58" fmla="*/ 6232086 w 6519877"/>
                <a:gd name="connsiteY58" fmla="*/ 3513540 h 7104659"/>
                <a:gd name="connsiteX59" fmla="*/ 6409507 w 6519877"/>
                <a:gd name="connsiteY59" fmla="*/ 3349766 h 7104659"/>
                <a:gd name="connsiteX60" fmla="*/ 6518689 w 6519877"/>
                <a:gd name="connsiteY60" fmla="*/ 3458949 h 7104659"/>
                <a:gd name="connsiteX61" fmla="*/ 6341268 w 6519877"/>
                <a:gd name="connsiteY61" fmla="*/ 3663665 h 7104659"/>
                <a:gd name="connsiteX62" fmla="*/ 6191143 w 6519877"/>
                <a:gd name="connsiteY62" fmla="*/ 4073098 h 7104659"/>
                <a:gd name="connsiteX63" fmla="*/ 6122904 w 6519877"/>
                <a:gd name="connsiteY63" fmla="*/ 4796429 h 7104659"/>
                <a:gd name="connsiteX64" fmla="*/ 6068313 w 6519877"/>
                <a:gd name="connsiteY64" fmla="*/ 6352274 h 7104659"/>
                <a:gd name="connsiteX65" fmla="*/ 6054665 w 6519877"/>
                <a:gd name="connsiteY65" fmla="*/ 6911832 h 7104659"/>
                <a:gd name="connsiteX66" fmla="*/ 5945483 w 6519877"/>
                <a:gd name="connsiteY66" fmla="*/ 7089253 h 7104659"/>
                <a:gd name="connsiteX67" fmla="*/ 5672528 w 6519877"/>
                <a:gd name="connsiteY67" fmla="*/ 7089253 h 7104659"/>
                <a:gd name="connsiteX68" fmla="*/ 5522403 w 6519877"/>
                <a:gd name="connsiteY68" fmla="*/ 7034662 h 7104659"/>
                <a:gd name="connsiteX69" fmla="*/ 5522403 w 6519877"/>
                <a:gd name="connsiteY69" fmla="*/ 6720763 h 7104659"/>
                <a:gd name="connsiteX70" fmla="*/ 5372277 w 6519877"/>
                <a:gd name="connsiteY70" fmla="*/ 6338626 h 7104659"/>
                <a:gd name="connsiteX71" fmla="*/ 5372277 w 6519877"/>
                <a:gd name="connsiteY71" fmla="*/ 6202149 h 7104659"/>
                <a:gd name="connsiteX72" fmla="*/ 5590641 w 6519877"/>
                <a:gd name="connsiteY72" fmla="*/ 6365922 h 7104659"/>
                <a:gd name="connsiteX73" fmla="*/ 5631585 w 6519877"/>
                <a:gd name="connsiteY73" fmla="*/ 5287749 h 7104659"/>
                <a:gd name="connsiteX74" fmla="*/ 5686176 w 6519877"/>
                <a:gd name="connsiteY74" fmla="*/ 4591713 h 7104659"/>
                <a:gd name="connsiteX75" fmla="*/ 5399573 w 6519877"/>
                <a:gd name="connsiteY75" fmla="*/ 4114041 h 7104659"/>
                <a:gd name="connsiteX76" fmla="*/ 5454164 w 6519877"/>
                <a:gd name="connsiteY76" fmla="*/ 4018507 h 7104659"/>
                <a:gd name="connsiteX77" fmla="*/ 5727119 w 6519877"/>
                <a:gd name="connsiteY77" fmla="*/ 4209575 h 7104659"/>
                <a:gd name="connsiteX78" fmla="*/ 5727119 w 6519877"/>
                <a:gd name="connsiteY78" fmla="*/ 3213289 h 7104659"/>
                <a:gd name="connsiteX79" fmla="*/ 5686176 w 6519877"/>
                <a:gd name="connsiteY79" fmla="*/ 3076811 h 7104659"/>
                <a:gd name="connsiteX80" fmla="*/ 5536050 w 6519877"/>
                <a:gd name="connsiteY80" fmla="*/ 3022220 h 7104659"/>
                <a:gd name="connsiteX81" fmla="*/ 5331334 w 6519877"/>
                <a:gd name="connsiteY81" fmla="*/ 2858447 h 7104659"/>
                <a:gd name="connsiteX82" fmla="*/ 5085674 w 6519877"/>
                <a:gd name="connsiteY82" fmla="*/ 2544549 h 7104659"/>
                <a:gd name="connsiteX83" fmla="*/ 4826367 w 6519877"/>
                <a:gd name="connsiteY83" fmla="*/ 2408071 h 7104659"/>
                <a:gd name="connsiteX84" fmla="*/ 4539764 w 6519877"/>
                <a:gd name="connsiteY84" fmla="*/ 2217002 h 7104659"/>
                <a:gd name="connsiteX85" fmla="*/ 4553412 w 6519877"/>
                <a:gd name="connsiteY85" fmla="*/ 1780274 h 7104659"/>
                <a:gd name="connsiteX86" fmla="*/ 4880958 w 6519877"/>
                <a:gd name="connsiteY86" fmla="*/ 1507319 h 7104659"/>
                <a:gd name="connsiteX87" fmla="*/ 4962844 w 6519877"/>
                <a:gd name="connsiteY87" fmla="*/ 1111534 h 7104659"/>
                <a:gd name="connsiteX88" fmla="*/ 4880958 w 6519877"/>
                <a:gd name="connsiteY88" fmla="*/ 661158 h 7104659"/>
                <a:gd name="connsiteX89" fmla="*/ 4689889 w 6519877"/>
                <a:gd name="connsiteY89" fmla="*/ 551975 h 7104659"/>
                <a:gd name="connsiteX90" fmla="*/ 4457877 w 6519877"/>
                <a:gd name="connsiteY90" fmla="*/ 551975 h 7104659"/>
                <a:gd name="connsiteX91" fmla="*/ 4307752 w 6519877"/>
                <a:gd name="connsiteY91" fmla="*/ 797635 h 7104659"/>
                <a:gd name="connsiteX92" fmla="*/ 4089388 w 6519877"/>
                <a:gd name="connsiteY92" fmla="*/ 1097886 h 7104659"/>
                <a:gd name="connsiteX93" fmla="*/ 3802785 w 6519877"/>
                <a:gd name="connsiteY93" fmla="*/ 1220716 h 7104659"/>
                <a:gd name="connsiteX94" fmla="*/ 3775489 w 6519877"/>
                <a:gd name="connsiteY94" fmla="*/ 1370841 h 7104659"/>
                <a:gd name="connsiteX95" fmla="*/ 4048444 w 6519877"/>
                <a:gd name="connsiteY95" fmla="*/ 1288955 h 7104659"/>
                <a:gd name="connsiteX96" fmla="*/ 4389638 w 6519877"/>
                <a:gd name="connsiteY96" fmla="*/ 1166125 h 7104659"/>
                <a:gd name="connsiteX97" fmla="*/ 4580707 w 6519877"/>
                <a:gd name="connsiteY97" fmla="*/ 1384489 h 7104659"/>
                <a:gd name="connsiteX98" fmla="*/ 4526116 w 6519877"/>
                <a:gd name="connsiteY98" fmla="*/ 1684740 h 7104659"/>
                <a:gd name="connsiteX99" fmla="*/ 4266809 w 6519877"/>
                <a:gd name="connsiteY99" fmla="*/ 1957695 h 7104659"/>
                <a:gd name="connsiteX100" fmla="*/ 3802785 w 6519877"/>
                <a:gd name="connsiteY100" fmla="*/ 2094172 h 7104659"/>
                <a:gd name="connsiteX101" fmla="*/ 3775489 w 6519877"/>
                <a:gd name="connsiteY101" fmla="*/ 2298889 h 7104659"/>
                <a:gd name="connsiteX102" fmla="*/ 4062092 w 6519877"/>
                <a:gd name="connsiteY102" fmla="*/ 2681026 h 7104659"/>
                <a:gd name="connsiteX103" fmla="*/ 4239513 w 6519877"/>
                <a:gd name="connsiteY103" fmla="*/ 2926686 h 7104659"/>
                <a:gd name="connsiteX104" fmla="*/ 4157627 w 6519877"/>
                <a:gd name="connsiteY104" fmla="*/ 3158698 h 7104659"/>
                <a:gd name="connsiteX105" fmla="*/ 3884671 w 6519877"/>
                <a:gd name="connsiteY105" fmla="*/ 3363414 h 7104659"/>
                <a:gd name="connsiteX106" fmla="*/ 3707250 w 6519877"/>
                <a:gd name="connsiteY106" fmla="*/ 3513540 h 7104659"/>
                <a:gd name="connsiteX107" fmla="*/ 3639012 w 6519877"/>
                <a:gd name="connsiteY107" fmla="*/ 3950268 h 7104659"/>
                <a:gd name="connsiteX108" fmla="*/ 3639012 w 6519877"/>
                <a:gd name="connsiteY108" fmla="*/ 4195928 h 7104659"/>
                <a:gd name="connsiteX109" fmla="*/ 3584421 w 6519877"/>
                <a:gd name="connsiteY109" fmla="*/ 4305110 h 7104659"/>
                <a:gd name="connsiteX110" fmla="*/ 3584421 w 6519877"/>
                <a:gd name="connsiteY110" fmla="*/ 4386996 h 7104659"/>
                <a:gd name="connsiteX111" fmla="*/ 3557125 w 6519877"/>
                <a:gd name="connsiteY111" fmla="*/ 4973850 h 7104659"/>
                <a:gd name="connsiteX112" fmla="*/ 3543477 w 6519877"/>
                <a:gd name="connsiteY112" fmla="*/ 6174853 h 7104659"/>
                <a:gd name="connsiteX113" fmla="*/ 3420647 w 6519877"/>
                <a:gd name="connsiteY113" fmla="*/ 6666172 h 7104659"/>
                <a:gd name="connsiteX114" fmla="*/ 3215931 w 6519877"/>
                <a:gd name="connsiteY114" fmla="*/ 6693468 h 7104659"/>
                <a:gd name="connsiteX115" fmla="*/ 3106749 w 6519877"/>
                <a:gd name="connsiteY115" fmla="*/ 6352274 h 7104659"/>
                <a:gd name="connsiteX116" fmla="*/ 3079453 w 6519877"/>
                <a:gd name="connsiteY116" fmla="*/ 5669886 h 7104659"/>
                <a:gd name="connsiteX117" fmla="*/ 3106749 w 6519877"/>
                <a:gd name="connsiteY117" fmla="*/ 4878316 h 7104659"/>
                <a:gd name="connsiteX118" fmla="*/ 3147692 w 6519877"/>
                <a:gd name="connsiteY118" fmla="*/ 4386996 h 7104659"/>
                <a:gd name="connsiteX119" fmla="*/ 3147692 w 6519877"/>
                <a:gd name="connsiteY119" fmla="*/ 4250519 h 7104659"/>
                <a:gd name="connsiteX120" fmla="*/ 3093101 w 6519877"/>
                <a:gd name="connsiteY120" fmla="*/ 4154984 h 7104659"/>
                <a:gd name="connsiteX121" fmla="*/ 3120397 w 6519877"/>
                <a:gd name="connsiteY121" fmla="*/ 3772847 h 7104659"/>
                <a:gd name="connsiteX122" fmla="*/ 3052158 w 6519877"/>
                <a:gd name="connsiteY122" fmla="*/ 3267880 h 7104659"/>
                <a:gd name="connsiteX123" fmla="*/ 2902032 w 6519877"/>
                <a:gd name="connsiteY123" fmla="*/ 2735617 h 7104659"/>
                <a:gd name="connsiteX124" fmla="*/ 2888385 w 6519877"/>
                <a:gd name="connsiteY124" fmla="*/ 2271593 h 7104659"/>
                <a:gd name="connsiteX125" fmla="*/ 3038510 w 6519877"/>
                <a:gd name="connsiteY125" fmla="*/ 1630149 h 7104659"/>
                <a:gd name="connsiteX126" fmla="*/ 3215931 w 6519877"/>
                <a:gd name="connsiteY126" fmla="*/ 1097886 h 7104659"/>
                <a:gd name="connsiteX127" fmla="*/ 3174988 w 6519877"/>
                <a:gd name="connsiteY127" fmla="*/ 633862 h 7104659"/>
                <a:gd name="connsiteX128" fmla="*/ 2956624 w 6519877"/>
                <a:gd name="connsiteY128" fmla="*/ 470089 h 7104659"/>
                <a:gd name="connsiteX129" fmla="*/ 2751907 w 6519877"/>
                <a:gd name="connsiteY129" fmla="*/ 470089 h 7104659"/>
                <a:gd name="connsiteX130" fmla="*/ 2724612 w 6519877"/>
                <a:gd name="connsiteY130" fmla="*/ 565623 h 7104659"/>
                <a:gd name="connsiteX131" fmla="*/ 2738259 w 6519877"/>
                <a:gd name="connsiteY131" fmla="*/ 797635 h 7104659"/>
                <a:gd name="connsiteX132" fmla="*/ 2642725 w 6519877"/>
                <a:gd name="connsiteY132" fmla="*/ 1029647 h 7104659"/>
                <a:gd name="connsiteX133" fmla="*/ 2383418 w 6519877"/>
                <a:gd name="connsiteY133" fmla="*/ 1111534 h 7104659"/>
                <a:gd name="connsiteX134" fmla="*/ 2069519 w 6519877"/>
                <a:gd name="connsiteY134" fmla="*/ 920465 h 7104659"/>
                <a:gd name="connsiteX135" fmla="*/ 1837507 w 6519877"/>
                <a:gd name="connsiteY135" fmla="*/ 715749 h 7104659"/>
                <a:gd name="connsiteX136" fmla="*/ 1564552 w 6519877"/>
                <a:gd name="connsiteY136" fmla="*/ 674805 h 7104659"/>
                <a:gd name="connsiteX137" fmla="*/ 1414427 w 6519877"/>
                <a:gd name="connsiteY137" fmla="*/ 770340 h 7104659"/>
                <a:gd name="connsiteX138" fmla="*/ 1264301 w 6519877"/>
                <a:gd name="connsiteY138" fmla="*/ 1043295 h 7104659"/>
                <a:gd name="connsiteX139" fmla="*/ 1045937 w 6519877"/>
                <a:gd name="connsiteY139" fmla="*/ 1193420 h 7104659"/>
                <a:gd name="connsiteX140" fmla="*/ 527322 w 6519877"/>
                <a:gd name="connsiteY140" fmla="*/ 1302602 h 7104659"/>
                <a:gd name="connsiteX141" fmla="*/ 104241 w 6519877"/>
                <a:gd name="connsiteY141" fmla="*/ 1152477 h 7104659"/>
                <a:gd name="connsiteX142" fmla="*/ 130 w 6519877"/>
                <a:gd name="connsiteY142" fmla="*/ 1010597 h 7104659"/>
                <a:gd name="connsiteX143" fmla="*/ 115662 w 6519877"/>
                <a:gd name="connsiteY143" fmla="*/ 941411 h 7104659"/>
                <a:gd name="connsiteX144" fmla="*/ 337533 w 6519877"/>
                <a:gd name="connsiteY144" fmla="*/ 1042015 h 7104659"/>
                <a:gd name="connsiteX145" fmla="*/ 561299 w 6519877"/>
                <a:gd name="connsiteY145" fmla="*/ 1067415 h 7104659"/>
                <a:gd name="connsiteX146" fmla="*/ 902493 w 6519877"/>
                <a:gd name="connsiteY146" fmla="*/ 971881 h 7104659"/>
                <a:gd name="connsiteX147" fmla="*/ 1032289 w 6519877"/>
                <a:gd name="connsiteY147" fmla="*/ 611305 h 7104659"/>
                <a:gd name="connsiteX148" fmla="*/ 892305 w 6519877"/>
                <a:gd name="connsiteY148" fmla="*/ 310107 h 7104659"/>
                <a:gd name="connsiteX149" fmla="*/ 622856 w 6519877"/>
                <a:gd name="connsiteY149" fmla="*/ 238077 h 7104659"/>
                <a:gd name="connsiteX150" fmla="*/ 288012 w 6519877"/>
                <a:gd name="connsiteY150" fmla="*/ 267600 h 7104659"/>
                <a:gd name="connsiteX151" fmla="*/ 76946 w 6519877"/>
                <a:gd name="connsiteY151" fmla="*/ 360907 h 7104659"/>
                <a:gd name="connsiteX152" fmla="*/ 22355 w 6519877"/>
                <a:gd name="connsiteY152" fmla="*/ 224429 h 7104659"/>
                <a:gd name="connsiteX153" fmla="*/ 145185 w 6519877"/>
                <a:gd name="connsiteY153" fmla="*/ 101599 h 7104659"/>
                <a:gd name="connsiteX154" fmla="*/ 500027 w 6519877"/>
                <a:gd name="connsiteY154" fmla="*/ 6065 h 7104659"/>
                <a:gd name="connsiteX155" fmla="*/ 950403 w 6519877"/>
                <a:gd name="connsiteY155" fmla="*/ 33361 h 7104659"/>
                <a:gd name="connsiteX156" fmla="*/ 1277949 w 6519877"/>
                <a:gd name="connsiteY156" fmla="*/ 224429 h 7104659"/>
                <a:gd name="connsiteX157" fmla="*/ 1373483 w 6519877"/>
                <a:gd name="connsiteY157" fmla="*/ 429146 h 7104659"/>
                <a:gd name="connsiteX158" fmla="*/ 1537256 w 6519877"/>
                <a:gd name="connsiteY158" fmla="*/ 497384 h 7104659"/>
                <a:gd name="connsiteX159" fmla="*/ 1796564 w 6519877"/>
                <a:gd name="connsiteY159" fmla="*/ 511032 h 7104659"/>
                <a:gd name="connsiteX160" fmla="*/ 2001280 w 6519877"/>
                <a:gd name="connsiteY160" fmla="*/ 606566 h 7104659"/>
                <a:gd name="connsiteX0" fmla="*/ 2001180 w 6519777"/>
                <a:gd name="connsiteY0" fmla="*/ 606566 h 7104659"/>
                <a:gd name="connsiteX1" fmla="*/ 2410613 w 6519777"/>
                <a:gd name="connsiteY1" fmla="*/ 961408 h 7104659"/>
                <a:gd name="connsiteX2" fmla="*/ 2533443 w 6519777"/>
                <a:gd name="connsiteY2" fmla="*/ 838578 h 7104659"/>
                <a:gd name="connsiteX3" fmla="*/ 2560738 w 6519777"/>
                <a:gd name="connsiteY3" fmla="*/ 401850 h 7104659"/>
                <a:gd name="connsiteX4" fmla="*/ 2942876 w 6519777"/>
                <a:gd name="connsiteY4" fmla="*/ 306316 h 7104659"/>
                <a:gd name="connsiteX5" fmla="*/ 3325013 w 6519777"/>
                <a:gd name="connsiteY5" fmla="*/ 524680 h 7104659"/>
                <a:gd name="connsiteX6" fmla="*/ 3406900 w 6519777"/>
                <a:gd name="connsiteY6" fmla="*/ 1111534 h 7104659"/>
                <a:gd name="connsiteX7" fmla="*/ 3161240 w 6519777"/>
                <a:gd name="connsiteY7" fmla="*/ 1848513 h 7104659"/>
                <a:gd name="connsiteX8" fmla="*/ 3065706 w 6519777"/>
                <a:gd name="connsiteY8" fmla="*/ 2681026 h 7104659"/>
                <a:gd name="connsiteX9" fmla="*/ 3256774 w 6519777"/>
                <a:gd name="connsiteY9" fmla="*/ 3267880 h 7104659"/>
                <a:gd name="connsiteX10" fmla="*/ 3297718 w 6519777"/>
                <a:gd name="connsiteY10" fmla="*/ 3731904 h 7104659"/>
                <a:gd name="connsiteX11" fmla="*/ 3311365 w 6519777"/>
                <a:gd name="connsiteY11" fmla="*/ 4100393 h 7104659"/>
                <a:gd name="connsiteX12" fmla="*/ 3243127 w 6519777"/>
                <a:gd name="connsiteY12" fmla="*/ 4236871 h 7104659"/>
                <a:gd name="connsiteX13" fmla="*/ 3243127 w 6519777"/>
                <a:gd name="connsiteY13" fmla="*/ 4305110 h 7104659"/>
                <a:gd name="connsiteX14" fmla="*/ 3188535 w 6519777"/>
                <a:gd name="connsiteY14" fmla="*/ 4878316 h 7104659"/>
                <a:gd name="connsiteX15" fmla="*/ 3161240 w 6519777"/>
                <a:gd name="connsiteY15" fmla="*/ 5710829 h 7104659"/>
                <a:gd name="connsiteX16" fmla="*/ 3188535 w 6519777"/>
                <a:gd name="connsiteY16" fmla="*/ 6434161 h 7104659"/>
                <a:gd name="connsiteX17" fmla="*/ 3311365 w 6519777"/>
                <a:gd name="connsiteY17" fmla="*/ 6625229 h 7104659"/>
                <a:gd name="connsiteX18" fmla="*/ 3420547 w 6519777"/>
                <a:gd name="connsiteY18" fmla="*/ 6393217 h 7104659"/>
                <a:gd name="connsiteX19" fmla="*/ 3447843 w 6519777"/>
                <a:gd name="connsiteY19" fmla="*/ 5642590 h 7104659"/>
                <a:gd name="connsiteX20" fmla="*/ 3488786 w 6519777"/>
                <a:gd name="connsiteY20" fmla="*/ 4441587 h 7104659"/>
                <a:gd name="connsiteX21" fmla="*/ 3502434 w 6519777"/>
                <a:gd name="connsiteY21" fmla="*/ 4332405 h 7104659"/>
                <a:gd name="connsiteX22" fmla="*/ 3461491 w 6519777"/>
                <a:gd name="connsiteY22" fmla="*/ 4236871 h 7104659"/>
                <a:gd name="connsiteX23" fmla="*/ 3475138 w 6519777"/>
                <a:gd name="connsiteY23" fmla="*/ 3704608 h 7104659"/>
                <a:gd name="connsiteX24" fmla="*/ 3666207 w 6519777"/>
                <a:gd name="connsiteY24" fmla="*/ 3308823 h 7104659"/>
                <a:gd name="connsiteX25" fmla="*/ 3939162 w 6519777"/>
                <a:gd name="connsiteY25" fmla="*/ 3158698 h 7104659"/>
                <a:gd name="connsiteX26" fmla="*/ 4048344 w 6519777"/>
                <a:gd name="connsiteY26" fmla="*/ 2926686 h 7104659"/>
                <a:gd name="connsiteX27" fmla="*/ 3843628 w 6519777"/>
                <a:gd name="connsiteY27" fmla="*/ 2694674 h 7104659"/>
                <a:gd name="connsiteX28" fmla="*/ 3584321 w 6519777"/>
                <a:gd name="connsiteY28" fmla="*/ 2367128 h 7104659"/>
                <a:gd name="connsiteX29" fmla="*/ 3584321 w 6519777"/>
                <a:gd name="connsiteY29" fmla="*/ 2162411 h 7104659"/>
                <a:gd name="connsiteX30" fmla="*/ 3789037 w 6519777"/>
                <a:gd name="connsiteY30" fmla="*/ 1944047 h 7104659"/>
                <a:gd name="connsiteX31" fmla="*/ 4171174 w 6519777"/>
                <a:gd name="connsiteY31" fmla="*/ 1834865 h 7104659"/>
                <a:gd name="connsiteX32" fmla="*/ 4416834 w 6519777"/>
                <a:gd name="connsiteY32" fmla="*/ 1561910 h 7104659"/>
                <a:gd name="connsiteX33" fmla="*/ 4389538 w 6519777"/>
                <a:gd name="connsiteY33" fmla="*/ 1343546 h 7104659"/>
                <a:gd name="connsiteX34" fmla="*/ 4143879 w 6519777"/>
                <a:gd name="connsiteY34" fmla="*/ 1411784 h 7104659"/>
                <a:gd name="connsiteX35" fmla="*/ 3816332 w 6519777"/>
                <a:gd name="connsiteY35" fmla="*/ 1548262 h 7104659"/>
                <a:gd name="connsiteX36" fmla="*/ 3625264 w 6519777"/>
                <a:gd name="connsiteY36" fmla="*/ 1452728 h 7104659"/>
                <a:gd name="connsiteX37" fmla="*/ 3638912 w 6519777"/>
                <a:gd name="connsiteY37" fmla="*/ 1152477 h 7104659"/>
                <a:gd name="connsiteX38" fmla="*/ 3939162 w 6519777"/>
                <a:gd name="connsiteY38" fmla="*/ 961408 h 7104659"/>
                <a:gd name="connsiteX39" fmla="*/ 4116583 w 6519777"/>
                <a:gd name="connsiteY39" fmla="*/ 852226 h 7104659"/>
                <a:gd name="connsiteX40" fmla="*/ 4266709 w 6519777"/>
                <a:gd name="connsiteY40" fmla="*/ 456441 h 7104659"/>
                <a:gd name="connsiteX41" fmla="*/ 4798971 w 6519777"/>
                <a:gd name="connsiteY41" fmla="*/ 401850 h 7104659"/>
                <a:gd name="connsiteX42" fmla="*/ 5099222 w 6519777"/>
                <a:gd name="connsiteY42" fmla="*/ 661158 h 7104659"/>
                <a:gd name="connsiteX43" fmla="*/ 5126518 w 6519777"/>
                <a:gd name="connsiteY43" fmla="*/ 1234363 h 7104659"/>
                <a:gd name="connsiteX44" fmla="*/ 5071927 w 6519777"/>
                <a:gd name="connsiteY44" fmla="*/ 1534614 h 7104659"/>
                <a:gd name="connsiteX45" fmla="*/ 4785324 w 6519777"/>
                <a:gd name="connsiteY45" fmla="*/ 1821217 h 7104659"/>
                <a:gd name="connsiteX46" fmla="*/ 4676141 w 6519777"/>
                <a:gd name="connsiteY46" fmla="*/ 1957695 h 7104659"/>
                <a:gd name="connsiteX47" fmla="*/ 4717085 w 6519777"/>
                <a:gd name="connsiteY47" fmla="*/ 2217002 h 7104659"/>
                <a:gd name="connsiteX48" fmla="*/ 5030983 w 6519777"/>
                <a:gd name="connsiteY48" fmla="*/ 2326184 h 7104659"/>
                <a:gd name="connsiteX49" fmla="*/ 5317586 w 6519777"/>
                <a:gd name="connsiteY49" fmla="*/ 2599140 h 7104659"/>
                <a:gd name="connsiteX50" fmla="*/ 5617837 w 6519777"/>
                <a:gd name="connsiteY50" fmla="*/ 2872095 h 7104659"/>
                <a:gd name="connsiteX51" fmla="*/ 5699724 w 6519777"/>
                <a:gd name="connsiteY51" fmla="*/ 2913038 h 7104659"/>
                <a:gd name="connsiteX52" fmla="*/ 5727019 w 6519777"/>
                <a:gd name="connsiteY52" fmla="*/ 2681026 h 7104659"/>
                <a:gd name="connsiteX53" fmla="*/ 5836201 w 6519777"/>
                <a:gd name="connsiteY53" fmla="*/ 2626435 h 7104659"/>
                <a:gd name="connsiteX54" fmla="*/ 6122804 w 6519777"/>
                <a:gd name="connsiteY54" fmla="*/ 2626435 h 7104659"/>
                <a:gd name="connsiteX55" fmla="*/ 6177395 w 6519777"/>
                <a:gd name="connsiteY55" fmla="*/ 2694674 h 7104659"/>
                <a:gd name="connsiteX56" fmla="*/ 6191043 w 6519777"/>
                <a:gd name="connsiteY56" fmla="*/ 2776561 h 7104659"/>
                <a:gd name="connsiteX57" fmla="*/ 6191043 w 6519777"/>
                <a:gd name="connsiteY57" fmla="*/ 3199641 h 7104659"/>
                <a:gd name="connsiteX58" fmla="*/ 6231986 w 6519777"/>
                <a:gd name="connsiteY58" fmla="*/ 3513540 h 7104659"/>
                <a:gd name="connsiteX59" fmla="*/ 6409407 w 6519777"/>
                <a:gd name="connsiteY59" fmla="*/ 3349766 h 7104659"/>
                <a:gd name="connsiteX60" fmla="*/ 6518589 w 6519777"/>
                <a:gd name="connsiteY60" fmla="*/ 3458949 h 7104659"/>
                <a:gd name="connsiteX61" fmla="*/ 6341168 w 6519777"/>
                <a:gd name="connsiteY61" fmla="*/ 3663665 h 7104659"/>
                <a:gd name="connsiteX62" fmla="*/ 6191043 w 6519777"/>
                <a:gd name="connsiteY62" fmla="*/ 4073098 h 7104659"/>
                <a:gd name="connsiteX63" fmla="*/ 6122804 w 6519777"/>
                <a:gd name="connsiteY63" fmla="*/ 4796429 h 7104659"/>
                <a:gd name="connsiteX64" fmla="*/ 6068213 w 6519777"/>
                <a:gd name="connsiteY64" fmla="*/ 6352274 h 7104659"/>
                <a:gd name="connsiteX65" fmla="*/ 6054565 w 6519777"/>
                <a:gd name="connsiteY65" fmla="*/ 6911832 h 7104659"/>
                <a:gd name="connsiteX66" fmla="*/ 5945383 w 6519777"/>
                <a:gd name="connsiteY66" fmla="*/ 7089253 h 7104659"/>
                <a:gd name="connsiteX67" fmla="*/ 5672428 w 6519777"/>
                <a:gd name="connsiteY67" fmla="*/ 7089253 h 7104659"/>
                <a:gd name="connsiteX68" fmla="*/ 5522303 w 6519777"/>
                <a:gd name="connsiteY68" fmla="*/ 7034662 h 7104659"/>
                <a:gd name="connsiteX69" fmla="*/ 5522303 w 6519777"/>
                <a:gd name="connsiteY69" fmla="*/ 6720763 h 7104659"/>
                <a:gd name="connsiteX70" fmla="*/ 5372177 w 6519777"/>
                <a:gd name="connsiteY70" fmla="*/ 6338626 h 7104659"/>
                <a:gd name="connsiteX71" fmla="*/ 5372177 w 6519777"/>
                <a:gd name="connsiteY71" fmla="*/ 6202149 h 7104659"/>
                <a:gd name="connsiteX72" fmla="*/ 5590541 w 6519777"/>
                <a:gd name="connsiteY72" fmla="*/ 6365922 h 7104659"/>
                <a:gd name="connsiteX73" fmla="*/ 5631485 w 6519777"/>
                <a:gd name="connsiteY73" fmla="*/ 5287749 h 7104659"/>
                <a:gd name="connsiteX74" fmla="*/ 5686076 w 6519777"/>
                <a:gd name="connsiteY74" fmla="*/ 4591713 h 7104659"/>
                <a:gd name="connsiteX75" fmla="*/ 5399473 w 6519777"/>
                <a:gd name="connsiteY75" fmla="*/ 4114041 h 7104659"/>
                <a:gd name="connsiteX76" fmla="*/ 5454064 w 6519777"/>
                <a:gd name="connsiteY76" fmla="*/ 4018507 h 7104659"/>
                <a:gd name="connsiteX77" fmla="*/ 5727019 w 6519777"/>
                <a:gd name="connsiteY77" fmla="*/ 4209575 h 7104659"/>
                <a:gd name="connsiteX78" fmla="*/ 5727019 w 6519777"/>
                <a:gd name="connsiteY78" fmla="*/ 3213289 h 7104659"/>
                <a:gd name="connsiteX79" fmla="*/ 5686076 w 6519777"/>
                <a:gd name="connsiteY79" fmla="*/ 3076811 h 7104659"/>
                <a:gd name="connsiteX80" fmla="*/ 5535950 w 6519777"/>
                <a:gd name="connsiteY80" fmla="*/ 3022220 h 7104659"/>
                <a:gd name="connsiteX81" fmla="*/ 5331234 w 6519777"/>
                <a:gd name="connsiteY81" fmla="*/ 2858447 h 7104659"/>
                <a:gd name="connsiteX82" fmla="*/ 5085574 w 6519777"/>
                <a:gd name="connsiteY82" fmla="*/ 2544549 h 7104659"/>
                <a:gd name="connsiteX83" fmla="*/ 4826267 w 6519777"/>
                <a:gd name="connsiteY83" fmla="*/ 2408071 h 7104659"/>
                <a:gd name="connsiteX84" fmla="*/ 4539664 w 6519777"/>
                <a:gd name="connsiteY84" fmla="*/ 2217002 h 7104659"/>
                <a:gd name="connsiteX85" fmla="*/ 4553312 w 6519777"/>
                <a:gd name="connsiteY85" fmla="*/ 1780274 h 7104659"/>
                <a:gd name="connsiteX86" fmla="*/ 4880858 w 6519777"/>
                <a:gd name="connsiteY86" fmla="*/ 1507319 h 7104659"/>
                <a:gd name="connsiteX87" fmla="*/ 4962744 w 6519777"/>
                <a:gd name="connsiteY87" fmla="*/ 1111534 h 7104659"/>
                <a:gd name="connsiteX88" fmla="*/ 4880858 w 6519777"/>
                <a:gd name="connsiteY88" fmla="*/ 661158 h 7104659"/>
                <a:gd name="connsiteX89" fmla="*/ 4689789 w 6519777"/>
                <a:gd name="connsiteY89" fmla="*/ 551975 h 7104659"/>
                <a:gd name="connsiteX90" fmla="*/ 4457777 w 6519777"/>
                <a:gd name="connsiteY90" fmla="*/ 551975 h 7104659"/>
                <a:gd name="connsiteX91" fmla="*/ 4307652 w 6519777"/>
                <a:gd name="connsiteY91" fmla="*/ 797635 h 7104659"/>
                <a:gd name="connsiteX92" fmla="*/ 4089288 w 6519777"/>
                <a:gd name="connsiteY92" fmla="*/ 1097886 h 7104659"/>
                <a:gd name="connsiteX93" fmla="*/ 3802685 w 6519777"/>
                <a:gd name="connsiteY93" fmla="*/ 1220716 h 7104659"/>
                <a:gd name="connsiteX94" fmla="*/ 3775389 w 6519777"/>
                <a:gd name="connsiteY94" fmla="*/ 1370841 h 7104659"/>
                <a:gd name="connsiteX95" fmla="*/ 4048344 w 6519777"/>
                <a:gd name="connsiteY95" fmla="*/ 1288955 h 7104659"/>
                <a:gd name="connsiteX96" fmla="*/ 4389538 w 6519777"/>
                <a:gd name="connsiteY96" fmla="*/ 1166125 h 7104659"/>
                <a:gd name="connsiteX97" fmla="*/ 4580607 w 6519777"/>
                <a:gd name="connsiteY97" fmla="*/ 1384489 h 7104659"/>
                <a:gd name="connsiteX98" fmla="*/ 4526016 w 6519777"/>
                <a:gd name="connsiteY98" fmla="*/ 1684740 h 7104659"/>
                <a:gd name="connsiteX99" fmla="*/ 4266709 w 6519777"/>
                <a:gd name="connsiteY99" fmla="*/ 1957695 h 7104659"/>
                <a:gd name="connsiteX100" fmla="*/ 3802685 w 6519777"/>
                <a:gd name="connsiteY100" fmla="*/ 2094172 h 7104659"/>
                <a:gd name="connsiteX101" fmla="*/ 3775389 w 6519777"/>
                <a:gd name="connsiteY101" fmla="*/ 2298889 h 7104659"/>
                <a:gd name="connsiteX102" fmla="*/ 4061992 w 6519777"/>
                <a:gd name="connsiteY102" fmla="*/ 2681026 h 7104659"/>
                <a:gd name="connsiteX103" fmla="*/ 4239413 w 6519777"/>
                <a:gd name="connsiteY103" fmla="*/ 2926686 h 7104659"/>
                <a:gd name="connsiteX104" fmla="*/ 4157527 w 6519777"/>
                <a:gd name="connsiteY104" fmla="*/ 3158698 h 7104659"/>
                <a:gd name="connsiteX105" fmla="*/ 3884571 w 6519777"/>
                <a:gd name="connsiteY105" fmla="*/ 3363414 h 7104659"/>
                <a:gd name="connsiteX106" fmla="*/ 3707150 w 6519777"/>
                <a:gd name="connsiteY106" fmla="*/ 3513540 h 7104659"/>
                <a:gd name="connsiteX107" fmla="*/ 3638912 w 6519777"/>
                <a:gd name="connsiteY107" fmla="*/ 3950268 h 7104659"/>
                <a:gd name="connsiteX108" fmla="*/ 3638912 w 6519777"/>
                <a:gd name="connsiteY108" fmla="*/ 4195928 h 7104659"/>
                <a:gd name="connsiteX109" fmla="*/ 3584321 w 6519777"/>
                <a:gd name="connsiteY109" fmla="*/ 4305110 h 7104659"/>
                <a:gd name="connsiteX110" fmla="*/ 3584321 w 6519777"/>
                <a:gd name="connsiteY110" fmla="*/ 4386996 h 7104659"/>
                <a:gd name="connsiteX111" fmla="*/ 3557025 w 6519777"/>
                <a:gd name="connsiteY111" fmla="*/ 4973850 h 7104659"/>
                <a:gd name="connsiteX112" fmla="*/ 3543377 w 6519777"/>
                <a:gd name="connsiteY112" fmla="*/ 6174853 h 7104659"/>
                <a:gd name="connsiteX113" fmla="*/ 3420547 w 6519777"/>
                <a:gd name="connsiteY113" fmla="*/ 6666172 h 7104659"/>
                <a:gd name="connsiteX114" fmla="*/ 3215831 w 6519777"/>
                <a:gd name="connsiteY114" fmla="*/ 6693468 h 7104659"/>
                <a:gd name="connsiteX115" fmla="*/ 3106649 w 6519777"/>
                <a:gd name="connsiteY115" fmla="*/ 6352274 h 7104659"/>
                <a:gd name="connsiteX116" fmla="*/ 3079353 w 6519777"/>
                <a:gd name="connsiteY116" fmla="*/ 5669886 h 7104659"/>
                <a:gd name="connsiteX117" fmla="*/ 3106649 w 6519777"/>
                <a:gd name="connsiteY117" fmla="*/ 4878316 h 7104659"/>
                <a:gd name="connsiteX118" fmla="*/ 3147592 w 6519777"/>
                <a:gd name="connsiteY118" fmla="*/ 4386996 h 7104659"/>
                <a:gd name="connsiteX119" fmla="*/ 3147592 w 6519777"/>
                <a:gd name="connsiteY119" fmla="*/ 4250519 h 7104659"/>
                <a:gd name="connsiteX120" fmla="*/ 3093001 w 6519777"/>
                <a:gd name="connsiteY120" fmla="*/ 4154984 h 7104659"/>
                <a:gd name="connsiteX121" fmla="*/ 3120297 w 6519777"/>
                <a:gd name="connsiteY121" fmla="*/ 3772847 h 7104659"/>
                <a:gd name="connsiteX122" fmla="*/ 3052058 w 6519777"/>
                <a:gd name="connsiteY122" fmla="*/ 3267880 h 7104659"/>
                <a:gd name="connsiteX123" fmla="*/ 2901932 w 6519777"/>
                <a:gd name="connsiteY123" fmla="*/ 2735617 h 7104659"/>
                <a:gd name="connsiteX124" fmla="*/ 2888285 w 6519777"/>
                <a:gd name="connsiteY124" fmla="*/ 2271593 h 7104659"/>
                <a:gd name="connsiteX125" fmla="*/ 3038410 w 6519777"/>
                <a:gd name="connsiteY125" fmla="*/ 1630149 h 7104659"/>
                <a:gd name="connsiteX126" fmla="*/ 3215831 w 6519777"/>
                <a:gd name="connsiteY126" fmla="*/ 1097886 h 7104659"/>
                <a:gd name="connsiteX127" fmla="*/ 3174888 w 6519777"/>
                <a:gd name="connsiteY127" fmla="*/ 633862 h 7104659"/>
                <a:gd name="connsiteX128" fmla="*/ 2956524 w 6519777"/>
                <a:gd name="connsiteY128" fmla="*/ 470089 h 7104659"/>
                <a:gd name="connsiteX129" fmla="*/ 2751807 w 6519777"/>
                <a:gd name="connsiteY129" fmla="*/ 470089 h 7104659"/>
                <a:gd name="connsiteX130" fmla="*/ 2724512 w 6519777"/>
                <a:gd name="connsiteY130" fmla="*/ 565623 h 7104659"/>
                <a:gd name="connsiteX131" fmla="*/ 2738159 w 6519777"/>
                <a:gd name="connsiteY131" fmla="*/ 797635 h 7104659"/>
                <a:gd name="connsiteX132" fmla="*/ 2642625 w 6519777"/>
                <a:gd name="connsiteY132" fmla="*/ 1029647 h 7104659"/>
                <a:gd name="connsiteX133" fmla="*/ 2383318 w 6519777"/>
                <a:gd name="connsiteY133" fmla="*/ 1111534 h 7104659"/>
                <a:gd name="connsiteX134" fmla="*/ 2069419 w 6519777"/>
                <a:gd name="connsiteY134" fmla="*/ 920465 h 7104659"/>
                <a:gd name="connsiteX135" fmla="*/ 1837407 w 6519777"/>
                <a:gd name="connsiteY135" fmla="*/ 715749 h 7104659"/>
                <a:gd name="connsiteX136" fmla="*/ 1564452 w 6519777"/>
                <a:gd name="connsiteY136" fmla="*/ 674805 h 7104659"/>
                <a:gd name="connsiteX137" fmla="*/ 1414327 w 6519777"/>
                <a:gd name="connsiteY137" fmla="*/ 770340 h 7104659"/>
                <a:gd name="connsiteX138" fmla="*/ 1264201 w 6519777"/>
                <a:gd name="connsiteY138" fmla="*/ 1043295 h 7104659"/>
                <a:gd name="connsiteX139" fmla="*/ 1045837 w 6519777"/>
                <a:gd name="connsiteY139" fmla="*/ 1193420 h 7104659"/>
                <a:gd name="connsiteX140" fmla="*/ 527222 w 6519777"/>
                <a:gd name="connsiteY140" fmla="*/ 1302602 h 7104659"/>
                <a:gd name="connsiteX141" fmla="*/ 104141 w 6519777"/>
                <a:gd name="connsiteY141" fmla="*/ 1152477 h 7104659"/>
                <a:gd name="connsiteX142" fmla="*/ 30 w 6519777"/>
                <a:gd name="connsiteY142" fmla="*/ 1010597 h 7104659"/>
                <a:gd name="connsiteX143" fmla="*/ 109212 w 6519777"/>
                <a:gd name="connsiteY143" fmla="*/ 922361 h 7104659"/>
                <a:gd name="connsiteX144" fmla="*/ 337433 w 6519777"/>
                <a:gd name="connsiteY144" fmla="*/ 1042015 h 7104659"/>
                <a:gd name="connsiteX145" fmla="*/ 561199 w 6519777"/>
                <a:gd name="connsiteY145" fmla="*/ 1067415 h 7104659"/>
                <a:gd name="connsiteX146" fmla="*/ 902393 w 6519777"/>
                <a:gd name="connsiteY146" fmla="*/ 971881 h 7104659"/>
                <a:gd name="connsiteX147" fmla="*/ 1032189 w 6519777"/>
                <a:gd name="connsiteY147" fmla="*/ 611305 h 7104659"/>
                <a:gd name="connsiteX148" fmla="*/ 892205 w 6519777"/>
                <a:gd name="connsiteY148" fmla="*/ 310107 h 7104659"/>
                <a:gd name="connsiteX149" fmla="*/ 622756 w 6519777"/>
                <a:gd name="connsiteY149" fmla="*/ 238077 h 7104659"/>
                <a:gd name="connsiteX150" fmla="*/ 287912 w 6519777"/>
                <a:gd name="connsiteY150" fmla="*/ 267600 h 7104659"/>
                <a:gd name="connsiteX151" fmla="*/ 76846 w 6519777"/>
                <a:gd name="connsiteY151" fmla="*/ 360907 h 7104659"/>
                <a:gd name="connsiteX152" fmla="*/ 22255 w 6519777"/>
                <a:gd name="connsiteY152" fmla="*/ 224429 h 7104659"/>
                <a:gd name="connsiteX153" fmla="*/ 145085 w 6519777"/>
                <a:gd name="connsiteY153" fmla="*/ 101599 h 7104659"/>
                <a:gd name="connsiteX154" fmla="*/ 499927 w 6519777"/>
                <a:gd name="connsiteY154" fmla="*/ 6065 h 7104659"/>
                <a:gd name="connsiteX155" fmla="*/ 950303 w 6519777"/>
                <a:gd name="connsiteY155" fmla="*/ 33361 h 7104659"/>
                <a:gd name="connsiteX156" fmla="*/ 1277849 w 6519777"/>
                <a:gd name="connsiteY156" fmla="*/ 224429 h 7104659"/>
                <a:gd name="connsiteX157" fmla="*/ 1373383 w 6519777"/>
                <a:gd name="connsiteY157" fmla="*/ 429146 h 7104659"/>
                <a:gd name="connsiteX158" fmla="*/ 1537156 w 6519777"/>
                <a:gd name="connsiteY158" fmla="*/ 497384 h 7104659"/>
                <a:gd name="connsiteX159" fmla="*/ 1796464 w 6519777"/>
                <a:gd name="connsiteY159" fmla="*/ 511032 h 7104659"/>
                <a:gd name="connsiteX160" fmla="*/ 2001180 w 6519777"/>
                <a:gd name="connsiteY160" fmla="*/ 606566 h 7104659"/>
                <a:gd name="connsiteX0" fmla="*/ 2001180 w 6519777"/>
                <a:gd name="connsiteY0" fmla="*/ 606566 h 7104659"/>
                <a:gd name="connsiteX1" fmla="*/ 2410613 w 6519777"/>
                <a:gd name="connsiteY1" fmla="*/ 961408 h 7104659"/>
                <a:gd name="connsiteX2" fmla="*/ 2533443 w 6519777"/>
                <a:gd name="connsiteY2" fmla="*/ 838578 h 7104659"/>
                <a:gd name="connsiteX3" fmla="*/ 2560738 w 6519777"/>
                <a:gd name="connsiteY3" fmla="*/ 401850 h 7104659"/>
                <a:gd name="connsiteX4" fmla="*/ 2942876 w 6519777"/>
                <a:gd name="connsiteY4" fmla="*/ 306316 h 7104659"/>
                <a:gd name="connsiteX5" fmla="*/ 3325013 w 6519777"/>
                <a:gd name="connsiteY5" fmla="*/ 524680 h 7104659"/>
                <a:gd name="connsiteX6" fmla="*/ 3406900 w 6519777"/>
                <a:gd name="connsiteY6" fmla="*/ 1111534 h 7104659"/>
                <a:gd name="connsiteX7" fmla="*/ 3161240 w 6519777"/>
                <a:gd name="connsiteY7" fmla="*/ 1848513 h 7104659"/>
                <a:gd name="connsiteX8" fmla="*/ 3065706 w 6519777"/>
                <a:gd name="connsiteY8" fmla="*/ 2681026 h 7104659"/>
                <a:gd name="connsiteX9" fmla="*/ 3256774 w 6519777"/>
                <a:gd name="connsiteY9" fmla="*/ 3267880 h 7104659"/>
                <a:gd name="connsiteX10" fmla="*/ 3297718 w 6519777"/>
                <a:gd name="connsiteY10" fmla="*/ 3731904 h 7104659"/>
                <a:gd name="connsiteX11" fmla="*/ 3311365 w 6519777"/>
                <a:gd name="connsiteY11" fmla="*/ 4100393 h 7104659"/>
                <a:gd name="connsiteX12" fmla="*/ 3243127 w 6519777"/>
                <a:gd name="connsiteY12" fmla="*/ 4236871 h 7104659"/>
                <a:gd name="connsiteX13" fmla="*/ 3243127 w 6519777"/>
                <a:gd name="connsiteY13" fmla="*/ 4305110 h 7104659"/>
                <a:gd name="connsiteX14" fmla="*/ 3188535 w 6519777"/>
                <a:gd name="connsiteY14" fmla="*/ 4878316 h 7104659"/>
                <a:gd name="connsiteX15" fmla="*/ 3161240 w 6519777"/>
                <a:gd name="connsiteY15" fmla="*/ 5710829 h 7104659"/>
                <a:gd name="connsiteX16" fmla="*/ 3188535 w 6519777"/>
                <a:gd name="connsiteY16" fmla="*/ 6434161 h 7104659"/>
                <a:gd name="connsiteX17" fmla="*/ 3311365 w 6519777"/>
                <a:gd name="connsiteY17" fmla="*/ 6625229 h 7104659"/>
                <a:gd name="connsiteX18" fmla="*/ 3420547 w 6519777"/>
                <a:gd name="connsiteY18" fmla="*/ 6393217 h 7104659"/>
                <a:gd name="connsiteX19" fmla="*/ 3447843 w 6519777"/>
                <a:gd name="connsiteY19" fmla="*/ 5642590 h 7104659"/>
                <a:gd name="connsiteX20" fmla="*/ 3488786 w 6519777"/>
                <a:gd name="connsiteY20" fmla="*/ 4441587 h 7104659"/>
                <a:gd name="connsiteX21" fmla="*/ 3502434 w 6519777"/>
                <a:gd name="connsiteY21" fmla="*/ 4332405 h 7104659"/>
                <a:gd name="connsiteX22" fmla="*/ 3461491 w 6519777"/>
                <a:gd name="connsiteY22" fmla="*/ 4236871 h 7104659"/>
                <a:gd name="connsiteX23" fmla="*/ 3475138 w 6519777"/>
                <a:gd name="connsiteY23" fmla="*/ 3704608 h 7104659"/>
                <a:gd name="connsiteX24" fmla="*/ 3666207 w 6519777"/>
                <a:gd name="connsiteY24" fmla="*/ 3308823 h 7104659"/>
                <a:gd name="connsiteX25" fmla="*/ 3939162 w 6519777"/>
                <a:gd name="connsiteY25" fmla="*/ 3158698 h 7104659"/>
                <a:gd name="connsiteX26" fmla="*/ 4048344 w 6519777"/>
                <a:gd name="connsiteY26" fmla="*/ 2926686 h 7104659"/>
                <a:gd name="connsiteX27" fmla="*/ 3843628 w 6519777"/>
                <a:gd name="connsiteY27" fmla="*/ 2694674 h 7104659"/>
                <a:gd name="connsiteX28" fmla="*/ 3584321 w 6519777"/>
                <a:gd name="connsiteY28" fmla="*/ 2367128 h 7104659"/>
                <a:gd name="connsiteX29" fmla="*/ 3584321 w 6519777"/>
                <a:gd name="connsiteY29" fmla="*/ 2162411 h 7104659"/>
                <a:gd name="connsiteX30" fmla="*/ 3789037 w 6519777"/>
                <a:gd name="connsiteY30" fmla="*/ 1944047 h 7104659"/>
                <a:gd name="connsiteX31" fmla="*/ 4171174 w 6519777"/>
                <a:gd name="connsiteY31" fmla="*/ 1834865 h 7104659"/>
                <a:gd name="connsiteX32" fmla="*/ 4416834 w 6519777"/>
                <a:gd name="connsiteY32" fmla="*/ 1561910 h 7104659"/>
                <a:gd name="connsiteX33" fmla="*/ 4389538 w 6519777"/>
                <a:gd name="connsiteY33" fmla="*/ 1343546 h 7104659"/>
                <a:gd name="connsiteX34" fmla="*/ 4143879 w 6519777"/>
                <a:gd name="connsiteY34" fmla="*/ 1411784 h 7104659"/>
                <a:gd name="connsiteX35" fmla="*/ 3816332 w 6519777"/>
                <a:gd name="connsiteY35" fmla="*/ 1548262 h 7104659"/>
                <a:gd name="connsiteX36" fmla="*/ 3625264 w 6519777"/>
                <a:gd name="connsiteY36" fmla="*/ 1452728 h 7104659"/>
                <a:gd name="connsiteX37" fmla="*/ 3638912 w 6519777"/>
                <a:gd name="connsiteY37" fmla="*/ 1152477 h 7104659"/>
                <a:gd name="connsiteX38" fmla="*/ 3939162 w 6519777"/>
                <a:gd name="connsiteY38" fmla="*/ 961408 h 7104659"/>
                <a:gd name="connsiteX39" fmla="*/ 4116583 w 6519777"/>
                <a:gd name="connsiteY39" fmla="*/ 852226 h 7104659"/>
                <a:gd name="connsiteX40" fmla="*/ 4266709 w 6519777"/>
                <a:gd name="connsiteY40" fmla="*/ 456441 h 7104659"/>
                <a:gd name="connsiteX41" fmla="*/ 4798971 w 6519777"/>
                <a:gd name="connsiteY41" fmla="*/ 401850 h 7104659"/>
                <a:gd name="connsiteX42" fmla="*/ 5099222 w 6519777"/>
                <a:gd name="connsiteY42" fmla="*/ 661158 h 7104659"/>
                <a:gd name="connsiteX43" fmla="*/ 5126518 w 6519777"/>
                <a:gd name="connsiteY43" fmla="*/ 1234363 h 7104659"/>
                <a:gd name="connsiteX44" fmla="*/ 5071927 w 6519777"/>
                <a:gd name="connsiteY44" fmla="*/ 1534614 h 7104659"/>
                <a:gd name="connsiteX45" fmla="*/ 4785324 w 6519777"/>
                <a:gd name="connsiteY45" fmla="*/ 1821217 h 7104659"/>
                <a:gd name="connsiteX46" fmla="*/ 4676141 w 6519777"/>
                <a:gd name="connsiteY46" fmla="*/ 1957695 h 7104659"/>
                <a:gd name="connsiteX47" fmla="*/ 4717085 w 6519777"/>
                <a:gd name="connsiteY47" fmla="*/ 2217002 h 7104659"/>
                <a:gd name="connsiteX48" fmla="*/ 5030983 w 6519777"/>
                <a:gd name="connsiteY48" fmla="*/ 2326184 h 7104659"/>
                <a:gd name="connsiteX49" fmla="*/ 5317586 w 6519777"/>
                <a:gd name="connsiteY49" fmla="*/ 2599140 h 7104659"/>
                <a:gd name="connsiteX50" fmla="*/ 5617837 w 6519777"/>
                <a:gd name="connsiteY50" fmla="*/ 2872095 h 7104659"/>
                <a:gd name="connsiteX51" fmla="*/ 5699724 w 6519777"/>
                <a:gd name="connsiteY51" fmla="*/ 2913038 h 7104659"/>
                <a:gd name="connsiteX52" fmla="*/ 5727019 w 6519777"/>
                <a:gd name="connsiteY52" fmla="*/ 2681026 h 7104659"/>
                <a:gd name="connsiteX53" fmla="*/ 5836201 w 6519777"/>
                <a:gd name="connsiteY53" fmla="*/ 2626435 h 7104659"/>
                <a:gd name="connsiteX54" fmla="*/ 6122804 w 6519777"/>
                <a:gd name="connsiteY54" fmla="*/ 2626435 h 7104659"/>
                <a:gd name="connsiteX55" fmla="*/ 6177395 w 6519777"/>
                <a:gd name="connsiteY55" fmla="*/ 2694674 h 7104659"/>
                <a:gd name="connsiteX56" fmla="*/ 6191043 w 6519777"/>
                <a:gd name="connsiteY56" fmla="*/ 2776561 h 7104659"/>
                <a:gd name="connsiteX57" fmla="*/ 6191043 w 6519777"/>
                <a:gd name="connsiteY57" fmla="*/ 3199641 h 7104659"/>
                <a:gd name="connsiteX58" fmla="*/ 6231986 w 6519777"/>
                <a:gd name="connsiteY58" fmla="*/ 3513540 h 7104659"/>
                <a:gd name="connsiteX59" fmla="*/ 6409407 w 6519777"/>
                <a:gd name="connsiteY59" fmla="*/ 3349766 h 7104659"/>
                <a:gd name="connsiteX60" fmla="*/ 6518589 w 6519777"/>
                <a:gd name="connsiteY60" fmla="*/ 3458949 h 7104659"/>
                <a:gd name="connsiteX61" fmla="*/ 6341168 w 6519777"/>
                <a:gd name="connsiteY61" fmla="*/ 3663665 h 7104659"/>
                <a:gd name="connsiteX62" fmla="*/ 6191043 w 6519777"/>
                <a:gd name="connsiteY62" fmla="*/ 4073098 h 7104659"/>
                <a:gd name="connsiteX63" fmla="*/ 6122804 w 6519777"/>
                <a:gd name="connsiteY63" fmla="*/ 4796429 h 7104659"/>
                <a:gd name="connsiteX64" fmla="*/ 6068213 w 6519777"/>
                <a:gd name="connsiteY64" fmla="*/ 6352274 h 7104659"/>
                <a:gd name="connsiteX65" fmla="*/ 6054565 w 6519777"/>
                <a:gd name="connsiteY65" fmla="*/ 6911832 h 7104659"/>
                <a:gd name="connsiteX66" fmla="*/ 5945383 w 6519777"/>
                <a:gd name="connsiteY66" fmla="*/ 7089253 h 7104659"/>
                <a:gd name="connsiteX67" fmla="*/ 5672428 w 6519777"/>
                <a:gd name="connsiteY67" fmla="*/ 7089253 h 7104659"/>
                <a:gd name="connsiteX68" fmla="*/ 5522303 w 6519777"/>
                <a:gd name="connsiteY68" fmla="*/ 7034662 h 7104659"/>
                <a:gd name="connsiteX69" fmla="*/ 5522303 w 6519777"/>
                <a:gd name="connsiteY69" fmla="*/ 6720763 h 7104659"/>
                <a:gd name="connsiteX70" fmla="*/ 5372177 w 6519777"/>
                <a:gd name="connsiteY70" fmla="*/ 6338626 h 7104659"/>
                <a:gd name="connsiteX71" fmla="*/ 5372177 w 6519777"/>
                <a:gd name="connsiteY71" fmla="*/ 6202149 h 7104659"/>
                <a:gd name="connsiteX72" fmla="*/ 5590541 w 6519777"/>
                <a:gd name="connsiteY72" fmla="*/ 6365922 h 7104659"/>
                <a:gd name="connsiteX73" fmla="*/ 5631485 w 6519777"/>
                <a:gd name="connsiteY73" fmla="*/ 5287749 h 7104659"/>
                <a:gd name="connsiteX74" fmla="*/ 5686076 w 6519777"/>
                <a:gd name="connsiteY74" fmla="*/ 4591713 h 7104659"/>
                <a:gd name="connsiteX75" fmla="*/ 5399473 w 6519777"/>
                <a:gd name="connsiteY75" fmla="*/ 4114041 h 7104659"/>
                <a:gd name="connsiteX76" fmla="*/ 5454064 w 6519777"/>
                <a:gd name="connsiteY76" fmla="*/ 4018507 h 7104659"/>
                <a:gd name="connsiteX77" fmla="*/ 5727019 w 6519777"/>
                <a:gd name="connsiteY77" fmla="*/ 4209575 h 7104659"/>
                <a:gd name="connsiteX78" fmla="*/ 5727019 w 6519777"/>
                <a:gd name="connsiteY78" fmla="*/ 3213289 h 7104659"/>
                <a:gd name="connsiteX79" fmla="*/ 5686076 w 6519777"/>
                <a:gd name="connsiteY79" fmla="*/ 3076811 h 7104659"/>
                <a:gd name="connsiteX80" fmla="*/ 5535950 w 6519777"/>
                <a:gd name="connsiteY80" fmla="*/ 3022220 h 7104659"/>
                <a:gd name="connsiteX81" fmla="*/ 5331234 w 6519777"/>
                <a:gd name="connsiteY81" fmla="*/ 2858447 h 7104659"/>
                <a:gd name="connsiteX82" fmla="*/ 5085574 w 6519777"/>
                <a:gd name="connsiteY82" fmla="*/ 2544549 h 7104659"/>
                <a:gd name="connsiteX83" fmla="*/ 4826267 w 6519777"/>
                <a:gd name="connsiteY83" fmla="*/ 2408071 h 7104659"/>
                <a:gd name="connsiteX84" fmla="*/ 4539664 w 6519777"/>
                <a:gd name="connsiteY84" fmla="*/ 2217002 h 7104659"/>
                <a:gd name="connsiteX85" fmla="*/ 4553312 w 6519777"/>
                <a:gd name="connsiteY85" fmla="*/ 1780274 h 7104659"/>
                <a:gd name="connsiteX86" fmla="*/ 4880858 w 6519777"/>
                <a:gd name="connsiteY86" fmla="*/ 1507319 h 7104659"/>
                <a:gd name="connsiteX87" fmla="*/ 4962744 w 6519777"/>
                <a:gd name="connsiteY87" fmla="*/ 1111534 h 7104659"/>
                <a:gd name="connsiteX88" fmla="*/ 4880858 w 6519777"/>
                <a:gd name="connsiteY88" fmla="*/ 661158 h 7104659"/>
                <a:gd name="connsiteX89" fmla="*/ 4689789 w 6519777"/>
                <a:gd name="connsiteY89" fmla="*/ 551975 h 7104659"/>
                <a:gd name="connsiteX90" fmla="*/ 4457777 w 6519777"/>
                <a:gd name="connsiteY90" fmla="*/ 551975 h 7104659"/>
                <a:gd name="connsiteX91" fmla="*/ 4307652 w 6519777"/>
                <a:gd name="connsiteY91" fmla="*/ 797635 h 7104659"/>
                <a:gd name="connsiteX92" fmla="*/ 4089288 w 6519777"/>
                <a:gd name="connsiteY92" fmla="*/ 1097886 h 7104659"/>
                <a:gd name="connsiteX93" fmla="*/ 3802685 w 6519777"/>
                <a:gd name="connsiteY93" fmla="*/ 1220716 h 7104659"/>
                <a:gd name="connsiteX94" fmla="*/ 3775389 w 6519777"/>
                <a:gd name="connsiteY94" fmla="*/ 1370841 h 7104659"/>
                <a:gd name="connsiteX95" fmla="*/ 4048344 w 6519777"/>
                <a:gd name="connsiteY95" fmla="*/ 1288955 h 7104659"/>
                <a:gd name="connsiteX96" fmla="*/ 4389538 w 6519777"/>
                <a:gd name="connsiteY96" fmla="*/ 1166125 h 7104659"/>
                <a:gd name="connsiteX97" fmla="*/ 4580607 w 6519777"/>
                <a:gd name="connsiteY97" fmla="*/ 1384489 h 7104659"/>
                <a:gd name="connsiteX98" fmla="*/ 4526016 w 6519777"/>
                <a:gd name="connsiteY98" fmla="*/ 1684740 h 7104659"/>
                <a:gd name="connsiteX99" fmla="*/ 4266709 w 6519777"/>
                <a:gd name="connsiteY99" fmla="*/ 1957695 h 7104659"/>
                <a:gd name="connsiteX100" fmla="*/ 3802685 w 6519777"/>
                <a:gd name="connsiteY100" fmla="*/ 2094172 h 7104659"/>
                <a:gd name="connsiteX101" fmla="*/ 3775389 w 6519777"/>
                <a:gd name="connsiteY101" fmla="*/ 2298889 h 7104659"/>
                <a:gd name="connsiteX102" fmla="*/ 4061992 w 6519777"/>
                <a:gd name="connsiteY102" fmla="*/ 2681026 h 7104659"/>
                <a:gd name="connsiteX103" fmla="*/ 4239413 w 6519777"/>
                <a:gd name="connsiteY103" fmla="*/ 2926686 h 7104659"/>
                <a:gd name="connsiteX104" fmla="*/ 4157527 w 6519777"/>
                <a:gd name="connsiteY104" fmla="*/ 3158698 h 7104659"/>
                <a:gd name="connsiteX105" fmla="*/ 3884571 w 6519777"/>
                <a:gd name="connsiteY105" fmla="*/ 3363414 h 7104659"/>
                <a:gd name="connsiteX106" fmla="*/ 3707150 w 6519777"/>
                <a:gd name="connsiteY106" fmla="*/ 3513540 h 7104659"/>
                <a:gd name="connsiteX107" fmla="*/ 3638912 w 6519777"/>
                <a:gd name="connsiteY107" fmla="*/ 3950268 h 7104659"/>
                <a:gd name="connsiteX108" fmla="*/ 3638912 w 6519777"/>
                <a:gd name="connsiteY108" fmla="*/ 4195928 h 7104659"/>
                <a:gd name="connsiteX109" fmla="*/ 3584321 w 6519777"/>
                <a:gd name="connsiteY109" fmla="*/ 4305110 h 7104659"/>
                <a:gd name="connsiteX110" fmla="*/ 3584321 w 6519777"/>
                <a:gd name="connsiteY110" fmla="*/ 4386996 h 7104659"/>
                <a:gd name="connsiteX111" fmla="*/ 3557025 w 6519777"/>
                <a:gd name="connsiteY111" fmla="*/ 4973850 h 7104659"/>
                <a:gd name="connsiteX112" fmla="*/ 3543377 w 6519777"/>
                <a:gd name="connsiteY112" fmla="*/ 6174853 h 7104659"/>
                <a:gd name="connsiteX113" fmla="*/ 3420547 w 6519777"/>
                <a:gd name="connsiteY113" fmla="*/ 6666172 h 7104659"/>
                <a:gd name="connsiteX114" fmla="*/ 3215831 w 6519777"/>
                <a:gd name="connsiteY114" fmla="*/ 6693468 h 7104659"/>
                <a:gd name="connsiteX115" fmla="*/ 3106649 w 6519777"/>
                <a:gd name="connsiteY115" fmla="*/ 6352274 h 7104659"/>
                <a:gd name="connsiteX116" fmla="*/ 3079353 w 6519777"/>
                <a:gd name="connsiteY116" fmla="*/ 5669886 h 7104659"/>
                <a:gd name="connsiteX117" fmla="*/ 3106649 w 6519777"/>
                <a:gd name="connsiteY117" fmla="*/ 4878316 h 7104659"/>
                <a:gd name="connsiteX118" fmla="*/ 3147592 w 6519777"/>
                <a:gd name="connsiteY118" fmla="*/ 4386996 h 7104659"/>
                <a:gd name="connsiteX119" fmla="*/ 3147592 w 6519777"/>
                <a:gd name="connsiteY119" fmla="*/ 4250519 h 7104659"/>
                <a:gd name="connsiteX120" fmla="*/ 3093001 w 6519777"/>
                <a:gd name="connsiteY120" fmla="*/ 4154984 h 7104659"/>
                <a:gd name="connsiteX121" fmla="*/ 3120297 w 6519777"/>
                <a:gd name="connsiteY121" fmla="*/ 3772847 h 7104659"/>
                <a:gd name="connsiteX122" fmla="*/ 3052058 w 6519777"/>
                <a:gd name="connsiteY122" fmla="*/ 3267880 h 7104659"/>
                <a:gd name="connsiteX123" fmla="*/ 2901932 w 6519777"/>
                <a:gd name="connsiteY123" fmla="*/ 2735617 h 7104659"/>
                <a:gd name="connsiteX124" fmla="*/ 2888285 w 6519777"/>
                <a:gd name="connsiteY124" fmla="*/ 2271593 h 7104659"/>
                <a:gd name="connsiteX125" fmla="*/ 3038410 w 6519777"/>
                <a:gd name="connsiteY125" fmla="*/ 1630149 h 7104659"/>
                <a:gd name="connsiteX126" fmla="*/ 3215831 w 6519777"/>
                <a:gd name="connsiteY126" fmla="*/ 1097886 h 7104659"/>
                <a:gd name="connsiteX127" fmla="*/ 3174888 w 6519777"/>
                <a:gd name="connsiteY127" fmla="*/ 633862 h 7104659"/>
                <a:gd name="connsiteX128" fmla="*/ 2956524 w 6519777"/>
                <a:gd name="connsiteY128" fmla="*/ 470089 h 7104659"/>
                <a:gd name="connsiteX129" fmla="*/ 2751807 w 6519777"/>
                <a:gd name="connsiteY129" fmla="*/ 470089 h 7104659"/>
                <a:gd name="connsiteX130" fmla="*/ 2724512 w 6519777"/>
                <a:gd name="connsiteY130" fmla="*/ 565623 h 7104659"/>
                <a:gd name="connsiteX131" fmla="*/ 2738159 w 6519777"/>
                <a:gd name="connsiteY131" fmla="*/ 797635 h 7104659"/>
                <a:gd name="connsiteX132" fmla="*/ 2642625 w 6519777"/>
                <a:gd name="connsiteY132" fmla="*/ 1029647 h 7104659"/>
                <a:gd name="connsiteX133" fmla="*/ 2383318 w 6519777"/>
                <a:gd name="connsiteY133" fmla="*/ 1111534 h 7104659"/>
                <a:gd name="connsiteX134" fmla="*/ 2069419 w 6519777"/>
                <a:gd name="connsiteY134" fmla="*/ 920465 h 7104659"/>
                <a:gd name="connsiteX135" fmla="*/ 1837407 w 6519777"/>
                <a:gd name="connsiteY135" fmla="*/ 715749 h 7104659"/>
                <a:gd name="connsiteX136" fmla="*/ 1564452 w 6519777"/>
                <a:gd name="connsiteY136" fmla="*/ 674805 h 7104659"/>
                <a:gd name="connsiteX137" fmla="*/ 1414327 w 6519777"/>
                <a:gd name="connsiteY137" fmla="*/ 770340 h 7104659"/>
                <a:gd name="connsiteX138" fmla="*/ 1264201 w 6519777"/>
                <a:gd name="connsiteY138" fmla="*/ 1043295 h 7104659"/>
                <a:gd name="connsiteX139" fmla="*/ 1045837 w 6519777"/>
                <a:gd name="connsiteY139" fmla="*/ 1193420 h 7104659"/>
                <a:gd name="connsiteX140" fmla="*/ 527222 w 6519777"/>
                <a:gd name="connsiteY140" fmla="*/ 1302602 h 7104659"/>
                <a:gd name="connsiteX141" fmla="*/ 104141 w 6519777"/>
                <a:gd name="connsiteY141" fmla="*/ 1152477 h 7104659"/>
                <a:gd name="connsiteX142" fmla="*/ 30 w 6519777"/>
                <a:gd name="connsiteY142" fmla="*/ 1010597 h 7104659"/>
                <a:gd name="connsiteX143" fmla="*/ 109212 w 6519777"/>
                <a:gd name="connsiteY143" fmla="*/ 922361 h 7104659"/>
                <a:gd name="connsiteX144" fmla="*/ 337433 w 6519777"/>
                <a:gd name="connsiteY144" fmla="*/ 1042015 h 7104659"/>
                <a:gd name="connsiteX145" fmla="*/ 561199 w 6519777"/>
                <a:gd name="connsiteY145" fmla="*/ 1067415 h 7104659"/>
                <a:gd name="connsiteX146" fmla="*/ 902393 w 6519777"/>
                <a:gd name="connsiteY146" fmla="*/ 971881 h 7104659"/>
                <a:gd name="connsiteX147" fmla="*/ 1032189 w 6519777"/>
                <a:gd name="connsiteY147" fmla="*/ 611305 h 7104659"/>
                <a:gd name="connsiteX148" fmla="*/ 892205 w 6519777"/>
                <a:gd name="connsiteY148" fmla="*/ 310107 h 7104659"/>
                <a:gd name="connsiteX149" fmla="*/ 622756 w 6519777"/>
                <a:gd name="connsiteY149" fmla="*/ 238077 h 7104659"/>
                <a:gd name="connsiteX150" fmla="*/ 287912 w 6519777"/>
                <a:gd name="connsiteY150" fmla="*/ 267600 h 7104659"/>
                <a:gd name="connsiteX151" fmla="*/ 76846 w 6519777"/>
                <a:gd name="connsiteY151" fmla="*/ 360907 h 7104659"/>
                <a:gd name="connsiteX152" fmla="*/ 6380 w 6519777"/>
                <a:gd name="connsiteY152" fmla="*/ 227604 h 7104659"/>
                <a:gd name="connsiteX153" fmla="*/ 145085 w 6519777"/>
                <a:gd name="connsiteY153" fmla="*/ 101599 h 7104659"/>
                <a:gd name="connsiteX154" fmla="*/ 499927 w 6519777"/>
                <a:gd name="connsiteY154" fmla="*/ 6065 h 7104659"/>
                <a:gd name="connsiteX155" fmla="*/ 950303 w 6519777"/>
                <a:gd name="connsiteY155" fmla="*/ 33361 h 7104659"/>
                <a:gd name="connsiteX156" fmla="*/ 1277849 w 6519777"/>
                <a:gd name="connsiteY156" fmla="*/ 224429 h 7104659"/>
                <a:gd name="connsiteX157" fmla="*/ 1373383 w 6519777"/>
                <a:gd name="connsiteY157" fmla="*/ 429146 h 7104659"/>
                <a:gd name="connsiteX158" fmla="*/ 1537156 w 6519777"/>
                <a:gd name="connsiteY158" fmla="*/ 497384 h 7104659"/>
                <a:gd name="connsiteX159" fmla="*/ 1796464 w 6519777"/>
                <a:gd name="connsiteY159" fmla="*/ 511032 h 7104659"/>
                <a:gd name="connsiteX160" fmla="*/ 2001180 w 6519777"/>
                <a:gd name="connsiteY160" fmla="*/ 606566 h 7104659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64452 w 6519777"/>
                <a:gd name="connsiteY136" fmla="*/ 673470 h 7103324"/>
                <a:gd name="connsiteX137" fmla="*/ 1414327 w 6519777"/>
                <a:gd name="connsiteY137" fmla="*/ 7690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64452 w 6519777"/>
                <a:gd name="connsiteY136" fmla="*/ 673470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14414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410613 w 6519777"/>
                <a:gd name="connsiteY1" fmla="*/ 9600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50288 w 6519777"/>
                <a:gd name="connsiteY1" fmla="*/ 93467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51807 w 6519777"/>
                <a:gd name="connsiteY129" fmla="*/ 4687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777207 w 6519777"/>
                <a:gd name="connsiteY129" fmla="*/ 4846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56524 w 6519777"/>
                <a:gd name="connsiteY128" fmla="*/ 468754 h 7103324"/>
                <a:gd name="connsiteX129" fmla="*/ 2802607 w 6519777"/>
                <a:gd name="connsiteY129" fmla="*/ 4941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72399 w 6519777"/>
                <a:gd name="connsiteY128" fmla="*/ 487804 h 7103324"/>
                <a:gd name="connsiteX129" fmla="*/ 2802607 w 6519777"/>
                <a:gd name="connsiteY129" fmla="*/ 494154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74888 w 6519777"/>
                <a:gd name="connsiteY127" fmla="*/ 63252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38410 w 6519777"/>
                <a:gd name="connsiteY125" fmla="*/ 1628814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1240 w 6519777"/>
                <a:gd name="connsiteY7" fmla="*/ 184717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65706 w 6519777"/>
                <a:gd name="connsiteY8" fmla="*/ 267969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43127 w 6519777"/>
                <a:gd name="connsiteY13" fmla="*/ 4303775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093001 w 6519777"/>
                <a:gd name="connsiteY120" fmla="*/ 415364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7592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60292 w 6519777"/>
                <a:gd name="connsiteY119" fmla="*/ 4239659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35536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108876 w 6519777"/>
                <a:gd name="connsiteY120" fmla="*/ 4109199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61491 w 6519777"/>
                <a:gd name="connsiteY22" fmla="*/ 42355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38912 w 6519777"/>
                <a:gd name="connsiteY108" fmla="*/ 4194593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84321 w 6519777"/>
                <a:gd name="connsiteY109" fmla="*/ 4303775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385661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502434 w 6519777"/>
                <a:gd name="connsiteY21" fmla="*/ 43310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1220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188535 w 6519777"/>
                <a:gd name="connsiteY16" fmla="*/ 64328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57025 w 6519777"/>
                <a:gd name="connsiteY111" fmla="*/ 497251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5736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48344 w 6519777"/>
                <a:gd name="connsiteY26" fmla="*/ 2925351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66207 w 6519777"/>
                <a:gd name="connsiteY24" fmla="*/ 3307488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84571 w 6519777"/>
                <a:gd name="connsiteY105" fmla="*/ 3362079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1992 w 6519777"/>
                <a:gd name="connsiteY102" fmla="*/ 2679691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43628 w 6519777"/>
                <a:gd name="connsiteY27" fmla="*/ 26933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8904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81042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02685 w 6519777"/>
                <a:gd name="connsiteY100" fmla="*/ 2092837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84321 w 6519777"/>
                <a:gd name="connsiteY29" fmla="*/ 2161076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89538 w 6519777"/>
                <a:gd name="connsiteY33" fmla="*/ 1342211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16834 w 6519777"/>
                <a:gd name="connsiteY32" fmla="*/ 156057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80607 w 6519777"/>
                <a:gd name="connsiteY97" fmla="*/ 13831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10449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775389 w 6519777"/>
                <a:gd name="connsiteY94" fmla="*/ 1369506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02685 w 6519777"/>
                <a:gd name="connsiteY93" fmla="*/ 121938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6007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16583 w 6519777"/>
                <a:gd name="connsiteY39" fmla="*/ 850891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089288 w 6519777"/>
                <a:gd name="connsiteY92" fmla="*/ 1096551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07652 w 6519777"/>
                <a:gd name="connsiteY91" fmla="*/ 796300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0078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66709 w 6519777"/>
                <a:gd name="connsiteY40" fmla="*/ 45510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689789 w 6519777"/>
                <a:gd name="connsiteY89" fmla="*/ 5506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31064 w 6519777"/>
                <a:gd name="connsiteY89" fmla="*/ 563340 h 7103324"/>
                <a:gd name="connsiteX90" fmla="*/ 4457777 w 6519777"/>
                <a:gd name="connsiteY90" fmla="*/ 550640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31064 w 6519777"/>
                <a:gd name="connsiteY89" fmla="*/ 56334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12014 w 6519777"/>
                <a:gd name="connsiteY89" fmla="*/ 528415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80858 w 6519777"/>
                <a:gd name="connsiteY88" fmla="*/ 65982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99222 w 6519777"/>
                <a:gd name="connsiteY42" fmla="*/ 659823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62744 w 6519777"/>
                <a:gd name="connsiteY87" fmla="*/ 11101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6518 w 6519777"/>
                <a:gd name="connsiteY43" fmla="*/ 1233028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505984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785324 w 6519777"/>
                <a:gd name="connsiteY45" fmla="*/ 1819882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53312 w 6519777"/>
                <a:gd name="connsiteY85" fmla="*/ 1778939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6141 w 6519777"/>
                <a:gd name="connsiteY46" fmla="*/ 19563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2966 w 6519777"/>
                <a:gd name="connsiteY46" fmla="*/ 2007160 h 7103324"/>
                <a:gd name="connsiteX47" fmla="*/ 4717085 w 6519777"/>
                <a:gd name="connsiteY47" fmla="*/ 2215667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39299 w 6519777"/>
                <a:gd name="connsiteY45" fmla="*/ 17468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826267 w 6519777"/>
                <a:gd name="connsiteY83" fmla="*/ 2406736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085574 w 6519777"/>
                <a:gd name="connsiteY82" fmla="*/ 2543214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30983 w 6519777"/>
                <a:gd name="connsiteY48" fmla="*/ 2324849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72966 w 6519777"/>
                <a:gd name="connsiteY46" fmla="*/ 200716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71927 w 6519777"/>
                <a:gd name="connsiteY44" fmla="*/ 153327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86076 w 6519777"/>
                <a:gd name="connsiteY79" fmla="*/ 3075476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17586 w 6519777"/>
                <a:gd name="connsiteY49" fmla="*/ 259780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31234 w 6519777"/>
                <a:gd name="connsiteY81" fmla="*/ 2857112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094483 w 6519777"/>
                <a:gd name="connsiteY48" fmla="*/ 2353424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3533 w 6519777"/>
                <a:gd name="connsiteY48" fmla="*/ 238199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695601 w 6519777"/>
                <a:gd name="connsiteY79" fmla="*/ 3110401 h 7103324"/>
                <a:gd name="connsiteX80" fmla="*/ 5535950 w 6519777"/>
                <a:gd name="connsiteY80" fmla="*/ 3020885 h 7103324"/>
                <a:gd name="connsiteX81" fmla="*/ 5309009 w 6519777"/>
                <a:gd name="connsiteY81" fmla="*/ 2822187 h 7103324"/>
                <a:gd name="connsiteX82" fmla="*/ 5114149 w 6519777"/>
                <a:gd name="connsiteY82" fmla="*/ 2616239 h 7103324"/>
                <a:gd name="connsiteX83" fmla="*/ 4797692 w 6519777"/>
                <a:gd name="connsiteY83" fmla="*/ 2422611 h 7103324"/>
                <a:gd name="connsiteX84" fmla="*/ 4539664 w 6519777"/>
                <a:gd name="connsiteY84" fmla="*/ 2215667 h 7103324"/>
                <a:gd name="connsiteX85" fmla="*/ 4508862 w 6519777"/>
                <a:gd name="connsiteY85" fmla="*/ 1883714 h 7103324"/>
                <a:gd name="connsiteX86" fmla="*/ 4880858 w 6519777"/>
                <a:gd name="connsiteY86" fmla="*/ 1477409 h 7103324"/>
                <a:gd name="connsiteX87" fmla="*/ 4940519 w 6519777"/>
                <a:gd name="connsiteY87" fmla="*/ 1148299 h 7103324"/>
                <a:gd name="connsiteX88" fmla="*/ 4890383 w 6519777"/>
                <a:gd name="connsiteY88" fmla="*/ 729673 h 7103324"/>
                <a:gd name="connsiteX89" fmla="*/ 4712014 w 6519777"/>
                <a:gd name="connsiteY89" fmla="*/ 556990 h 7103324"/>
                <a:gd name="connsiteX90" fmla="*/ 4445077 w 6519777"/>
                <a:gd name="connsiteY90" fmla="*/ 566515 h 7103324"/>
                <a:gd name="connsiteX91" fmla="*/ 4320352 w 6519777"/>
                <a:gd name="connsiteY91" fmla="*/ 805825 h 7103324"/>
                <a:gd name="connsiteX92" fmla="*/ 4130563 w 6519777"/>
                <a:gd name="connsiteY92" fmla="*/ 1055276 h 7103324"/>
                <a:gd name="connsiteX93" fmla="*/ 3821735 w 6519777"/>
                <a:gd name="connsiteY93" fmla="*/ 1225731 h 7103324"/>
                <a:gd name="connsiteX94" fmla="*/ 3832539 w 6519777"/>
                <a:gd name="connsiteY94" fmla="*/ 1372681 h 7103324"/>
                <a:gd name="connsiteX95" fmla="*/ 4048344 w 6519777"/>
                <a:gd name="connsiteY95" fmla="*/ 1287620 h 7103324"/>
                <a:gd name="connsiteX96" fmla="*/ 4389538 w 6519777"/>
                <a:gd name="connsiteY96" fmla="*/ 1164790 h 7103324"/>
                <a:gd name="connsiteX97" fmla="*/ 4599657 w 6519777"/>
                <a:gd name="connsiteY97" fmla="*/ 1357754 h 7103324"/>
                <a:gd name="connsiteX98" fmla="*/ 4526016 w 6519777"/>
                <a:gd name="connsiteY98" fmla="*/ 1683405 h 7103324"/>
                <a:gd name="connsiteX99" fmla="*/ 4266709 w 6519777"/>
                <a:gd name="connsiteY99" fmla="*/ 1956360 h 7103324"/>
                <a:gd name="connsiteX100" fmla="*/ 3837610 w 6519777"/>
                <a:gd name="connsiteY100" fmla="*/ 2121412 h 7103324"/>
                <a:gd name="connsiteX101" fmla="*/ 3775389 w 6519777"/>
                <a:gd name="connsiteY101" fmla="*/ 2297554 h 7103324"/>
                <a:gd name="connsiteX102" fmla="*/ 4065167 w 6519777"/>
                <a:gd name="connsiteY102" fmla="*/ 2651116 h 7103324"/>
                <a:gd name="connsiteX103" fmla="*/ 4239413 w 6519777"/>
                <a:gd name="connsiteY103" fmla="*/ 2925351 h 7103324"/>
                <a:gd name="connsiteX104" fmla="*/ 4157527 w 6519777"/>
                <a:gd name="connsiteY104" fmla="*/ 3157363 h 7103324"/>
                <a:gd name="connsiteX105" fmla="*/ 3865521 w 6519777"/>
                <a:gd name="connsiteY105" fmla="*/ 3371604 h 7103324"/>
                <a:gd name="connsiteX106" fmla="*/ 3707150 w 6519777"/>
                <a:gd name="connsiteY106" fmla="*/ 3582055 h 7103324"/>
                <a:gd name="connsiteX107" fmla="*/ 3638912 w 6519777"/>
                <a:gd name="connsiteY107" fmla="*/ 3948933 h 7103324"/>
                <a:gd name="connsiteX108" fmla="*/ 3642087 w 6519777"/>
                <a:gd name="connsiteY108" fmla="*/ 4140618 h 7103324"/>
                <a:gd name="connsiteX109" fmla="*/ 3590671 w 6519777"/>
                <a:gd name="connsiteY109" fmla="*/ 4313300 h 7103324"/>
                <a:gd name="connsiteX110" fmla="*/ 3584321 w 6519777"/>
                <a:gd name="connsiteY110" fmla="*/ 4426936 h 7103324"/>
                <a:gd name="connsiteX111" fmla="*/ 3572900 w 6519777"/>
                <a:gd name="connsiteY111" fmla="*/ 4991565 h 7103324"/>
                <a:gd name="connsiteX112" fmla="*/ 3543377 w 6519777"/>
                <a:gd name="connsiteY112" fmla="*/ 6173518 h 7103324"/>
                <a:gd name="connsiteX113" fmla="*/ 3420547 w 6519777"/>
                <a:gd name="connsiteY113" fmla="*/ 6664837 h 7103324"/>
                <a:gd name="connsiteX114" fmla="*/ 3215831 w 6519777"/>
                <a:gd name="connsiteY114" fmla="*/ 6692133 h 7103324"/>
                <a:gd name="connsiteX115" fmla="*/ 3106649 w 6519777"/>
                <a:gd name="connsiteY115" fmla="*/ 6350939 h 7103324"/>
                <a:gd name="connsiteX116" fmla="*/ 3079353 w 6519777"/>
                <a:gd name="connsiteY116" fmla="*/ 5668551 h 7103324"/>
                <a:gd name="connsiteX117" fmla="*/ 3106649 w 6519777"/>
                <a:gd name="connsiteY117" fmla="*/ 4876981 h 7103324"/>
                <a:gd name="connsiteX118" fmla="*/ 3147592 w 6519777"/>
                <a:gd name="connsiteY118" fmla="*/ 4385661 h 7103324"/>
                <a:gd name="connsiteX119" fmla="*/ 3144417 w 6519777"/>
                <a:gd name="connsiteY119" fmla="*/ 4249184 h 7103324"/>
                <a:gd name="connsiteX120" fmla="*/ 3096176 w 6519777"/>
                <a:gd name="connsiteY120" fmla="*/ 4106024 h 7103324"/>
                <a:gd name="connsiteX121" fmla="*/ 3120297 w 6519777"/>
                <a:gd name="connsiteY121" fmla="*/ 3771512 h 7103324"/>
                <a:gd name="connsiteX122" fmla="*/ 3052058 w 6519777"/>
                <a:gd name="connsiteY122" fmla="*/ 3266545 h 7103324"/>
                <a:gd name="connsiteX123" fmla="*/ 2901932 w 6519777"/>
                <a:gd name="connsiteY123" fmla="*/ 2734282 h 7103324"/>
                <a:gd name="connsiteX124" fmla="*/ 2888285 w 6519777"/>
                <a:gd name="connsiteY124" fmla="*/ 2270258 h 7103324"/>
                <a:gd name="connsiteX125" fmla="*/ 3019360 w 6519777"/>
                <a:gd name="connsiteY125" fmla="*/ 1657389 h 7103324"/>
                <a:gd name="connsiteX126" fmla="*/ 3215831 w 6519777"/>
                <a:gd name="connsiteY126" fmla="*/ 1096551 h 7103324"/>
                <a:gd name="connsiteX127" fmla="*/ 3190763 w 6519777"/>
                <a:gd name="connsiteY127" fmla="*/ 676977 h 7103324"/>
                <a:gd name="connsiteX128" fmla="*/ 2972399 w 6519777"/>
                <a:gd name="connsiteY128" fmla="*/ 487804 h 7103324"/>
                <a:gd name="connsiteX129" fmla="*/ 2808957 w 6519777"/>
                <a:gd name="connsiteY129" fmla="*/ 471929 h 7103324"/>
                <a:gd name="connsiteX130" fmla="*/ 2724512 w 6519777"/>
                <a:gd name="connsiteY130" fmla="*/ 564288 h 7103324"/>
                <a:gd name="connsiteX131" fmla="*/ 2738159 w 6519777"/>
                <a:gd name="connsiteY131" fmla="*/ 796300 h 7103324"/>
                <a:gd name="connsiteX132" fmla="*/ 2642625 w 6519777"/>
                <a:gd name="connsiteY132" fmla="*/ 1028312 h 7103324"/>
                <a:gd name="connsiteX133" fmla="*/ 2383318 w 6519777"/>
                <a:gd name="connsiteY133" fmla="*/ 1110199 h 7103324"/>
                <a:gd name="connsiteX134" fmla="*/ 2069419 w 6519777"/>
                <a:gd name="connsiteY134" fmla="*/ 919130 h 7103324"/>
                <a:gd name="connsiteX135" fmla="*/ 1837407 w 6519777"/>
                <a:gd name="connsiteY135" fmla="*/ 730289 h 7103324"/>
                <a:gd name="connsiteX136" fmla="*/ 1548577 w 6519777"/>
                <a:gd name="connsiteY136" fmla="*/ 695695 h 7103324"/>
                <a:gd name="connsiteX137" fmla="*/ 1379402 w 6519777"/>
                <a:gd name="connsiteY137" fmla="*/ 794405 h 7103324"/>
                <a:gd name="connsiteX138" fmla="*/ 1264201 w 6519777"/>
                <a:gd name="connsiteY138" fmla="*/ 1041960 h 7103324"/>
                <a:gd name="connsiteX139" fmla="*/ 1045837 w 6519777"/>
                <a:gd name="connsiteY139" fmla="*/ 1192085 h 7103324"/>
                <a:gd name="connsiteX140" fmla="*/ 527222 w 6519777"/>
                <a:gd name="connsiteY140" fmla="*/ 1301267 h 7103324"/>
                <a:gd name="connsiteX141" fmla="*/ 104141 w 6519777"/>
                <a:gd name="connsiteY141" fmla="*/ 1151142 h 7103324"/>
                <a:gd name="connsiteX142" fmla="*/ 30 w 6519777"/>
                <a:gd name="connsiteY142" fmla="*/ 1009262 h 7103324"/>
                <a:gd name="connsiteX143" fmla="*/ 109212 w 6519777"/>
                <a:gd name="connsiteY143" fmla="*/ 921026 h 7103324"/>
                <a:gd name="connsiteX144" fmla="*/ 337433 w 6519777"/>
                <a:gd name="connsiteY144" fmla="*/ 1040680 h 7103324"/>
                <a:gd name="connsiteX145" fmla="*/ 561199 w 6519777"/>
                <a:gd name="connsiteY145" fmla="*/ 1066080 h 7103324"/>
                <a:gd name="connsiteX146" fmla="*/ 902393 w 6519777"/>
                <a:gd name="connsiteY146" fmla="*/ 970546 h 7103324"/>
                <a:gd name="connsiteX147" fmla="*/ 1032189 w 6519777"/>
                <a:gd name="connsiteY147" fmla="*/ 609970 h 7103324"/>
                <a:gd name="connsiteX148" fmla="*/ 892205 w 6519777"/>
                <a:gd name="connsiteY148" fmla="*/ 308772 h 7103324"/>
                <a:gd name="connsiteX149" fmla="*/ 622756 w 6519777"/>
                <a:gd name="connsiteY149" fmla="*/ 236742 h 7103324"/>
                <a:gd name="connsiteX150" fmla="*/ 287912 w 6519777"/>
                <a:gd name="connsiteY150" fmla="*/ 266265 h 7103324"/>
                <a:gd name="connsiteX151" fmla="*/ 76846 w 6519777"/>
                <a:gd name="connsiteY151" fmla="*/ 359572 h 7103324"/>
                <a:gd name="connsiteX152" fmla="*/ 6380 w 6519777"/>
                <a:gd name="connsiteY152" fmla="*/ 226269 h 7103324"/>
                <a:gd name="connsiteX153" fmla="*/ 145085 w 6519777"/>
                <a:gd name="connsiteY153" fmla="*/ 100264 h 7103324"/>
                <a:gd name="connsiteX154" fmla="*/ 499927 w 6519777"/>
                <a:gd name="connsiteY154" fmla="*/ 4730 h 7103324"/>
                <a:gd name="connsiteX155" fmla="*/ 950303 w 6519777"/>
                <a:gd name="connsiteY155" fmla="*/ 32026 h 7103324"/>
                <a:gd name="connsiteX156" fmla="*/ 1239749 w 6519777"/>
                <a:gd name="connsiteY156" fmla="*/ 181819 h 7103324"/>
                <a:gd name="connsiteX157" fmla="*/ 1373383 w 6519777"/>
                <a:gd name="connsiteY157" fmla="*/ 427811 h 7103324"/>
                <a:gd name="connsiteX158" fmla="*/ 1537156 w 6519777"/>
                <a:gd name="connsiteY158" fmla="*/ 496049 h 7103324"/>
                <a:gd name="connsiteX159" fmla="*/ 1796464 w 6519777"/>
                <a:gd name="connsiteY159" fmla="*/ 509697 h 7103324"/>
                <a:gd name="connsiteX160" fmla="*/ 2001180 w 6519777"/>
                <a:gd name="connsiteY160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54064 w 6519777"/>
                <a:gd name="connsiteY76" fmla="*/ 4017172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86076 w 6519777"/>
                <a:gd name="connsiteY74" fmla="*/ 45903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90541 w 6519777"/>
                <a:gd name="connsiteY72" fmla="*/ 63645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72177 w 6519777"/>
                <a:gd name="connsiteY70" fmla="*/ 6337291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22303 w 6519777"/>
                <a:gd name="connsiteY69" fmla="*/ 6719428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31828 w 6519777"/>
                <a:gd name="connsiteY69" fmla="*/ 6665453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3324"/>
                <a:gd name="connsiteX1" fmla="*/ 2337588 w 6519777"/>
                <a:gd name="connsiteY1" fmla="*/ 915623 h 7103324"/>
                <a:gd name="connsiteX2" fmla="*/ 2533443 w 6519777"/>
                <a:gd name="connsiteY2" fmla="*/ 837243 h 7103324"/>
                <a:gd name="connsiteX3" fmla="*/ 2560738 w 6519777"/>
                <a:gd name="connsiteY3" fmla="*/ 400515 h 7103324"/>
                <a:gd name="connsiteX4" fmla="*/ 2942876 w 6519777"/>
                <a:gd name="connsiteY4" fmla="*/ 304981 h 7103324"/>
                <a:gd name="connsiteX5" fmla="*/ 3325013 w 6519777"/>
                <a:gd name="connsiteY5" fmla="*/ 523345 h 7103324"/>
                <a:gd name="connsiteX6" fmla="*/ 3406900 w 6519777"/>
                <a:gd name="connsiteY6" fmla="*/ 1110199 h 7103324"/>
                <a:gd name="connsiteX7" fmla="*/ 3167590 w 6519777"/>
                <a:gd name="connsiteY7" fmla="*/ 1866228 h 7103324"/>
                <a:gd name="connsiteX8" fmla="*/ 3094281 w 6519777"/>
                <a:gd name="connsiteY8" fmla="*/ 2686041 h 7103324"/>
                <a:gd name="connsiteX9" fmla="*/ 3256774 w 6519777"/>
                <a:gd name="connsiteY9" fmla="*/ 3266545 h 7103324"/>
                <a:gd name="connsiteX10" fmla="*/ 3297718 w 6519777"/>
                <a:gd name="connsiteY10" fmla="*/ 3730569 h 7103324"/>
                <a:gd name="connsiteX11" fmla="*/ 3311365 w 6519777"/>
                <a:gd name="connsiteY11" fmla="*/ 4099058 h 7103324"/>
                <a:gd name="connsiteX12" fmla="*/ 3243127 w 6519777"/>
                <a:gd name="connsiteY12" fmla="*/ 4257761 h 7103324"/>
                <a:gd name="connsiteX13" fmla="*/ 3233602 w 6519777"/>
                <a:gd name="connsiteY13" fmla="*/ 4376800 h 7103324"/>
                <a:gd name="connsiteX14" fmla="*/ 3188535 w 6519777"/>
                <a:gd name="connsiteY14" fmla="*/ 4876981 h 7103324"/>
                <a:gd name="connsiteX15" fmla="*/ 3161240 w 6519777"/>
                <a:gd name="connsiteY15" fmla="*/ 5709494 h 7103324"/>
                <a:gd name="connsiteX16" fmla="*/ 3201235 w 6519777"/>
                <a:gd name="connsiteY16" fmla="*/ 6407426 h 7103324"/>
                <a:gd name="connsiteX17" fmla="*/ 3311365 w 6519777"/>
                <a:gd name="connsiteY17" fmla="*/ 6623894 h 7103324"/>
                <a:gd name="connsiteX18" fmla="*/ 3420547 w 6519777"/>
                <a:gd name="connsiteY18" fmla="*/ 6391882 h 7103324"/>
                <a:gd name="connsiteX19" fmla="*/ 3447843 w 6519777"/>
                <a:gd name="connsiteY19" fmla="*/ 5641255 h 7103324"/>
                <a:gd name="connsiteX20" fmla="*/ 3488786 w 6519777"/>
                <a:gd name="connsiteY20" fmla="*/ 4440252 h 7103324"/>
                <a:gd name="connsiteX21" fmla="*/ 3492909 w 6519777"/>
                <a:gd name="connsiteY21" fmla="*/ 4318370 h 7103324"/>
                <a:gd name="connsiteX22" fmla="*/ 3455141 w 6519777"/>
                <a:gd name="connsiteY22" fmla="*/ 4159336 h 7103324"/>
                <a:gd name="connsiteX23" fmla="*/ 3475138 w 6519777"/>
                <a:gd name="connsiteY23" fmla="*/ 3703273 h 7103324"/>
                <a:gd name="connsiteX24" fmla="*/ 3650332 w 6519777"/>
                <a:gd name="connsiteY24" fmla="*/ 3317013 h 7103324"/>
                <a:gd name="connsiteX25" fmla="*/ 3939162 w 6519777"/>
                <a:gd name="connsiteY25" fmla="*/ 3125613 h 7103324"/>
                <a:gd name="connsiteX26" fmla="*/ 4029294 w 6519777"/>
                <a:gd name="connsiteY26" fmla="*/ 2915826 h 7103324"/>
                <a:gd name="connsiteX27" fmla="*/ 3821403 w 6519777"/>
                <a:gd name="connsiteY27" fmla="*/ 2667939 h 7103324"/>
                <a:gd name="connsiteX28" fmla="*/ 3584321 w 6519777"/>
                <a:gd name="connsiteY28" fmla="*/ 2365793 h 7103324"/>
                <a:gd name="connsiteX29" fmla="*/ 3590671 w 6519777"/>
                <a:gd name="connsiteY29" fmla="*/ 2113451 h 7103324"/>
                <a:gd name="connsiteX30" fmla="*/ 3789037 w 6519777"/>
                <a:gd name="connsiteY30" fmla="*/ 1942712 h 7103324"/>
                <a:gd name="connsiteX31" fmla="*/ 4171174 w 6519777"/>
                <a:gd name="connsiteY31" fmla="*/ 1833530 h 7103324"/>
                <a:gd name="connsiteX32" fmla="*/ 4407309 w 6519777"/>
                <a:gd name="connsiteY32" fmla="*/ 1528825 h 7103324"/>
                <a:gd name="connsiteX33" fmla="*/ 4370488 w 6519777"/>
                <a:gd name="connsiteY33" fmla="*/ 1345386 h 7103324"/>
                <a:gd name="connsiteX34" fmla="*/ 4143879 w 6519777"/>
                <a:gd name="connsiteY34" fmla="*/ 1426324 h 7103324"/>
                <a:gd name="connsiteX35" fmla="*/ 3816332 w 6519777"/>
                <a:gd name="connsiteY35" fmla="*/ 1546927 h 7103324"/>
                <a:gd name="connsiteX36" fmla="*/ 3625264 w 6519777"/>
                <a:gd name="connsiteY36" fmla="*/ 1451393 h 7103324"/>
                <a:gd name="connsiteX37" fmla="*/ 3638912 w 6519777"/>
                <a:gd name="connsiteY37" fmla="*/ 1151142 h 7103324"/>
                <a:gd name="connsiteX38" fmla="*/ 3939162 w 6519777"/>
                <a:gd name="connsiteY38" fmla="*/ 979123 h 7103324"/>
                <a:gd name="connsiteX39" fmla="*/ 4129283 w 6519777"/>
                <a:gd name="connsiteY39" fmla="*/ 796916 h 7103324"/>
                <a:gd name="connsiteX40" fmla="*/ 4288934 w 6519777"/>
                <a:gd name="connsiteY40" fmla="*/ 474156 h 7103324"/>
                <a:gd name="connsiteX41" fmla="*/ 4798971 w 6519777"/>
                <a:gd name="connsiteY41" fmla="*/ 400515 h 7103324"/>
                <a:gd name="connsiteX42" fmla="*/ 5080172 w 6519777"/>
                <a:gd name="connsiteY42" fmla="*/ 701098 h 7103324"/>
                <a:gd name="connsiteX43" fmla="*/ 5120168 w 6519777"/>
                <a:gd name="connsiteY43" fmla="*/ 1179053 h 7103324"/>
                <a:gd name="connsiteX44" fmla="*/ 5065577 w 6519777"/>
                <a:gd name="connsiteY44" fmla="*/ 1514229 h 7103324"/>
                <a:gd name="connsiteX45" fmla="*/ 4845649 w 6519777"/>
                <a:gd name="connsiteY45" fmla="*/ 1772257 h 7103324"/>
                <a:gd name="connsiteX46" fmla="*/ 4663441 w 6519777"/>
                <a:gd name="connsiteY46" fmla="*/ 1975410 h 7103324"/>
                <a:gd name="connsiteX47" fmla="*/ 4752010 w 6519777"/>
                <a:gd name="connsiteY47" fmla="*/ 2199792 h 7103324"/>
                <a:gd name="connsiteX48" fmla="*/ 5116708 w 6519777"/>
                <a:gd name="connsiteY48" fmla="*/ 2401049 h 7103324"/>
                <a:gd name="connsiteX49" fmla="*/ 5342986 w 6519777"/>
                <a:gd name="connsiteY49" fmla="*/ 2591455 h 7103324"/>
                <a:gd name="connsiteX50" fmla="*/ 5617837 w 6519777"/>
                <a:gd name="connsiteY50" fmla="*/ 2870760 h 7103324"/>
                <a:gd name="connsiteX51" fmla="*/ 5699724 w 6519777"/>
                <a:gd name="connsiteY51" fmla="*/ 2911703 h 7103324"/>
                <a:gd name="connsiteX52" fmla="*/ 5727019 w 6519777"/>
                <a:gd name="connsiteY52" fmla="*/ 2679691 h 7103324"/>
                <a:gd name="connsiteX53" fmla="*/ 5836201 w 6519777"/>
                <a:gd name="connsiteY53" fmla="*/ 2625100 h 7103324"/>
                <a:gd name="connsiteX54" fmla="*/ 6122804 w 6519777"/>
                <a:gd name="connsiteY54" fmla="*/ 2625100 h 7103324"/>
                <a:gd name="connsiteX55" fmla="*/ 6177395 w 6519777"/>
                <a:gd name="connsiteY55" fmla="*/ 2693339 h 7103324"/>
                <a:gd name="connsiteX56" fmla="*/ 6191043 w 6519777"/>
                <a:gd name="connsiteY56" fmla="*/ 2775226 h 7103324"/>
                <a:gd name="connsiteX57" fmla="*/ 6191043 w 6519777"/>
                <a:gd name="connsiteY57" fmla="*/ 3198306 h 7103324"/>
                <a:gd name="connsiteX58" fmla="*/ 6231986 w 6519777"/>
                <a:gd name="connsiteY58" fmla="*/ 3512205 h 7103324"/>
                <a:gd name="connsiteX59" fmla="*/ 6409407 w 6519777"/>
                <a:gd name="connsiteY59" fmla="*/ 3348431 h 7103324"/>
                <a:gd name="connsiteX60" fmla="*/ 6518589 w 6519777"/>
                <a:gd name="connsiteY60" fmla="*/ 3457614 h 7103324"/>
                <a:gd name="connsiteX61" fmla="*/ 6341168 w 6519777"/>
                <a:gd name="connsiteY61" fmla="*/ 3662330 h 7103324"/>
                <a:gd name="connsiteX62" fmla="*/ 6191043 w 6519777"/>
                <a:gd name="connsiteY62" fmla="*/ 4071763 h 7103324"/>
                <a:gd name="connsiteX63" fmla="*/ 6122804 w 6519777"/>
                <a:gd name="connsiteY63" fmla="*/ 4795094 h 7103324"/>
                <a:gd name="connsiteX64" fmla="*/ 6068213 w 6519777"/>
                <a:gd name="connsiteY64" fmla="*/ 6350939 h 7103324"/>
                <a:gd name="connsiteX65" fmla="*/ 6054565 w 6519777"/>
                <a:gd name="connsiteY65" fmla="*/ 6910497 h 7103324"/>
                <a:gd name="connsiteX66" fmla="*/ 5945383 w 6519777"/>
                <a:gd name="connsiteY66" fmla="*/ 7087918 h 7103324"/>
                <a:gd name="connsiteX67" fmla="*/ 5672428 w 6519777"/>
                <a:gd name="connsiteY67" fmla="*/ 7087918 h 7103324"/>
                <a:gd name="connsiteX68" fmla="*/ 5522303 w 6519777"/>
                <a:gd name="connsiteY68" fmla="*/ 7033327 h 7103324"/>
                <a:gd name="connsiteX69" fmla="*/ 5531828 w 6519777"/>
                <a:gd name="connsiteY69" fmla="*/ 6665453 h 7103324"/>
                <a:gd name="connsiteX70" fmla="*/ 5334077 w 6519777"/>
                <a:gd name="connsiteY70" fmla="*/ 6334116 h 7103324"/>
                <a:gd name="connsiteX71" fmla="*/ 5372177 w 6519777"/>
                <a:gd name="connsiteY71" fmla="*/ 6200814 h 7103324"/>
                <a:gd name="connsiteX72" fmla="*/ 5565141 w 6519777"/>
                <a:gd name="connsiteY72" fmla="*/ 6301087 h 7103324"/>
                <a:gd name="connsiteX73" fmla="*/ 5631485 w 6519777"/>
                <a:gd name="connsiteY73" fmla="*/ 5286414 h 7103324"/>
                <a:gd name="connsiteX74" fmla="*/ 5651151 w 6519777"/>
                <a:gd name="connsiteY74" fmla="*/ 4564978 h 7103324"/>
                <a:gd name="connsiteX75" fmla="*/ 5399473 w 6519777"/>
                <a:gd name="connsiteY75" fmla="*/ 4112706 h 7103324"/>
                <a:gd name="connsiteX76" fmla="*/ 5488989 w 6519777"/>
                <a:gd name="connsiteY76" fmla="*/ 4007647 h 7103324"/>
                <a:gd name="connsiteX77" fmla="*/ 5727019 w 6519777"/>
                <a:gd name="connsiteY77" fmla="*/ 4208240 h 7103324"/>
                <a:gd name="connsiteX78" fmla="*/ 5727019 w 6519777"/>
                <a:gd name="connsiteY78" fmla="*/ 3211954 h 7103324"/>
                <a:gd name="connsiteX79" fmla="*/ 5535950 w 6519777"/>
                <a:gd name="connsiteY79" fmla="*/ 3020885 h 7103324"/>
                <a:gd name="connsiteX80" fmla="*/ 5309009 w 6519777"/>
                <a:gd name="connsiteY80" fmla="*/ 2822187 h 7103324"/>
                <a:gd name="connsiteX81" fmla="*/ 5114149 w 6519777"/>
                <a:gd name="connsiteY81" fmla="*/ 2616239 h 7103324"/>
                <a:gd name="connsiteX82" fmla="*/ 4797692 w 6519777"/>
                <a:gd name="connsiteY82" fmla="*/ 2422611 h 7103324"/>
                <a:gd name="connsiteX83" fmla="*/ 4539664 w 6519777"/>
                <a:gd name="connsiteY83" fmla="*/ 2215667 h 7103324"/>
                <a:gd name="connsiteX84" fmla="*/ 4508862 w 6519777"/>
                <a:gd name="connsiteY84" fmla="*/ 1883714 h 7103324"/>
                <a:gd name="connsiteX85" fmla="*/ 4880858 w 6519777"/>
                <a:gd name="connsiteY85" fmla="*/ 1477409 h 7103324"/>
                <a:gd name="connsiteX86" fmla="*/ 4940519 w 6519777"/>
                <a:gd name="connsiteY86" fmla="*/ 1148299 h 7103324"/>
                <a:gd name="connsiteX87" fmla="*/ 4890383 w 6519777"/>
                <a:gd name="connsiteY87" fmla="*/ 729673 h 7103324"/>
                <a:gd name="connsiteX88" fmla="*/ 4712014 w 6519777"/>
                <a:gd name="connsiteY88" fmla="*/ 556990 h 7103324"/>
                <a:gd name="connsiteX89" fmla="*/ 4445077 w 6519777"/>
                <a:gd name="connsiteY89" fmla="*/ 566515 h 7103324"/>
                <a:gd name="connsiteX90" fmla="*/ 4320352 w 6519777"/>
                <a:gd name="connsiteY90" fmla="*/ 805825 h 7103324"/>
                <a:gd name="connsiteX91" fmla="*/ 4130563 w 6519777"/>
                <a:gd name="connsiteY91" fmla="*/ 1055276 h 7103324"/>
                <a:gd name="connsiteX92" fmla="*/ 3821735 w 6519777"/>
                <a:gd name="connsiteY92" fmla="*/ 1225731 h 7103324"/>
                <a:gd name="connsiteX93" fmla="*/ 3832539 w 6519777"/>
                <a:gd name="connsiteY93" fmla="*/ 1372681 h 7103324"/>
                <a:gd name="connsiteX94" fmla="*/ 4048344 w 6519777"/>
                <a:gd name="connsiteY94" fmla="*/ 1287620 h 7103324"/>
                <a:gd name="connsiteX95" fmla="*/ 4389538 w 6519777"/>
                <a:gd name="connsiteY95" fmla="*/ 1164790 h 7103324"/>
                <a:gd name="connsiteX96" fmla="*/ 4599657 w 6519777"/>
                <a:gd name="connsiteY96" fmla="*/ 1357754 h 7103324"/>
                <a:gd name="connsiteX97" fmla="*/ 4526016 w 6519777"/>
                <a:gd name="connsiteY97" fmla="*/ 1683405 h 7103324"/>
                <a:gd name="connsiteX98" fmla="*/ 4266709 w 6519777"/>
                <a:gd name="connsiteY98" fmla="*/ 1956360 h 7103324"/>
                <a:gd name="connsiteX99" fmla="*/ 3837610 w 6519777"/>
                <a:gd name="connsiteY99" fmla="*/ 2121412 h 7103324"/>
                <a:gd name="connsiteX100" fmla="*/ 3775389 w 6519777"/>
                <a:gd name="connsiteY100" fmla="*/ 2297554 h 7103324"/>
                <a:gd name="connsiteX101" fmla="*/ 4065167 w 6519777"/>
                <a:gd name="connsiteY101" fmla="*/ 2651116 h 7103324"/>
                <a:gd name="connsiteX102" fmla="*/ 4239413 w 6519777"/>
                <a:gd name="connsiteY102" fmla="*/ 2925351 h 7103324"/>
                <a:gd name="connsiteX103" fmla="*/ 4157527 w 6519777"/>
                <a:gd name="connsiteY103" fmla="*/ 3157363 h 7103324"/>
                <a:gd name="connsiteX104" fmla="*/ 3865521 w 6519777"/>
                <a:gd name="connsiteY104" fmla="*/ 3371604 h 7103324"/>
                <a:gd name="connsiteX105" fmla="*/ 3707150 w 6519777"/>
                <a:gd name="connsiteY105" fmla="*/ 3582055 h 7103324"/>
                <a:gd name="connsiteX106" fmla="*/ 3638912 w 6519777"/>
                <a:gd name="connsiteY106" fmla="*/ 3948933 h 7103324"/>
                <a:gd name="connsiteX107" fmla="*/ 3642087 w 6519777"/>
                <a:gd name="connsiteY107" fmla="*/ 4140618 h 7103324"/>
                <a:gd name="connsiteX108" fmla="*/ 3590671 w 6519777"/>
                <a:gd name="connsiteY108" fmla="*/ 4313300 h 7103324"/>
                <a:gd name="connsiteX109" fmla="*/ 3584321 w 6519777"/>
                <a:gd name="connsiteY109" fmla="*/ 4426936 h 7103324"/>
                <a:gd name="connsiteX110" fmla="*/ 3572900 w 6519777"/>
                <a:gd name="connsiteY110" fmla="*/ 4991565 h 7103324"/>
                <a:gd name="connsiteX111" fmla="*/ 3543377 w 6519777"/>
                <a:gd name="connsiteY111" fmla="*/ 6173518 h 7103324"/>
                <a:gd name="connsiteX112" fmla="*/ 3420547 w 6519777"/>
                <a:gd name="connsiteY112" fmla="*/ 6664837 h 7103324"/>
                <a:gd name="connsiteX113" fmla="*/ 3215831 w 6519777"/>
                <a:gd name="connsiteY113" fmla="*/ 6692133 h 7103324"/>
                <a:gd name="connsiteX114" fmla="*/ 3106649 w 6519777"/>
                <a:gd name="connsiteY114" fmla="*/ 6350939 h 7103324"/>
                <a:gd name="connsiteX115" fmla="*/ 3079353 w 6519777"/>
                <a:gd name="connsiteY115" fmla="*/ 5668551 h 7103324"/>
                <a:gd name="connsiteX116" fmla="*/ 3106649 w 6519777"/>
                <a:gd name="connsiteY116" fmla="*/ 4876981 h 7103324"/>
                <a:gd name="connsiteX117" fmla="*/ 3147592 w 6519777"/>
                <a:gd name="connsiteY117" fmla="*/ 4385661 h 7103324"/>
                <a:gd name="connsiteX118" fmla="*/ 3144417 w 6519777"/>
                <a:gd name="connsiteY118" fmla="*/ 4249184 h 7103324"/>
                <a:gd name="connsiteX119" fmla="*/ 3096176 w 6519777"/>
                <a:gd name="connsiteY119" fmla="*/ 4106024 h 7103324"/>
                <a:gd name="connsiteX120" fmla="*/ 3120297 w 6519777"/>
                <a:gd name="connsiteY120" fmla="*/ 3771512 h 7103324"/>
                <a:gd name="connsiteX121" fmla="*/ 3052058 w 6519777"/>
                <a:gd name="connsiteY121" fmla="*/ 3266545 h 7103324"/>
                <a:gd name="connsiteX122" fmla="*/ 2901932 w 6519777"/>
                <a:gd name="connsiteY122" fmla="*/ 2734282 h 7103324"/>
                <a:gd name="connsiteX123" fmla="*/ 2888285 w 6519777"/>
                <a:gd name="connsiteY123" fmla="*/ 2270258 h 7103324"/>
                <a:gd name="connsiteX124" fmla="*/ 3019360 w 6519777"/>
                <a:gd name="connsiteY124" fmla="*/ 1657389 h 7103324"/>
                <a:gd name="connsiteX125" fmla="*/ 3215831 w 6519777"/>
                <a:gd name="connsiteY125" fmla="*/ 1096551 h 7103324"/>
                <a:gd name="connsiteX126" fmla="*/ 3190763 w 6519777"/>
                <a:gd name="connsiteY126" fmla="*/ 676977 h 7103324"/>
                <a:gd name="connsiteX127" fmla="*/ 2972399 w 6519777"/>
                <a:gd name="connsiteY127" fmla="*/ 487804 h 7103324"/>
                <a:gd name="connsiteX128" fmla="*/ 2808957 w 6519777"/>
                <a:gd name="connsiteY128" fmla="*/ 471929 h 7103324"/>
                <a:gd name="connsiteX129" fmla="*/ 2724512 w 6519777"/>
                <a:gd name="connsiteY129" fmla="*/ 564288 h 7103324"/>
                <a:gd name="connsiteX130" fmla="*/ 2738159 w 6519777"/>
                <a:gd name="connsiteY130" fmla="*/ 796300 h 7103324"/>
                <a:gd name="connsiteX131" fmla="*/ 2642625 w 6519777"/>
                <a:gd name="connsiteY131" fmla="*/ 1028312 h 7103324"/>
                <a:gd name="connsiteX132" fmla="*/ 2383318 w 6519777"/>
                <a:gd name="connsiteY132" fmla="*/ 1110199 h 7103324"/>
                <a:gd name="connsiteX133" fmla="*/ 2069419 w 6519777"/>
                <a:gd name="connsiteY133" fmla="*/ 919130 h 7103324"/>
                <a:gd name="connsiteX134" fmla="*/ 1837407 w 6519777"/>
                <a:gd name="connsiteY134" fmla="*/ 730289 h 7103324"/>
                <a:gd name="connsiteX135" fmla="*/ 1548577 w 6519777"/>
                <a:gd name="connsiteY135" fmla="*/ 695695 h 7103324"/>
                <a:gd name="connsiteX136" fmla="*/ 1379402 w 6519777"/>
                <a:gd name="connsiteY136" fmla="*/ 794405 h 7103324"/>
                <a:gd name="connsiteX137" fmla="*/ 1264201 w 6519777"/>
                <a:gd name="connsiteY137" fmla="*/ 1041960 h 7103324"/>
                <a:gd name="connsiteX138" fmla="*/ 1045837 w 6519777"/>
                <a:gd name="connsiteY138" fmla="*/ 1192085 h 7103324"/>
                <a:gd name="connsiteX139" fmla="*/ 527222 w 6519777"/>
                <a:gd name="connsiteY139" fmla="*/ 1301267 h 7103324"/>
                <a:gd name="connsiteX140" fmla="*/ 104141 w 6519777"/>
                <a:gd name="connsiteY140" fmla="*/ 1151142 h 7103324"/>
                <a:gd name="connsiteX141" fmla="*/ 30 w 6519777"/>
                <a:gd name="connsiteY141" fmla="*/ 1009262 h 7103324"/>
                <a:gd name="connsiteX142" fmla="*/ 109212 w 6519777"/>
                <a:gd name="connsiteY142" fmla="*/ 921026 h 7103324"/>
                <a:gd name="connsiteX143" fmla="*/ 337433 w 6519777"/>
                <a:gd name="connsiteY143" fmla="*/ 1040680 h 7103324"/>
                <a:gd name="connsiteX144" fmla="*/ 561199 w 6519777"/>
                <a:gd name="connsiteY144" fmla="*/ 1066080 h 7103324"/>
                <a:gd name="connsiteX145" fmla="*/ 902393 w 6519777"/>
                <a:gd name="connsiteY145" fmla="*/ 970546 h 7103324"/>
                <a:gd name="connsiteX146" fmla="*/ 1032189 w 6519777"/>
                <a:gd name="connsiteY146" fmla="*/ 609970 h 7103324"/>
                <a:gd name="connsiteX147" fmla="*/ 892205 w 6519777"/>
                <a:gd name="connsiteY147" fmla="*/ 308772 h 7103324"/>
                <a:gd name="connsiteX148" fmla="*/ 622756 w 6519777"/>
                <a:gd name="connsiteY148" fmla="*/ 236742 h 7103324"/>
                <a:gd name="connsiteX149" fmla="*/ 287912 w 6519777"/>
                <a:gd name="connsiteY149" fmla="*/ 266265 h 7103324"/>
                <a:gd name="connsiteX150" fmla="*/ 76846 w 6519777"/>
                <a:gd name="connsiteY150" fmla="*/ 359572 h 7103324"/>
                <a:gd name="connsiteX151" fmla="*/ 6380 w 6519777"/>
                <a:gd name="connsiteY151" fmla="*/ 226269 h 7103324"/>
                <a:gd name="connsiteX152" fmla="*/ 145085 w 6519777"/>
                <a:gd name="connsiteY152" fmla="*/ 100264 h 7103324"/>
                <a:gd name="connsiteX153" fmla="*/ 499927 w 6519777"/>
                <a:gd name="connsiteY153" fmla="*/ 4730 h 7103324"/>
                <a:gd name="connsiteX154" fmla="*/ 950303 w 6519777"/>
                <a:gd name="connsiteY154" fmla="*/ 32026 h 7103324"/>
                <a:gd name="connsiteX155" fmla="*/ 1239749 w 6519777"/>
                <a:gd name="connsiteY155" fmla="*/ 181819 h 7103324"/>
                <a:gd name="connsiteX156" fmla="*/ 1373383 w 6519777"/>
                <a:gd name="connsiteY156" fmla="*/ 427811 h 7103324"/>
                <a:gd name="connsiteX157" fmla="*/ 1537156 w 6519777"/>
                <a:gd name="connsiteY157" fmla="*/ 496049 h 7103324"/>
                <a:gd name="connsiteX158" fmla="*/ 1796464 w 6519777"/>
                <a:gd name="connsiteY158" fmla="*/ 509697 h 7103324"/>
                <a:gd name="connsiteX159" fmla="*/ 2001180 w 6519777"/>
                <a:gd name="connsiteY159" fmla="*/ 605231 h 7103324"/>
                <a:gd name="connsiteX0" fmla="*/ 2001180 w 6519777"/>
                <a:gd name="connsiteY0" fmla="*/ 605231 h 7109580"/>
                <a:gd name="connsiteX1" fmla="*/ 2337588 w 6519777"/>
                <a:gd name="connsiteY1" fmla="*/ 915623 h 7109580"/>
                <a:gd name="connsiteX2" fmla="*/ 2533443 w 6519777"/>
                <a:gd name="connsiteY2" fmla="*/ 837243 h 7109580"/>
                <a:gd name="connsiteX3" fmla="*/ 2560738 w 6519777"/>
                <a:gd name="connsiteY3" fmla="*/ 400515 h 7109580"/>
                <a:gd name="connsiteX4" fmla="*/ 2942876 w 6519777"/>
                <a:gd name="connsiteY4" fmla="*/ 304981 h 7109580"/>
                <a:gd name="connsiteX5" fmla="*/ 3325013 w 6519777"/>
                <a:gd name="connsiteY5" fmla="*/ 523345 h 7109580"/>
                <a:gd name="connsiteX6" fmla="*/ 3406900 w 6519777"/>
                <a:gd name="connsiteY6" fmla="*/ 1110199 h 7109580"/>
                <a:gd name="connsiteX7" fmla="*/ 3167590 w 6519777"/>
                <a:gd name="connsiteY7" fmla="*/ 1866228 h 7109580"/>
                <a:gd name="connsiteX8" fmla="*/ 3094281 w 6519777"/>
                <a:gd name="connsiteY8" fmla="*/ 2686041 h 7109580"/>
                <a:gd name="connsiteX9" fmla="*/ 3256774 w 6519777"/>
                <a:gd name="connsiteY9" fmla="*/ 3266545 h 7109580"/>
                <a:gd name="connsiteX10" fmla="*/ 3297718 w 6519777"/>
                <a:gd name="connsiteY10" fmla="*/ 3730569 h 7109580"/>
                <a:gd name="connsiteX11" fmla="*/ 3311365 w 6519777"/>
                <a:gd name="connsiteY11" fmla="*/ 4099058 h 7109580"/>
                <a:gd name="connsiteX12" fmla="*/ 3243127 w 6519777"/>
                <a:gd name="connsiteY12" fmla="*/ 4257761 h 7109580"/>
                <a:gd name="connsiteX13" fmla="*/ 3233602 w 6519777"/>
                <a:gd name="connsiteY13" fmla="*/ 4376800 h 7109580"/>
                <a:gd name="connsiteX14" fmla="*/ 3188535 w 6519777"/>
                <a:gd name="connsiteY14" fmla="*/ 4876981 h 7109580"/>
                <a:gd name="connsiteX15" fmla="*/ 3161240 w 6519777"/>
                <a:gd name="connsiteY15" fmla="*/ 5709494 h 7109580"/>
                <a:gd name="connsiteX16" fmla="*/ 3201235 w 6519777"/>
                <a:gd name="connsiteY16" fmla="*/ 6407426 h 7109580"/>
                <a:gd name="connsiteX17" fmla="*/ 3311365 w 6519777"/>
                <a:gd name="connsiteY17" fmla="*/ 6623894 h 7109580"/>
                <a:gd name="connsiteX18" fmla="*/ 3420547 w 6519777"/>
                <a:gd name="connsiteY18" fmla="*/ 6391882 h 7109580"/>
                <a:gd name="connsiteX19" fmla="*/ 3447843 w 6519777"/>
                <a:gd name="connsiteY19" fmla="*/ 5641255 h 7109580"/>
                <a:gd name="connsiteX20" fmla="*/ 3488786 w 6519777"/>
                <a:gd name="connsiteY20" fmla="*/ 4440252 h 7109580"/>
                <a:gd name="connsiteX21" fmla="*/ 3492909 w 6519777"/>
                <a:gd name="connsiteY21" fmla="*/ 4318370 h 7109580"/>
                <a:gd name="connsiteX22" fmla="*/ 3455141 w 6519777"/>
                <a:gd name="connsiteY22" fmla="*/ 4159336 h 7109580"/>
                <a:gd name="connsiteX23" fmla="*/ 3475138 w 6519777"/>
                <a:gd name="connsiteY23" fmla="*/ 3703273 h 7109580"/>
                <a:gd name="connsiteX24" fmla="*/ 3650332 w 6519777"/>
                <a:gd name="connsiteY24" fmla="*/ 3317013 h 7109580"/>
                <a:gd name="connsiteX25" fmla="*/ 3939162 w 6519777"/>
                <a:gd name="connsiteY25" fmla="*/ 3125613 h 7109580"/>
                <a:gd name="connsiteX26" fmla="*/ 4029294 w 6519777"/>
                <a:gd name="connsiteY26" fmla="*/ 2915826 h 7109580"/>
                <a:gd name="connsiteX27" fmla="*/ 3821403 w 6519777"/>
                <a:gd name="connsiteY27" fmla="*/ 2667939 h 7109580"/>
                <a:gd name="connsiteX28" fmla="*/ 3584321 w 6519777"/>
                <a:gd name="connsiteY28" fmla="*/ 2365793 h 7109580"/>
                <a:gd name="connsiteX29" fmla="*/ 3590671 w 6519777"/>
                <a:gd name="connsiteY29" fmla="*/ 2113451 h 7109580"/>
                <a:gd name="connsiteX30" fmla="*/ 3789037 w 6519777"/>
                <a:gd name="connsiteY30" fmla="*/ 1942712 h 7109580"/>
                <a:gd name="connsiteX31" fmla="*/ 4171174 w 6519777"/>
                <a:gd name="connsiteY31" fmla="*/ 1833530 h 7109580"/>
                <a:gd name="connsiteX32" fmla="*/ 4407309 w 6519777"/>
                <a:gd name="connsiteY32" fmla="*/ 1528825 h 7109580"/>
                <a:gd name="connsiteX33" fmla="*/ 4370488 w 6519777"/>
                <a:gd name="connsiteY33" fmla="*/ 1345386 h 7109580"/>
                <a:gd name="connsiteX34" fmla="*/ 4143879 w 6519777"/>
                <a:gd name="connsiteY34" fmla="*/ 1426324 h 7109580"/>
                <a:gd name="connsiteX35" fmla="*/ 3816332 w 6519777"/>
                <a:gd name="connsiteY35" fmla="*/ 1546927 h 7109580"/>
                <a:gd name="connsiteX36" fmla="*/ 3625264 w 6519777"/>
                <a:gd name="connsiteY36" fmla="*/ 1451393 h 7109580"/>
                <a:gd name="connsiteX37" fmla="*/ 3638912 w 6519777"/>
                <a:gd name="connsiteY37" fmla="*/ 1151142 h 7109580"/>
                <a:gd name="connsiteX38" fmla="*/ 3939162 w 6519777"/>
                <a:gd name="connsiteY38" fmla="*/ 979123 h 7109580"/>
                <a:gd name="connsiteX39" fmla="*/ 4129283 w 6519777"/>
                <a:gd name="connsiteY39" fmla="*/ 796916 h 7109580"/>
                <a:gd name="connsiteX40" fmla="*/ 4288934 w 6519777"/>
                <a:gd name="connsiteY40" fmla="*/ 474156 h 7109580"/>
                <a:gd name="connsiteX41" fmla="*/ 4798971 w 6519777"/>
                <a:gd name="connsiteY41" fmla="*/ 400515 h 7109580"/>
                <a:gd name="connsiteX42" fmla="*/ 5080172 w 6519777"/>
                <a:gd name="connsiteY42" fmla="*/ 701098 h 7109580"/>
                <a:gd name="connsiteX43" fmla="*/ 5120168 w 6519777"/>
                <a:gd name="connsiteY43" fmla="*/ 1179053 h 7109580"/>
                <a:gd name="connsiteX44" fmla="*/ 5065577 w 6519777"/>
                <a:gd name="connsiteY44" fmla="*/ 1514229 h 7109580"/>
                <a:gd name="connsiteX45" fmla="*/ 4845649 w 6519777"/>
                <a:gd name="connsiteY45" fmla="*/ 1772257 h 7109580"/>
                <a:gd name="connsiteX46" fmla="*/ 4663441 w 6519777"/>
                <a:gd name="connsiteY46" fmla="*/ 1975410 h 7109580"/>
                <a:gd name="connsiteX47" fmla="*/ 4752010 w 6519777"/>
                <a:gd name="connsiteY47" fmla="*/ 2199792 h 7109580"/>
                <a:gd name="connsiteX48" fmla="*/ 5116708 w 6519777"/>
                <a:gd name="connsiteY48" fmla="*/ 2401049 h 7109580"/>
                <a:gd name="connsiteX49" fmla="*/ 5342986 w 6519777"/>
                <a:gd name="connsiteY49" fmla="*/ 2591455 h 7109580"/>
                <a:gd name="connsiteX50" fmla="*/ 5617837 w 6519777"/>
                <a:gd name="connsiteY50" fmla="*/ 2870760 h 7109580"/>
                <a:gd name="connsiteX51" fmla="*/ 5699724 w 6519777"/>
                <a:gd name="connsiteY51" fmla="*/ 2911703 h 7109580"/>
                <a:gd name="connsiteX52" fmla="*/ 5727019 w 6519777"/>
                <a:gd name="connsiteY52" fmla="*/ 2679691 h 7109580"/>
                <a:gd name="connsiteX53" fmla="*/ 5836201 w 6519777"/>
                <a:gd name="connsiteY53" fmla="*/ 2625100 h 7109580"/>
                <a:gd name="connsiteX54" fmla="*/ 6122804 w 6519777"/>
                <a:gd name="connsiteY54" fmla="*/ 2625100 h 7109580"/>
                <a:gd name="connsiteX55" fmla="*/ 6177395 w 6519777"/>
                <a:gd name="connsiteY55" fmla="*/ 2693339 h 7109580"/>
                <a:gd name="connsiteX56" fmla="*/ 6191043 w 6519777"/>
                <a:gd name="connsiteY56" fmla="*/ 2775226 h 7109580"/>
                <a:gd name="connsiteX57" fmla="*/ 6191043 w 6519777"/>
                <a:gd name="connsiteY57" fmla="*/ 3198306 h 7109580"/>
                <a:gd name="connsiteX58" fmla="*/ 6231986 w 6519777"/>
                <a:gd name="connsiteY58" fmla="*/ 3512205 h 7109580"/>
                <a:gd name="connsiteX59" fmla="*/ 6409407 w 6519777"/>
                <a:gd name="connsiteY59" fmla="*/ 3348431 h 7109580"/>
                <a:gd name="connsiteX60" fmla="*/ 6518589 w 6519777"/>
                <a:gd name="connsiteY60" fmla="*/ 3457614 h 7109580"/>
                <a:gd name="connsiteX61" fmla="*/ 6341168 w 6519777"/>
                <a:gd name="connsiteY61" fmla="*/ 3662330 h 7109580"/>
                <a:gd name="connsiteX62" fmla="*/ 6191043 w 6519777"/>
                <a:gd name="connsiteY62" fmla="*/ 4071763 h 7109580"/>
                <a:gd name="connsiteX63" fmla="*/ 6122804 w 6519777"/>
                <a:gd name="connsiteY63" fmla="*/ 4795094 h 7109580"/>
                <a:gd name="connsiteX64" fmla="*/ 6068213 w 6519777"/>
                <a:gd name="connsiteY64" fmla="*/ 6350939 h 7109580"/>
                <a:gd name="connsiteX65" fmla="*/ 6054565 w 6519777"/>
                <a:gd name="connsiteY65" fmla="*/ 6910497 h 7109580"/>
                <a:gd name="connsiteX66" fmla="*/ 5945383 w 6519777"/>
                <a:gd name="connsiteY66" fmla="*/ 7087918 h 7109580"/>
                <a:gd name="connsiteX67" fmla="*/ 5701003 w 6519777"/>
                <a:gd name="connsiteY67" fmla="*/ 7100618 h 7109580"/>
                <a:gd name="connsiteX68" fmla="*/ 5522303 w 6519777"/>
                <a:gd name="connsiteY68" fmla="*/ 7033327 h 7109580"/>
                <a:gd name="connsiteX69" fmla="*/ 5531828 w 6519777"/>
                <a:gd name="connsiteY69" fmla="*/ 6665453 h 7109580"/>
                <a:gd name="connsiteX70" fmla="*/ 5334077 w 6519777"/>
                <a:gd name="connsiteY70" fmla="*/ 6334116 h 7109580"/>
                <a:gd name="connsiteX71" fmla="*/ 5372177 w 6519777"/>
                <a:gd name="connsiteY71" fmla="*/ 6200814 h 7109580"/>
                <a:gd name="connsiteX72" fmla="*/ 5565141 w 6519777"/>
                <a:gd name="connsiteY72" fmla="*/ 6301087 h 7109580"/>
                <a:gd name="connsiteX73" fmla="*/ 5631485 w 6519777"/>
                <a:gd name="connsiteY73" fmla="*/ 5286414 h 7109580"/>
                <a:gd name="connsiteX74" fmla="*/ 5651151 w 6519777"/>
                <a:gd name="connsiteY74" fmla="*/ 4564978 h 7109580"/>
                <a:gd name="connsiteX75" fmla="*/ 5399473 w 6519777"/>
                <a:gd name="connsiteY75" fmla="*/ 4112706 h 7109580"/>
                <a:gd name="connsiteX76" fmla="*/ 5488989 w 6519777"/>
                <a:gd name="connsiteY76" fmla="*/ 4007647 h 7109580"/>
                <a:gd name="connsiteX77" fmla="*/ 5727019 w 6519777"/>
                <a:gd name="connsiteY77" fmla="*/ 4208240 h 7109580"/>
                <a:gd name="connsiteX78" fmla="*/ 5727019 w 6519777"/>
                <a:gd name="connsiteY78" fmla="*/ 3211954 h 7109580"/>
                <a:gd name="connsiteX79" fmla="*/ 5535950 w 6519777"/>
                <a:gd name="connsiteY79" fmla="*/ 3020885 h 7109580"/>
                <a:gd name="connsiteX80" fmla="*/ 5309009 w 6519777"/>
                <a:gd name="connsiteY80" fmla="*/ 2822187 h 7109580"/>
                <a:gd name="connsiteX81" fmla="*/ 5114149 w 6519777"/>
                <a:gd name="connsiteY81" fmla="*/ 2616239 h 7109580"/>
                <a:gd name="connsiteX82" fmla="*/ 4797692 w 6519777"/>
                <a:gd name="connsiteY82" fmla="*/ 2422611 h 7109580"/>
                <a:gd name="connsiteX83" fmla="*/ 4539664 w 6519777"/>
                <a:gd name="connsiteY83" fmla="*/ 2215667 h 7109580"/>
                <a:gd name="connsiteX84" fmla="*/ 4508862 w 6519777"/>
                <a:gd name="connsiteY84" fmla="*/ 1883714 h 7109580"/>
                <a:gd name="connsiteX85" fmla="*/ 4880858 w 6519777"/>
                <a:gd name="connsiteY85" fmla="*/ 1477409 h 7109580"/>
                <a:gd name="connsiteX86" fmla="*/ 4940519 w 6519777"/>
                <a:gd name="connsiteY86" fmla="*/ 1148299 h 7109580"/>
                <a:gd name="connsiteX87" fmla="*/ 4890383 w 6519777"/>
                <a:gd name="connsiteY87" fmla="*/ 729673 h 7109580"/>
                <a:gd name="connsiteX88" fmla="*/ 4712014 w 6519777"/>
                <a:gd name="connsiteY88" fmla="*/ 556990 h 7109580"/>
                <a:gd name="connsiteX89" fmla="*/ 4445077 w 6519777"/>
                <a:gd name="connsiteY89" fmla="*/ 566515 h 7109580"/>
                <a:gd name="connsiteX90" fmla="*/ 4320352 w 6519777"/>
                <a:gd name="connsiteY90" fmla="*/ 805825 h 7109580"/>
                <a:gd name="connsiteX91" fmla="*/ 4130563 w 6519777"/>
                <a:gd name="connsiteY91" fmla="*/ 1055276 h 7109580"/>
                <a:gd name="connsiteX92" fmla="*/ 3821735 w 6519777"/>
                <a:gd name="connsiteY92" fmla="*/ 1225731 h 7109580"/>
                <a:gd name="connsiteX93" fmla="*/ 3832539 w 6519777"/>
                <a:gd name="connsiteY93" fmla="*/ 1372681 h 7109580"/>
                <a:gd name="connsiteX94" fmla="*/ 4048344 w 6519777"/>
                <a:gd name="connsiteY94" fmla="*/ 1287620 h 7109580"/>
                <a:gd name="connsiteX95" fmla="*/ 4389538 w 6519777"/>
                <a:gd name="connsiteY95" fmla="*/ 1164790 h 7109580"/>
                <a:gd name="connsiteX96" fmla="*/ 4599657 w 6519777"/>
                <a:gd name="connsiteY96" fmla="*/ 1357754 h 7109580"/>
                <a:gd name="connsiteX97" fmla="*/ 4526016 w 6519777"/>
                <a:gd name="connsiteY97" fmla="*/ 1683405 h 7109580"/>
                <a:gd name="connsiteX98" fmla="*/ 4266709 w 6519777"/>
                <a:gd name="connsiteY98" fmla="*/ 1956360 h 7109580"/>
                <a:gd name="connsiteX99" fmla="*/ 3837610 w 6519777"/>
                <a:gd name="connsiteY99" fmla="*/ 2121412 h 7109580"/>
                <a:gd name="connsiteX100" fmla="*/ 3775389 w 6519777"/>
                <a:gd name="connsiteY100" fmla="*/ 2297554 h 7109580"/>
                <a:gd name="connsiteX101" fmla="*/ 4065167 w 6519777"/>
                <a:gd name="connsiteY101" fmla="*/ 2651116 h 7109580"/>
                <a:gd name="connsiteX102" fmla="*/ 4239413 w 6519777"/>
                <a:gd name="connsiteY102" fmla="*/ 2925351 h 7109580"/>
                <a:gd name="connsiteX103" fmla="*/ 4157527 w 6519777"/>
                <a:gd name="connsiteY103" fmla="*/ 3157363 h 7109580"/>
                <a:gd name="connsiteX104" fmla="*/ 3865521 w 6519777"/>
                <a:gd name="connsiteY104" fmla="*/ 3371604 h 7109580"/>
                <a:gd name="connsiteX105" fmla="*/ 3707150 w 6519777"/>
                <a:gd name="connsiteY105" fmla="*/ 3582055 h 7109580"/>
                <a:gd name="connsiteX106" fmla="*/ 3638912 w 6519777"/>
                <a:gd name="connsiteY106" fmla="*/ 3948933 h 7109580"/>
                <a:gd name="connsiteX107" fmla="*/ 3642087 w 6519777"/>
                <a:gd name="connsiteY107" fmla="*/ 4140618 h 7109580"/>
                <a:gd name="connsiteX108" fmla="*/ 3590671 w 6519777"/>
                <a:gd name="connsiteY108" fmla="*/ 4313300 h 7109580"/>
                <a:gd name="connsiteX109" fmla="*/ 3584321 w 6519777"/>
                <a:gd name="connsiteY109" fmla="*/ 4426936 h 7109580"/>
                <a:gd name="connsiteX110" fmla="*/ 3572900 w 6519777"/>
                <a:gd name="connsiteY110" fmla="*/ 4991565 h 7109580"/>
                <a:gd name="connsiteX111" fmla="*/ 3543377 w 6519777"/>
                <a:gd name="connsiteY111" fmla="*/ 6173518 h 7109580"/>
                <a:gd name="connsiteX112" fmla="*/ 3420547 w 6519777"/>
                <a:gd name="connsiteY112" fmla="*/ 6664837 h 7109580"/>
                <a:gd name="connsiteX113" fmla="*/ 3215831 w 6519777"/>
                <a:gd name="connsiteY113" fmla="*/ 6692133 h 7109580"/>
                <a:gd name="connsiteX114" fmla="*/ 3106649 w 6519777"/>
                <a:gd name="connsiteY114" fmla="*/ 6350939 h 7109580"/>
                <a:gd name="connsiteX115" fmla="*/ 3079353 w 6519777"/>
                <a:gd name="connsiteY115" fmla="*/ 5668551 h 7109580"/>
                <a:gd name="connsiteX116" fmla="*/ 3106649 w 6519777"/>
                <a:gd name="connsiteY116" fmla="*/ 4876981 h 7109580"/>
                <a:gd name="connsiteX117" fmla="*/ 3147592 w 6519777"/>
                <a:gd name="connsiteY117" fmla="*/ 4385661 h 7109580"/>
                <a:gd name="connsiteX118" fmla="*/ 3144417 w 6519777"/>
                <a:gd name="connsiteY118" fmla="*/ 4249184 h 7109580"/>
                <a:gd name="connsiteX119" fmla="*/ 3096176 w 6519777"/>
                <a:gd name="connsiteY119" fmla="*/ 4106024 h 7109580"/>
                <a:gd name="connsiteX120" fmla="*/ 3120297 w 6519777"/>
                <a:gd name="connsiteY120" fmla="*/ 3771512 h 7109580"/>
                <a:gd name="connsiteX121" fmla="*/ 3052058 w 6519777"/>
                <a:gd name="connsiteY121" fmla="*/ 3266545 h 7109580"/>
                <a:gd name="connsiteX122" fmla="*/ 2901932 w 6519777"/>
                <a:gd name="connsiteY122" fmla="*/ 2734282 h 7109580"/>
                <a:gd name="connsiteX123" fmla="*/ 2888285 w 6519777"/>
                <a:gd name="connsiteY123" fmla="*/ 2270258 h 7109580"/>
                <a:gd name="connsiteX124" fmla="*/ 3019360 w 6519777"/>
                <a:gd name="connsiteY124" fmla="*/ 1657389 h 7109580"/>
                <a:gd name="connsiteX125" fmla="*/ 3215831 w 6519777"/>
                <a:gd name="connsiteY125" fmla="*/ 1096551 h 7109580"/>
                <a:gd name="connsiteX126" fmla="*/ 3190763 w 6519777"/>
                <a:gd name="connsiteY126" fmla="*/ 676977 h 7109580"/>
                <a:gd name="connsiteX127" fmla="*/ 2972399 w 6519777"/>
                <a:gd name="connsiteY127" fmla="*/ 487804 h 7109580"/>
                <a:gd name="connsiteX128" fmla="*/ 2808957 w 6519777"/>
                <a:gd name="connsiteY128" fmla="*/ 471929 h 7109580"/>
                <a:gd name="connsiteX129" fmla="*/ 2724512 w 6519777"/>
                <a:gd name="connsiteY129" fmla="*/ 564288 h 7109580"/>
                <a:gd name="connsiteX130" fmla="*/ 2738159 w 6519777"/>
                <a:gd name="connsiteY130" fmla="*/ 796300 h 7109580"/>
                <a:gd name="connsiteX131" fmla="*/ 2642625 w 6519777"/>
                <a:gd name="connsiteY131" fmla="*/ 1028312 h 7109580"/>
                <a:gd name="connsiteX132" fmla="*/ 2383318 w 6519777"/>
                <a:gd name="connsiteY132" fmla="*/ 1110199 h 7109580"/>
                <a:gd name="connsiteX133" fmla="*/ 2069419 w 6519777"/>
                <a:gd name="connsiteY133" fmla="*/ 919130 h 7109580"/>
                <a:gd name="connsiteX134" fmla="*/ 1837407 w 6519777"/>
                <a:gd name="connsiteY134" fmla="*/ 730289 h 7109580"/>
                <a:gd name="connsiteX135" fmla="*/ 1548577 w 6519777"/>
                <a:gd name="connsiteY135" fmla="*/ 695695 h 7109580"/>
                <a:gd name="connsiteX136" fmla="*/ 1379402 w 6519777"/>
                <a:gd name="connsiteY136" fmla="*/ 794405 h 7109580"/>
                <a:gd name="connsiteX137" fmla="*/ 1264201 w 6519777"/>
                <a:gd name="connsiteY137" fmla="*/ 1041960 h 7109580"/>
                <a:gd name="connsiteX138" fmla="*/ 1045837 w 6519777"/>
                <a:gd name="connsiteY138" fmla="*/ 1192085 h 7109580"/>
                <a:gd name="connsiteX139" fmla="*/ 527222 w 6519777"/>
                <a:gd name="connsiteY139" fmla="*/ 1301267 h 7109580"/>
                <a:gd name="connsiteX140" fmla="*/ 104141 w 6519777"/>
                <a:gd name="connsiteY140" fmla="*/ 1151142 h 7109580"/>
                <a:gd name="connsiteX141" fmla="*/ 30 w 6519777"/>
                <a:gd name="connsiteY141" fmla="*/ 1009262 h 7109580"/>
                <a:gd name="connsiteX142" fmla="*/ 109212 w 6519777"/>
                <a:gd name="connsiteY142" fmla="*/ 921026 h 7109580"/>
                <a:gd name="connsiteX143" fmla="*/ 337433 w 6519777"/>
                <a:gd name="connsiteY143" fmla="*/ 1040680 h 7109580"/>
                <a:gd name="connsiteX144" fmla="*/ 561199 w 6519777"/>
                <a:gd name="connsiteY144" fmla="*/ 1066080 h 7109580"/>
                <a:gd name="connsiteX145" fmla="*/ 902393 w 6519777"/>
                <a:gd name="connsiteY145" fmla="*/ 970546 h 7109580"/>
                <a:gd name="connsiteX146" fmla="*/ 1032189 w 6519777"/>
                <a:gd name="connsiteY146" fmla="*/ 609970 h 7109580"/>
                <a:gd name="connsiteX147" fmla="*/ 892205 w 6519777"/>
                <a:gd name="connsiteY147" fmla="*/ 308772 h 7109580"/>
                <a:gd name="connsiteX148" fmla="*/ 622756 w 6519777"/>
                <a:gd name="connsiteY148" fmla="*/ 236742 h 7109580"/>
                <a:gd name="connsiteX149" fmla="*/ 287912 w 6519777"/>
                <a:gd name="connsiteY149" fmla="*/ 266265 h 7109580"/>
                <a:gd name="connsiteX150" fmla="*/ 76846 w 6519777"/>
                <a:gd name="connsiteY150" fmla="*/ 359572 h 7109580"/>
                <a:gd name="connsiteX151" fmla="*/ 6380 w 6519777"/>
                <a:gd name="connsiteY151" fmla="*/ 226269 h 7109580"/>
                <a:gd name="connsiteX152" fmla="*/ 145085 w 6519777"/>
                <a:gd name="connsiteY152" fmla="*/ 100264 h 7109580"/>
                <a:gd name="connsiteX153" fmla="*/ 499927 w 6519777"/>
                <a:gd name="connsiteY153" fmla="*/ 4730 h 7109580"/>
                <a:gd name="connsiteX154" fmla="*/ 950303 w 6519777"/>
                <a:gd name="connsiteY154" fmla="*/ 32026 h 7109580"/>
                <a:gd name="connsiteX155" fmla="*/ 1239749 w 6519777"/>
                <a:gd name="connsiteY155" fmla="*/ 181819 h 7109580"/>
                <a:gd name="connsiteX156" fmla="*/ 1373383 w 6519777"/>
                <a:gd name="connsiteY156" fmla="*/ 427811 h 7109580"/>
                <a:gd name="connsiteX157" fmla="*/ 1537156 w 6519777"/>
                <a:gd name="connsiteY157" fmla="*/ 496049 h 7109580"/>
                <a:gd name="connsiteX158" fmla="*/ 1796464 w 6519777"/>
                <a:gd name="connsiteY158" fmla="*/ 509697 h 7109580"/>
                <a:gd name="connsiteX159" fmla="*/ 2001180 w 6519777"/>
                <a:gd name="connsiteY159" fmla="*/ 605231 h 7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6519777" h="7109580">
                  <a:moveTo>
                    <a:pt x="2001180" y="605231"/>
                  </a:moveTo>
                  <a:cubicBezTo>
                    <a:pt x="2091367" y="672885"/>
                    <a:pt x="2248878" y="876954"/>
                    <a:pt x="2337588" y="915623"/>
                  </a:cubicBezTo>
                  <a:cubicBezTo>
                    <a:pt x="2426298" y="954292"/>
                    <a:pt x="2496251" y="923094"/>
                    <a:pt x="2533443" y="837243"/>
                  </a:cubicBezTo>
                  <a:cubicBezTo>
                    <a:pt x="2570635" y="751392"/>
                    <a:pt x="2492499" y="489225"/>
                    <a:pt x="2560738" y="400515"/>
                  </a:cubicBezTo>
                  <a:cubicBezTo>
                    <a:pt x="2628977" y="311805"/>
                    <a:pt x="2815497" y="284509"/>
                    <a:pt x="2942876" y="304981"/>
                  </a:cubicBezTo>
                  <a:cubicBezTo>
                    <a:pt x="3070255" y="325453"/>
                    <a:pt x="3238151" y="424067"/>
                    <a:pt x="3325013" y="523345"/>
                  </a:cubicBezTo>
                  <a:cubicBezTo>
                    <a:pt x="3411875" y="622623"/>
                    <a:pt x="3433137" y="886385"/>
                    <a:pt x="3406900" y="1110199"/>
                  </a:cubicBezTo>
                  <a:cubicBezTo>
                    <a:pt x="3380663" y="1334013"/>
                    <a:pt x="3219693" y="1603588"/>
                    <a:pt x="3167590" y="1866228"/>
                  </a:cubicBezTo>
                  <a:cubicBezTo>
                    <a:pt x="3115487" y="2128868"/>
                    <a:pt x="3044492" y="2427255"/>
                    <a:pt x="3094281" y="2686041"/>
                  </a:cubicBezTo>
                  <a:cubicBezTo>
                    <a:pt x="3144070" y="2944827"/>
                    <a:pt x="3222868" y="3092457"/>
                    <a:pt x="3256774" y="3266545"/>
                  </a:cubicBezTo>
                  <a:cubicBezTo>
                    <a:pt x="3290680" y="3440633"/>
                    <a:pt x="3288619" y="3591817"/>
                    <a:pt x="3297718" y="3730569"/>
                  </a:cubicBezTo>
                  <a:cubicBezTo>
                    <a:pt x="3306817" y="3869321"/>
                    <a:pt x="3320463" y="4011193"/>
                    <a:pt x="3311365" y="4099058"/>
                  </a:cubicBezTo>
                  <a:cubicBezTo>
                    <a:pt x="3302267" y="4186923"/>
                    <a:pt x="3256087" y="4211471"/>
                    <a:pt x="3243127" y="4257761"/>
                  </a:cubicBezTo>
                  <a:cubicBezTo>
                    <a:pt x="3230167" y="4304051"/>
                    <a:pt x="3242701" y="4273597"/>
                    <a:pt x="3233602" y="4376800"/>
                  </a:cubicBezTo>
                  <a:cubicBezTo>
                    <a:pt x="3224503" y="4480003"/>
                    <a:pt x="3200595" y="4654865"/>
                    <a:pt x="3188535" y="4876981"/>
                  </a:cubicBezTo>
                  <a:cubicBezTo>
                    <a:pt x="3176475" y="5099097"/>
                    <a:pt x="3159123" y="5454420"/>
                    <a:pt x="3161240" y="5709494"/>
                  </a:cubicBezTo>
                  <a:cubicBezTo>
                    <a:pt x="3163357" y="5964568"/>
                    <a:pt x="3176214" y="6255026"/>
                    <a:pt x="3201235" y="6407426"/>
                  </a:cubicBezTo>
                  <a:cubicBezTo>
                    <a:pt x="3226256" y="6559826"/>
                    <a:pt x="3274813" y="6626485"/>
                    <a:pt x="3311365" y="6623894"/>
                  </a:cubicBezTo>
                  <a:cubicBezTo>
                    <a:pt x="3347917" y="6621303"/>
                    <a:pt x="3397801" y="6555655"/>
                    <a:pt x="3420547" y="6391882"/>
                  </a:cubicBezTo>
                  <a:cubicBezTo>
                    <a:pt x="3443293" y="6228109"/>
                    <a:pt x="3436470" y="5966527"/>
                    <a:pt x="3447843" y="5641255"/>
                  </a:cubicBezTo>
                  <a:cubicBezTo>
                    <a:pt x="3459216" y="5315983"/>
                    <a:pt x="3481275" y="4660733"/>
                    <a:pt x="3488786" y="4440252"/>
                  </a:cubicBezTo>
                  <a:cubicBezTo>
                    <a:pt x="3496297" y="4219771"/>
                    <a:pt x="3498516" y="4365189"/>
                    <a:pt x="3492909" y="4318370"/>
                  </a:cubicBezTo>
                  <a:cubicBezTo>
                    <a:pt x="3487302" y="4271551"/>
                    <a:pt x="3458103" y="4261852"/>
                    <a:pt x="3455141" y="4159336"/>
                  </a:cubicBezTo>
                  <a:cubicBezTo>
                    <a:pt x="3452179" y="4056820"/>
                    <a:pt x="3442606" y="3843660"/>
                    <a:pt x="3475138" y="3703273"/>
                  </a:cubicBezTo>
                  <a:cubicBezTo>
                    <a:pt x="3507670" y="3562886"/>
                    <a:pt x="3572995" y="3413290"/>
                    <a:pt x="3650332" y="3317013"/>
                  </a:cubicBezTo>
                  <a:cubicBezTo>
                    <a:pt x="3727669" y="3220736"/>
                    <a:pt x="3876002" y="3192477"/>
                    <a:pt x="3939162" y="3125613"/>
                  </a:cubicBezTo>
                  <a:cubicBezTo>
                    <a:pt x="4002322" y="3058749"/>
                    <a:pt x="4048920" y="2992105"/>
                    <a:pt x="4029294" y="2915826"/>
                  </a:cubicBezTo>
                  <a:cubicBezTo>
                    <a:pt x="4009668" y="2839547"/>
                    <a:pt x="3895565" y="2759611"/>
                    <a:pt x="3821403" y="2667939"/>
                  </a:cubicBezTo>
                  <a:cubicBezTo>
                    <a:pt x="3747241" y="2576267"/>
                    <a:pt x="3622776" y="2458208"/>
                    <a:pt x="3584321" y="2365793"/>
                  </a:cubicBezTo>
                  <a:cubicBezTo>
                    <a:pt x="3545866" y="2273378"/>
                    <a:pt x="3556552" y="2183964"/>
                    <a:pt x="3590671" y="2113451"/>
                  </a:cubicBezTo>
                  <a:cubicBezTo>
                    <a:pt x="3624790" y="2042938"/>
                    <a:pt x="3692287" y="1989365"/>
                    <a:pt x="3789037" y="1942712"/>
                  </a:cubicBezTo>
                  <a:cubicBezTo>
                    <a:pt x="3885787" y="1896059"/>
                    <a:pt x="4068129" y="1902511"/>
                    <a:pt x="4171174" y="1833530"/>
                  </a:cubicBezTo>
                  <a:cubicBezTo>
                    <a:pt x="4274219" y="1764549"/>
                    <a:pt x="4374090" y="1610182"/>
                    <a:pt x="4407309" y="1528825"/>
                  </a:cubicBezTo>
                  <a:cubicBezTo>
                    <a:pt x="4440528" y="1447468"/>
                    <a:pt x="4414393" y="1362469"/>
                    <a:pt x="4370488" y="1345386"/>
                  </a:cubicBezTo>
                  <a:cubicBezTo>
                    <a:pt x="4326583" y="1328303"/>
                    <a:pt x="4229888" y="1370509"/>
                    <a:pt x="4143879" y="1426324"/>
                  </a:cubicBezTo>
                  <a:cubicBezTo>
                    <a:pt x="4057870" y="1482139"/>
                    <a:pt x="3902768" y="1542749"/>
                    <a:pt x="3816332" y="1546927"/>
                  </a:cubicBezTo>
                  <a:cubicBezTo>
                    <a:pt x="3729896" y="1551105"/>
                    <a:pt x="3654834" y="1517357"/>
                    <a:pt x="3625264" y="1451393"/>
                  </a:cubicBezTo>
                  <a:cubicBezTo>
                    <a:pt x="3595694" y="1385429"/>
                    <a:pt x="3586596" y="1229854"/>
                    <a:pt x="3638912" y="1151142"/>
                  </a:cubicBezTo>
                  <a:cubicBezTo>
                    <a:pt x="3691228" y="1072430"/>
                    <a:pt x="3857434" y="1038161"/>
                    <a:pt x="3939162" y="979123"/>
                  </a:cubicBezTo>
                  <a:cubicBezTo>
                    <a:pt x="4020891" y="920085"/>
                    <a:pt x="4070988" y="881077"/>
                    <a:pt x="4129283" y="796916"/>
                  </a:cubicBezTo>
                  <a:cubicBezTo>
                    <a:pt x="4187578" y="712755"/>
                    <a:pt x="4193194" y="565623"/>
                    <a:pt x="4288934" y="474156"/>
                  </a:cubicBezTo>
                  <a:cubicBezTo>
                    <a:pt x="4384674" y="382689"/>
                    <a:pt x="4667098" y="362691"/>
                    <a:pt x="4798971" y="400515"/>
                  </a:cubicBezTo>
                  <a:cubicBezTo>
                    <a:pt x="4930844" y="438339"/>
                    <a:pt x="5026639" y="571342"/>
                    <a:pt x="5080172" y="701098"/>
                  </a:cubicBezTo>
                  <a:cubicBezTo>
                    <a:pt x="5133705" y="830854"/>
                    <a:pt x="5122600" y="1043531"/>
                    <a:pt x="5120168" y="1179053"/>
                  </a:cubicBezTo>
                  <a:cubicBezTo>
                    <a:pt x="5117736" y="1314575"/>
                    <a:pt x="5111330" y="1415362"/>
                    <a:pt x="5065577" y="1514229"/>
                  </a:cubicBezTo>
                  <a:cubicBezTo>
                    <a:pt x="5019824" y="1613096"/>
                    <a:pt x="4912672" y="1695394"/>
                    <a:pt x="4845649" y="1772257"/>
                  </a:cubicBezTo>
                  <a:cubicBezTo>
                    <a:pt x="4778626" y="1849120"/>
                    <a:pt x="4679048" y="1904154"/>
                    <a:pt x="4663441" y="1975410"/>
                  </a:cubicBezTo>
                  <a:cubicBezTo>
                    <a:pt x="4647834" y="2046666"/>
                    <a:pt x="4676466" y="2128852"/>
                    <a:pt x="4752010" y="2199792"/>
                  </a:cubicBezTo>
                  <a:cubicBezTo>
                    <a:pt x="4827555" y="2270732"/>
                    <a:pt x="5018212" y="2335772"/>
                    <a:pt x="5116708" y="2401049"/>
                  </a:cubicBezTo>
                  <a:cubicBezTo>
                    <a:pt x="5215204" y="2466326"/>
                    <a:pt x="5259465" y="2513170"/>
                    <a:pt x="5342986" y="2591455"/>
                  </a:cubicBezTo>
                  <a:cubicBezTo>
                    <a:pt x="5426507" y="2669740"/>
                    <a:pt x="5558381" y="2817385"/>
                    <a:pt x="5617837" y="2870760"/>
                  </a:cubicBezTo>
                  <a:cubicBezTo>
                    <a:pt x="5677293" y="2924135"/>
                    <a:pt x="5681527" y="2905448"/>
                    <a:pt x="5699724" y="2911703"/>
                  </a:cubicBezTo>
                  <a:cubicBezTo>
                    <a:pt x="5717921" y="2917958"/>
                    <a:pt x="5704273" y="2727458"/>
                    <a:pt x="5727019" y="2679691"/>
                  </a:cubicBezTo>
                  <a:cubicBezTo>
                    <a:pt x="5749765" y="2631924"/>
                    <a:pt x="5770237" y="2634198"/>
                    <a:pt x="5836201" y="2625100"/>
                  </a:cubicBezTo>
                  <a:cubicBezTo>
                    <a:pt x="5902165" y="2616002"/>
                    <a:pt x="6065938" y="2613727"/>
                    <a:pt x="6122804" y="2625100"/>
                  </a:cubicBezTo>
                  <a:cubicBezTo>
                    <a:pt x="6179670" y="2636473"/>
                    <a:pt x="6166022" y="2668318"/>
                    <a:pt x="6177395" y="2693339"/>
                  </a:cubicBezTo>
                  <a:cubicBezTo>
                    <a:pt x="6188768" y="2718360"/>
                    <a:pt x="6188768" y="2691065"/>
                    <a:pt x="6191043" y="2775226"/>
                  </a:cubicBezTo>
                  <a:cubicBezTo>
                    <a:pt x="6193318" y="2859387"/>
                    <a:pt x="6184219" y="3075476"/>
                    <a:pt x="6191043" y="3198306"/>
                  </a:cubicBezTo>
                  <a:cubicBezTo>
                    <a:pt x="6197867" y="3321136"/>
                    <a:pt x="6195592" y="3487184"/>
                    <a:pt x="6231986" y="3512205"/>
                  </a:cubicBezTo>
                  <a:cubicBezTo>
                    <a:pt x="6268380" y="3537226"/>
                    <a:pt x="6361640" y="3357529"/>
                    <a:pt x="6409407" y="3348431"/>
                  </a:cubicBezTo>
                  <a:cubicBezTo>
                    <a:pt x="6457174" y="3339333"/>
                    <a:pt x="6529962" y="3405298"/>
                    <a:pt x="6518589" y="3457614"/>
                  </a:cubicBezTo>
                  <a:cubicBezTo>
                    <a:pt x="6507216" y="3509930"/>
                    <a:pt x="6395759" y="3559972"/>
                    <a:pt x="6341168" y="3662330"/>
                  </a:cubicBezTo>
                  <a:cubicBezTo>
                    <a:pt x="6286577" y="3764688"/>
                    <a:pt x="6227437" y="3882969"/>
                    <a:pt x="6191043" y="4071763"/>
                  </a:cubicBezTo>
                  <a:cubicBezTo>
                    <a:pt x="6154649" y="4260557"/>
                    <a:pt x="6143276" y="4415231"/>
                    <a:pt x="6122804" y="4795094"/>
                  </a:cubicBezTo>
                  <a:cubicBezTo>
                    <a:pt x="6102332" y="5174957"/>
                    <a:pt x="6079586" y="5998372"/>
                    <a:pt x="6068213" y="6350939"/>
                  </a:cubicBezTo>
                  <a:cubicBezTo>
                    <a:pt x="6068213" y="6350939"/>
                    <a:pt x="6075037" y="6787667"/>
                    <a:pt x="6054565" y="6910497"/>
                  </a:cubicBezTo>
                  <a:cubicBezTo>
                    <a:pt x="6034093" y="7033327"/>
                    <a:pt x="6004310" y="7056231"/>
                    <a:pt x="5945383" y="7087918"/>
                  </a:cubicBezTo>
                  <a:cubicBezTo>
                    <a:pt x="5886456" y="7119605"/>
                    <a:pt x="5771516" y="7109716"/>
                    <a:pt x="5701003" y="7100618"/>
                  </a:cubicBezTo>
                  <a:cubicBezTo>
                    <a:pt x="5630490" y="7091520"/>
                    <a:pt x="5550499" y="7105855"/>
                    <a:pt x="5522303" y="7033327"/>
                  </a:cubicBezTo>
                  <a:cubicBezTo>
                    <a:pt x="5494107" y="6960800"/>
                    <a:pt x="5544149" y="6778813"/>
                    <a:pt x="5531828" y="6665453"/>
                  </a:cubicBezTo>
                  <a:cubicBezTo>
                    <a:pt x="5519507" y="6552093"/>
                    <a:pt x="5360685" y="6411556"/>
                    <a:pt x="5334077" y="6334116"/>
                  </a:cubicBezTo>
                  <a:cubicBezTo>
                    <a:pt x="5307469" y="6256676"/>
                    <a:pt x="5333666" y="6206319"/>
                    <a:pt x="5372177" y="6200814"/>
                  </a:cubicBezTo>
                  <a:cubicBezTo>
                    <a:pt x="5410688" y="6195309"/>
                    <a:pt x="5560023" y="6396337"/>
                    <a:pt x="5565141" y="6301087"/>
                  </a:cubicBezTo>
                  <a:cubicBezTo>
                    <a:pt x="5570259" y="6205837"/>
                    <a:pt x="5617150" y="5575766"/>
                    <a:pt x="5631485" y="5286414"/>
                  </a:cubicBezTo>
                  <a:cubicBezTo>
                    <a:pt x="5645820" y="4997063"/>
                    <a:pt x="5677120" y="4763771"/>
                    <a:pt x="5651151" y="4564978"/>
                  </a:cubicBezTo>
                  <a:cubicBezTo>
                    <a:pt x="5625182" y="4366185"/>
                    <a:pt x="5426500" y="4205594"/>
                    <a:pt x="5399473" y="4112706"/>
                  </a:cubicBezTo>
                  <a:cubicBezTo>
                    <a:pt x="5372446" y="4019818"/>
                    <a:pt x="5434398" y="3991725"/>
                    <a:pt x="5488989" y="4007647"/>
                  </a:cubicBezTo>
                  <a:cubicBezTo>
                    <a:pt x="5543580" y="4023569"/>
                    <a:pt x="5687347" y="4340855"/>
                    <a:pt x="5727019" y="4208240"/>
                  </a:cubicBezTo>
                  <a:cubicBezTo>
                    <a:pt x="5766691" y="4075625"/>
                    <a:pt x="5733464" y="3305071"/>
                    <a:pt x="5727019" y="3211954"/>
                  </a:cubicBezTo>
                  <a:cubicBezTo>
                    <a:pt x="5720574" y="3118837"/>
                    <a:pt x="5605618" y="3085846"/>
                    <a:pt x="5535950" y="3020885"/>
                  </a:cubicBezTo>
                  <a:cubicBezTo>
                    <a:pt x="5466282" y="2955924"/>
                    <a:pt x="5379309" y="2889628"/>
                    <a:pt x="5309009" y="2822187"/>
                  </a:cubicBezTo>
                  <a:cubicBezTo>
                    <a:pt x="5238709" y="2754746"/>
                    <a:pt x="5199368" y="2682835"/>
                    <a:pt x="5114149" y="2616239"/>
                  </a:cubicBezTo>
                  <a:cubicBezTo>
                    <a:pt x="5028930" y="2549643"/>
                    <a:pt x="4893440" y="2489373"/>
                    <a:pt x="4797692" y="2422611"/>
                  </a:cubicBezTo>
                  <a:cubicBezTo>
                    <a:pt x="4701945" y="2355849"/>
                    <a:pt x="4587802" y="2305483"/>
                    <a:pt x="4539664" y="2215667"/>
                  </a:cubicBezTo>
                  <a:cubicBezTo>
                    <a:pt x="4491526" y="2125851"/>
                    <a:pt x="4451996" y="2006757"/>
                    <a:pt x="4508862" y="1883714"/>
                  </a:cubicBezTo>
                  <a:cubicBezTo>
                    <a:pt x="4565728" y="1760671"/>
                    <a:pt x="4808915" y="1599978"/>
                    <a:pt x="4880858" y="1477409"/>
                  </a:cubicBezTo>
                  <a:cubicBezTo>
                    <a:pt x="4952801" y="1354840"/>
                    <a:pt x="4938932" y="1272922"/>
                    <a:pt x="4940519" y="1148299"/>
                  </a:cubicBezTo>
                  <a:cubicBezTo>
                    <a:pt x="4942107" y="1023676"/>
                    <a:pt x="4928467" y="828224"/>
                    <a:pt x="4890383" y="729673"/>
                  </a:cubicBezTo>
                  <a:cubicBezTo>
                    <a:pt x="4852299" y="631122"/>
                    <a:pt x="4786232" y="584183"/>
                    <a:pt x="4712014" y="556990"/>
                  </a:cubicBezTo>
                  <a:cubicBezTo>
                    <a:pt x="4637796" y="529797"/>
                    <a:pt x="4510354" y="525043"/>
                    <a:pt x="4445077" y="566515"/>
                  </a:cubicBezTo>
                  <a:cubicBezTo>
                    <a:pt x="4379800" y="607988"/>
                    <a:pt x="4372771" y="724365"/>
                    <a:pt x="4320352" y="805825"/>
                  </a:cubicBezTo>
                  <a:cubicBezTo>
                    <a:pt x="4267933" y="887285"/>
                    <a:pt x="4213666" y="985292"/>
                    <a:pt x="4130563" y="1055276"/>
                  </a:cubicBezTo>
                  <a:cubicBezTo>
                    <a:pt x="4047460" y="1125260"/>
                    <a:pt x="3871406" y="1172830"/>
                    <a:pt x="3821735" y="1225731"/>
                  </a:cubicBezTo>
                  <a:cubicBezTo>
                    <a:pt x="3772064" y="1278632"/>
                    <a:pt x="3794771" y="1362366"/>
                    <a:pt x="3832539" y="1372681"/>
                  </a:cubicBezTo>
                  <a:cubicBezTo>
                    <a:pt x="3870307" y="1382996"/>
                    <a:pt x="3955511" y="1322269"/>
                    <a:pt x="4048344" y="1287620"/>
                  </a:cubicBezTo>
                  <a:cubicBezTo>
                    <a:pt x="4141177" y="1252971"/>
                    <a:pt x="4297653" y="1153101"/>
                    <a:pt x="4389538" y="1164790"/>
                  </a:cubicBezTo>
                  <a:cubicBezTo>
                    <a:pt x="4481423" y="1176479"/>
                    <a:pt x="4576911" y="1271318"/>
                    <a:pt x="4599657" y="1357754"/>
                  </a:cubicBezTo>
                  <a:cubicBezTo>
                    <a:pt x="4622403" y="1444190"/>
                    <a:pt x="4581507" y="1583637"/>
                    <a:pt x="4526016" y="1683405"/>
                  </a:cubicBezTo>
                  <a:cubicBezTo>
                    <a:pt x="4470525" y="1783173"/>
                    <a:pt x="4381443" y="1883359"/>
                    <a:pt x="4266709" y="1956360"/>
                  </a:cubicBezTo>
                  <a:cubicBezTo>
                    <a:pt x="4151975" y="2029361"/>
                    <a:pt x="3919497" y="2064546"/>
                    <a:pt x="3837610" y="2121412"/>
                  </a:cubicBezTo>
                  <a:cubicBezTo>
                    <a:pt x="3755723" y="2178278"/>
                    <a:pt x="3737463" y="2209270"/>
                    <a:pt x="3775389" y="2297554"/>
                  </a:cubicBezTo>
                  <a:cubicBezTo>
                    <a:pt x="3813315" y="2385838"/>
                    <a:pt x="3965605" y="2556008"/>
                    <a:pt x="4065167" y="2651116"/>
                  </a:cubicBezTo>
                  <a:cubicBezTo>
                    <a:pt x="4164729" y="2746224"/>
                    <a:pt x="4224020" y="2840977"/>
                    <a:pt x="4239413" y="2925351"/>
                  </a:cubicBezTo>
                  <a:cubicBezTo>
                    <a:pt x="4254806" y="3009725"/>
                    <a:pt x="4219842" y="3082988"/>
                    <a:pt x="4157527" y="3157363"/>
                  </a:cubicBezTo>
                  <a:cubicBezTo>
                    <a:pt x="4095212" y="3231738"/>
                    <a:pt x="3950109" y="3326222"/>
                    <a:pt x="3865521" y="3371604"/>
                  </a:cubicBezTo>
                  <a:cubicBezTo>
                    <a:pt x="3780933" y="3416986"/>
                    <a:pt x="3744918" y="3485834"/>
                    <a:pt x="3707150" y="3582055"/>
                  </a:cubicBezTo>
                  <a:cubicBezTo>
                    <a:pt x="3669382" y="3678276"/>
                    <a:pt x="3649756" y="3855839"/>
                    <a:pt x="3638912" y="3948933"/>
                  </a:cubicBezTo>
                  <a:cubicBezTo>
                    <a:pt x="3628068" y="4042027"/>
                    <a:pt x="3650127" y="4079890"/>
                    <a:pt x="3642087" y="4140618"/>
                  </a:cubicBezTo>
                  <a:cubicBezTo>
                    <a:pt x="3634047" y="4201346"/>
                    <a:pt x="3600299" y="4265580"/>
                    <a:pt x="3590671" y="4313300"/>
                  </a:cubicBezTo>
                  <a:cubicBezTo>
                    <a:pt x="3581043" y="4361020"/>
                    <a:pt x="3587283" y="4313892"/>
                    <a:pt x="3584321" y="4426936"/>
                  </a:cubicBezTo>
                  <a:cubicBezTo>
                    <a:pt x="3581359" y="4539980"/>
                    <a:pt x="3579724" y="4700468"/>
                    <a:pt x="3572900" y="4991565"/>
                  </a:cubicBezTo>
                  <a:cubicBezTo>
                    <a:pt x="3566076" y="5282662"/>
                    <a:pt x="3568769" y="5894639"/>
                    <a:pt x="3543377" y="6173518"/>
                  </a:cubicBezTo>
                  <a:cubicBezTo>
                    <a:pt x="3517985" y="6452397"/>
                    <a:pt x="3475138" y="6578401"/>
                    <a:pt x="3420547" y="6664837"/>
                  </a:cubicBezTo>
                  <a:cubicBezTo>
                    <a:pt x="3365956" y="6751273"/>
                    <a:pt x="3268147" y="6744449"/>
                    <a:pt x="3215831" y="6692133"/>
                  </a:cubicBezTo>
                  <a:cubicBezTo>
                    <a:pt x="3163515" y="6639817"/>
                    <a:pt x="3129395" y="6521536"/>
                    <a:pt x="3106649" y="6350939"/>
                  </a:cubicBezTo>
                  <a:cubicBezTo>
                    <a:pt x="3083903" y="6180342"/>
                    <a:pt x="3079353" y="5914211"/>
                    <a:pt x="3079353" y="5668551"/>
                  </a:cubicBezTo>
                  <a:cubicBezTo>
                    <a:pt x="3079353" y="5422891"/>
                    <a:pt x="3095276" y="5090796"/>
                    <a:pt x="3106649" y="4876981"/>
                  </a:cubicBezTo>
                  <a:cubicBezTo>
                    <a:pt x="3118022" y="4663166"/>
                    <a:pt x="3141297" y="4490294"/>
                    <a:pt x="3147592" y="4385661"/>
                  </a:cubicBezTo>
                  <a:cubicBezTo>
                    <a:pt x="3153887" y="4281028"/>
                    <a:pt x="3152986" y="4295790"/>
                    <a:pt x="3144417" y="4249184"/>
                  </a:cubicBezTo>
                  <a:cubicBezTo>
                    <a:pt x="3135848" y="4202578"/>
                    <a:pt x="3100196" y="4185636"/>
                    <a:pt x="3096176" y="4106024"/>
                  </a:cubicBezTo>
                  <a:cubicBezTo>
                    <a:pt x="3092156" y="4026412"/>
                    <a:pt x="3127650" y="3911425"/>
                    <a:pt x="3120297" y="3771512"/>
                  </a:cubicBezTo>
                  <a:cubicBezTo>
                    <a:pt x="3112944" y="3631599"/>
                    <a:pt x="3088452" y="3439417"/>
                    <a:pt x="3052058" y="3266545"/>
                  </a:cubicBezTo>
                  <a:cubicBezTo>
                    <a:pt x="3015664" y="3093673"/>
                    <a:pt x="2929227" y="2900330"/>
                    <a:pt x="2901932" y="2734282"/>
                  </a:cubicBezTo>
                  <a:cubicBezTo>
                    <a:pt x="2874637" y="2568234"/>
                    <a:pt x="2868714" y="2449740"/>
                    <a:pt x="2888285" y="2270258"/>
                  </a:cubicBezTo>
                  <a:cubicBezTo>
                    <a:pt x="2907856" y="2090776"/>
                    <a:pt x="2964769" y="1853007"/>
                    <a:pt x="3019360" y="1657389"/>
                  </a:cubicBezTo>
                  <a:cubicBezTo>
                    <a:pt x="3073951" y="1461771"/>
                    <a:pt x="3187264" y="1259953"/>
                    <a:pt x="3215831" y="1096551"/>
                  </a:cubicBezTo>
                  <a:cubicBezTo>
                    <a:pt x="3244398" y="933149"/>
                    <a:pt x="3231335" y="778435"/>
                    <a:pt x="3190763" y="676977"/>
                  </a:cubicBezTo>
                  <a:cubicBezTo>
                    <a:pt x="3150191" y="575519"/>
                    <a:pt x="3036033" y="521979"/>
                    <a:pt x="2972399" y="487804"/>
                  </a:cubicBezTo>
                  <a:cubicBezTo>
                    <a:pt x="2908765" y="453629"/>
                    <a:pt x="2850271" y="459182"/>
                    <a:pt x="2808957" y="471929"/>
                  </a:cubicBezTo>
                  <a:cubicBezTo>
                    <a:pt x="2767643" y="484676"/>
                    <a:pt x="2736312" y="510226"/>
                    <a:pt x="2724512" y="564288"/>
                  </a:cubicBezTo>
                  <a:cubicBezTo>
                    <a:pt x="2712712" y="618350"/>
                    <a:pt x="2751807" y="718963"/>
                    <a:pt x="2738159" y="796300"/>
                  </a:cubicBezTo>
                  <a:cubicBezTo>
                    <a:pt x="2724511" y="873637"/>
                    <a:pt x="2701765" y="975995"/>
                    <a:pt x="2642625" y="1028312"/>
                  </a:cubicBezTo>
                  <a:cubicBezTo>
                    <a:pt x="2583485" y="1080629"/>
                    <a:pt x="2478852" y="1128396"/>
                    <a:pt x="2383318" y="1110199"/>
                  </a:cubicBezTo>
                  <a:cubicBezTo>
                    <a:pt x="2287784" y="1092002"/>
                    <a:pt x="2154054" y="995148"/>
                    <a:pt x="2069419" y="919130"/>
                  </a:cubicBezTo>
                  <a:cubicBezTo>
                    <a:pt x="1984784" y="843112"/>
                    <a:pt x="1924214" y="767528"/>
                    <a:pt x="1837407" y="730289"/>
                  </a:cubicBezTo>
                  <a:cubicBezTo>
                    <a:pt x="1750600" y="693050"/>
                    <a:pt x="1624911" y="685009"/>
                    <a:pt x="1548577" y="695695"/>
                  </a:cubicBezTo>
                  <a:cubicBezTo>
                    <a:pt x="1472243" y="706381"/>
                    <a:pt x="1426798" y="736694"/>
                    <a:pt x="1379402" y="794405"/>
                  </a:cubicBezTo>
                  <a:cubicBezTo>
                    <a:pt x="1332006" y="852116"/>
                    <a:pt x="1319795" y="975680"/>
                    <a:pt x="1264201" y="1041960"/>
                  </a:cubicBezTo>
                  <a:cubicBezTo>
                    <a:pt x="1208607" y="1108240"/>
                    <a:pt x="1168667" y="1148867"/>
                    <a:pt x="1045837" y="1192085"/>
                  </a:cubicBezTo>
                  <a:cubicBezTo>
                    <a:pt x="923007" y="1235303"/>
                    <a:pt x="684171" y="1308091"/>
                    <a:pt x="527222" y="1301267"/>
                  </a:cubicBezTo>
                  <a:cubicBezTo>
                    <a:pt x="370273" y="1294443"/>
                    <a:pt x="192006" y="1199810"/>
                    <a:pt x="104141" y="1151142"/>
                  </a:cubicBezTo>
                  <a:cubicBezTo>
                    <a:pt x="16276" y="1102475"/>
                    <a:pt x="-815" y="1047615"/>
                    <a:pt x="30" y="1009262"/>
                  </a:cubicBezTo>
                  <a:cubicBezTo>
                    <a:pt x="875" y="970909"/>
                    <a:pt x="52978" y="915790"/>
                    <a:pt x="109212" y="921026"/>
                  </a:cubicBezTo>
                  <a:cubicBezTo>
                    <a:pt x="165446" y="926262"/>
                    <a:pt x="262102" y="1016504"/>
                    <a:pt x="337433" y="1040680"/>
                  </a:cubicBezTo>
                  <a:cubicBezTo>
                    <a:pt x="412764" y="1064856"/>
                    <a:pt x="467039" y="1077769"/>
                    <a:pt x="561199" y="1066080"/>
                  </a:cubicBezTo>
                  <a:cubicBezTo>
                    <a:pt x="655359" y="1054391"/>
                    <a:pt x="823895" y="1046564"/>
                    <a:pt x="902393" y="970546"/>
                  </a:cubicBezTo>
                  <a:cubicBezTo>
                    <a:pt x="980891" y="894528"/>
                    <a:pt x="1033887" y="720266"/>
                    <a:pt x="1032189" y="609970"/>
                  </a:cubicBezTo>
                  <a:cubicBezTo>
                    <a:pt x="1030491" y="499674"/>
                    <a:pt x="960444" y="370977"/>
                    <a:pt x="892205" y="308772"/>
                  </a:cubicBezTo>
                  <a:cubicBezTo>
                    <a:pt x="823966" y="246567"/>
                    <a:pt x="723471" y="243826"/>
                    <a:pt x="622756" y="236742"/>
                  </a:cubicBezTo>
                  <a:cubicBezTo>
                    <a:pt x="522041" y="229658"/>
                    <a:pt x="378897" y="245793"/>
                    <a:pt x="287912" y="266265"/>
                  </a:cubicBezTo>
                  <a:cubicBezTo>
                    <a:pt x="196927" y="286737"/>
                    <a:pt x="123768" y="366238"/>
                    <a:pt x="76846" y="359572"/>
                  </a:cubicBezTo>
                  <a:cubicBezTo>
                    <a:pt x="29924" y="352906"/>
                    <a:pt x="-4993" y="269487"/>
                    <a:pt x="6380" y="226269"/>
                  </a:cubicBezTo>
                  <a:cubicBezTo>
                    <a:pt x="17753" y="183051"/>
                    <a:pt x="62827" y="137187"/>
                    <a:pt x="145085" y="100264"/>
                  </a:cubicBezTo>
                  <a:cubicBezTo>
                    <a:pt x="227343" y="63341"/>
                    <a:pt x="365724" y="16103"/>
                    <a:pt x="499927" y="4730"/>
                  </a:cubicBezTo>
                  <a:cubicBezTo>
                    <a:pt x="634130" y="-6643"/>
                    <a:pt x="826999" y="2511"/>
                    <a:pt x="950303" y="32026"/>
                  </a:cubicBezTo>
                  <a:cubicBezTo>
                    <a:pt x="1073607" y="61541"/>
                    <a:pt x="1169236" y="115855"/>
                    <a:pt x="1239749" y="181819"/>
                  </a:cubicBezTo>
                  <a:cubicBezTo>
                    <a:pt x="1310262" y="247783"/>
                    <a:pt x="1323815" y="375439"/>
                    <a:pt x="1373383" y="427811"/>
                  </a:cubicBezTo>
                  <a:cubicBezTo>
                    <a:pt x="1422951" y="480183"/>
                    <a:pt x="1466642" y="482401"/>
                    <a:pt x="1537156" y="496049"/>
                  </a:cubicBezTo>
                  <a:cubicBezTo>
                    <a:pt x="1607669" y="509697"/>
                    <a:pt x="1712303" y="486951"/>
                    <a:pt x="1796464" y="509697"/>
                  </a:cubicBezTo>
                  <a:cubicBezTo>
                    <a:pt x="1880625" y="532443"/>
                    <a:pt x="1910993" y="537577"/>
                    <a:pt x="2001180" y="60523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0600" y="986634"/>
            <a:ext cx="638072" cy="703113"/>
            <a:chOff x="2289202" y="326785"/>
            <a:chExt cx="1184130" cy="1304832"/>
          </a:xfrm>
        </p:grpSpPr>
        <p:sp>
          <p:nvSpPr>
            <p:cNvPr id="4" name="Freeform 3"/>
            <p:cNvSpPr/>
            <p:nvPr/>
          </p:nvSpPr>
          <p:spPr>
            <a:xfrm>
              <a:off x="2289202" y="326785"/>
              <a:ext cx="1184130" cy="1304832"/>
            </a:xfrm>
            <a:custGeom>
              <a:avLst/>
              <a:gdLst>
                <a:gd name="connsiteX0" fmla="*/ 104748 w 1184130"/>
                <a:gd name="connsiteY0" fmla="*/ 12940 h 1304832"/>
                <a:gd name="connsiteX1" fmla="*/ 114273 w 1184130"/>
                <a:gd name="connsiteY1" fmla="*/ 108190 h 1304832"/>
                <a:gd name="connsiteX2" fmla="*/ 152373 w 1184130"/>
                <a:gd name="connsiteY2" fmla="*/ 241540 h 1304832"/>
                <a:gd name="connsiteX3" fmla="*/ 247623 w 1184130"/>
                <a:gd name="connsiteY3" fmla="*/ 352665 h 1304832"/>
                <a:gd name="connsiteX4" fmla="*/ 403198 w 1184130"/>
                <a:gd name="connsiteY4" fmla="*/ 400290 h 1304832"/>
                <a:gd name="connsiteX5" fmla="*/ 546073 w 1184130"/>
                <a:gd name="connsiteY5" fmla="*/ 324090 h 1304832"/>
                <a:gd name="connsiteX6" fmla="*/ 704823 w 1184130"/>
                <a:gd name="connsiteY6" fmla="*/ 260590 h 1304832"/>
                <a:gd name="connsiteX7" fmla="*/ 904848 w 1184130"/>
                <a:gd name="connsiteY7" fmla="*/ 263765 h 1304832"/>
                <a:gd name="connsiteX8" fmla="*/ 1057248 w 1184130"/>
                <a:gd name="connsiteY8" fmla="*/ 301865 h 1304832"/>
                <a:gd name="connsiteX9" fmla="*/ 1130273 w 1184130"/>
                <a:gd name="connsiteY9" fmla="*/ 406640 h 1304832"/>
                <a:gd name="connsiteX10" fmla="*/ 1174723 w 1184130"/>
                <a:gd name="connsiteY10" fmla="*/ 533640 h 1304832"/>
                <a:gd name="connsiteX11" fmla="*/ 1181073 w 1184130"/>
                <a:gd name="connsiteY11" fmla="*/ 695565 h 1304832"/>
                <a:gd name="connsiteX12" fmla="*/ 1136623 w 1184130"/>
                <a:gd name="connsiteY12" fmla="*/ 793990 h 1304832"/>
                <a:gd name="connsiteX13" fmla="*/ 993748 w 1184130"/>
                <a:gd name="connsiteY13" fmla="*/ 892415 h 1304832"/>
                <a:gd name="connsiteX14" fmla="*/ 844523 w 1184130"/>
                <a:gd name="connsiteY14" fmla="*/ 908290 h 1304832"/>
                <a:gd name="connsiteX15" fmla="*/ 641323 w 1184130"/>
                <a:gd name="connsiteY15" fmla="*/ 901940 h 1304832"/>
                <a:gd name="connsiteX16" fmla="*/ 495273 w 1184130"/>
                <a:gd name="connsiteY16" fmla="*/ 825740 h 1304832"/>
                <a:gd name="connsiteX17" fmla="*/ 374623 w 1184130"/>
                <a:gd name="connsiteY17" fmla="*/ 793990 h 1304832"/>
                <a:gd name="connsiteX18" fmla="*/ 212698 w 1184130"/>
                <a:gd name="connsiteY18" fmla="*/ 895590 h 1304832"/>
                <a:gd name="connsiteX19" fmla="*/ 120623 w 1184130"/>
                <a:gd name="connsiteY19" fmla="*/ 1105140 h 1304832"/>
                <a:gd name="connsiteX20" fmla="*/ 101573 w 1184130"/>
                <a:gd name="connsiteY20" fmla="*/ 1289290 h 1304832"/>
                <a:gd name="connsiteX21" fmla="*/ 19023 w 1184130"/>
                <a:gd name="connsiteY21" fmla="*/ 1273415 h 1304832"/>
                <a:gd name="connsiteX22" fmla="*/ 44423 w 1184130"/>
                <a:gd name="connsiteY22" fmla="*/ 1101965 h 1304832"/>
                <a:gd name="connsiteX23" fmla="*/ 107923 w 1184130"/>
                <a:gd name="connsiteY23" fmla="*/ 901940 h 1304832"/>
                <a:gd name="connsiteX24" fmla="*/ 257148 w 1184130"/>
                <a:gd name="connsiteY24" fmla="*/ 759065 h 1304832"/>
                <a:gd name="connsiteX25" fmla="*/ 450823 w 1184130"/>
                <a:gd name="connsiteY25" fmla="*/ 705090 h 1304832"/>
                <a:gd name="connsiteX26" fmla="*/ 514323 w 1184130"/>
                <a:gd name="connsiteY26" fmla="*/ 555865 h 1304832"/>
                <a:gd name="connsiteX27" fmla="*/ 482573 w 1184130"/>
                <a:gd name="connsiteY27" fmla="*/ 460615 h 1304832"/>
                <a:gd name="connsiteX28" fmla="*/ 358748 w 1184130"/>
                <a:gd name="connsiteY28" fmla="*/ 473315 h 1304832"/>
                <a:gd name="connsiteX29" fmla="*/ 190473 w 1184130"/>
                <a:gd name="connsiteY29" fmla="*/ 406640 h 1304832"/>
                <a:gd name="connsiteX30" fmla="*/ 63473 w 1184130"/>
                <a:gd name="connsiteY30" fmla="*/ 241540 h 1304832"/>
                <a:gd name="connsiteX31" fmla="*/ 9498 w 1184130"/>
                <a:gd name="connsiteY31" fmla="*/ 98665 h 1304832"/>
                <a:gd name="connsiteX32" fmla="*/ 9498 w 1184130"/>
                <a:gd name="connsiteY32" fmla="*/ 9765 h 1304832"/>
                <a:gd name="connsiteX33" fmla="*/ 104748 w 1184130"/>
                <a:gd name="connsiteY33" fmla="*/ 12940 h 13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4130" h="1304832">
                  <a:moveTo>
                    <a:pt x="104748" y="12940"/>
                  </a:moveTo>
                  <a:cubicBezTo>
                    <a:pt x="122211" y="29344"/>
                    <a:pt x="106336" y="70090"/>
                    <a:pt x="114273" y="108190"/>
                  </a:cubicBezTo>
                  <a:cubicBezTo>
                    <a:pt x="122210" y="146290"/>
                    <a:pt x="130148" y="200794"/>
                    <a:pt x="152373" y="241540"/>
                  </a:cubicBezTo>
                  <a:cubicBezTo>
                    <a:pt x="174598" y="282286"/>
                    <a:pt x="205819" y="326207"/>
                    <a:pt x="247623" y="352665"/>
                  </a:cubicBezTo>
                  <a:cubicBezTo>
                    <a:pt x="289427" y="379123"/>
                    <a:pt x="353456" y="405052"/>
                    <a:pt x="403198" y="400290"/>
                  </a:cubicBezTo>
                  <a:cubicBezTo>
                    <a:pt x="452940" y="395528"/>
                    <a:pt x="495802" y="347373"/>
                    <a:pt x="546073" y="324090"/>
                  </a:cubicBezTo>
                  <a:cubicBezTo>
                    <a:pt x="596344" y="300807"/>
                    <a:pt x="645027" y="270644"/>
                    <a:pt x="704823" y="260590"/>
                  </a:cubicBezTo>
                  <a:cubicBezTo>
                    <a:pt x="764619" y="250536"/>
                    <a:pt x="846111" y="256886"/>
                    <a:pt x="904848" y="263765"/>
                  </a:cubicBezTo>
                  <a:cubicBezTo>
                    <a:pt x="963585" y="270644"/>
                    <a:pt x="1019677" y="278053"/>
                    <a:pt x="1057248" y="301865"/>
                  </a:cubicBezTo>
                  <a:cubicBezTo>
                    <a:pt x="1094819" y="325677"/>
                    <a:pt x="1110694" y="368011"/>
                    <a:pt x="1130273" y="406640"/>
                  </a:cubicBezTo>
                  <a:cubicBezTo>
                    <a:pt x="1149852" y="445269"/>
                    <a:pt x="1166256" y="485486"/>
                    <a:pt x="1174723" y="533640"/>
                  </a:cubicBezTo>
                  <a:cubicBezTo>
                    <a:pt x="1183190" y="581794"/>
                    <a:pt x="1187423" y="652173"/>
                    <a:pt x="1181073" y="695565"/>
                  </a:cubicBezTo>
                  <a:cubicBezTo>
                    <a:pt x="1174723" y="738957"/>
                    <a:pt x="1167844" y="761182"/>
                    <a:pt x="1136623" y="793990"/>
                  </a:cubicBezTo>
                  <a:cubicBezTo>
                    <a:pt x="1105402" y="826798"/>
                    <a:pt x="1042431" y="873365"/>
                    <a:pt x="993748" y="892415"/>
                  </a:cubicBezTo>
                  <a:cubicBezTo>
                    <a:pt x="945065" y="911465"/>
                    <a:pt x="903260" y="906703"/>
                    <a:pt x="844523" y="908290"/>
                  </a:cubicBezTo>
                  <a:cubicBezTo>
                    <a:pt x="785786" y="909877"/>
                    <a:pt x="699531" y="915698"/>
                    <a:pt x="641323" y="901940"/>
                  </a:cubicBezTo>
                  <a:cubicBezTo>
                    <a:pt x="583115" y="888182"/>
                    <a:pt x="539723" y="843732"/>
                    <a:pt x="495273" y="825740"/>
                  </a:cubicBezTo>
                  <a:cubicBezTo>
                    <a:pt x="450823" y="807748"/>
                    <a:pt x="421719" y="782348"/>
                    <a:pt x="374623" y="793990"/>
                  </a:cubicBezTo>
                  <a:cubicBezTo>
                    <a:pt x="327527" y="805632"/>
                    <a:pt x="255031" y="843732"/>
                    <a:pt x="212698" y="895590"/>
                  </a:cubicBezTo>
                  <a:cubicBezTo>
                    <a:pt x="170365" y="947448"/>
                    <a:pt x="139144" y="1039523"/>
                    <a:pt x="120623" y="1105140"/>
                  </a:cubicBezTo>
                  <a:cubicBezTo>
                    <a:pt x="102102" y="1170757"/>
                    <a:pt x="118506" y="1261244"/>
                    <a:pt x="101573" y="1289290"/>
                  </a:cubicBezTo>
                  <a:cubicBezTo>
                    <a:pt x="84640" y="1317336"/>
                    <a:pt x="28548" y="1304636"/>
                    <a:pt x="19023" y="1273415"/>
                  </a:cubicBezTo>
                  <a:cubicBezTo>
                    <a:pt x="9498" y="1242194"/>
                    <a:pt x="29606" y="1163877"/>
                    <a:pt x="44423" y="1101965"/>
                  </a:cubicBezTo>
                  <a:cubicBezTo>
                    <a:pt x="59240" y="1040053"/>
                    <a:pt x="72469" y="959090"/>
                    <a:pt x="107923" y="901940"/>
                  </a:cubicBezTo>
                  <a:cubicBezTo>
                    <a:pt x="143377" y="844790"/>
                    <a:pt x="199998" y="791873"/>
                    <a:pt x="257148" y="759065"/>
                  </a:cubicBezTo>
                  <a:cubicBezTo>
                    <a:pt x="314298" y="726257"/>
                    <a:pt x="407960" y="738957"/>
                    <a:pt x="450823" y="705090"/>
                  </a:cubicBezTo>
                  <a:cubicBezTo>
                    <a:pt x="493686" y="671223"/>
                    <a:pt x="509031" y="596611"/>
                    <a:pt x="514323" y="555865"/>
                  </a:cubicBezTo>
                  <a:cubicBezTo>
                    <a:pt x="519615" y="515119"/>
                    <a:pt x="508502" y="474373"/>
                    <a:pt x="482573" y="460615"/>
                  </a:cubicBezTo>
                  <a:cubicBezTo>
                    <a:pt x="456644" y="446857"/>
                    <a:pt x="407431" y="482311"/>
                    <a:pt x="358748" y="473315"/>
                  </a:cubicBezTo>
                  <a:cubicBezTo>
                    <a:pt x="310065" y="464319"/>
                    <a:pt x="239686" y="445269"/>
                    <a:pt x="190473" y="406640"/>
                  </a:cubicBezTo>
                  <a:cubicBezTo>
                    <a:pt x="141261" y="368011"/>
                    <a:pt x="93635" y="292869"/>
                    <a:pt x="63473" y="241540"/>
                  </a:cubicBezTo>
                  <a:cubicBezTo>
                    <a:pt x="33311" y="190211"/>
                    <a:pt x="18494" y="137294"/>
                    <a:pt x="9498" y="98665"/>
                  </a:cubicBezTo>
                  <a:cubicBezTo>
                    <a:pt x="502" y="60036"/>
                    <a:pt x="-6377" y="23523"/>
                    <a:pt x="9498" y="9765"/>
                  </a:cubicBezTo>
                  <a:cubicBezTo>
                    <a:pt x="25373" y="-3993"/>
                    <a:pt x="87285" y="-3464"/>
                    <a:pt x="104748" y="1294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C00000"/>
                </a:gs>
              </a:gsLst>
              <a:lin ang="5400000" scaled="0"/>
            </a:gra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945706" y="684532"/>
              <a:ext cx="111860" cy="84892"/>
            </a:xfrm>
            <a:custGeom>
              <a:avLst/>
              <a:gdLst>
                <a:gd name="connsiteX0" fmla="*/ 16569 w 111860"/>
                <a:gd name="connsiteY0" fmla="*/ 83818 h 84892"/>
                <a:gd name="connsiteX1" fmla="*/ 3869 w 111860"/>
                <a:gd name="connsiteY1" fmla="*/ 29843 h 84892"/>
                <a:gd name="connsiteX2" fmla="*/ 73719 w 111860"/>
                <a:gd name="connsiteY2" fmla="*/ 1268 h 84892"/>
                <a:gd name="connsiteX3" fmla="*/ 111819 w 111860"/>
                <a:gd name="connsiteY3" fmla="*/ 10793 h 84892"/>
                <a:gd name="connsiteX4" fmla="*/ 80069 w 111860"/>
                <a:gd name="connsiteY4" fmla="*/ 61593 h 84892"/>
                <a:gd name="connsiteX5" fmla="*/ 16569 w 111860"/>
                <a:gd name="connsiteY5" fmla="*/ 83818 h 8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860" h="84892">
                  <a:moveTo>
                    <a:pt x="16569" y="83818"/>
                  </a:moveTo>
                  <a:cubicBezTo>
                    <a:pt x="3869" y="78526"/>
                    <a:pt x="-5656" y="43601"/>
                    <a:pt x="3869" y="29843"/>
                  </a:cubicBezTo>
                  <a:cubicBezTo>
                    <a:pt x="13394" y="16085"/>
                    <a:pt x="55727" y="4443"/>
                    <a:pt x="73719" y="1268"/>
                  </a:cubicBezTo>
                  <a:cubicBezTo>
                    <a:pt x="91711" y="-1907"/>
                    <a:pt x="110761" y="739"/>
                    <a:pt x="111819" y="10793"/>
                  </a:cubicBezTo>
                  <a:cubicBezTo>
                    <a:pt x="112877" y="20847"/>
                    <a:pt x="93298" y="49422"/>
                    <a:pt x="80069" y="61593"/>
                  </a:cubicBezTo>
                  <a:cubicBezTo>
                    <a:pt x="66840" y="73764"/>
                    <a:pt x="29269" y="89110"/>
                    <a:pt x="16569" y="83818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111726" y="664106"/>
              <a:ext cx="180280" cy="110983"/>
            </a:xfrm>
            <a:custGeom>
              <a:avLst/>
              <a:gdLst>
                <a:gd name="connsiteX0" fmla="*/ 2949 w 180280"/>
                <a:gd name="connsiteY0" fmla="*/ 34394 h 110983"/>
                <a:gd name="connsiteX1" fmla="*/ 91849 w 180280"/>
                <a:gd name="connsiteY1" fmla="*/ 2644 h 110983"/>
                <a:gd name="connsiteX2" fmla="*/ 174399 w 180280"/>
                <a:gd name="connsiteY2" fmla="*/ 8994 h 110983"/>
                <a:gd name="connsiteX3" fmla="*/ 164874 w 180280"/>
                <a:gd name="connsiteY3" fmla="*/ 66144 h 110983"/>
                <a:gd name="connsiteX4" fmla="*/ 95024 w 180280"/>
                <a:gd name="connsiteY4" fmla="*/ 110594 h 110983"/>
                <a:gd name="connsiteX5" fmla="*/ 28349 w 180280"/>
                <a:gd name="connsiteY5" fmla="*/ 85194 h 110983"/>
                <a:gd name="connsiteX6" fmla="*/ 2949 w 180280"/>
                <a:gd name="connsiteY6" fmla="*/ 34394 h 1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80" h="110983">
                  <a:moveTo>
                    <a:pt x="2949" y="34394"/>
                  </a:moveTo>
                  <a:cubicBezTo>
                    <a:pt x="13532" y="20636"/>
                    <a:pt x="63274" y="6877"/>
                    <a:pt x="91849" y="2644"/>
                  </a:cubicBezTo>
                  <a:cubicBezTo>
                    <a:pt x="120424" y="-1589"/>
                    <a:pt x="162228" y="-1589"/>
                    <a:pt x="174399" y="8994"/>
                  </a:cubicBezTo>
                  <a:cubicBezTo>
                    <a:pt x="186570" y="19577"/>
                    <a:pt x="178103" y="49211"/>
                    <a:pt x="164874" y="66144"/>
                  </a:cubicBezTo>
                  <a:cubicBezTo>
                    <a:pt x="151645" y="83077"/>
                    <a:pt x="117778" y="107419"/>
                    <a:pt x="95024" y="110594"/>
                  </a:cubicBezTo>
                  <a:cubicBezTo>
                    <a:pt x="72270" y="113769"/>
                    <a:pt x="44224" y="96836"/>
                    <a:pt x="28349" y="85194"/>
                  </a:cubicBezTo>
                  <a:cubicBezTo>
                    <a:pt x="12474" y="73552"/>
                    <a:pt x="-7634" y="48152"/>
                    <a:pt x="2949" y="34394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844574" y="807610"/>
              <a:ext cx="129945" cy="221584"/>
            </a:xfrm>
            <a:custGeom>
              <a:avLst/>
              <a:gdLst>
                <a:gd name="connsiteX0" fmla="*/ 22451 w 129945"/>
                <a:gd name="connsiteY0" fmla="*/ 14715 h 221584"/>
                <a:gd name="connsiteX1" fmla="*/ 73251 w 129945"/>
                <a:gd name="connsiteY1" fmla="*/ 5190 h 221584"/>
                <a:gd name="connsiteX2" fmla="*/ 127226 w 129945"/>
                <a:gd name="connsiteY2" fmla="*/ 75040 h 221584"/>
                <a:gd name="connsiteX3" fmla="*/ 114526 w 129945"/>
                <a:gd name="connsiteY3" fmla="*/ 144890 h 221584"/>
                <a:gd name="connsiteX4" fmla="*/ 51026 w 129945"/>
                <a:gd name="connsiteY4" fmla="*/ 221090 h 221584"/>
                <a:gd name="connsiteX5" fmla="*/ 226 w 129945"/>
                <a:gd name="connsiteY5" fmla="*/ 173465 h 221584"/>
                <a:gd name="connsiteX6" fmla="*/ 31976 w 129945"/>
                <a:gd name="connsiteY6" fmla="*/ 90915 h 221584"/>
                <a:gd name="connsiteX7" fmla="*/ 22451 w 129945"/>
                <a:gd name="connsiteY7" fmla="*/ 14715 h 22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45" h="221584">
                  <a:moveTo>
                    <a:pt x="22451" y="14715"/>
                  </a:moveTo>
                  <a:cubicBezTo>
                    <a:pt x="29330" y="427"/>
                    <a:pt x="55789" y="-4864"/>
                    <a:pt x="73251" y="5190"/>
                  </a:cubicBezTo>
                  <a:cubicBezTo>
                    <a:pt x="90713" y="15244"/>
                    <a:pt x="120347" y="51757"/>
                    <a:pt x="127226" y="75040"/>
                  </a:cubicBezTo>
                  <a:cubicBezTo>
                    <a:pt x="134105" y="98323"/>
                    <a:pt x="127226" y="120548"/>
                    <a:pt x="114526" y="144890"/>
                  </a:cubicBezTo>
                  <a:cubicBezTo>
                    <a:pt x="101826" y="169232"/>
                    <a:pt x="70076" y="216328"/>
                    <a:pt x="51026" y="221090"/>
                  </a:cubicBezTo>
                  <a:cubicBezTo>
                    <a:pt x="31976" y="225852"/>
                    <a:pt x="3401" y="195161"/>
                    <a:pt x="226" y="173465"/>
                  </a:cubicBezTo>
                  <a:cubicBezTo>
                    <a:pt x="-2949" y="151769"/>
                    <a:pt x="28272" y="113140"/>
                    <a:pt x="31976" y="90915"/>
                  </a:cubicBezTo>
                  <a:cubicBezTo>
                    <a:pt x="35680" y="68690"/>
                    <a:pt x="15572" y="29003"/>
                    <a:pt x="22451" y="14715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21062580">
              <a:off x="3016210" y="783273"/>
              <a:ext cx="160643" cy="135129"/>
            </a:xfrm>
            <a:custGeom>
              <a:avLst/>
              <a:gdLst>
                <a:gd name="connsiteX0" fmla="*/ 40 w 160643"/>
                <a:gd name="connsiteY0" fmla="*/ 38667 h 135129"/>
                <a:gd name="connsiteX1" fmla="*/ 69890 w 160643"/>
                <a:gd name="connsiteY1" fmla="*/ 567 h 135129"/>
                <a:gd name="connsiteX2" fmla="*/ 155615 w 160643"/>
                <a:gd name="connsiteY2" fmla="*/ 64067 h 135129"/>
                <a:gd name="connsiteX3" fmla="*/ 142915 w 160643"/>
                <a:gd name="connsiteY3" fmla="*/ 111692 h 135129"/>
                <a:gd name="connsiteX4" fmla="*/ 79415 w 160643"/>
                <a:gd name="connsiteY4" fmla="*/ 133917 h 135129"/>
                <a:gd name="connsiteX5" fmla="*/ 40 w 160643"/>
                <a:gd name="connsiteY5" fmla="*/ 38667 h 1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643" h="135129">
                  <a:moveTo>
                    <a:pt x="40" y="38667"/>
                  </a:moveTo>
                  <a:cubicBezTo>
                    <a:pt x="-1547" y="16442"/>
                    <a:pt x="43961" y="-3666"/>
                    <a:pt x="69890" y="567"/>
                  </a:cubicBezTo>
                  <a:cubicBezTo>
                    <a:pt x="95819" y="4800"/>
                    <a:pt x="143444" y="45546"/>
                    <a:pt x="155615" y="64067"/>
                  </a:cubicBezTo>
                  <a:cubicBezTo>
                    <a:pt x="167786" y="82588"/>
                    <a:pt x="155615" y="100050"/>
                    <a:pt x="142915" y="111692"/>
                  </a:cubicBezTo>
                  <a:cubicBezTo>
                    <a:pt x="130215" y="123334"/>
                    <a:pt x="101111" y="139738"/>
                    <a:pt x="79415" y="133917"/>
                  </a:cubicBezTo>
                  <a:cubicBezTo>
                    <a:pt x="57719" y="128096"/>
                    <a:pt x="1627" y="60892"/>
                    <a:pt x="40" y="38667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13045" y="871975"/>
              <a:ext cx="88931" cy="82566"/>
            </a:xfrm>
            <a:custGeom>
              <a:avLst/>
              <a:gdLst>
                <a:gd name="connsiteX0" fmla="*/ 28589 w 88931"/>
                <a:gd name="connsiteY0" fmla="*/ 6 h 82566"/>
                <a:gd name="connsiteX1" fmla="*/ 14 w 88931"/>
                <a:gd name="connsiteY1" fmla="*/ 47631 h 82566"/>
                <a:gd name="connsiteX2" fmla="*/ 31764 w 88931"/>
                <a:gd name="connsiteY2" fmla="*/ 82556 h 82566"/>
                <a:gd name="connsiteX3" fmla="*/ 88914 w 88931"/>
                <a:gd name="connsiteY3" fmla="*/ 50806 h 82566"/>
                <a:gd name="connsiteX4" fmla="*/ 28589 w 88931"/>
                <a:gd name="connsiteY4" fmla="*/ 6 h 8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31" h="82566">
                  <a:moveTo>
                    <a:pt x="28589" y="6"/>
                  </a:moveTo>
                  <a:cubicBezTo>
                    <a:pt x="13772" y="-523"/>
                    <a:pt x="-515" y="33873"/>
                    <a:pt x="14" y="47631"/>
                  </a:cubicBezTo>
                  <a:cubicBezTo>
                    <a:pt x="543" y="61389"/>
                    <a:pt x="16947" y="82027"/>
                    <a:pt x="31764" y="82556"/>
                  </a:cubicBezTo>
                  <a:cubicBezTo>
                    <a:pt x="46581" y="83085"/>
                    <a:pt x="87856" y="63506"/>
                    <a:pt x="88914" y="50806"/>
                  </a:cubicBezTo>
                  <a:cubicBezTo>
                    <a:pt x="89972" y="38106"/>
                    <a:pt x="43406" y="535"/>
                    <a:pt x="28589" y="6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120675" y="1034720"/>
              <a:ext cx="174978" cy="139831"/>
            </a:xfrm>
            <a:custGeom>
              <a:avLst/>
              <a:gdLst>
                <a:gd name="connsiteX0" fmla="*/ 25750 w 174978"/>
                <a:gd name="connsiteY0" fmla="*/ 330 h 139831"/>
                <a:gd name="connsiteX1" fmla="*/ 92425 w 174978"/>
                <a:gd name="connsiteY1" fmla="*/ 47955 h 139831"/>
                <a:gd name="connsiteX2" fmla="*/ 174975 w 174978"/>
                <a:gd name="connsiteY2" fmla="*/ 86055 h 139831"/>
                <a:gd name="connsiteX3" fmla="*/ 95600 w 174978"/>
                <a:gd name="connsiteY3" fmla="*/ 136855 h 139831"/>
                <a:gd name="connsiteX4" fmla="*/ 25750 w 174978"/>
                <a:gd name="connsiteY4" fmla="*/ 127330 h 139831"/>
                <a:gd name="connsiteX5" fmla="*/ 350 w 174978"/>
                <a:gd name="connsiteY5" fmla="*/ 73355 h 139831"/>
                <a:gd name="connsiteX6" fmla="*/ 25750 w 174978"/>
                <a:gd name="connsiteY6" fmla="*/ 330 h 13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978" h="139831">
                  <a:moveTo>
                    <a:pt x="25750" y="330"/>
                  </a:moveTo>
                  <a:cubicBezTo>
                    <a:pt x="41096" y="-3903"/>
                    <a:pt x="67554" y="33668"/>
                    <a:pt x="92425" y="47955"/>
                  </a:cubicBezTo>
                  <a:cubicBezTo>
                    <a:pt x="117296" y="62243"/>
                    <a:pt x="174446" y="71238"/>
                    <a:pt x="174975" y="86055"/>
                  </a:cubicBezTo>
                  <a:cubicBezTo>
                    <a:pt x="175504" y="100872"/>
                    <a:pt x="120471" y="129976"/>
                    <a:pt x="95600" y="136855"/>
                  </a:cubicBezTo>
                  <a:cubicBezTo>
                    <a:pt x="70729" y="143734"/>
                    <a:pt x="41625" y="137913"/>
                    <a:pt x="25750" y="127330"/>
                  </a:cubicBezTo>
                  <a:cubicBezTo>
                    <a:pt x="9875" y="116747"/>
                    <a:pt x="2996" y="92934"/>
                    <a:pt x="350" y="73355"/>
                  </a:cubicBezTo>
                  <a:cubicBezTo>
                    <a:pt x="-2296" y="53776"/>
                    <a:pt x="10404" y="4563"/>
                    <a:pt x="25750" y="33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30051" y="1018747"/>
              <a:ext cx="149849" cy="162291"/>
            </a:xfrm>
            <a:custGeom>
              <a:avLst/>
              <a:gdLst>
                <a:gd name="connsiteX0" fmla="*/ 73499 w 149849"/>
                <a:gd name="connsiteY0" fmla="*/ 428 h 162291"/>
                <a:gd name="connsiteX1" fmla="*/ 474 w 149849"/>
                <a:gd name="connsiteY1" fmla="*/ 63928 h 162291"/>
                <a:gd name="connsiteX2" fmla="*/ 44924 w 149849"/>
                <a:gd name="connsiteY2" fmla="*/ 143303 h 162291"/>
                <a:gd name="connsiteX3" fmla="*/ 102074 w 149849"/>
                <a:gd name="connsiteY3" fmla="*/ 159178 h 162291"/>
                <a:gd name="connsiteX4" fmla="*/ 149699 w 149849"/>
                <a:gd name="connsiteY4" fmla="*/ 95678 h 162291"/>
                <a:gd name="connsiteX5" fmla="*/ 73499 w 149849"/>
                <a:gd name="connsiteY5" fmla="*/ 428 h 16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49" h="162291">
                  <a:moveTo>
                    <a:pt x="73499" y="428"/>
                  </a:moveTo>
                  <a:cubicBezTo>
                    <a:pt x="48628" y="-4864"/>
                    <a:pt x="5236" y="40116"/>
                    <a:pt x="474" y="63928"/>
                  </a:cubicBezTo>
                  <a:cubicBezTo>
                    <a:pt x="-4288" y="87740"/>
                    <a:pt x="27991" y="127428"/>
                    <a:pt x="44924" y="143303"/>
                  </a:cubicBezTo>
                  <a:cubicBezTo>
                    <a:pt x="61857" y="159178"/>
                    <a:pt x="84612" y="167115"/>
                    <a:pt x="102074" y="159178"/>
                  </a:cubicBezTo>
                  <a:cubicBezTo>
                    <a:pt x="119536" y="151241"/>
                    <a:pt x="152345" y="122666"/>
                    <a:pt x="149699" y="95678"/>
                  </a:cubicBezTo>
                  <a:cubicBezTo>
                    <a:pt x="147053" y="68691"/>
                    <a:pt x="98370" y="5720"/>
                    <a:pt x="73499" y="428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79692" y="968025"/>
              <a:ext cx="123960" cy="111763"/>
            </a:xfrm>
            <a:custGeom>
              <a:avLst/>
              <a:gdLst>
                <a:gd name="connsiteX0" fmla="*/ 57233 w 123960"/>
                <a:gd name="connsiteY0" fmla="*/ 350 h 111763"/>
                <a:gd name="connsiteX1" fmla="*/ 83 w 123960"/>
                <a:gd name="connsiteY1" fmla="*/ 63850 h 111763"/>
                <a:gd name="connsiteX2" fmla="*/ 69933 w 123960"/>
                <a:gd name="connsiteY2" fmla="*/ 111475 h 111763"/>
                <a:gd name="connsiteX3" fmla="*/ 123908 w 123960"/>
                <a:gd name="connsiteY3" fmla="*/ 41625 h 111763"/>
                <a:gd name="connsiteX4" fmla="*/ 57233 w 123960"/>
                <a:gd name="connsiteY4" fmla="*/ 350 h 1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60" h="111763">
                  <a:moveTo>
                    <a:pt x="57233" y="350"/>
                  </a:moveTo>
                  <a:cubicBezTo>
                    <a:pt x="36595" y="4054"/>
                    <a:pt x="-2034" y="45329"/>
                    <a:pt x="83" y="63850"/>
                  </a:cubicBezTo>
                  <a:cubicBezTo>
                    <a:pt x="2200" y="82371"/>
                    <a:pt x="49295" y="115179"/>
                    <a:pt x="69933" y="111475"/>
                  </a:cubicBezTo>
                  <a:cubicBezTo>
                    <a:pt x="90571" y="107771"/>
                    <a:pt x="125495" y="60146"/>
                    <a:pt x="123908" y="41625"/>
                  </a:cubicBezTo>
                  <a:cubicBezTo>
                    <a:pt x="122321" y="23104"/>
                    <a:pt x="77871" y="-3354"/>
                    <a:pt x="57233" y="35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301976" y="751545"/>
              <a:ext cx="69954" cy="121905"/>
            </a:xfrm>
            <a:custGeom>
              <a:avLst/>
              <a:gdLst>
                <a:gd name="connsiteX0" fmla="*/ 24 w 69954"/>
                <a:gd name="connsiteY0" fmla="*/ 42205 h 121905"/>
                <a:gd name="connsiteX1" fmla="*/ 44474 w 69954"/>
                <a:gd name="connsiteY1" fmla="*/ 121580 h 121905"/>
                <a:gd name="connsiteX2" fmla="*/ 69874 w 69954"/>
                <a:gd name="connsiteY2" fmla="*/ 67605 h 121905"/>
                <a:gd name="connsiteX3" fmla="*/ 50824 w 69954"/>
                <a:gd name="connsiteY3" fmla="*/ 930 h 121905"/>
                <a:gd name="connsiteX4" fmla="*/ 24 w 69954"/>
                <a:gd name="connsiteY4" fmla="*/ 42205 h 12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4" h="121905">
                  <a:moveTo>
                    <a:pt x="24" y="42205"/>
                  </a:moveTo>
                  <a:cubicBezTo>
                    <a:pt x="-1034" y="62313"/>
                    <a:pt x="32832" y="117347"/>
                    <a:pt x="44474" y="121580"/>
                  </a:cubicBezTo>
                  <a:cubicBezTo>
                    <a:pt x="56116" y="125813"/>
                    <a:pt x="68816" y="87713"/>
                    <a:pt x="69874" y="67605"/>
                  </a:cubicBezTo>
                  <a:cubicBezTo>
                    <a:pt x="70932" y="47497"/>
                    <a:pt x="61407" y="7280"/>
                    <a:pt x="50824" y="930"/>
                  </a:cubicBezTo>
                  <a:cubicBezTo>
                    <a:pt x="40241" y="-5420"/>
                    <a:pt x="1082" y="22097"/>
                    <a:pt x="24" y="42205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30199" y="943860"/>
              <a:ext cx="154326" cy="69220"/>
            </a:xfrm>
            <a:custGeom>
              <a:avLst/>
              <a:gdLst>
                <a:gd name="connsiteX0" fmla="*/ 1926 w 154326"/>
                <a:gd name="connsiteY0" fmla="*/ 2290 h 69220"/>
                <a:gd name="connsiteX1" fmla="*/ 94001 w 154326"/>
                <a:gd name="connsiteY1" fmla="*/ 14990 h 69220"/>
                <a:gd name="connsiteX2" fmla="*/ 154326 w 154326"/>
                <a:gd name="connsiteY2" fmla="*/ 24515 h 69220"/>
                <a:gd name="connsiteX3" fmla="*/ 94001 w 154326"/>
                <a:gd name="connsiteY3" fmla="*/ 59440 h 69220"/>
                <a:gd name="connsiteX4" fmla="*/ 36851 w 154326"/>
                <a:gd name="connsiteY4" fmla="*/ 65790 h 69220"/>
                <a:gd name="connsiteX5" fmla="*/ 1926 w 154326"/>
                <a:gd name="connsiteY5" fmla="*/ 2290 h 6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26" h="69220">
                  <a:moveTo>
                    <a:pt x="1926" y="2290"/>
                  </a:moveTo>
                  <a:cubicBezTo>
                    <a:pt x="11451" y="-6177"/>
                    <a:pt x="68601" y="11286"/>
                    <a:pt x="94001" y="14990"/>
                  </a:cubicBezTo>
                  <a:cubicBezTo>
                    <a:pt x="119401" y="18694"/>
                    <a:pt x="154326" y="17107"/>
                    <a:pt x="154326" y="24515"/>
                  </a:cubicBezTo>
                  <a:cubicBezTo>
                    <a:pt x="154326" y="31923"/>
                    <a:pt x="113580" y="52561"/>
                    <a:pt x="94001" y="59440"/>
                  </a:cubicBezTo>
                  <a:cubicBezTo>
                    <a:pt x="74422" y="66319"/>
                    <a:pt x="53255" y="73728"/>
                    <a:pt x="36851" y="65790"/>
                  </a:cubicBezTo>
                  <a:cubicBezTo>
                    <a:pt x="20447" y="57853"/>
                    <a:pt x="-7599" y="10757"/>
                    <a:pt x="1926" y="229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30171" y="590550"/>
            <a:ext cx="388620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glomerular filtrate passes through the tubule.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30171" y="1209156"/>
            <a:ext cx="3886200" cy="92333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 the tubule, reabsorption of water and useful molecules takes place.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30171" y="648821"/>
            <a:ext cx="3886200" cy="1200329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remaining fluid containing the waste forms the urine which passes through the tubule and enters the collecting duct.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90600" y="986239"/>
            <a:ext cx="638072" cy="703113"/>
          </a:xfrm>
          <a:custGeom>
            <a:avLst/>
            <a:gdLst>
              <a:gd name="connsiteX0" fmla="*/ 104748 w 1184130"/>
              <a:gd name="connsiteY0" fmla="*/ 12940 h 1304832"/>
              <a:gd name="connsiteX1" fmla="*/ 114273 w 1184130"/>
              <a:gd name="connsiteY1" fmla="*/ 108190 h 1304832"/>
              <a:gd name="connsiteX2" fmla="*/ 152373 w 1184130"/>
              <a:gd name="connsiteY2" fmla="*/ 241540 h 1304832"/>
              <a:gd name="connsiteX3" fmla="*/ 247623 w 1184130"/>
              <a:gd name="connsiteY3" fmla="*/ 352665 h 1304832"/>
              <a:gd name="connsiteX4" fmla="*/ 403198 w 1184130"/>
              <a:gd name="connsiteY4" fmla="*/ 400290 h 1304832"/>
              <a:gd name="connsiteX5" fmla="*/ 546073 w 1184130"/>
              <a:gd name="connsiteY5" fmla="*/ 324090 h 1304832"/>
              <a:gd name="connsiteX6" fmla="*/ 704823 w 1184130"/>
              <a:gd name="connsiteY6" fmla="*/ 260590 h 1304832"/>
              <a:gd name="connsiteX7" fmla="*/ 904848 w 1184130"/>
              <a:gd name="connsiteY7" fmla="*/ 263765 h 1304832"/>
              <a:gd name="connsiteX8" fmla="*/ 1057248 w 1184130"/>
              <a:gd name="connsiteY8" fmla="*/ 301865 h 1304832"/>
              <a:gd name="connsiteX9" fmla="*/ 1130273 w 1184130"/>
              <a:gd name="connsiteY9" fmla="*/ 406640 h 1304832"/>
              <a:gd name="connsiteX10" fmla="*/ 1174723 w 1184130"/>
              <a:gd name="connsiteY10" fmla="*/ 533640 h 1304832"/>
              <a:gd name="connsiteX11" fmla="*/ 1181073 w 1184130"/>
              <a:gd name="connsiteY11" fmla="*/ 695565 h 1304832"/>
              <a:gd name="connsiteX12" fmla="*/ 1136623 w 1184130"/>
              <a:gd name="connsiteY12" fmla="*/ 793990 h 1304832"/>
              <a:gd name="connsiteX13" fmla="*/ 993748 w 1184130"/>
              <a:gd name="connsiteY13" fmla="*/ 892415 h 1304832"/>
              <a:gd name="connsiteX14" fmla="*/ 844523 w 1184130"/>
              <a:gd name="connsiteY14" fmla="*/ 908290 h 1304832"/>
              <a:gd name="connsiteX15" fmla="*/ 641323 w 1184130"/>
              <a:gd name="connsiteY15" fmla="*/ 901940 h 1304832"/>
              <a:gd name="connsiteX16" fmla="*/ 495273 w 1184130"/>
              <a:gd name="connsiteY16" fmla="*/ 825740 h 1304832"/>
              <a:gd name="connsiteX17" fmla="*/ 374623 w 1184130"/>
              <a:gd name="connsiteY17" fmla="*/ 793990 h 1304832"/>
              <a:gd name="connsiteX18" fmla="*/ 212698 w 1184130"/>
              <a:gd name="connsiteY18" fmla="*/ 895590 h 1304832"/>
              <a:gd name="connsiteX19" fmla="*/ 120623 w 1184130"/>
              <a:gd name="connsiteY19" fmla="*/ 1105140 h 1304832"/>
              <a:gd name="connsiteX20" fmla="*/ 101573 w 1184130"/>
              <a:gd name="connsiteY20" fmla="*/ 1289290 h 1304832"/>
              <a:gd name="connsiteX21" fmla="*/ 19023 w 1184130"/>
              <a:gd name="connsiteY21" fmla="*/ 1273415 h 1304832"/>
              <a:gd name="connsiteX22" fmla="*/ 44423 w 1184130"/>
              <a:gd name="connsiteY22" fmla="*/ 1101965 h 1304832"/>
              <a:gd name="connsiteX23" fmla="*/ 107923 w 1184130"/>
              <a:gd name="connsiteY23" fmla="*/ 901940 h 1304832"/>
              <a:gd name="connsiteX24" fmla="*/ 257148 w 1184130"/>
              <a:gd name="connsiteY24" fmla="*/ 759065 h 1304832"/>
              <a:gd name="connsiteX25" fmla="*/ 450823 w 1184130"/>
              <a:gd name="connsiteY25" fmla="*/ 705090 h 1304832"/>
              <a:gd name="connsiteX26" fmla="*/ 514323 w 1184130"/>
              <a:gd name="connsiteY26" fmla="*/ 555865 h 1304832"/>
              <a:gd name="connsiteX27" fmla="*/ 482573 w 1184130"/>
              <a:gd name="connsiteY27" fmla="*/ 460615 h 1304832"/>
              <a:gd name="connsiteX28" fmla="*/ 358748 w 1184130"/>
              <a:gd name="connsiteY28" fmla="*/ 473315 h 1304832"/>
              <a:gd name="connsiteX29" fmla="*/ 190473 w 1184130"/>
              <a:gd name="connsiteY29" fmla="*/ 406640 h 1304832"/>
              <a:gd name="connsiteX30" fmla="*/ 63473 w 1184130"/>
              <a:gd name="connsiteY30" fmla="*/ 241540 h 1304832"/>
              <a:gd name="connsiteX31" fmla="*/ 9498 w 1184130"/>
              <a:gd name="connsiteY31" fmla="*/ 98665 h 1304832"/>
              <a:gd name="connsiteX32" fmla="*/ 9498 w 1184130"/>
              <a:gd name="connsiteY32" fmla="*/ 9765 h 1304832"/>
              <a:gd name="connsiteX33" fmla="*/ 104748 w 1184130"/>
              <a:gd name="connsiteY33" fmla="*/ 12940 h 130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84130" h="1304832">
                <a:moveTo>
                  <a:pt x="104748" y="12940"/>
                </a:moveTo>
                <a:cubicBezTo>
                  <a:pt x="122211" y="29344"/>
                  <a:pt x="106336" y="70090"/>
                  <a:pt x="114273" y="108190"/>
                </a:cubicBezTo>
                <a:cubicBezTo>
                  <a:pt x="122210" y="146290"/>
                  <a:pt x="130148" y="200794"/>
                  <a:pt x="152373" y="241540"/>
                </a:cubicBezTo>
                <a:cubicBezTo>
                  <a:pt x="174598" y="282286"/>
                  <a:pt x="205819" y="326207"/>
                  <a:pt x="247623" y="352665"/>
                </a:cubicBezTo>
                <a:cubicBezTo>
                  <a:pt x="289427" y="379123"/>
                  <a:pt x="353456" y="405052"/>
                  <a:pt x="403198" y="400290"/>
                </a:cubicBezTo>
                <a:cubicBezTo>
                  <a:pt x="452940" y="395528"/>
                  <a:pt x="495802" y="347373"/>
                  <a:pt x="546073" y="324090"/>
                </a:cubicBezTo>
                <a:cubicBezTo>
                  <a:pt x="596344" y="300807"/>
                  <a:pt x="645027" y="270644"/>
                  <a:pt x="704823" y="260590"/>
                </a:cubicBezTo>
                <a:cubicBezTo>
                  <a:pt x="764619" y="250536"/>
                  <a:pt x="846111" y="256886"/>
                  <a:pt x="904848" y="263765"/>
                </a:cubicBezTo>
                <a:cubicBezTo>
                  <a:pt x="963585" y="270644"/>
                  <a:pt x="1019677" y="278053"/>
                  <a:pt x="1057248" y="301865"/>
                </a:cubicBezTo>
                <a:cubicBezTo>
                  <a:pt x="1094819" y="325677"/>
                  <a:pt x="1110694" y="368011"/>
                  <a:pt x="1130273" y="406640"/>
                </a:cubicBezTo>
                <a:cubicBezTo>
                  <a:pt x="1149852" y="445269"/>
                  <a:pt x="1166256" y="485486"/>
                  <a:pt x="1174723" y="533640"/>
                </a:cubicBezTo>
                <a:cubicBezTo>
                  <a:pt x="1183190" y="581794"/>
                  <a:pt x="1187423" y="652173"/>
                  <a:pt x="1181073" y="695565"/>
                </a:cubicBezTo>
                <a:cubicBezTo>
                  <a:pt x="1174723" y="738957"/>
                  <a:pt x="1167844" y="761182"/>
                  <a:pt x="1136623" y="793990"/>
                </a:cubicBezTo>
                <a:cubicBezTo>
                  <a:pt x="1105402" y="826798"/>
                  <a:pt x="1042431" y="873365"/>
                  <a:pt x="993748" y="892415"/>
                </a:cubicBezTo>
                <a:cubicBezTo>
                  <a:pt x="945065" y="911465"/>
                  <a:pt x="903260" y="906703"/>
                  <a:pt x="844523" y="908290"/>
                </a:cubicBezTo>
                <a:cubicBezTo>
                  <a:pt x="785786" y="909877"/>
                  <a:pt x="699531" y="915698"/>
                  <a:pt x="641323" y="901940"/>
                </a:cubicBezTo>
                <a:cubicBezTo>
                  <a:pt x="583115" y="888182"/>
                  <a:pt x="539723" y="843732"/>
                  <a:pt x="495273" y="825740"/>
                </a:cubicBezTo>
                <a:cubicBezTo>
                  <a:pt x="450823" y="807748"/>
                  <a:pt x="421719" y="782348"/>
                  <a:pt x="374623" y="793990"/>
                </a:cubicBezTo>
                <a:cubicBezTo>
                  <a:pt x="327527" y="805632"/>
                  <a:pt x="255031" y="843732"/>
                  <a:pt x="212698" y="895590"/>
                </a:cubicBezTo>
                <a:cubicBezTo>
                  <a:pt x="170365" y="947448"/>
                  <a:pt x="139144" y="1039523"/>
                  <a:pt x="120623" y="1105140"/>
                </a:cubicBezTo>
                <a:cubicBezTo>
                  <a:pt x="102102" y="1170757"/>
                  <a:pt x="118506" y="1261244"/>
                  <a:pt x="101573" y="1289290"/>
                </a:cubicBezTo>
                <a:cubicBezTo>
                  <a:pt x="84640" y="1317336"/>
                  <a:pt x="28548" y="1304636"/>
                  <a:pt x="19023" y="1273415"/>
                </a:cubicBezTo>
                <a:cubicBezTo>
                  <a:pt x="9498" y="1242194"/>
                  <a:pt x="29606" y="1163877"/>
                  <a:pt x="44423" y="1101965"/>
                </a:cubicBezTo>
                <a:cubicBezTo>
                  <a:pt x="59240" y="1040053"/>
                  <a:pt x="72469" y="959090"/>
                  <a:pt x="107923" y="901940"/>
                </a:cubicBezTo>
                <a:cubicBezTo>
                  <a:pt x="143377" y="844790"/>
                  <a:pt x="199998" y="791873"/>
                  <a:pt x="257148" y="759065"/>
                </a:cubicBezTo>
                <a:cubicBezTo>
                  <a:pt x="314298" y="726257"/>
                  <a:pt x="407960" y="738957"/>
                  <a:pt x="450823" y="705090"/>
                </a:cubicBezTo>
                <a:cubicBezTo>
                  <a:pt x="493686" y="671223"/>
                  <a:pt x="509031" y="596611"/>
                  <a:pt x="514323" y="555865"/>
                </a:cubicBezTo>
                <a:cubicBezTo>
                  <a:pt x="519615" y="515119"/>
                  <a:pt x="508502" y="474373"/>
                  <a:pt x="482573" y="460615"/>
                </a:cubicBezTo>
                <a:cubicBezTo>
                  <a:pt x="456644" y="446857"/>
                  <a:pt x="407431" y="482311"/>
                  <a:pt x="358748" y="473315"/>
                </a:cubicBezTo>
                <a:cubicBezTo>
                  <a:pt x="310065" y="464319"/>
                  <a:pt x="239686" y="445269"/>
                  <a:pt x="190473" y="406640"/>
                </a:cubicBezTo>
                <a:cubicBezTo>
                  <a:pt x="141261" y="368011"/>
                  <a:pt x="93635" y="292869"/>
                  <a:pt x="63473" y="241540"/>
                </a:cubicBezTo>
                <a:cubicBezTo>
                  <a:pt x="33311" y="190211"/>
                  <a:pt x="18494" y="137294"/>
                  <a:pt x="9498" y="98665"/>
                </a:cubicBezTo>
                <a:cubicBezTo>
                  <a:pt x="502" y="60036"/>
                  <a:pt x="-6377" y="23523"/>
                  <a:pt x="9498" y="9765"/>
                </a:cubicBezTo>
                <a:cubicBezTo>
                  <a:pt x="25373" y="-3993"/>
                  <a:pt x="87285" y="-3464"/>
                  <a:pt x="104748" y="12940"/>
                </a:cubicBezTo>
                <a:close/>
              </a:path>
            </a:pathLst>
          </a:custGeom>
          <a:solidFill>
            <a:srgbClr val="C00000">
              <a:alpha val="34000"/>
            </a:srgb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796387" y="1154509"/>
            <a:ext cx="2534402" cy="3586607"/>
          </a:xfrm>
          <a:custGeom>
            <a:avLst/>
            <a:gdLst>
              <a:gd name="connsiteX0" fmla="*/ 0 w 4049506"/>
              <a:gd name="connsiteY0" fmla="*/ 311599 h 3650544"/>
              <a:gd name="connsiteX1" fmla="*/ 180109 w 4049506"/>
              <a:gd name="connsiteY1" fmla="*/ 325453 h 3650544"/>
              <a:gd name="connsiteX2" fmla="*/ 221672 w 4049506"/>
              <a:gd name="connsiteY2" fmla="*/ 339308 h 3650544"/>
              <a:gd name="connsiteX3" fmla="*/ 249381 w 4049506"/>
              <a:gd name="connsiteY3" fmla="*/ 380871 h 3650544"/>
              <a:gd name="connsiteX4" fmla="*/ 332509 w 4049506"/>
              <a:gd name="connsiteY4" fmla="*/ 408580 h 3650544"/>
              <a:gd name="connsiteX5" fmla="*/ 401781 w 4049506"/>
              <a:gd name="connsiteY5" fmla="*/ 463999 h 3650544"/>
              <a:gd name="connsiteX6" fmla="*/ 484909 w 4049506"/>
              <a:gd name="connsiteY6" fmla="*/ 477853 h 3650544"/>
              <a:gd name="connsiteX7" fmla="*/ 540327 w 4049506"/>
              <a:gd name="connsiteY7" fmla="*/ 491708 h 3650544"/>
              <a:gd name="connsiteX8" fmla="*/ 665018 w 4049506"/>
              <a:gd name="connsiteY8" fmla="*/ 463999 h 3650544"/>
              <a:gd name="connsiteX9" fmla="*/ 706581 w 4049506"/>
              <a:gd name="connsiteY9" fmla="*/ 436290 h 3650544"/>
              <a:gd name="connsiteX10" fmla="*/ 762000 w 4049506"/>
              <a:gd name="connsiteY10" fmla="*/ 367017 h 3650544"/>
              <a:gd name="connsiteX11" fmla="*/ 845127 w 4049506"/>
              <a:gd name="connsiteY11" fmla="*/ 339308 h 3650544"/>
              <a:gd name="connsiteX12" fmla="*/ 886690 w 4049506"/>
              <a:gd name="connsiteY12" fmla="*/ 325453 h 3650544"/>
              <a:gd name="connsiteX13" fmla="*/ 955963 w 4049506"/>
              <a:gd name="connsiteY13" fmla="*/ 311599 h 3650544"/>
              <a:gd name="connsiteX14" fmla="*/ 1039090 w 4049506"/>
              <a:gd name="connsiteY14" fmla="*/ 283890 h 3650544"/>
              <a:gd name="connsiteX15" fmla="*/ 1066800 w 4049506"/>
              <a:gd name="connsiteY15" fmla="*/ 256180 h 3650544"/>
              <a:gd name="connsiteX16" fmla="*/ 1122218 w 4049506"/>
              <a:gd name="connsiteY16" fmla="*/ 173053 h 3650544"/>
              <a:gd name="connsiteX17" fmla="*/ 1163781 w 4049506"/>
              <a:gd name="connsiteY17" fmla="*/ 159199 h 3650544"/>
              <a:gd name="connsiteX18" fmla="*/ 1219200 w 4049506"/>
              <a:gd name="connsiteY18" fmla="*/ 89926 h 3650544"/>
              <a:gd name="connsiteX19" fmla="*/ 1274618 w 4049506"/>
              <a:gd name="connsiteY19" fmla="*/ 76071 h 3650544"/>
              <a:gd name="connsiteX20" fmla="*/ 1468581 w 4049506"/>
              <a:gd name="connsiteY20" fmla="*/ 34508 h 3650544"/>
              <a:gd name="connsiteX21" fmla="*/ 1482436 w 4049506"/>
              <a:gd name="connsiteY21" fmla="*/ 76071 h 3650544"/>
              <a:gd name="connsiteX22" fmla="*/ 1551709 w 4049506"/>
              <a:gd name="connsiteY22" fmla="*/ 62217 h 3650544"/>
              <a:gd name="connsiteX23" fmla="*/ 1634836 w 4049506"/>
              <a:gd name="connsiteY23" fmla="*/ 89926 h 3650544"/>
              <a:gd name="connsiteX24" fmla="*/ 1731818 w 4049506"/>
              <a:gd name="connsiteY24" fmla="*/ 117635 h 3650544"/>
              <a:gd name="connsiteX25" fmla="*/ 1759527 w 4049506"/>
              <a:gd name="connsiteY25" fmla="*/ 200762 h 3650544"/>
              <a:gd name="connsiteX26" fmla="*/ 1773381 w 4049506"/>
              <a:gd name="connsiteY26" fmla="*/ 242326 h 3650544"/>
              <a:gd name="connsiteX27" fmla="*/ 1814945 w 4049506"/>
              <a:gd name="connsiteY27" fmla="*/ 283890 h 3650544"/>
              <a:gd name="connsiteX28" fmla="*/ 1856509 w 4049506"/>
              <a:gd name="connsiteY28" fmla="*/ 408580 h 3650544"/>
              <a:gd name="connsiteX29" fmla="*/ 1870363 w 4049506"/>
              <a:gd name="connsiteY29" fmla="*/ 450144 h 3650544"/>
              <a:gd name="connsiteX30" fmla="*/ 1884218 w 4049506"/>
              <a:gd name="connsiteY30" fmla="*/ 838071 h 3650544"/>
              <a:gd name="connsiteX31" fmla="*/ 1898072 w 4049506"/>
              <a:gd name="connsiteY31" fmla="*/ 879635 h 3650544"/>
              <a:gd name="connsiteX32" fmla="*/ 1911927 w 4049506"/>
              <a:gd name="connsiteY32" fmla="*/ 935053 h 3650544"/>
              <a:gd name="connsiteX33" fmla="*/ 1939636 w 4049506"/>
              <a:gd name="connsiteY33" fmla="*/ 1018180 h 3650544"/>
              <a:gd name="connsiteX34" fmla="*/ 1911927 w 4049506"/>
              <a:gd name="connsiteY34" fmla="*/ 1115162 h 3650544"/>
              <a:gd name="connsiteX35" fmla="*/ 1884218 w 4049506"/>
              <a:gd name="connsiteY35" fmla="*/ 1156726 h 3650544"/>
              <a:gd name="connsiteX36" fmla="*/ 1898072 w 4049506"/>
              <a:gd name="connsiteY36" fmla="*/ 2763853 h 3650544"/>
              <a:gd name="connsiteX37" fmla="*/ 1911927 w 4049506"/>
              <a:gd name="connsiteY37" fmla="*/ 2819271 h 3650544"/>
              <a:gd name="connsiteX38" fmla="*/ 1925781 w 4049506"/>
              <a:gd name="connsiteY38" fmla="*/ 3207199 h 3650544"/>
              <a:gd name="connsiteX39" fmla="*/ 1953490 w 4049506"/>
              <a:gd name="connsiteY39" fmla="*/ 3290326 h 3650544"/>
              <a:gd name="connsiteX40" fmla="*/ 1981200 w 4049506"/>
              <a:gd name="connsiteY40" fmla="*/ 3498144 h 3650544"/>
              <a:gd name="connsiteX41" fmla="*/ 2036618 w 4049506"/>
              <a:gd name="connsiteY41" fmla="*/ 3581271 h 3650544"/>
              <a:gd name="connsiteX42" fmla="*/ 2092036 w 4049506"/>
              <a:gd name="connsiteY42" fmla="*/ 3595126 h 3650544"/>
              <a:gd name="connsiteX43" fmla="*/ 2133600 w 4049506"/>
              <a:gd name="connsiteY43" fmla="*/ 3622835 h 3650544"/>
              <a:gd name="connsiteX44" fmla="*/ 2230581 w 4049506"/>
              <a:gd name="connsiteY44" fmla="*/ 3636690 h 3650544"/>
              <a:gd name="connsiteX45" fmla="*/ 2272145 w 4049506"/>
              <a:gd name="connsiteY45" fmla="*/ 3650544 h 3650544"/>
              <a:gd name="connsiteX46" fmla="*/ 2313709 w 4049506"/>
              <a:gd name="connsiteY46" fmla="*/ 3636690 h 3650544"/>
              <a:gd name="connsiteX47" fmla="*/ 2341418 w 4049506"/>
              <a:gd name="connsiteY47" fmla="*/ 3608980 h 3650544"/>
              <a:gd name="connsiteX48" fmla="*/ 2396836 w 4049506"/>
              <a:gd name="connsiteY48" fmla="*/ 3595126 h 3650544"/>
              <a:gd name="connsiteX49" fmla="*/ 2452254 w 4049506"/>
              <a:gd name="connsiteY49" fmla="*/ 3539708 h 3650544"/>
              <a:gd name="connsiteX50" fmla="*/ 2493818 w 4049506"/>
              <a:gd name="connsiteY50" fmla="*/ 3456580 h 3650544"/>
              <a:gd name="connsiteX51" fmla="*/ 2507672 w 4049506"/>
              <a:gd name="connsiteY51" fmla="*/ 3290326 h 3650544"/>
              <a:gd name="connsiteX52" fmla="*/ 2535381 w 4049506"/>
              <a:gd name="connsiteY52" fmla="*/ 3096362 h 3650544"/>
              <a:gd name="connsiteX53" fmla="*/ 2549236 w 4049506"/>
              <a:gd name="connsiteY53" fmla="*/ 3054799 h 3650544"/>
              <a:gd name="connsiteX54" fmla="*/ 2535381 w 4049506"/>
              <a:gd name="connsiteY54" fmla="*/ 2930108 h 3650544"/>
              <a:gd name="connsiteX55" fmla="*/ 2521527 w 4049506"/>
              <a:gd name="connsiteY55" fmla="*/ 2888544 h 3650544"/>
              <a:gd name="connsiteX56" fmla="*/ 2507672 w 4049506"/>
              <a:gd name="connsiteY56" fmla="*/ 2819271 h 3650544"/>
              <a:gd name="connsiteX57" fmla="*/ 2493818 w 4049506"/>
              <a:gd name="connsiteY57" fmla="*/ 2459053 h 3650544"/>
              <a:gd name="connsiteX58" fmla="*/ 2521527 w 4049506"/>
              <a:gd name="connsiteY58" fmla="*/ 2098835 h 3650544"/>
              <a:gd name="connsiteX59" fmla="*/ 2507672 w 4049506"/>
              <a:gd name="connsiteY59" fmla="*/ 1752471 h 3650544"/>
              <a:gd name="connsiteX60" fmla="*/ 2493818 w 4049506"/>
              <a:gd name="connsiteY60" fmla="*/ 1710908 h 3650544"/>
              <a:gd name="connsiteX61" fmla="*/ 2479963 w 4049506"/>
              <a:gd name="connsiteY61" fmla="*/ 1641635 h 3650544"/>
              <a:gd name="connsiteX62" fmla="*/ 2479963 w 4049506"/>
              <a:gd name="connsiteY62" fmla="*/ 1364544 h 3650544"/>
              <a:gd name="connsiteX63" fmla="*/ 2507672 w 4049506"/>
              <a:gd name="connsiteY63" fmla="*/ 741090 h 3650544"/>
              <a:gd name="connsiteX64" fmla="*/ 2521527 w 4049506"/>
              <a:gd name="connsiteY64" fmla="*/ 533271 h 3650544"/>
              <a:gd name="connsiteX65" fmla="*/ 2535381 w 4049506"/>
              <a:gd name="connsiteY65" fmla="*/ 477853 h 3650544"/>
              <a:gd name="connsiteX66" fmla="*/ 2549236 w 4049506"/>
              <a:gd name="connsiteY66" fmla="*/ 380871 h 3650544"/>
              <a:gd name="connsiteX67" fmla="*/ 2576945 w 4049506"/>
              <a:gd name="connsiteY67" fmla="*/ 339308 h 3650544"/>
              <a:gd name="connsiteX68" fmla="*/ 2618509 w 4049506"/>
              <a:gd name="connsiteY68" fmla="*/ 256180 h 3650544"/>
              <a:gd name="connsiteX69" fmla="*/ 2660072 w 4049506"/>
              <a:gd name="connsiteY69" fmla="*/ 228471 h 3650544"/>
              <a:gd name="connsiteX70" fmla="*/ 2687781 w 4049506"/>
              <a:gd name="connsiteY70" fmla="*/ 145344 h 3650544"/>
              <a:gd name="connsiteX71" fmla="*/ 2729345 w 4049506"/>
              <a:gd name="connsiteY71" fmla="*/ 117635 h 3650544"/>
              <a:gd name="connsiteX72" fmla="*/ 2909454 w 4049506"/>
              <a:gd name="connsiteY72" fmla="*/ 76071 h 3650544"/>
              <a:gd name="connsiteX73" fmla="*/ 2951018 w 4049506"/>
              <a:gd name="connsiteY73" fmla="*/ 62217 h 3650544"/>
              <a:gd name="connsiteX74" fmla="*/ 3034145 w 4049506"/>
              <a:gd name="connsiteY74" fmla="*/ 89926 h 3650544"/>
              <a:gd name="connsiteX75" fmla="*/ 3103418 w 4049506"/>
              <a:gd name="connsiteY75" fmla="*/ 76071 h 3650544"/>
              <a:gd name="connsiteX76" fmla="*/ 3269672 w 4049506"/>
              <a:gd name="connsiteY76" fmla="*/ 103780 h 3650544"/>
              <a:gd name="connsiteX77" fmla="*/ 3449781 w 4049506"/>
              <a:gd name="connsiteY77" fmla="*/ 145344 h 3650544"/>
              <a:gd name="connsiteX78" fmla="*/ 3491345 w 4049506"/>
              <a:gd name="connsiteY78" fmla="*/ 173053 h 3650544"/>
              <a:gd name="connsiteX79" fmla="*/ 3560618 w 4049506"/>
              <a:gd name="connsiteY79" fmla="*/ 256180 h 3650544"/>
              <a:gd name="connsiteX80" fmla="*/ 3657600 w 4049506"/>
              <a:gd name="connsiteY80" fmla="*/ 353162 h 3650544"/>
              <a:gd name="connsiteX81" fmla="*/ 3699163 w 4049506"/>
              <a:gd name="connsiteY81" fmla="*/ 380871 h 3650544"/>
              <a:gd name="connsiteX82" fmla="*/ 3740727 w 4049506"/>
              <a:gd name="connsiteY82" fmla="*/ 463999 h 3650544"/>
              <a:gd name="connsiteX83" fmla="*/ 3782290 w 4049506"/>
              <a:gd name="connsiteY83" fmla="*/ 491708 h 3650544"/>
              <a:gd name="connsiteX84" fmla="*/ 3810000 w 4049506"/>
              <a:gd name="connsiteY84" fmla="*/ 519417 h 3650544"/>
              <a:gd name="connsiteX85" fmla="*/ 3823854 w 4049506"/>
              <a:gd name="connsiteY85" fmla="*/ 574835 h 3650544"/>
              <a:gd name="connsiteX86" fmla="*/ 3865418 w 4049506"/>
              <a:gd name="connsiteY86" fmla="*/ 657962 h 3650544"/>
              <a:gd name="connsiteX87" fmla="*/ 3906981 w 4049506"/>
              <a:gd name="connsiteY87" fmla="*/ 685671 h 3650544"/>
              <a:gd name="connsiteX88" fmla="*/ 3920836 w 4049506"/>
              <a:gd name="connsiteY88" fmla="*/ 727235 h 3650544"/>
              <a:gd name="connsiteX89" fmla="*/ 3962400 w 4049506"/>
              <a:gd name="connsiteY89" fmla="*/ 810362 h 3650544"/>
              <a:gd name="connsiteX90" fmla="*/ 3976254 w 4049506"/>
              <a:gd name="connsiteY90" fmla="*/ 921199 h 3650544"/>
              <a:gd name="connsiteX91" fmla="*/ 3990109 w 4049506"/>
              <a:gd name="connsiteY91" fmla="*/ 962762 h 3650544"/>
              <a:gd name="connsiteX92" fmla="*/ 4017818 w 4049506"/>
              <a:gd name="connsiteY92" fmla="*/ 1322980 h 3650544"/>
              <a:gd name="connsiteX93" fmla="*/ 4031672 w 4049506"/>
              <a:gd name="connsiteY93" fmla="*/ 1406108 h 3650544"/>
              <a:gd name="connsiteX94" fmla="*/ 4045527 w 4049506"/>
              <a:gd name="connsiteY94" fmla="*/ 1461526 h 3650544"/>
              <a:gd name="connsiteX95" fmla="*/ 4045527 w 4049506"/>
              <a:gd name="connsiteY95" fmla="*/ 1807890 h 3650544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249381 w 4047295"/>
              <a:gd name="connsiteY2" fmla="*/ 361508 h 3631181"/>
              <a:gd name="connsiteX3" fmla="*/ 332509 w 4047295"/>
              <a:gd name="connsiteY3" fmla="*/ 389217 h 3631181"/>
              <a:gd name="connsiteX4" fmla="*/ 401781 w 4047295"/>
              <a:gd name="connsiteY4" fmla="*/ 444636 h 3631181"/>
              <a:gd name="connsiteX5" fmla="*/ 484909 w 4047295"/>
              <a:gd name="connsiteY5" fmla="*/ 458490 h 3631181"/>
              <a:gd name="connsiteX6" fmla="*/ 540327 w 4047295"/>
              <a:gd name="connsiteY6" fmla="*/ 472345 h 3631181"/>
              <a:gd name="connsiteX7" fmla="*/ 665018 w 4047295"/>
              <a:gd name="connsiteY7" fmla="*/ 444636 h 3631181"/>
              <a:gd name="connsiteX8" fmla="*/ 706581 w 4047295"/>
              <a:gd name="connsiteY8" fmla="*/ 416927 h 3631181"/>
              <a:gd name="connsiteX9" fmla="*/ 762000 w 4047295"/>
              <a:gd name="connsiteY9" fmla="*/ 347654 h 3631181"/>
              <a:gd name="connsiteX10" fmla="*/ 845127 w 4047295"/>
              <a:gd name="connsiteY10" fmla="*/ 319945 h 3631181"/>
              <a:gd name="connsiteX11" fmla="*/ 886690 w 4047295"/>
              <a:gd name="connsiteY11" fmla="*/ 306090 h 3631181"/>
              <a:gd name="connsiteX12" fmla="*/ 955963 w 4047295"/>
              <a:gd name="connsiteY12" fmla="*/ 292236 h 3631181"/>
              <a:gd name="connsiteX13" fmla="*/ 1039090 w 4047295"/>
              <a:gd name="connsiteY13" fmla="*/ 264527 h 3631181"/>
              <a:gd name="connsiteX14" fmla="*/ 1066800 w 4047295"/>
              <a:gd name="connsiteY14" fmla="*/ 236817 h 3631181"/>
              <a:gd name="connsiteX15" fmla="*/ 1122218 w 4047295"/>
              <a:gd name="connsiteY15" fmla="*/ 153690 h 3631181"/>
              <a:gd name="connsiteX16" fmla="*/ 1163781 w 4047295"/>
              <a:gd name="connsiteY16" fmla="*/ 139836 h 3631181"/>
              <a:gd name="connsiteX17" fmla="*/ 1219200 w 4047295"/>
              <a:gd name="connsiteY17" fmla="*/ 70563 h 3631181"/>
              <a:gd name="connsiteX18" fmla="*/ 1274618 w 4047295"/>
              <a:gd name="connsiteY18" fmla="*/ 56708 h 3631181"/>
              <a:gd name="connsiteX19" fmla="*/ 1468581 w 4047295"/>
              <a:gd name="connsiteY19" fmla="*/ 15145 h 3631181"/>
              <a:gd name="connsiteX20" fmla="*/ 1482436 w 4047295"/>
              <a:gd name="connsiteY20" fmla="*/ 56708 h 3631181"/>
              <a:gd name="connsiteX21" fmla="*/ 1551709 w 4047295"/>
              <a:gd name="connsiteY21" fmla="*/ 42854 h 3631181"/>
              <a:gd name="connsiteX22" fmla="*/ 1634836 w 4047295"/>
              <a:gd name="connsiteY22" fmla="*/ 70563 h 3631181"/>
              <a:gd name="connsiteX23" fmla="*/ 1731818 w 4047295"/>
              <a:gd name="connsiteY23" fmla="*/ 98272 h 3631181"/>
              <a:gd name="connsiteX24" fmla="*/ 1759527 w 4047295"/>
              <a:gd name="connsiteY24" fmla="*/ 181399 h 3631181"/>
              <a:gd name="connsiteX25" fmla="*/ 1773381 w 4047295"/>
              <a:gd name="connsiteY25" fmla="*/ 222963 h 3631181"/>
              <a:gd name="connsiteX26" fmla="*/ 1814945 w 4047295"/>
              <a:gd name="connsiteY26" fmla="*/ 264527 h 3631181"/>
              <a:gd name="connsiteX27" fmla="*/ 1856509 w 4047295"/>
              <a:gd name="connsiteY27" fmla="*/ 389217 h 3631181"/>
              <a:gd name="connsiteX28" fmla="*/ 1870363 w 4047295"/>
              <a:gd name="connsiteY28" fmla="*/ 430781 h 3631181"/>
              <a:gd name="connsiteX29" fmla="*/ 1884218 w 4047295"/>
              <a:gd name="connsiteY29" fmla="*/ 818708 h 3631181"/>
              <a:gd name="connsiteX30" fmla="*/ 1898072 w 4047295"/>
              <a:gd name="connsiteY30" fmla="*/ 860272 h 3631181"/>
              <a:gd name="connsiteX31" fmla="*/ 1911927 w 4047295"/>
              <a:gd name="connsiteY31" fmla="*/ 915690 h 3631181"/>
              <a:gd name="connsiteX32" fmla="*/ 1939636 w 4047295"/>
              <a:gd name="connsiteY32" fmla="*/ 998817 h 3631181"/>
              <a:gd name="connsiteX33" fmla="*/ 1911927 w 4047295"/>
              <a:gd name="connsiteY33" fmla="*/ 1095799 h 3631181"/>
              <a:gd name="connsiteX34" fmla="*/ 1884218 w 4047295"/>
              <a:gd name="connsiteY34" fmla="*/ 1137363 h 3631181"/>
              <a:gd name="connsiteX35" fmla="*/ 1898072 w 4047295"/>
              <a:gd name="connsiteY35" fmla="*/ 2744490 h 3631181"/>
              <a:gd name="connsiteX36" fmla="*/ 1911927 w 4047295"/>
              <a:gd name="connsiteY36" fmla="*/ 2799908 h 3631181"/>
              <a:gd name="connsiteX37" fmla="*/ 1925781 w 4047295"/>
              <a:gd name="connsiteY37" fmla="*/ 3187836 h 3631181"/>
              <a:gd name="connsiteX38" fmla="*/ 1953490 w 4047295"/>
              <a:gd name="connsiteY38" fmla="*/ 3270963 h 3631181"/>
              <a:gd name="connsiteX39" fmla="*/ 1981200 w 4047295"/>
              <a:gd name="connsiteY39" fmla="*/ 3478781 h 3631181"/>
              <a:gd name="connsiteX40" fmla="*/ 2036618 w 4047295"/>
              <a:gd name="connsiteY40" fmla="*/ 3561908 h 3631181"/>
              <a:gd name="connsiteX41" fmla="*/ 2092036 w 4047295"/>
              <a:gd name="connsiteY41" fmla="*/ 3575763 h 3631181"/>
              <a:gd name="connsiteX42" fmla="*/ 2133600 w 4047295"/>
              <a:gd name="connsiteY42" fmla="*/ 3603472 h 3631181"/>
              <a:gd name="connsiteX43" fmla="*/ 2230581 w 4047295"/>
              <a:gd name="connsiteY43" fmla="*/ 3617327 h 3631181"/>
              <a:gd name="connsiteX44" fmla="*/ 2272145 w 4047295"/>
              <a:gd name="connsiteY44" fmla="*/ 3631181 h 3631181"/>
              <a:gd name="connsiteX45" fmla="*/ 2313709 w 4047295"/>
              <a:gd name="connsiteY45" fmla="*/ 3617327 h 3631181"/>
              <a:gd name="connsiteX46" fmla="*/ 2341418 w 4047295"/>
              <a:gd name="connsiteY46" fmla="*/ 3589617 h 3631181"/>
              <a:gd name="connsiteX47" fmla="*/ 2396836 w 4047295"/>
              <a:gd name="connsiteY47" fmla="*/ 3575763 h 3631181"/>
              <a:gd name="connsiteX48" fmla="*/ 2452254 w 4047295"/>
              <a:gd name="connsiteY48" fmla="*/ 3520345 h 3631181"/>
              <a:gd name="connsiteX49" fmla="*/ 2493818 w 4047295"/>
              <a:gd name="connsiteY49" fmla="*/ 3437217 h 3631181"/>
              <a:gd name="connsiteX50" fmla="*/ 2507672 w 4047295"/>
              <a:gd name="connsiteY50" fmla="*/ 3270963 h 3631181"/>
              <a:gd name="connsiteX51" fmla="*/ 2535381 w 4047295"/>
              <a:gd name="connsiteY51" fmla="*/ 3076999 h 3631181"/>
              <a:gd name="connsiteX52" fmla="*/ 2549236 w 4047295"/>
              <a:gd name="connsiteY52" fmla="*/ 3035436 h 3631181"/>
              <a:gd name="connsiteX53" fmla="*/ 2535381 w 4047295"/>
              <a:gd name="connsiteY53" fmla="*/ 2910745 h 3631181"/>
              <a:gd name="connsiteX54" fmla="*/ 2521527 w 4047295"/>
              <a:gd name="connsiteY54" fmla="*/ 2869181 h 3631181"/>
              <a:gd name="connsiteX55" fmla="*/ 2507672 w 4047295"/>
              <a:gd name="connsiteY55" fmla="*/ 2799908 h 3631181"/>
              <a:gd name="connsiteX56" fmla="*/ 2493818 w 4047295"/>
              <a:gd name="connsiteY56" fmla="*/ 2439690 h 3631181"/>
              <a:gd name="connsiteX57" fmla="*/ 2521527 w 4047295"/>
              <a:gd name="connsiteY57" fmla="*/ 2079472 h 3631181"/>
              <a:gd name="connsiteX58" fmla="*/ 2507672 w 4047295"/>
              <a:gd name="connsiteY58" fmla="*/ 1733108 h 3631181"/>
              <a:gd name="connsiteX59" fmla="*/ 2493818 w 4047295"/>
              <a:gd name="connsiteY59" fmla="*/ 1691545 h 3631181"/>
              <a:gd name="connsiteX60" fmla="*/ 2479963 w 4047295"/>
              <a:gd name="connsiteY60" fmla="*/ 1622272 h 3631181"/>
              <a:gd name="connsiteX61" fmla="*/ 2479963 w 4047295"/>
              <a:gd name="connsiteY61" fmla="*/ 1345181 h 3631181"/>
              <a:gd name="connsiteX62" fmla="*/ 2507672 w 4047295"/>
              <a:gd name="connsiteY62" fmla="*/ 721727 h 3631181"/>
              <a:gd name="connsiteX63" fmla="*/ 2521527 w 4047295"/>
              <a:gd name="connsiteY63" fmla="*/ 513908 h 3631181"/>
              <a:gd name="connsiteX64" fmla="*/ 2535381 w 4047295"/>
              <a:gd name="connsiteY64" fmla="*/ 458490 h 3631181"/>
              <a:gd name="connsiteX65" fmla="*/ 2549236 w 4047295"/>
              <a:gd name="connsiteY65" fmla="*/ 361508 h 3631181"/>
              <a:gd name="connsiteX66" fmla="*/ 2576945 w 4047295"/>
              <a:gd name="connsiteY66" fmla="*/ 319945 h 3631181"/>
              <a:gd name="connsiteX67" fmla="*/ 2618509 w 4047295"/>
              <a:gd name="connsiteY67" fmla="*/ 236817 h 3631181"/>
              <a:gd name="connsiteX68" fmla="*/ 2660072 w 4047295"/>
              <a:gd name="connsiteY68" fmla="*/ 209108 h 3631181"/>
              <a:gd name="connsiteX69" fmla="*/ 2687781 w 4047295"/>
              <a:gd name="connsiteY69" fmla="*/ 125981 h 3631181"/>
              <a:gd name="connsiteX70" fmla="*/ 2729345 w 4047295"/>
              <a:gd name="connsiteY70" fmla="*/ 98272 h 3631181"/>
              <a:gd name="connsiteX71" fmla="*/ 2909454 w 4047295"/>
              <a:gd name="connsiteY71" fmla="*/ 56708 h 3631181"/>
              <a:gd name="connsiteX72" fmla="*/ 2951018 w 4047295"/>
              <a:gd name="connsiteY72" fmla="*/ 42854 h 3631181"/>
              <a:gd name="connsiteX73" fmla="*/ 3034145 w 4047295"/>
              <a:gd name="connsiteY73" fmla="*/ 70563 h 3631181"/>
              <a:gd name="connsiteX74" fmla="*/ 3103418 w 4047295"/>
              <a:gd name="connsiteY74" fmla="*/ 56708 h 3631181"/>
              <a:gd name="connsiteX75" fmla="*/ 3269672 w 4047295"/>
              <a:gd name="connsiteY75" fmla="*/ 84417 h 3631181"/>
              <a:gd name="connsiteX76" fmla="*/ 3449781 w 4047295"/>
              <a:gd name="connsiteY76" fmla="*/ 125981 h 3631181"/>
              <a:gd name="connsiteX77" fmla="*/ 3491345 w 4047295"/>
              <a:gd name="connsiteY77" fmla="*/ 153690 h 3631181"/>
              <a:gd name="connsiteX78" fmla="*/ 3560618 w 4047295"/>
              <a:gd name="connsiteY78" fmla="*/ 236817 h 3631181"/>
              <a:gd name="connsiteX79" fmla="*/ 3657600 w 4047295"/>
              <a:gd name="connsiteY79" fmla="*/ 333799 h 3631181"/>
              <a:gd name="connsiteX80" fmla="*/ 3699163 w 4047295"/>
              <a:gd name="connsiteY80" fmla="*/ 361508 h 3631181"/>
              <a:gd name="connsiteX81" fmla="*/ 3740727 w 4047295"/>
              <a:gd name="connsiteY81" fmla="*/ 444636 h 3631181"/>
              <a:gd name="connsiteX82" fmla="*/ 3782290 w 4047295"/>
              <a:gd name="connsiteY82" fmla="*/ 472345 h 3631181"/>
              <a:gd name="connsiteX83" fmla="*/ 3810000 w 4047295"/>
              <a:gd name="connsiteY83" fmla="*/ 500054 h 3631181"/>
              <a:gd name="connsiteX84" fmla="*/ 3823854 w 4047295"/>
              <a:gd name="connsiteY84" fmla="*/ 555472 h 3631181"/>
              <a:gd name="connsiteX85" fmla="*/ 3865418 w 4047295"/>
              <a:gd name="connsiteY85" fmla="*/ 638599 h 3631181"/>
              <a:gd name="connsiteX86" fmla="*/ 3906981 w 4047295"/>
              <a:gd name="connsiteY86" fmla="*/ 666308 h 3631181"/>
              <a:gd name="connsiteX87" fmla="*/ 3920836 w 4047295"/>
              <a:gd name="connsiteY87" fmla="*/ 707872 h 3631181"/>
              <a:gd name="connsiteX88" fmla="*/ 3962400 w 4047295"/>
              <a:gd name="connsiteY88" fmla="*/ 790999 h 3631181"/>
              <a:gd name="connsiteX89" fmla="*/ 3976254 w 4047295"/>
              <a:gd name="connsiteY89" fmla="*/ 901836 h 3631181"/>
              <a:gd name="connsiteX90" fmla="*/ 3990109 w 4047295"/>
              <a:gd name="connsiteY90" fmla="*/ 943399 h 3631181"/>
              <a:gd name="connsiteX91" fmla="*/ 4017818 w 4047295"/>
              <a:gd name="connsiteY91" fmla="*/ 1303617 h 3631181"/>
              <a:gd name="connsiteX92" fmla="*/ 4031672 w 4047295"/>
              <a:gd name="connsiteY92" fmla="*/ 1386745 h 3631181"/>
              <a:gd name="connsiteX93" fmla="*/ 4045527 w 4047295"/>
              <a:gd name="connsiteY93" fmla="*/ 1442163 h 3631181"/>
              <a:gd name="connsiteX94" fmla="*/ 4045527 w 4047295"/>
              <a:gd name="connsiteY94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401781 w 4047295"/>
              <a:gd name="connsiteY3" fmla="*/ 444636 h 3631181"/>
              <a:gd name="connsiteX4" fmla="*/ 484909 w 4047295"/>
              <a:gd name="connsiteY4" fmla="*/ 458490 h 3631181"/>
              <a:gd name="connsiteX5" fmla="*/ 540327 w 4047295"/>
              <a:gd name="connsiteY5" fmla="*/ 472345 h 3631181"/>
              <a:gd name="connsiteX6" fmla="*/ 665018 w 4047295"/>
              <a:gd name="connsiteY6" fmla="*/ 444636 h 3631181"/>
              <a:gd name="connsiteX7" fmla="*/ 706581 w 4047295"/>
              <a:gd name="connsiteY7" fmla="*/ 416927 h 3631181"/>
              <a:gd name="connsiteX8" fmla="*/ 762000 w 4047295"/>
              <a:gd name="connsiteY8" fmla="*/ 347654 h 3631181"/>
              <a:gd name="connsiteX9" fmla="*/ 845127 w 4047295"/>
              <a:gd name="connsiteY9" fmla="*/ 319945 h 3631181"/>
              <a:gd name="connsiteX10" fmla="*/ 886690 w 4047295"/>
              <a:gd name="connsiteY10" fmla="*/ 306090 h 3631181"/>
              <a:gd name="connsiteX11" fmla="*/ 955963 w 4047295"/>
              <a:gd name="connsiteY11" fmla="*/ 292236 h 3631181"/>
              <a:gd name="connsiteX12" fmla="*/ 1039090 w 4047295"/>
              <a:gd name="connsiteY12" fmla="*/ 264527 h 3631181"/>
              <a:gd name="connsiteX13" fmla="*/ 1066800 w 4047295"/>
              <a:gd name="connsiteY13" fmla="*/ 236817 h 3631181"/>
              <a:gd name="connsiteX14" fmla="*/ 1122218 w 4047295"/>
              <a:gd name="connsiteY14" fmla="*/ 153690 h 3631181"/>
              <a:gd name="connsiteX15" fmla="*/ 1163781 w 4047295"/>
              <a:gd name="connsiteY15" fmla="*/ 139836 h 3631181"/>
              <a:gd name="connsiteX16" fmla="*/ 1219200 w 4047295"/>
              <a:gd name="connsiteY16" fmla="*/ 70563 h 3631181"/>
              <a:gd name="connsiteX17" fmla="*/ 1274618 w 4047295"/>
              <a:gd name="connsiteY17" fmla="*/ 56708 h 3631181"/>
              <a:gd name="connsiteX18" fmla="*/ 1468581 w 4047295"/>
              <a:gd name="connsiteY18" fmla="*/ 15145 h 3631181"/>
              <a:gd name="connsiteX19" fmla="*/ 1482436 w 4047295"/>
              <a:gd name="connsiteY19" fmla="*/ 56708 h 3631181"/>
              <a:gd name="connsiteX20" fmla="*/ 1551709 w 4047295"/>
              <a:gd name="connsiteY20" fmla="*/ 42854 h 3631181"/>
              <a:gd name="connsiteX21" fmla="*/ 1634836 w 4047295"/>
              <a:gd name="connsiteY21" fmla="*/ 70563 h 3631181"/>
              <a:gd name="connsiteX22" fmla="*/ 1731818 w 4047295"/>
              <a:gd name="connsiteY22" fmla="*/ 98272 h 3631181"/>
              <a:gd name="connsiteX23" fmla="*/ 1759527 w 4047295"/>
              <a:gd name="connsiteY23" fmla="*/ 181399 h 3631181"/>
              <a:gd name="connsiteX24" fmla="*/ 1773381 w 4047295"/>
              <a:gd name="connsiteY24" fmla="*/ 222963 h 3631181"/>
              <a:gd name="connsiteX25" fmla="*/ 1814945 w 4047295"/>
              <a:gd name="connsiteY25" fmla="*/ 264527 h 3631181"/>
              <a:gd name="connsiteX26" fmla="*/ 1856509 w 4047295"/>
              <a:gd name="connsiteY26" fmla="*/ 389217 h 3631181"/>
              <a:gd name="connsiteX27" fmla="*/ 1870363 w 4047295"/>
              <a:gd name="connsiteY27" fmla="*/ 430781 h 3631181"/>
              <a:gd name="connsiteX28" fmla="*/ 1884218 w 4047295"/>
              <a:gd name="connsiteY28" fmla="*/ 818708 h 3631181"/>
              <a:gd name="connsiteX29" fmla="*/ 1898072 w 4047295"/>
              <a:gd name="connsiteY29" fmla="*/ 860272 h 3631181"/>
              <a:gd name="connsiteX30" fmla="*/ 1911927 w 4047295"/>
              <a:gd name="connsiteY30" fmla="*/ 915690 h 3631181"/>
              <a:gd name="connsiteX31" fmla="*/ 1939636 w 4047295"/>
              <a:gd name="connsiteY31" fmla="*/ 998817 h 3631181"/>
              <a:gd name="connsiteX32" fmla="*/ 1911927 w 4047295"/>
              <a:gd name="connsiteY32" fmla="*/ 1095799 h 3631181"/>
              <a:gd name="connsiteX33" fmla="*/ 1884218 w 4047295"/>
              <a:gd name="connsiteY33" fmla="*/ 1137363 h 3631181"/>
              <a:gd name="connsiteX34" fmla="*/ 1898072 w 4047295"/>
              <a:gd name="connsiteY34" fmla="*/ 2744490 h 3631181"/>
              <a:gd name="connsiteX35" fmla="*/ 1911927 w 4047295"/>
              <a:gd name="connsiteY35" fmla="*/ 2799908 h 3631181"/>
              <a:gd name="connsiteX36" fmla="*/ 1925781 w 4047295"/>
              <a:gd name="connsiteY36" fmla="*/ 3187836 h 3631181"/>
              <a:gd name="connsiteX37" fmla="*/ 1953490 w 4047295"/>
              <a:gd name="connsiteY37" fmla="*/ 3270963 h 3631181"/>
              <a:gd name="connsiteX38" fmla="*/ 1981200 w 4047295"/>
              <a:gd name="connsiteY38" fmla="*/ 3478781 h 3631181"/>
              <a:gd name="connsiteX39" fmla="*/ 2036618 w 4047295"/>
              <a:gd name="connsiteY39" fmla="*/ 3561908 h 3631181"/>
              <a:gd name="connsiteX40" fmla="*/ 2092036 w 4047295"/>
              <a:gd name="connsiteY40" fmla="*/ 3575763 h 3631181"/>
              <a:gd name="connsiteX41" fmla="*/ 2133600 w 4047295"/>
              <a:gd name="connsiteY41" fmla="*/ 3603472 h 3631181"/>
              <a:gd name="connsiteX42" fmla="*/ 2230581 w 4047295"/>
              <a:gd name="connsiteY42" fmla="*/ 3617327 h 3631181"/>
              <a:gd name="connsiteX43" fmla="*/ 2272145 w 4047295"/>
              <a:gd name="connsiteY43" fmla="*/ 3631181 h 3631181"/>
              <a:gd name="connsiteX44" fmla="*/ 2313709 w 4047295"/>
              <a:gd name="connsiteY44" fmla="*/ 3617327 h 3631181"/>
              <a:gd name="connsiteX45" fmla="*/ 2341418 w 4047295"/>
              <a:gd name="connsiteY45" fmla="*/ 3589617 h 3631181"/>
              <a:gd name="connsiteX46" fmla="*/ 2396836 w 4047295"/>
              <a:gd name="connsiteY46" fmla="*/ 3575763 h 3631181"/>
              <a:gd name="connsiteX47" fmla="*/ 2452254 w 4047295"/>
              <a:gd name="connsiteY47" fmla="*/ 3520345 h 3631181"/>
              <a:gd name="connsiteX48" fmla="*/ 2493818 w 4047295"/>
              <a:gd name="connsiteY48" fmla="*/ 3437217 h 3631181"/>
              <a:gd name="connsiteX49" fmla="*/ 2507672 w 4047295"/>
              <a:gd name="connsiteY49" fmla="*/ 3270963 h 3631181"/>
              <a:gd name="connsiteX50" fmla="*/ 2535381 w 4047295"/>
              <a:gd name="connsiteY50" fmla="*/ 3076999 h 3631181"/>
              <a:gd name="connsiteX51" fmla="*/ 2549236 w 4047295"/>
              <a:gd name="connsiteY51" fmla="*/ 3035436 h 3631181"/>
              <a:gd name="connsiteX52" fmla="*/ 2535381 w 4047295"/>
              <a:gd name="connsiteY52" fmla="*/ 2910745 h 3631181"/>
              <a:gd name="connsiteX53" fmla="*/ 2521527 w 4047295"/>
              <a:gd name="connsiteY53" fmla="*/ 2869181 h 3631181"/>
              <a:gd name="connsiteX54" fmla="*/ 2507672 w 4047295"/>
              <a:gd name="connsiteY54" fmla="*/ 2799908 h 3631181"/>
              <a:gd name="connsiteX55" fmla="*/ 2493818 w 4047295"/>
              <a:gd name="connsiteY55" fmla="*/ 2439690 h 3631181"/>
              <a:gd name="connsiteX56" fmla="*/ 2521527 w 4047295"/>
              <a:gd name="connsiteY56" fmla="*/ 2079472 h 3631181"/>
              <a:gd name="connsiteX57" fmla="*/ 2507672 w 4047295"/>
              <a:gd name="connsiteY57" fmla="*/ 1733108 h 3631181"/>
              <a:gd name="connsiteX58" fmla="*/ 2493818 w 4047295"/>
              <a:gd name="connsiteY58" fmla="*/ 1691545 h 3631181"/>
              <a:gd name="connsiteX59" fmla="*/ 2479963 w 4047295"/>
              <a:gd name="connsiteY59" fmla="*/ 1622272 h 3631181"/>
              <a:gd name="connsiteX60" fmla="*/ 2479963 w 4047295"/>
              <a:gd name="connsiteY60" fmla="*/ 1345181 h 3631181"/>
              <a:gd name="connsiteX61" fmla="*/ 2507672 w 4047295"/>
              <a:gd name="connsiteY61" fmla="*/ 721727 h 3631181"/>
              <a:gd name="connsiteX62" fmla="*/ 2521527 w 4047295"/>
              <a:gd name="connsiteY62" fmla="*/ 513908 h 3631181"/>
              <a:gd name="connsiteX63" fmla="*/ 2535381 w 4047295"/>
              <a:gd name="connsiteY63" fmla="*/ 458490 h 3631181"/>
              <a:gd name="connsiteX64" fmla="*/ 2549236 w 4047295"/>
              <a:gd name="connsiteY64" fmla="*/ 361508 h 3631181"/>
              <a:gd name="connsiteX65" fmla="*/ 2576945 w 4047295"/>
              <a:gd name="connsiteY65" fmla="*/ 319945 h 3631181"/>
              <a:gd name="connsiteX66" fmla="*/ 2618509 w 4047295"/>
              <a:gd name="connsiteY66" fmla="*/ 236817 h 3631181"/>
              <a:gd name="connsiteX67" fmla="*/ 2660072 w 4047295"/>
              <a:gd name="connsiteY67" fmla="*/ 209108 h 3631181"/>
              <a:gd name="connsiteX68" fmla="*/ 2687781 w 4047295"/>
              <a:gd name="connsiteY68" fmla="*/ 125981 h 3631181"/>
              <a:gd name="connsiteX69" fmla="*/ 2729345 w 4047295"/>
              <a:gd name="connsiteY69" fmla="*/ 98272 h 3631181"/>
              <a:gd name="connsiteX70" fmla="*/ 2909454 w 4047295"/>
              <a:gd name="connsiteY70" fmla="*/ 56708 h 3631181"/>
              <a:gd name="connsiteX71" fmla="*/ 2951018 w 4047295"/>
              <a:gd name="connsiteY71" fmla="*/ 42854 h 3631181"/>
              <a:gd name="connsiteX72" fmla="*/ 3034145 w 4047295"/>
              <a:gd name="connsiteY72" fmla="*/ 70563 h 3631181"/>
              <a:gd name="connsiteX73" fmla="*/ 3103418 w 4047295"/>
              <a:gd name="connsiteY73" fmla="*/ 56708 h 3631181"/>
              <a:gd name="connsiteX74" fmla="*/ 3269672 w 4047295"/>
              <a:gd name="connsiteY74" fmla="*/ 84417 h 3631181"/>
              <a:gd name="connsiteX75" fmla="*/ 3449781 w 4047295"/>
              <a:gd name="connsiteY75" fmla="*/ 125981 h 3631181"/>
              <a:gd name="connsiteX76" fmla="*/ 3491345 w 4047295"/>
              <a:gd name="connsiteY76" fmla="*/ 153690 h 3631181"/>
              <a:gd name="connsiteX77" fmla="*/ 3560618 w 4047295"/>
              <a:gd name="connsiteY77" fmla="*/ 236817 h 3631181"/>
              <a:gd name="connsiteX78" fmla="*/ 3657600 w 4047295"/>
              <a:gd name="connsiteY78" fmla="*/ 333799 h 3631181"/>
              <a:gd name="connsiteX79" fmla="*/ 3699163 w 4047295"/>
              <a:gd name="connsiteY79" fmla="*/ 361508 h 3631181"/>
              <a:gd name="connsiteX80" fmla="*/ 3740727 w 4047295"/>
              <a:gd name="connsiteY80" fmla="*/ 444636 h 3631181"/>
              <a:gd name="connsiteX81" fmla="*/ 3782290 w 4047295"/>
              <a:gd name="connsiteY81" fmla="*/ 472345 h 3631181"/>
              <a:gd name="connsiteX82" fmla="*/ 3810000 w 4047295"/>
              <a:gd name="connsiteY82" fmla="*/ 500054 h 3631181"/>
              <a:gd name="connsiteX83" fmla="*/ 3823854 w 4047295"/>
              <a:gd name="connsiteY83" fmla="*/ 555472 h 3631181"/>
              <a:gd name="connsiteX84" fmla="*/ 3865418 w 4047295"/>
              <a:gd name="connsiteY84" fmla="*/ 638599 h 3631181"/>
              <a:gd name="connsiteX85" fmla="*/ 3906981 w 4047295"/>
              <a:gd name="connsiteY85" fmla="*/ 666308 h 3631181"/>
              <a:gd name="connsiteX86" fmla="*/ 3920836 w 4047295"/>
              <a:gd name="connsiteY86" fmla="*/ 707872 h 3631181"/>
              <a:gd name="connsiteX87" fmla="*/ 3962400 w 4047295"/>
              <a:gd name="connsiteY87" fmla="*/ 790999 h 3631181"/>
              <a:gd name="connsiteX88" fmla="*/ 3976254 w 4047295"/>
              <a:gd name="connsiteY88" fmla="*/ 901836 h 3631181"/>
              <a:gd name="connsiteX89" fmla="*/ 3990109 w 4047295"/>
              <a:gd name="connsiteY89" fmla="*/ 943399 h 3631181"/>
              <a:gd name="connsiteX90" fmla="*/ 4017818 w 4047295"/>
              <a:gd name="connsiteY90" fmla="*/ 1303617 h 3631181"/>
              <a:gd name="connsiteX91" fmla="*/ 4031672 w 4047295"/>
              <a:gd name="connsiteY91" fmla="*/ 1386745 h 3631181"/>
              <a:gd name="connsiteX92" fmla="*/ 4045527 w 4047295"/>
              <a:gd name="connsiteY92" fmla="*/ 1442163 h 3631181"/>
              <a:gd name="connsiteX93" fmla="*/ 4045527 w 4047295"/>
              <a:gd name="connsiteY93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401781 w 4047295"/>
              <a:gd name="connsiteY3" fmla="*/ 444636 h 3631181"/>
              <a:gd name="connsiteX4" fmla="*/ 540327 w 4047295"/>
              <a:gd name="connsiteY4" fmla="*/ 472345 h 3631181"/>
              <a:gd name="connsiteX5" fmla="*/ 665018 w 4047295"/>
              <a:gd name="connsiteY5" fmla="*/ 444636 h 3631181"/>
              <a:gd name="connsiteX6" fmla="*/ 706581 w 4047295"/>
              <a:gd name="connsiteY6" fmla="*/ 416927 h 3631181"/>
              <a:gd name="connsiteX7" fmla="*/ 762000 w 4047295"/>
              <a:gd name="connsiteY7" fmla="*/ 347654 h 3631181"/>
              <a:gd name="connsiteX8" fmla="*/ 845127 w 4047295"/>
              <a:gd name="connsiteY8" fmla="*/ 319945 h 3631181"/>
              <a:gd name="connsiteX9" fmla="*/ 886690 w 4047295"/>
              <a:gd name="connsiteY9" fmla="*/ 306090 h 3631181"/>
              <a:gd name="connsiteX10" fmla="*/ 955963 w 4047295"/>
              <a:gd name="connsiteY10" fmla="*/ 292236 h 3631181"/>
              <a:gd name="connsiteX11" fmla="*/ 1039090 w 4047295"/>
              <a:gd name="connsiteY11" fmla="*/ 264527 h 3631181"/>
              <a:gd name="connsiteX12" fmla="*/ 1066800 w 4047295"/>
              <a:gd name="connsiteY12" fmla="*/ 236817 h 3631181"/>
              <a:gd name="connsiteX13" fmla="*/ 1122218 w 4047295"/>
              <a:gd name="connsiteY13" fmla="*/ 153690 h 3631181"/>
              <a:gd name="connsiteX14" fmla="*/ 1163781 w 4047295"/>
              <a:gd name="connsiteY14" fmla="*/ 139836 h 3631181"/>
              <a:gd name="connsiteX15" fmla="*/ 1219200 w 4047295"/>
              <a:gd name="connsiteY15" fmla="*/ 70563 h 3631181"/>
              <a:gd name="connsiteX16" fmla="*/ 1274618 w 4047295"/>
              <a:gd name="connsiteY16" fmla="*/ 56708 h 3631181"/>
              <a:gd name="connsiteX17" fmla="*/ 1468581 w 4047295"/>
              <a:gd name="connsiteY17" fmla="*/ 15145 h 3631181"/>
              <a:gd name="connsiteX18" fmla="*/ 1482436 w 4047295"/>
              <a:gd name="connsiteY18" fmla="*/ 56708 h 3631181"/>
              <a:gd name="connsiteX19" fmla="*/ 1551709 w 4047295"/>
              <a:gd name="connsiteY19" fmla="*/ 42854 h 3631181"/>
              <a:gd name="connsiteX20" fmla="*/ 1634836 w 4047295"/>
              <a:gd name="connsiteY20" fmla="*/ 70563 h 3631181"/>
              <a:gd name="connsiteX21" fmla="*/ 1731818 w 4047295"/>
              <a:gd name="connsiteY21" fmla="*/ 98272 h 3631181"/>
              <a:gd name="connsiteX22" fmla="*/ 1759527 w 4047295"/>
              <a:gd name="connsiteY22" fmla="*/ 181399 h 3631181"/>
              <a:gd name="connsiteX23" fmla="*/ 1773381 w 4047295"/>
              <a:gd name="connsiteY23" fmla="*/ 222963 h 3631181"/>
              <a:gd name="connsiteX24" fmla="*/ 1814945 w 4047295"/>
              <a:gd name="connsiteY24" fmla="*/ 264527 h 3631181"/>
              <a:gd name="connsiteX25" fmla="*/ 1856509 w 4047295"/>
              <a:gd name="connsiteY25" fmla="*/ 389217 h 3631181"/>
              <a:gd name="connsiteX26" fmla="*/ 1870363 w 4047295"/>
              <a:gd name="connsiteY26" fmla="*/ 430781 h 3631181"/>
              <a:gd name="connsiteX27" fmla="*/ 1884218 w 4047295"/>
              <a:gd name="connsiteY27" fmla="*/ 818708 h 3631181"/>
              <a:gd name="connsiteX28" fmla="*/ 1898072 w 4047295"/>
              <a:gd name="connsiteY28" fmla="*/ 860272 h 3631181"/>
              <a:gd name="connsiteX29" fmla="*/ 1911927 w 4047295"/>
              <a:gd name="connsiteY29" fmla="*/ 915690 h 3631181"/>
              <a:gd name="connsiteX30" fmla="*/ 1939636 w 4047295"/>
              <a:gd name="connsiteY30" fmla="*/ 998817 h 3631181"/>
              <a:gd name="connsiteX31" fmla="*/ 1911927 w 4047295"/>
              <a:gd name="connsiteY31" fmla="*/ 1095799 h 3631181"/>
              <a:gd name="connsiteX32" fmla="*/ 1884218 w 4047295"/>
              <a:gd name="connsiteY32" fmla="*/ 1137363 h 3631181"/>
              <a:gd name="connsiteX33" fmla="*/ 1898072 w 4047295"/>
              <a:gd name="connsiteY33" fmla="*/ 2744490 h 3631181"/>
              <a:gd name="connsiteX34" fmla="*/ 1911927 w 4047295"/>
              <a:gd name="connsiteY34" fmla="*/ 2799908 h 3631181"/>
              <a:gd name="connsiteX35" fmla="*/ 1925781 w 4047295"/>
              <a:gd name="connsiteY35" fmla="*/ 3187836 h 3631181"/>
              <a:gd name="connsiteX36" fmla="*/ 1953490 w 4047295"/>
              <a:gd name="connsiteY36" fmla="*/ 3270963 h 3631181"/>
              <a:gd name="connsiteX37" fmla="*/ 1981200 w 4047295"/>
              <a:gd name="connsiteY37" fmla="*/ 3478781 h 3631181"/>
              <a:gd name="connsiteX38" fmla="*/ 2036618 w 4047295"/>
              <a:gd name="connsiteY38" fmla="*/ 3561908 h 3631181"/>
              <a:gd name="connsiteX39" fmla="*/ 2092036 w 4047295"/>
              <a:gd name="connsiteY39" fmla="*/ 3575763 h 3631181"/>
              <a:gd name="connsiteX40" fmla="*/ 2133600 w 4047295"/>
              <a:gd name="connsiteY40" fmla="*/ 3603472 h 3631181"/>
              <a:gd name="connsiteX41" fmla="*/ 2230581 w 4047295"/>
              <a:gd name="connsiteY41" fmla="*/ 3617327 h 3631181"/>
              <a:gd name="connsiteX42" fmla="*/ 2272145 w 4047295"/>
              <a:gd name="connsiteY42" fmla="*/ 3631181 h 3631181"/>
              <a:gd name="connsiteX43" fmla="*/ 2313709 w 4047295"/>
              <a:gd name="connsiteY43" fmla="*/ 3617327 h 3631181"/>
              <a:gd name="connsiteX44" fmla="*/ 2341418 w 4047295"/>
              <a:gd name="connsiteY44" fmla="*/ 3589617 h 3631181"/>
              <a:gd name="connsiteX45" fmla="*/ 2396836 w 4047295"/>
              <a:gd name="connsiteY45" fmla="*/ 3575763 h 3631181"/>
              <a:gd name="connsiteX46" fmla="*/ 2452254 w 4047295"/>
              <a:gd name="connsiteY46" fmla="*/ 3520345 h 3631181"/>
              <a:gd name="connsiteX47" fmla="*/ 2493818 w 4047295"/>
              <a:gd name="connsiteY47" fmla="*/ 3437217 h 3631181"/>
              <a:gd name="connsiteX48" fmla="*/ 2507672 w 4047295"/>
              <a:gd name="connsiteY48" fmla="*/ 3270963 h 3631181"/>
              <a:gd name="connsiteX49" fmla="*/ 2535381 w 4047295"/>
              <a:gd name="connsiteY49" fmla="*/ 3076999 h 3631181"/>
              <a:gd name="connsiteX50" fmla="*/ 2549236 w 4047295"/>
              <a:gd name="connsiteY50" fmla="*/ 3035436 h 3631181"/>
              <a:gd name="connsiteX51" fmla="*/ 2535381 w 4047295"/>
              <a:gd name="connsiteY51" fmla="*/ 2910745 h 3631181"/>
              <a:gd name="connsiteX52" fmla="*/ 2521527 w 4047295"/>
              <a:gd name="connsiteY52" fmla="*/ 2869181 h 3631181"/>
              <a:gd name="connsiteX53" fmla="*/ 2507672 w 4047295"/>
              <a:gd name="connsiteY53" fmla="*/ 2799908 h 3631181"/>
              <a:gd name="connsiteX54" fmla="*/ 2493818 w 4047295"/>
              <a:gd name="connsiteY54" fmla="*/ 2439690 h 3631181"/>
              <a:gd name="connsiteX55" fmla="*/ 2521527 w 4047295"/>
              <a:gd name="connsiteY55" fmla="*/ 2079472 h 3631181"/>
              <a:gd name="connsiteX56" fmla="*/ 2507672 w 4047295"/>
              <a:gd name="connsiteY56" fmla="*/ 1733108 h 3631181"/>
              <a:gd name="connsiteX57" fmla="*/ 2493818 w 4047295"/>
              <a:gd name="connsiteY57" fmla="*/ 1691545 h 3631181"/>
              <a:gd name="connsiteX58" fmla="*/ 2479963 w 4047295"/>
              <a:gd name="connsiteY58" fmla="*/ 1622272 h 3631181"/>
              <a:gd name="connsiteX59" fmla="*/ 2479963 w 4047295"/>
              <a:gd name="connsiteY59" fmla="*/ 1345181 h 3631181"/>
              <a:gd name="connsiteX60" fmla="*/ 2507672 w 4047295"/>
              <a:gd name="connsiteY60" fmla="*/ 721727 h 3631181"/>
              <a:gd name="connsiteX61" fmla="*/ 2521527 w 4047295"/>
              <a:gd name="connsiteY61" fmla="*/ 513908 h 3631181"/>
              <a:gd name="connsiteX62" fmla="*/ 2535381 w 4047295"/>
              <a:gd name="connsiteY62" fmla="*/ 458490 h 3631181"/>
              <a:gd name="connsiteX63" fmla="*/ 2549236 w 4047295"/>
              <a:gd name="connsiteY63" fmla="*/ 361508 h 3631181"/>
              <a:gd name="connsiteX64" fmla="*/ 2576945 w 4047295"/>
              <a:gd name="connsiteY64" fmla="*/ 319945 h 3631181"/>
              <a:gd name="connsiteX65" fmla="*/ 2618509 w 4047295"/>
              <a:gd name="connsiteY65" fmla="*/ 236817 h 3631181"/>
              <a:gd name="connsiteX66" fmla="*/ 2660072 w 4047295"/>
              <a:gd name="connsiteY66" fmla="*/ 209108 h 3631181"/>
              <a:gd name="connsiteX67" fmla="*/ 2687781 w 4047295"/>
              <a:gd name="connsiteY67" fmla="*/ 125981 h 3631181"/>
              <a:gd name="connsiteX68" fmla="*/ 2729345 w 4047295"/>
              <a:gd name="connsiteY68" fmla="*/ 98272 h 3631181"/>
              <a:gd name="connsiteX69" fmla="*/ 2909454 w 4047295"/>
              <a:gd name="connsiteY69" fmla="*/ 56708 h 3631181"/>
              <a:gd name="connsiteX70" fmla="*/ 2951018 w 4047295"/>
              <a:gd name="connsiteY70" fmla="*/ 42854 h 3631181"/>
              <a:gd name="connsiteX71" fmla="*/ 3034145 w 4047295"/>
              <a:gd name="connsiteY71" fmla="*/ 70563 h 3631181"/>
              <a:gd name="connsiteX72" fmla="*/ 3103418 w 4047295"/>
              <a:gd name="connsiteY72" fmla="*/ 56708 h 3631181"/>
              <a:gd name="connsiteX73" fmla="*/ 3269672 w 4047295"/>
              <a:gd name="connsiteY73" fmla="*/ 84417 h 3631181"/>
              <a:gd name="connsiteX74" fmla="*/ 3449781 w 4047295"/>
              <a:gd name="connsiteY74" fmla="*/ 125981 h 3631181"/>
              <a:gd name="connsiteX75" fmla="*/ 3491345 w 4047295"/>
              <a:gd name="connsiteY75" fmla="*/ 153690 h 3631181"/>
              <a:gd name="connsiteX76" fmla="*/ 3560618 w 4047295"/>
              <a:gd name="connsiteY76" fmla="*/ 236817 h 3631181"/>
              <a:gd name="connsiteX77" fmla="*/ 3657600 w 4047295"/>
              <a:gd name="connsiteY77" fmla="*/ 333799 h 3631181"/>
              <a:gd name="connsiteX78" fmla="*/ 3699163 w 4047295"/>
              <a:gd name="connsiteY78" fmla="*/ 361508 h 3631181"/>
              <a:gd name="connsiteX79" fmla="*/ 3740727 w 4047295"/>
              <a:gd name="connsiteY79" fmla="*/ 444636 h 3631181"/>
              <a:gd name="connsiteX80" fmla="*/ 3782290 w 4047295"/>
              <a:gd name="connsiteY80" fmla="*/ 472345 h 3631181"/>
              <a:gd name="connsiteX81" fmla="*/ 3810000 w 4047295"/>
              <a:gd name="connsiteY81" fmla="*/ 500054 h 3631181"/>
              <a:gd name="connsiteX82" fmla="*/ 3823854 w 4047295"/>
              <a:gd name="connsiteY82" fmla="*/ 555472 h 3631181"/>
              <a:gd name="connsiteX83" fmla="*/ 3865418 w 4047295"/>
              <a:gd name="connsiteY83" fmla="*/ 638599 h 3631181"/>
              <a:gd name="connsiteX84" fmla="*/ 3906981 w 4047295"/>
              <a:gd name="connsiteY84" fmla="*/ 666308 h 3631181"/>
              <a:gd name="connsiteX85" fmla="*/ 3920836 w 4047295"/>
              <a:gd name="connsiteY85" fmla="*/ 707872 h 3631181"/>
              <a:gd name="connsiteX86" fmla="*/ 3962400 w 4047295"/>
              <a:gd name="connsiteY86" fmla="*/ 790999 h 3631181"/>
              <a:gd name="connsiteX87" fmla="*/ 3976254 w 4047295"/>
              <a:gd name="connsiteY87" fmla="*/ 901836 h 3631181"/>
              <a:gd name="connsiteX88" fmla="*/ 3990109 w 4047295"/>
              <a:gd name="connsiteY88" fmla="*/ 943399 h 3631181"/>
              <a:gd name="connsiteX89" fmla="*/ 4017818 w 4047295"/>
              <a:gd name="connsiteY89" fmla="*/ 1303617 h 3631181"/>
              <a:gd name="connsiteX90" fmla="*/ 4031672 w 4047295"/>
              <a:gd name="connsiteY90" fmla="*/ 1386745 h 3631181"/>
              <a:gd name="connsiteX91" fmla="*/ 4045527 w 4047295"/>
              <a:gd name="connsiteY91" fmla="*/ 1442163 h 3631181"/>
              <a:gd name="connsiteX92" fmla="*/ 4045527 w 4047295"/>
              <a:gd name="connsiteY92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401781 w 4047295"/>
              <a:gd name="connsiteY3" fmla="*/ 444636 h 3631181"/>
              <a:gd name="connsiteX4" fmla="*/ 572762 w 4047295"/>
              <a:gd name="connsiteY4" fmla="*/ 620512 h 3631181"/>
              <a:gd name="connsiteX5" fmla="*/ 665018 w 4047295"/>
              <a:gd name="connsiteY5" fmla="*/ 444636 h 3631181"/>
              <a:gd name="connsiteX6" fmla="*/ 706581 w 4047295"/>
              <a:gd name="connsiteY6" fmla="*/ 416927 h 3631181"/>
              <a:gd name="connsiteX7" fmla="*/ 762000 w 4047295"/>
              <a:gd name="connsiteY7" fmla="*/ 347654 h 3631181"/>
              <a:gd name="connsiteX8" fmla="*/ 845127 w 4047295"/>
              <a:gd name="connsiteY8" fmla="*/ 319945 h 3631181"/>
              <a:gd name="connsiteX9" fmla="*/ 886690 w 4047295"/>
              <a:gd name="connsiteY9" fmla="*/ 306090 h 3631181"/>
              <a:gd name="connsiteX10" fmla="*/ 955963 w 4047295"/>
              <a:gd name="connsiteY10" fmla="*/ 292236 h 3631181"/>
              <a:gd name="connsiteX11" fmla="*/ 1039090 w 4047295"/>
              <a:gd name="connsiteY11" fmla="*/ 264527 h 3631181"/>
              <a:gd name="connsiteX12" fmla="*/ 1066800 w 4047295"/>
              <a:gd name="connsiteY12" fmla="*/ 236817 h 3631181"/>
              <a:gd name="connsiteX13" fmla="*/ 1122218 w 4047295"/>
              <a:gd name="connsiteY13" fmla="*/ 153690 h 3631181"/>
              <a:gd name="connsiteX14" fmla="*/ 1163781 w 4047295"/>
              <a:gd name="connsiteY14" fmla="*/ 139836 h 3631181"/>
              <a:gd name="connsiteX15" fmla="*/ 1219200 w 4047295"/>
              <a:gd name="connsiteY15" fmla="*/ 70563 h 3631181"/>
              <a:gd name="connsiteX16" fmla="*/ 1274618 w 4047295"/>
              <a:gd name="connsiteY16" fmla="*/ 56708 h 3631181"/>
              <a:gd name="connsiteX17" fmla="*/ 1468581 w 4047295"/>
              <a:gd name="connsiteY17" fmla="*/ 15145 h 3631181"/>
              <a:gd name="connsiteX18" fmla="*/ 1482436 w 4047295"/>
              <a:gd name="connsiteY18" fmla="*/ 56708 h 3631181"/>
              <a:gd name="connsiteX19" fmla="*/ 1551709 w 4047295"/>
              <a:gd name="connsiteY19" fmla="*/ 42854 h 3631181"/>
              <a:gd name="connsiteX20" fmla="*/ 1634836 w 4047295"/>
              <a:gd name="connsiteY20" fmla="*/ 70563 h 3631181"/>
              <a:gd name="connsiteX21" fmla="*/ 1731818 w 4047295"/>
              <a:gd name="connsiteY21" fmla="*/ 98272 h 3631181"/>
              <a:gd name="connsiteX22" fmla="*/ 1759527 w 4047295"/>
              <a:gd name="connsiteY22" fmla="*/ 181399 h 3631181"/>
              <a:gd name="connsiteX23" fmla="*/ 1773381 w 4047295"/>
              <a:gd name="connsiteY23" fmla="*/ 222963 h 3631181"/>
              <a:gd name="connsiteX24" fmla="*/ 1814945 w 4047295"/>
              <a:gd name="connsiteY24" fmla="*/ 264527 h 3631181"/>
              <a:gd name="connsiteX25" fmla="*/ 1856509 w 4047295"/>
              <a:gd name="connsiteY25" fmla="*/ 389217 h 3631181"/>
              <a:gd name="connsiteX26" fmla="*/ 1870363 w 4047295"/>
              <a:gd name="connsiteY26" fmla="*/ 430781 h 3631181"/>
              <a:gd name="connsiteX27" fmla="*/ 1884218 w 4047295"/>
              <a:gd name="connsiteY27" fmla="*/ 818708 h 3631181"/>
              <a:gd name="connsiteX28" fmla="*/ 1898072 w 4047295"/>
              <a:gd name="connsiteY28" fmla="*/ 860272 h 3631181"/>
              <a:gd name="connsiteX29" fmla="*/ 1911927 w 4047295"/>
              <a:gd name="connsiteY29" fmla="*/ 915690 h 3631181"/>
              <a:gd name="connsiteX30" fmla="*/ 1939636 w 4047295"/>
              <a:gd name="connsiteY30" fmla="*/ 998817 h 3631181"/>
              <a:gd name="connsiteX31" fmla="*/ 1911927 w 4047295"/>
              <a:gd name="connsiteY31" fmla="*/ 1095799 h 3631181"/>
              <a:gd name="connsiteX32" fmla="*/ 1884218 w 4047295"/>
              <a:gd name="connsiteY32" fmla="*/ 1137363 h 3631181"/>
              <a:gd name="connsiteX33" fmla="*/ 1898072 w 4047295"/>
              <a:gd name="connsiteY33" fmla="*/ 2744490 h 3631181"/>
              <a:gd name="connsiteX34" fmla="*/ 1911927 w 4047295"/>
              <a:gd name="connsiteY34" fmla="*/ 2799908 h 3631181"/>
              <a:gd name="connsiteX35" fmla="*/ 1925781 w 4047295"/>
              <a:gd name="connsiteY35" fmla="*/ 3187836 h 3631181"/>
              <a:gd name="connsiteX36" fmla="*/ 1953490 w 4047295"/>
              <a:gd name="connsiteY36" fmla="*/ 3270963 h 3631181"/>
              <a:gd name="connsiteX37" fmla="*/ 1981200 w 4047295"/>
              <a:gd name="connsiteY37" fmla="*/ 3478781 h 3631181"/>
              <a:gd name="connsiteX38" fmla="*/ 2036618 w 4047295"/>
              <a:gd name="connsiteY38" fmla="*/ 3561908 h 3631181"/>
              <a:gd name="connsiteX39" fmla="*/ 2092036 w 4047295"/>
              <a:gd name="connsiteY39" fmla="*/ 3575763 h 3631181"/>
              <a:gd name="connsiteX40" fmla="*/ 2133600 w 4047295"/>
              <a:gd name="connsiteY40" fmla="*/ 3603472 h 3631181"/>
              <a:gd name="connsiteX41" fmla="*/ 2230581 w 4047295"/>
              <a:gd name="connsiteY41" fmla="*/ 3617327 h 3631181"/>
              <a:gd name="connsiteX42" fmla="*/ 2272145 w 4047295"/>
              <a:gd name="connsiteY42" fmla="*/ 3631181 h 3631181"/>
              <a:gd name="connsiteX43" fmla="*/ 2313709 w 4047295"/>
              <a:gd name="connsiteY43" fmla="*/ 3617327 h 3631181"/>
              <a:gd name="connsiteX44" fmla="*/ 2341418 w 4047295"/>
              <a:gd name="connsiteY44" fmla="*/ 3589617 h 3631181"/>
              <a:gd name="connsiteX45" fmla="*/ 2396836 w 4047295"/>
              <a:gd name="connsiteY45" fmla="*/ 3575763 h 3631181"/>
              <a:gd name="connsiteX46" fmla="*/ 2452254 w 4047295"/>
              <a:gd name="connsiteY46" fmla="*/ 3520345 h 3631181"/>
              <a:gd name="connsiteX47" fmla="*/ 2493818 w 4047295"/>
              <a:gd name="connsiteY47" fmla="*/ 3437217 h 3631181"/>
              <a:gd name="connsiteX48" fmla="*/ 2507672 w 4047295"/>
              <a:gd name="connsiteY48" fmla="*/ 3270963 h 3631181"/>
              <a:gd name="connsiteX49" fmla="*/ 2535381 w 4047295"/>
              <a:gd name="connsiteY49" fmla="*/ 3076999 h 3631181"/>
              <a:gd name="connsiteX50" fmla="*/ 2549236 w 4047295"/>
              <a:gd name="connsiteY50" fmla="*/ 3035436 h 3631181"/>
              <a:gd name="connsiteX51" fmla="*/ 2535381 w 4047295"/>
              <a:gd name="connsiteY51" fmla="*/ 2910745 h 3631181"/>
              <a:gd name="connsiteX52" fmla="*/ 2521527 w 4047295"/>
              <a:gd name="connsiteY52" fmla="*/ 2869181 h 3631181"/>
              <a:gd name="connsiteX53" fmla="*/ 2507672 w 4047295"/>
              <a:gd name="connsiteY53" fmla="*/ 2799908 h 3631181"/>
              <a:gd name="connsiteX54" fmla="*/ 2493818 w 4047295"/>
              <a:gd name="connsiteY54" fmla="*/ 2439690 h 3631181"/>
              <a:gd name="connsiteX55" fmla="*/ 2521527 w 4047295"/>
              <a:gd name="connsiteY55" fmla="*/ 2079472 h 3631181"/>
              <a:gd name="connsiteX56" fmla="*/ 2507672 w 4047295"/>
              <a:gd name="connsiteY56" fmla="*/ 1733108 h 3631181"/>
              <a:gd name="connsiteX57" fmla="*/ 2493818 w 4047295"/>
              <a:gd name="connsiteY57" fmla="*/ 1691545 h 3631181"/>
              <a:gd name="connsiteX58" fmla="*/ 2479963 w 4047295"/>
              <a:gd name="connsiteY58" fmla="*/ 1622272 h 3631181"/>
              <a:gd name="connsiteX59" fmla="*/ 2479963 w 4047295"/>
              <a:gd name="connsiteY59" fmla="*/ 1345181 h 3631181"/>
              <a:gd name="connsiteX60" fmla="*/ 2507672 w 4047295"/>
              <a:gd name="connsiteY60" fmla="*/ 721727 h 3631181"/>
              <a:gd name="connsiteX61" fmla="*/ 2521527 w 4047295"/>
              <a:gd name="connsiteY61" fmla="*/ 513908 h 3631181"/>
              <a:gd name="connsiteX62" fmla="*/ 2535381 w 4047295"/>
              <a:gd name="connsiteY62" fmla="*/ 458490 h 3631181"/>
              <a:gd name="connsiteX63" fmla="*/ 2549236 w 4047295"/>
              <a:gd name="connsiteY63" fmla="*/ 361508 h 3631181"/>
              <a:gd name="connsiteX64" fmla="*/ 2576945 w 4047295"/>
              <a:gd name="connsiteY64" fmla="*/ 319945 h 3631181"/>
              <a:gd name="connsiteX65" fmla="*/ 2618509 w 4047295"/>
              <a:gd name="connsiteY65" fmla="*/ 236817 h 3631181"/>
              <a:gd name="connsiteX66" fmla="*/ 2660072 w 4047295"/>
              <a:gd name="connsiteY66" fmla="*/ 209108 h 3631181"/>
              <a:gd name="connsiteX67" fmla="*/ 2687781 w 4047295"/>
              <a:gd name="connsiteY67" fmla="*/ 125981 h 3631181"/>
              <a:gd name="connsiteX68" fmla="*/ 2729345 w 4047295"/>
              <a:gd name="connsiteY68" fmla="*/ 98272 h 3631181"/>
              <a:gd name="connsiteX69" fmla="*/ 2909454 w 4047295"/>
              <a:gd name="connsiteY69" fmla="*/ 56708 h 3631181"/>
              <a:gd name="connsiteX70" fmla="*/ 2951018 w 4047295"/>
              <a:gd name="connsiteY70" fmla="*/ 42854 h 3631181"/>
              <a:gd name="connsiteX71" fmla="*/ 3034145 w 4047295"/>
              <a:gd name="connsiteY71" fmla="*/ 70563 h 3631181"/>
              <a:gd name="connsiteX72" fmla="*/ 3103418 w 4047295"/>
              <a:gd name="connsiteY72" fmla="*/ 56708 h 3631181"/>
              <a:gd name="connsiteX73" fmla="*/ 3269672 w 4047295"/>
              <a:gd name="connsiteY73" fmla="*/ 84417 h 3631181"/>
              <a:gd name="connsiteX74" fmla="*/ 3449781 w 4047295"/>
              <a:gd name="connsiteY74" fmla="*/ 125981 h 3631181"/>
              <a:gd name="connsiteX75" fmla="*/ 3491345 w 4047295"/>
              <a:gd name="connsiteY75" fmla="*/ 153690 h 3631181"/>
              <a:gd name="connsiteX76" fmla="*/ 3560618 w 4047295"/>
              <a:gd name="connsiteY76" fmla="*/ 236817 h 3631181"/>
              <a:gd name="connsiteX77" fmla="*/ 3657600 w 4047295"/>
              <a:gd name="connsiteY77" fmla="*/ 333799 h 3631181"/>
              <a:gd name="connsiteX78" fmla="*/ 3699163 w 4047295"/>
              <a:gd name="connsiteY78" fmla="*/ 361508 h 3631181"/>
              <a:gd name="connsiteX79" fmla="*/ 3740727 w 4047295"/>
              <a:gd name="connsiteY79" fmla="*/ 444636 h 3631181"/>
              <a:gd name="connsiteX80" fmla="*/ 3782290 w 4047295"/>
              <a:gd name="connsiteY80" fmla="*/ 472345 h 3631181"/>
              <a:gd name="connsiteX81" fmla="*/ 3810000 w 4047295"/>
              <a:gd name="connsiteY81" fmla="*/ 500054 h 3631181"/>
              <a:gd name="connsiteX82" fmla="*/ 3823854 w 4047295"/>
              <a:gd name="connsiteY82" fmla="*/ 555472 h 3631181"/>
              <a:gd name="connsiteX83" fmla="*/ 3865418 w 4047295"/>
              <a:gd name="connsiteY83" fmla="*/ 638599 h 3631181"/>
              <a:gd name="connsiteX84" fmla="*/ 3906981 w 4047295"/>
              <a:gd name="connsiteY84" fmla="*/ 666308 h 3631181"/>
              <a:gd name="connsiteX85" fmla="*/ 3920836 w 4047295"/>
              <a:gd name="connsiteY85" fmla="*/ 707872 h 3631181"/>
              <a:gd name="connsiteX86" fmla="*/ 3962400 w 4047295"/>
              <a:gd name="connsiteY86" fmla="*/ 790999 h 3631181"/>
              <a:gd name="connsiteX87" fmla="*/ 3976254 w 4047295"/>
              <a:gd name="connsiteY87" fmla="*/ 901836 h 3631181"/>
              <a:gd name="connsiteX88" fmla="*/ 3990109 w 4047295"/>
              <a:gd name="connsiteY88" fmla="*/ 943399 h 3631181"/>
              <a:gd name="connsiteX89" fmla="*/ 4017818 w 4047295"/>
              <a:gd name="connsiteY89" fmla="*/ 1303617 h 3631181"/>
              <a:gd name="connsiteX90" fmla="*/ 4031672 w 4047295"/>
              <a:gd name="connsiteY90" fmla="*/ 1386745 h 3631181"/>
              <a:gd name="connsiteX91" fmla="*/ 4045527 w 4047295"/>
              <a:gd name="connsiteY91" fmla="*/ 1442163 h 3631181"/>
              <a:gd name="connsiteX92" fmla="*/ 4045527 w 4047295"/>
              <a:gd name="connsiteY92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72762 w 4047295"/>
              <a:gd name="connsiteY3" fmla="*/ 620512 h 3631181"/>
              <a:gd name="connsiteX4" fmla="*/ 665018 w 4047295"/>
              <a:gd name="connsiteY4" fmla="*/ 444636 h 3631181"/>
              <a:gd name="connsiteX5" fmla="*/ 706581 w 4047295"/>
              <a:gd name="connsiteY5" fmla="*/ 416927 h 3631181"/>
              <a:gd name="connsiteX6" fmla="*/ 762000 w 4047295"/>
              <a:gd name="connsiteY6" fmla="*/ 347654 h 3631181"/>
              <a:gd name="connsiteX7" fmla="*/ 845127 w 4047295"/>
              <a:gd name="connsiteY7" fmla="*/ 319945 h 3631181"/>
              <a:gd name="connsiteX8" fmla="*/ 886690 w 4047295"/>
              <a:gd name="connsiteY8" fmla="*/ 306090 h 3631181"/>
              <a:gd name="connsiteX9" fmla="*/ 955963 w 4047295"/>
              <a:gd name="connsiteY9" fmla="*/ 292236 h 3631181"/>
              <a:gd name="connsiteX10" fmla="*/ 1039090 w 4047295"/>
              <a:gd name="connsiteY10" fmla="*/ 264527 h 3631181"/>
              <a:gd name="connsiteX11" fmla="*/ 1066800 w 4047295"/>
              <a:gd name="connsiteY11" fmla="*/ 236817 h 3631181"/>
              <a:gd name="connsiteX12" fmla="*/ 1122218 w 4047295"/>
              <a:gd name="connsiteY12" fmla="*/ 153690 h 3631181"/>
              <a:gd name="connsiteX13" fmla="*/ 1163781 w 4047295"/>
              <a:gd name="connsiteY13" fmla="*/ 139836 h 3631181"/>
              <a:gd name="connsiteX14" fmla="*/ 1219200 w 4047295"/>
              <a:gd name="connsiteY14" fmla="*/ 70563 h 3631181"/>
              <a:gd name="connsiteX15" fmla="*/ 1274618 w 4047295"/>
              <a:gd name="connsiteY15" fmla="*/ 56708 h 3631181"/>
              <a:gd name="connsiteX16" fmla="*/ 1468581 w 4047295"/>
              <a:gd name="connsiteY16" fmla="*/ 15145 h 3631181"/>
              <a:gd name="connsiteX17" fmla="*/ 1482436 w 4047295"/>
              <a:gd name="connsiteY17" fmla="*/ 56708 h 3631181"/>
              <a:gd name="connsiteX18" fmla="*/ 1551709 w 4047295"/>
              <a:gd name="connsiteY18" fmla="*/ 42854 h 3631181"/>
              <a:gd name="connsiteX19" fmla="*/ 1634836 w 4047295"/>
              <a:gd name="connsiteY19" fmla="*/ 70563 h 3631181"/>
              <a:gd name="connsiteX20" fmla="*/ 1731818 w 4047295"/>
              <a:gd name="connsiteY20" fmla="*/ 98272 h 3631181"/>
              <a:gd name="connsiteX21" fmla="*/ 1759527 w 4047295"/>
              <a:gd name="connsiteY21" fmla="*/ 181399 h 3631181"/>
              <a:gd name="connsiteX22" fmla="*/ 1773381 w 4047295"/>
              <a:gd name="connsiteY22" fmla="*/ 222963 h 3631181"/>
              <a:gd name="connsiteX23" fmla="*/ 1814945 w 4047295"/>
              <a:gd name="connsiteY23" fmla="*/ 264527 h 3631181"/>
              <a:gd name="connsiteX24" fmla="*/ 1856509 w 4047295"/>
              <a:gd name="connsiteY24" fmla="*/ 389217 h 3631181"/>
              <a:gd name="connsiteX25" fmla="*/ 1870363 w 4047295"/>
              <a:gd name="connsiteY25" fmla="*/ 430781 h 3631181"/>
              <a:gd name="connsiteX26" fmla="*/ 1884218 w 4047295"/>
              <a:gd name="connsiteY26" fmla="*/ 818708 h 3631181"/>
              <a:gd name="connsiteX27" fmla="*/ 1898072 w 4047295"/>
              <a:gd name="connsiteY27" fmla="*/ 860272 h 3631181"/>
              <a:gd name="connsiteX28" fmla="*/ 1911927 w 4047295"/>
              <a:gd name="connsiteY28" fmla="*/ 915690 h 3631181"/>
              <a:gd name="connsiteX29" fmla="*/ 1939636 w 4047295"/>
              <a:gd name="connsiteY29" fmla="*/ 998817 h 3631181"/>
              <a:gd name="connsiteX30" fmla="*/ 1911927 w 4047295"/>
              <a:gd name="connsiteY30" fmla="*/ 1095799 h 3631181"/>
              <a:gd name="connsiteX31" fmla="*/ 1884218 w 4047295"/>
              <a:gd name="connsiteY31" fmla="*/ 1137363 h 3631181"/>
              <a:gd name="connsiteX32" fmla="*/ 1898072 w 4047295"/>
              <a:gd name="connsiteY32" fmla="*/ 2744490 h 3631181"/>
              <a:gd name="connsiteX33" fmla="*/ 1911927 w 4047295"/>
              <a:gd name="connsiteY33" fmla="*/ 2799908 h 3631181"/>
              <a:gd name="connsiteX34" fmla="*/ 1925781 w 4047295"/>
              <a:gd name="connsiteY34" fmla="*/ 3187836 h 3631181"/>
              <a:gd name="connsiteX35" fmla="*/ 1953490 w 4047295"/>
              <a:gd name="connsiteY35" fmla="*/ 3270963 h 3631181"/>
              <a:gd name="connsiteX36" fmla="*/ 1981200 w 4047295"/>
              <a:gd name="connsiteY36" fmla="*/ 3478781 h 3631181"/>
              <a:gd name="connsiteX37" fmla="*/ 2036618 w 4047295"/>
              <a:gd name="connsiteY37" fmla="*/ 3561908 h 3631181"/>
              <a:gd name="connsiteX38" fmla="*/ 2092036 w 4047295"/>
              <a:gd name="connsiteY38" fmla="*/ 3575763 h 3631181"/>
              <a:gd name="connsiteX39" fmla="*/ 2133600 w 4047295"/>
              <a:gd name="connsiteY39" fmla="*/ 3603472 h 3631181"/>
              <a:gd name="connsiteX40" fmla="*/ 2230581 w 4047295"/>
              <a:gd name="connsiteY40" fmla="*/ 3617327 h 3631181"/>
              <a:gd name="connsiteX41" fmla="*/ 2272145 w 4047295"/>
              <a:gd name="connsiteY41" fmla="*/ 3631181 h 3631181"/>
              <a:gd name="connsiteX42" fmla="*/ 2313709 w 4047295"/>
              <a:gd name="connsiteY42" fmla="*/ 3617327 h 3631181"/>
              <a:gd name="connsiteX43" fmla="*/ 2341418 w 4047295"/>
              <a:gd name="connsiteY43" fmla="*/ 3589617 h 3631181"/>
              <a:gd name="connsiteX44" fmla="*/ 2396836 w 4047295"/>
              <a:gd name="connsiteY44" fmla="*/ 3575763 h 3631181"/>
              <a:gd name="connsiteX45" fmla="*/ 2452254 w 4047295"/>
              <a:gd name="connsiteY45" fmla="*/ 3520345 h 3631181"/>
              <a:gd name="connsiteX46" fmla="*/ 2493818 w 4047295"/>
              <a:gd name="connsiteY46" fmla="*/ 3437217 h 3631181"/>
              <a:gd name="connsiteX47" fmla="*/ 2507672 w 4047295"/>
              <a:gd name="connsiteY47" fmla="*/ 3270963 h 3631181"/>
              <a:gd name="connsiteX48" fmla="*/ 2535381 w 4047295"/>
              <a:gd name="connsiteY48" fmla="*/ 3076999 h 3631181"/>
              <a:gd name="connsiteX49" fmla="*/ 2549236 w 4047295"/>
              <a:gd name="connsiteY49" fmla="*/ 3035436 h 3631181"/>
              <a:gd name="connsiteX50" fmla="*/ 2535381 w 4047295"/>
              <a:gd name="connsiteY50" fmla="*/ 2910745 h 3631181"/>
              <a:gd name="connsiteX51" fmla="*/ 2521527 w 4047295"/>
              <a:gd name="connsiteY51" fmla="*/ 2869181 h 3631181"/>
              <a:gd name="connsiteX52" fmla="*/ 2507672 w 4047295"/>
              <a:gd name="connsiteY52" fmla="*/ 2799908 h 3631181"/>
              <a:gd name="connsiteX53" fmla="*/ 2493818 w 4047295"/>
              <a:gd name="connsiteY53" fmla="*/ 2439690 h 3631181"/>
              <a:gd name="connsiteX54" fmla="*/ 2521527 w 4047295"/>
              <a:gd name="connsiteY54" fmla="*/ 2079472 h 3631181"/>
              <a:gd name="connsiteX55" fmla="*/ 2507672 w 4047295"/>
              <a:gd name="connsiteY55" fmla="*/ 1733108 h 3631181"/>
              <a:gd name="connsiteX56" fmla="*/ 2493818 w 4047295"/>
              <a:gd name="connsiteY56" fmla="*/ 1691545 h 3631181"/>
              <a:gd name="connsiteX57" fmla="*/ 2479963 w 4047295"/>
              <a:gd name="connsiteY57" fmla="*/ 1622272 h 3631181"/>
              <a:gd name="connsiteX58" fmla="*/ 2479963 w 4047295"/>
              <a:gd name="connsiteY58" fmla="*/ 1345181 h 3631181"/>
              <a:gd name="connsiteX59" fmla="*/ 2507672 w 4047295"/>
              <a:gd name="connsiteY59" fmla="*/ 721727 h 3631181"/>
              <a:gd name="connsiteX60" fmla="*/ 2521527 w 4047295"/>
              <a:gd name="connsiteY60" fmla="*/ 513908 h 3631181"/>
              <a:gd name="connsiteX61" fmla="*/ 2535381 w 4047295"/>
              <a:gd name="connsiteY61" fmla="*/ 458490 h 3631181"/>
              <a:gd name="connsiteX62" fmla="*/ 2549236 w 4047295"/>
              <a:gd name="connsiteY62" fmla="*/ 361508 h 3631181"/>
              <a:gd name="connsiteX63" fmla="*/ 2576945 w 4047295"/>
              <a:gd name="connsiteY63" fmla="*/ 319945 h 3631181"/>
              <a:gd name="connsiteX64" fmla="*/ 2618509 w 4047295"/>
              <a:gd name="connsiteY64" fmla="*/ 236817 h 3631181"/>
              <a:gd name="connsiteX65" fmla="*/ 2660072 w 4047295"/>
              <a:gd name="connsiteY65" fmla="*/ 209108 h 3631181"/>
              <a:gd name="connsiteX66" fmla="*/ 2687781 w 4047295"/>
              <a:gd name="connsiteY66" fmla="*/ 125981 h 3631181"/>
              <a:gd name="connsiteX67" fmla="*/ 2729345 w 4047295"/>
              <a:gd name="connsiteY67" fmla="*/ 98272 h 3631181"/>
              <a:gd name="connsiteX68" fmla="*/ 2909454 w 4047295"/>
              <a:gd name="connsiteY68" fmla="*/ 56708 h 3631181"/>
              <a:gd name="connsiteX69" fmla="*/ 2951018 w 4047295"/>
              <a:gd name="connsiteY69" fmla="*/ 42854 h 3631181"/>
              <a:gd name="connsiteX70" fmla="*/ 3034145 w 4047295"/>
              <a:gd name="connsiteY70" fmla="*/ 70563 h 3631181"/>
              <a:gd name="connsiteX71" fmla="*/ 3103418 w 4047295"/>
              <a:gd name="connsiteY71" fmla="*/ 56708 h 3631181"/>
              <a:gd name="connsiteX72" fmla="*/ 3269672 w 4047295"/>
              <a:gd name="connsiteY72" fmla="*/ 84417 h 3631181"/>
              <a:gd name="connsiteX73" fmla="*/ 3449781 w 4047295"/>
              <a:gd name="connsiteY73" fmla="*/ 125981 h 3631181"/>
              <a:gd name="connsiteX74" fmla="*/ 3491345 w 4047295"/>
              <a:gd name="connsiteY74" fmla="*/ 153690 h 3631181"/>
              <a:gd name="connsiteX75" fmla="*/ 3560618 w 4047295"/>
              <a:gd name="connsiteY75" fmla="*/ 236817 h 3631181"/>
              <a:gd name="connsiteX76" fmla="*/ 3657600 w 4047295"/>
              <a:gd name="connsiteY76" fmla="*/ 333799 h 3631181"/>
              <a:gd name="connsiteX77" fmla="*/ 3699163 w 4047295"/>
              <a:gd name="connsiteY77" fmla="*/ 361508 h 3631181"/>
              <a:gd name="connsiteX78" fmla="*/ 3740727 w 4047295"/>
              <a:gd name="connsiteY78" fmla="*/ 444636 h 3631181"/>
              <a:gd name="connsiteX79" fmla="*/ 3782290 w 4047295"/>
              <a:gd name="connsiteY79" fmla="*/ 472345 h 3631181"/>
              <a:gd name="connsiteX80" fmla="*/ 3810000 w 4047295"/>
              <a:gd name="connsiteY80" fmla="*/ 500054 h 3631181"/>
              <a:gd name="connsiteX81" fmla="*/ 3823854 w 4047295"/>
              <a:gd name="connsiteY81" fmla="*/ 555472 h 3631181"/>
              <a:gd name="connsiteX82" fmla="*/ 3865418 w 4047295"/>
              <a:gd name="connsiteY82" fmla="*/ 638599 h 3631181"/>
              <a:gd name="connsiteX83" fmla="*/ 3906981 w 4047295"/>
              <a:gd name="connsiteY83" fmla="*/ 666308 h 3631181"/>
              <a:gd name="connsiteX84" fmla="*/ 3920836 w 4047295"/>
              <a:gd name="connsiteY84" fmla="*/ 707872 h 3631181"/>
              <a:gd name="connsiteX85" fmla="*/ 3962400 w 4047295"/>
              <a:gd name="connsiteY85" fmla="*/ 790999 h 3631181"/>
              <a:gd name="connsiteX86" fmla="*/ 3976254 w 4047295"/>
              <a:gd name="connsiteY86" fmla="*/ 901836 h 3631181"/>
              <a:gd name="connsiteX87" fmla="*/ 3990109 w 4047295"/>
              <a:gd name="connsiteY87" fmla="*/ 943399 h 3631181"/>
              <a:gd name="connsiteX88" fmla="*/ 4017818 w 4047295"/>
              <a:gd name="connsiteY88" fmla="*/ 1303617 h 3631181"/>
              <a:gd name="connsiteX89" fmla="*/ 4031672 w 4047295"/>
              <a:gd name="connsiteY89" fmla="*/ 1386745 h 3631181"/>
              <a:gd name="connsiteX90" fmla="*/ 4045527 w 4047295"/>
              <a:gd name="connsiteY90" fmla="*/ 1442163 h 3631181"/>
              <a:gd name="connsiteX91" fmla="*/ 4045527 w 4047295"/>
              <a:gd name="connsiteY91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65018 w 4047295"/>
              <a:gd name="connsiteY4" fmla="*/ 444636 h 3631181"/>
              <a:gd name="connsiteX5" fmla="*/ 706581 w 4047295"/>
              <a:gd name="connsiteY5" fmla="*/ 416927 h 3631181"/>
              <a:gd name="connsiteX6" fmla="*/ 762000 w 4047295"/>
              <a:gd name="connsiteY6" fmla="*/ 347654 h 3631181"/>
              <a:gd name="connsiteX7" fmla="*/ 845127 w 4047295"/>
              <a:gd name="connsiteY7" fmla="*/ 319945 h 3631181"/>
              <a:gd name="connsiteX8" fmla="*/ 886690 w 4047295"/>
              <a:gd name="connsiteY8" fmla="*/ 306090 h 3631181"/>
              <a:gd name="connsiteX9" fmla="*/ 955963 w 4047295"/>
              <a:gd name="connsiteY9" fmla="*/ 292236 h 3631181"/>
              <a:gd name="connsiteX10" fmla="*/ 1039090 w 4047295"/>
              <a:gd name="connsiteY10" fmla="*/ 264527 h 3631181"/>
              <a:gd name="connsiteX11" fmla="*/ 1066800 w 4047295"/>
              <a:gd name="connsiteY11" fmla="*/ 236817 h 3631181"/>
              <a:gd name="connsiteX12" fmla="*/ 1122218 w 4047295"/>
              <a:gd name="connsiteY12" fmla="*/ 153690 h 3631181"/>
              <a:gd name="connsiteX13" fmla="*/ 1163781 w 4047295"/>
              <a:gd name="connsiteY13" fmla="*/ 139836 h 3631181"/>
              <a:gd name="connsiteX14" fmla="*/ 1219200 w 4047295"/>
              <a:gd name="connsiteY14" fmla="*/ 70563 h 3631181"/>
              <a:gd name="connsiteX15" fmla="*/ 1274618 w 4047295"/>
              <a:gd name="connsiteY15" fmla="*/ 56708 h 3631181"/>
              <a:gd name="connsiteX16" fmla="*/ 1468581 w 4047295"/>
              <a:gd name="connsiteY16" fmla="*/ 15145 h 3631181"/>
              <a:gd name="connsiteX17" fmla="*/ 1482436 w 4047295"/>
              <a:gd name="connsiteY17" fmla="*/ 56708 h 3631181"/>
              <a:gd name="connsiteX18" fmla="*/ 1551709 w 4047295"/>
              <a:gd name="connsiteY18" fmla="*/ 42854 h 3631181"/>
              <a:gd name="connsiteX19" fmla="*/ 1634836 w 4047295"/>
              <a:gd name="connsiteY19" fmla="*/ 70563 h 3631181"/>
              <a:gd name="connsiteX20" fmla="*/ 1731818 w 4047295"/>
              <a:gd name="connsiteY20" fmla="*/ 98272 h 3631181"/>
              <a:gd name="connsiteX21" fmla="*/ 1759527 w 4047295"/>
              <a:gd name="connsiteY21" fmla="*/ 181399 h 3631181"/>
              <a:gd name="connsiteX22" fmla="*/ 1773381 w 4047295"/>
              <a:gd name="connsiteY22" fmla="*/ 222963 h 3631181"/>
              <a:gd name="connsiteX23" fmla="*/ 1814945 w 4047295"/>
              <a:gd name="connsiteY23" fmla="*/ 264527 h 3631181"/>
              <a:gd name="connsiteX24" fmla="*/ 1856509 w 4047295"/>
              <a:gd name="connsiteY24" fmla="*/ 389217 h 3631181"/>
              <a:gd name="connsiteX25" fmla="*/ 1870363 w 4047295"/>
              <a:gd name="connsiteY25" fmla="*/ 430781 h 3631181"/>
              <a:gd name="connsiteX26" fmla="*/ 1884218 w 4047295"/>
              <a:gd name="connsiteY26" fmla="*/ 818708 h 3631181"/>
              <a:gd name="connsiteX27" fmla="*/ 1898072 w 4047295"/>
              <a:gd name="connsiteY27" fmla="*/ 860272 h 3631181"/>
              <a:gd name="connsiteX28" fmla="*/ 1911927 w 4047295"/>
              <a:gd name="connsiteY28" fmla="*/ 915690 h 3631181"/>
              <a:gd name="connsiteX29" fmla="*/ 1939636 w 4047295"/>
              <a:gd name="connsiteY29" fmla="*/ 998817 h 3631181"/>
              <a:gd name="connsiteX30" fmla="*/ 1911927 w 4047295"/>
              <a:gd name="connsiteY30" fmla="*/ 1095799 h 3631181"/>
              <a:gd name="connsiteX31" fmla="*/ 1884218 w 4047295"/>
              <a:gd name="connsiteY31" fmla="*/ 1137363 h 3631181"/>
              <a:gd name="connsiteX32" fmla="*/ 1898072 w 4047295"/>
              <a:gd name="connsiteY32" fmla="*/ 2744490 h 3631181"/>
              <a:gd name="connsiteX33" fmla="*/ 1911927 w 4047295"/>
              <a:gd name="connsiteY33" fmla="*/ 2799908 h 3631181"/>
              <a:gd name="connsiteX34" fmla="*/ 1925781 w 4047295"/>
              <a:gd name="connsiteY34" fmla="*/ 3187836 h 3631181"/>
              <a:gd name="connsiteX35" fmla="*/ 1953490 w 4047295"/>
              <a:gd name="connsiteY35" fmla="*/ 3270963 h 3631181"/>
              <a:gd name="connsiteX36" fmla="*/ 1981200 w 4047295"/>
              <a:gd name="connsiteY36" fmla="*/ 3478781 h 3631181"/>
              <a:gd name="connsiteX37" fmla="*/ 2036618 w 4047295"/>
              <a:gd name="connsiteY37" fmla="*/ 3561908 h 3631181"/>
              <a:gd name="connsiteX38" fmla="*/ 2092036 w 4047295"/>
              <a:gd name="connsiteY38" fmla="*/ 3575763 h 3631181"/>
              <a:gd name="connsiteX39" fmla="*/ 2133600 w 4047295"/>
              <a:gd name="connsiteY39" fmla="*/ 3603472 h 3631181"/>
              <a:gd name="connsiteX40" fmla="*/ 2230581 w 4047295"/>
              <a:gd name="connsiteY40" fmla="*/ 3617327 h 3631181"/>
              <a:gd name="connsiteX41" fmla="*/ 2272145 w 4047295"/>
              <a:gd name="connsiteY41" fmla="*/ 3631181 h 3631181"/>
              <a:gd name="connsiteX42" fmla="*/ 2313709 w 4047295"/>
              <a:gd name="connsiteY42" fmla="*/ 3617327 h 3631181"/>
              <a:gd name="connsiteX43" fmla="*/ 2341418 w 4047295"/>
              <a:gd name="connsiteY43" fmla="*/ 3589617 h 3631181"/>
              <a:gd name="connsiteX44" fmla="*/ 2396836 w 4047295"/>
              <a:gd name="connsiteY44" fmla="*/ 3575763 h 3631181"/>
              <a:gd name="connsiteX45" fmla="*/ 2452254 w 4047295"/>
              <a:gd name="connsiteY45" fmla="*/ 3520345 h 3631181"/>
              <a:gd name="connsiteX46" fmla="*/ 2493818 w 4047295"/>
              <a:gd name="connsiteY46" fmla="*/ 3437217 h 3631181"/>
              <a:gd name="connsiteX47" fmla="*/ 2507672 w 4047295"/>
              <a:gd name="connsiteY47" fmla="*/ 3270963 h 3631181"/>
              <a:gd name="connsiteX48" fmla="*/ 2535381 w 4047295"/>
              <a:gd name="connsiteY48" fmla="*/ 3076999 h 3631181"/>
              <a:gd name="connsiteX49" fmla="*/ 2549236 w 4047295"/>
              <a:gd name="connsiteY49" fmla="*/ 3035436 h 3631181"/>
              <a:gd name="connsiteX50" fmla="*/ 2535381 w 4047295"/>
              <a:gd name="connsiteY50" fmla="*/ 2910745 h 3631181"/>
              <a:gd name="connsiteX51" fmla="*/ 2521527 w 4047295"/>
              <a:gd name="connsiteY51" fmla="*/ 2869181 h 3631181"/>
              <a:gd name="connsiteX52" fmla="*/ 2507672 w 4047295"/>
              <a:gd name="connsiteY52" fmla="*/ 2799908 h 3631181"/>
              <a:gd name="connsiteX53" fmla="*/ 2493818 w 4047295"/>
              <a:gd name="connsiteY53" fmla="*/ 2439690 h 3631181"/>
              <a:gd name="connsiteX54" fmla="*/ 2521527 w 4047295"/>
              <a:gd name="connsiteY54" fmla="*/ 2079472 h 3631181"/>
              <a:gd name="connsiteX55" fmla="*/ 2507672 w 4047295"/>
              <a:gd name="connsiteY55" fmla="*/ 1733108 h 3631181"/>
              <a:gd name="connsiteX56" fmla="*/ 2493818 w 4047295"/>
              <a:gd name="connsiteY56" fmla="*/ 1691545 h 3631181"/>
              <a:gd name="connsiteX57" fmla="*/ 2479963 w 4047295"/>
              <a:gd name="connsiteY57" fmla="*/ 1622272 h 3631181"/>
              <a:gd name="connsiteX58" fmla="*/ 2479963 w 4047295"/>
              <a:gd name="connsiteY58" fmla="*/ 1345181 h 3631181"/>
              <a:gd name="connsiteX59" fmla="*/ 2507672 w 4047295"/>
              <a:gd name="connsiteY59" fmla="*/ 721727 h 3631181"/>
              <a:gd name="connsiteX60" fmla="*/ 2521527 w 4047295"/>
              <a:gd name="connsiteY60" fmla="*/ 513908 h 3631181"/>
              <a:gd name="connsiteX61" fmla="*/ 2535381 w 4047295"/>
              <a:gd name="connsiteY61" fmla="*/ 458490 h 3631181"/>
              <a:gd name="connsiteX62" fmla="*/ 2549236 w 4047295"/>
              <a:gd name="connsiteY62" fmla="*/ 361508 h 3631181"/>
              <a:gd name="connsiteX63" fmla="*/ 2576945 w 4047295"/>
              <a:gd name="connsiteY63" fmla="*/ 319945 h 3631181"/>
              <a:gd name="connsiteX64" fmla="*/ 2618509 w 4047295"/>
              <a:gd name="connsiteY64" fmla="*/ 236817 h 3631181"/>
              <a:gd name="connsiteX65" fmla="*/ 2660072 w 4047295"/>
              <a:gd name="connsiteY65" fmla="*/ 209108 h 3631181"/>
              <a:gd name="connsiteX66" fmla="*/ 2687781 w 4047295"/>
              <a:gd name="connsiteY66" fmla="*/ 125981 h 3631181"/>
              <a:gd name="connsiteX67" fmla="*/ 2729345 w 4047295"/>
              <a:gd name="connsiteY67" fmla="*/ 98272 h 3631181"/>
              <a:gd name="connsiteX68" fmla="*/ 2909454 w 4047295"/>
              <a:gd name="connsiteY68" fmla="*/ 56708 h 3631181"/>
              <a:gd name="connsiteX69" fmla="*/ 2951018 w 4047295"/>
              <a:gd name="connsiteY69" fmla="*/ 42854 h 3631181"/>
              <a:gd name="connsiteX70" fmla="*/ 3034145 w 4047295"/>
              <a:gd name="connsiteY70" fmla="*/ 70563 h 3631181"/>
              <a:gd name="connsiteX71" fmla="*/ 3103418 w 4047295"/>
              <a:gd name="connsiteY71" fmla="*/ 56708 h 3631181"/>
              <a:gd name="connsiteX72" fmla="*/ 3269672 w 4047295"/>
              <a:gd name="connsiteY72" fmla="*/ 84417 h 3631181"/>
              <a:gd name="connsiteX73" fmla="*/ 3449781 w 4047295"/>
              <a:gd name="connsiteY73" fmla="*/ 125981 h 3631181"/>
              <a:gd name="connsiteX74" fmla="*/ 3491345 w 4047295"/>
              <a:gd name="connsiteY74" fmla="*/ 153690 h 3631181"/>
              <a:gd name="connsiteX75" fmla="*/ 3560618 w 4047295"/>
              <a:gd name="connsiteY75" fmla="*/ 236817 h 3631181"/>
              <a:gd name="connsiteX76" fmla="*/ 3657600 w 4047295"/>
              <a:gd name="connsiteY76" fmla="*/ 333799 h 3631181"/>
              <a:gd name="connsiteX77" fmla="*/ 3699163 w 4047295"/>
              <a:gd name="connsiteY77" fmla="*/ 361508 h 3631181"/>
              <a:gd name="connsiteX78" fmla="*/ 3740727 w 4047295"/>
              <a:gd name="connsiteY78" fmla="*/ 444636 h 3631181"/>
              <a:gd name="connsiteX79" fmla="*/ 3782290 w 4047295"/>
              <a:gd name="connsiteY79" fmla="*/ 472345 h 3631181"/>
              <a:gd name="connsiteX80" fmla="*/ 3810000 w 4047295"/>
              <a:gd name="connsiteY80" fmla="*/ 500054 h 3631181"/>
              <a:gd name="connsiteX81" fmla="*/ 3823854 w 4047295"/>
              <a:gd name="connsiteY81" fmla="*/ 555472 h 3631181"/>
              <a:gd name="connsiteX82" fmla="*/ 3865418 w 4047295"/>
              <a:gd name="connsiteY82" fmla="*/ 638599 h 3631181"/>
              <a:gd name="connsiteX83" fmla="*/ 3906981 w 4047295"/>
              <a:gd name="connsiteY83" fmla="*/ 666308 h 3631181"/>
              <a:gd name="connsiteX84" fmla="*/ 3920836 w 4047295"/>
              <a:gd name="connsiteY84" fmla="*/ 707872 h 3631181"/>
              <a:gd name="connsiteX85" fmla="*/ 3962400 w 4047295"/>
              <a:gd name="connsiteY85" fmla="*/ 790999 h 3631181"/>
              <a:gd name="connsiteX86" fmla="*/ 3976254 w 4047295"/>
              <a:gd name="connsiteY86" fmla="*/ 901836 h 3631181"/>
              <a:gd name="connsiteX87" fmla="*/ 3990109 w 4047295"/>
              <a:gd name="connsiteY87" fmla="*/ 943399 h 3631181"/>
              <a:gd name="connsiteX88" fmla="*/ 4017818 w 4047295"/>
              <a:gd name="connsiteY88" fmla="*/ 1303617 h 3631181"/>
              <a:gd name="connsiteX89" fmla="*/ 4031672 w 4047295"/>
              <a:gd name="connsiteY89" fmla="*/ 1386745 h 3631181"/>
              <a:gd name="connsiteX90" fmla="*/ 4045527 w 4047295"/>
              <a:gd name="connsiteY90" fmla="*/ 1442163 h 3631181"/>
              <a:gd name="connsiteX91" fmla="*/ 4045527 w 4047295"/>
              <a:gd name="connsiteY91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65018 w 4047295"/>
              <a:gd name="connsiteY4" fmla="*/ 444636 h 3631181"/>
              <a:gd name="connsiteX5" fmla="*/ 762000 w 4047295"/>
              <a:gd name="connsiteY5" fmla="*/ 347654 h 3631181"/>
              <a:gd name="connsiteX6" fmla="*/ 845127 w 4047295"/>
              <a:gd name="connsiteY6" fmla="*/ 319945 h 3631181"/>
              <a:gd name="connsiteX7" fmla="*/ 886690 w 4047295"/>
              <a:gd name="connsiteY7" fmla="*/ 306090 h 3631181"/>
              <a:gd name="connsiteX8" fmla="*/ 955963 w 4047295"/>
              <a:gd name="connsiteY8" fmla="*/ 292236 h 3631181"/>
              <a:gd name="connsiteX9" fmla="*/ 1039090 w 4047295"/>
              <a:gd name="connsiteY9" fmla="*/ 264527 h 3631181"/>
              <a:gd name="connsiteX10" fmla="*/ 1066800 w 4047295"/>
              <a:gd name="connsiteY10" fmla="*/ 236817 h 3631181"/>
              <a:gd name="connsiteX11" fmla="*/ 1122218 w 4047295"/>
              <a:gd name="connsiteY11" fmla="*/ 153690 h 3631181"/>
              <a:gd name="connsiteX12" fmla="*/ 1163781 w 4047295"/>
              <a:gd name="connsiteY12" fmla="*/ 139836 h 3631181"/>
              <a:gd name="connsiteX13" fmla="*/ 1219200 w 4047295"/>
              <a:gd name="connsiteY13" fmla="*/ 70563 h 3631181"/>
              <a:gd name="connsiteX14" fmla="*/ 1274618 w 4047295"/>
              <a:gd name="connsiteY14" fmla="*/ 56708 h 3631181"/>
              <a:gd name="connsiteX15" fmla="*/ 1468581 w 4047295"/>
              <a:gd name="connsiteY15" fmla="*/ 15145 h 3631181"/>
              <a:gd name="connsiteX16" fmla="*/ 1482436 w 4047295"/>
              <a:gd name="connsiteY16" fmla="*/ 56708 h 3631181"/>
              <a:gd name="connsiteX17" fmla="*/ 1551709 w 4047295"/>
              <a:gd name="connsiteY17" fmla="*/ 42854 h 3631181"/>
              <a:gd name="connsiteX18" fmla="*/ 1634836 w 4047295"/>
              <a:gd name="connsiteY18" fmla="*/ 70563 h 3631181"/>
              <a:gd name="connsiteX19" fmla="*/ 1731818 w 4047295"/>
              <a:gd name="connsiteY19" fmla="*/ 98272 h 3631181"/>
              <a:gd name="connsiteX20" fmla="*/ 1759527 w 4047295"/>
              <a:gd name="connsiteY20" fmla="*/ 181399 h 3631181"/>
              <a:gd name="connsiteX21" fmla="*/ 1773381 w 4047295"/>
              <a:gd name="connsiteY21" fmla="*/ 222963 h 3631181"/>
              <a:gd name="connsiteX22" fmla="*/ 1814945 w 4047295"/>
              <a:gd name="connsiteY22" fmla="*/ 264527 h 3631181"/>
              <a:gd name="connsiteX23" fmla="*/ 1856509 w 4047295"/>
              <a:gd name="connsiteY23" fmla="*/ 389217 h 3631181"/>
              <a:gd name="connsiteX24" fmla="*/ 1870363 w 4047295"/>
              <a:gd name="connsiteY24" fmla="*/ 430781 h 3631181"/>
              <a:gd name="connsiteX25" fmla="*/ 1884218 w 4047295"/>
              <a:gd name="connsiteY25" fmla="*/ 818708 h 3631181"/>
              <a:gd name="connsiteX26" fmla="*/ 1898072 w 4047295"/>
              <a:gd name="connsiteY26" fmla="*/ 860272 h 3631181"/>
              <a:gd name="connsiteX27" fmla="*/ 1911927 w 4047295"/>
              <a:gd name="connsiteY27" fmla="*/ 915690 h 3631181"/>
              <a:gd name="connsiteX28" fmla="*/ 1939636 w 4047295"/>
              <a:gd name="connsiteY28" fmla="*/ 998817 h 3631181"/>
              <a:gd name="connsiteX29" fmla="*/ 1911927 w 4047295"/>
              <a:gd name="connsiteY29" fmla="*/ 1095799 h 3631181"/>
              <a:gd name="connsiteX30" fmla="*/ 1884218 w 4047295"/>
              <a:gd name="connsiteY30" fmla="*/ 1137363 h 3631181"/>
              <a:gd name="connsiteX31" fmla="*/ 1898072 w 4047295"/>
              <a:gd name="connsiteY31" fmla="*/ 2744490 h 3631181"/>
              <a:gd name="connsiteX32" fmla="*/ 1911927 w 4047295"/>
              <a:gd name="connsiteY32" fmla="*/ 2799908 h 3631181"/>
              <a:gd name="connsiteX33" fmla="*/ 1925781 w 4047295"/>
              <a:gd name="connsiteY33" fmla="*/ 3187836 h 3631181"/>
              <a:gd name="connsiteX34" fmla="*/ 1953490 w 4047295"/>
              <a:gd name="connsiteY34" fmla="*/ 3270963 h 3631181"/>
              <a:gd name="connsiteX35" fmla="*/ 1981200 w 4047295"/>
              <a:gd name="connsiteY35" fmla="*/ 3478781 h 3631181"/>
              <a:gd name="connsiteX36" fmla="*/ 2036618 w 4047295"/>
              <a:gd name="connsiteY36" fmla="*/ 3561908 h 3631181"/>
              <a:gd name="connsiteX37" fmla="*/ 2092036 w 4047295"/>
              <a:gd name="connsiteY37" fmla="*/ 3575763 h 3631181"/>
              <a:gd name="connsiteX38" fmla="*/ 2133600 w 4047295"/>
              <a:gd name="connsiteY38" fmla="*/ 3603472 h 3631181"/>
              <a:gd name="connsiteX39" fmla="*/ 2230581 w 4047295"/>
              <a:gd name="connsiteY39" fmla="*/ 3617327 h 3631181"/>
              <a:gd name="connsiteX40" fmla="*/ 2272145 w 4047295"/>
              <a:gd name="connsiteY40" fmla="*/ 3631181 h 3631181"/>
              <a:gd name="connsiteX41" fmla="*/ 2313709 w 4047295"/>
              <a:gd name="connsiteY41" fmla="*/ 3617327 h 3631181"/>
              <a:gd name="connsiteX42" fmla="*/ 2341418 w 4047295"/>
              <a:gd name="connsiteY42" fmla="*/ 3589617 h 3631181"/>
              <a:gd name="connsiteX43" fmla="*/ 2396836 w 4047295"/>
              <a:gd name="connsiteY43" fmla="*/ 3575763 h 3631181"/>
              <a:gd name="connsiteX44" fmla="*/ 2452254 w 4047295"/>
              <a:gd name="connsiteY44" fmla="*/ 3520345 h 3631181"/>
              <a:gd name="connsiteX45" fmla="*/ 2493818 w 4047295"/>
              <a:gd name="connsiteY45" fmla="*/ 3437217 h 3631181"/>
              <a:gd name="connsiteX46" fmla="*/ 2507672 w 4047295"/>
              <a:gd name="connsiteY46" fmla="*/ 3270963 h 3631181"/>
              <a:gd name="connsiteX47" fmla="*/ 2535381 w 4047295"/>
              <a:gd name="connsiteY47" fmla="*/ 3076999 h 3631181"/>
              <a:gd name="connsiteX48" fmla="*/ 2549236 w 4047295"/>
              <a:gd name="connsiteY48" fmla="*/ 3035436 h 3631181"/>
              <a:gd name="connsiteX49" fmla="*/ 2535381 w 4047295"/>
              <a:gd name="connsiteY49" fmla="*/ 2910745 h 3631181"/>
              <a:gd name="connsiteX50" fmla="*/ 2521527 w 4047295"/>
              <a:gd name="connsiteY50" fmla="*/ 2869181 h 3631181"/>
              <a:gd name="connsiteX51" fmla="*/ 2507672 w 4047295"/>
              <a:gd name="connsiteY51" fmla="*/ 2799908 h 3631181"/>
              <a:gd name="connsiteX52" fmla="*/ 2493818 w 4047295"/>
              <a:gd name="connsiteY52" fmla="*/ 2439690 h 3631181"/>
              <a:gd name="connsiteX53" fmla="*/ 2521527 w 4047295"/>
              <a:gd name="connsiteY53" fmla="*/ 2079472 h 3631181"/>
              <a:gd name="connsiteX54" fmla="*/ 2507672 w 4047295"/>
              <a:gd name="connsiteY54" fmla="*/ 1733108 h 3631181"/>
              <a:gd name="connsiteX55" fmla="*/ 2493818 w 4047295"/>
              <a:gd name="connsiteY55" fmla="*/ 1691545 h 3631181"/>
              <a:gd name="connsiteX56" fmla="*/ 2479963 w 4047295"/>
              <a:gd name="connsiteY56" fmla="*/ 1622272 h 3631181"/>
              <a:gd name="connsiteX57" fmla="*/ 2479963 w 4047295"/>
              <a:gd name="connsiteY57" fmla="*/ 1345181 h 3631181"/>
              <a:gd name="connsiteX58" fmla="*/ 2507672 w 4047295"/>
              <a:gd name="connsiteY58" fmla="*/ 721727 h 3631181"/>
              <a:gd name="connsiteX59" fmla="*/ 2521527 w 4047295"/>
              <a:gd name="connsiteY59" fmla="*/ 513908 h 3631181"/>
              <a:gd name="connsiteX60" fmla="*/ 2535381 w 4047295"/>
              <a:gd name="connsiteY60" fmla="*/ 458490 h 3631181"/>
              <a:gd name="connsiteX61" fmla="*/ 2549236 w 4047295"/>
              <a:gd name="connsiteY61" fmla="*/ 361508 h 3631181"/>
              <a:gd name="connsiteX62" fmla="*/ 2576945 w 4047295"/>
              <a:gd name="connsiteY62" fmla="*/ 319945 h 3631181"/>
              <a:gd name="connsiteX63" fmla="*/ 2618509 w 4047295"/>
              <a:gd name="connsiteY63" fmla="*/ 236817 h 3631181"/>
              <a:gd name="connsiteX64" fmla="*/ 2660072 w 4047295"/>
              <a:gd name="connsiteY64" fmla="*/ 209108 h 3631181"/>
              <a:gd name="connsiteX65" fmla="*/ 2687781 w 4047295"/>
              <a:gd name="connsiteY65" fmla="*/ 125981 h 3631181"/>
              <a:gd name="connsiteX66" fmla="*/ 2729345 w 4047295"/>
              <a:gd name="connsiteY66" fmla="*/ 98272 h 3631181"/>
              <a:gd name="connsiteX67" fmla="*/ 2909454 w 4047295"/>
              <a:gd name="connsiteY67" fmla="*/ 56708 h 3631181"/>
              <a:gd name="connsiteX68" fmla="*/ 2951018 w 4047295"/>
              <a:gd name="connsiteY68" fmla="*/ 42854 h 3631181"/>
              <a:gd name="connsiteX69" fmla="*/ 3034145 w 4047295"/>
              <a:gd name="connsiteY69" fmla="*/ 70563 h 3631181"/>
              <a:gd name="connsiteX70" fmla="*/ 3103418 w 4047295"/>
              <a:gd name="connsiteY70" fmla="*/ 56708 h 3631181"/>
              <a:gd name="connsiteX71" fmla="*/ 3269672 w 4047295"/>
              <a:gd name="connsiteY71" fmla="*/ 84417 h 3631181"/>
              <a:gd name="connsiteX72" fmla="*/ 3449781 w 4047295"/>
              <a:gd name="connsiteY72" fmla="*/ 125981 h 3631181"/>
              <a:gd name="connsiteX73" fmla="*/ 3491345 w 4047295"/>
              <a:gd name="connsiteY73" fmla="*/ 153690 h 3631181"/>
              <a:gd name="connsiteX74" fmla="*/ 3560618 w 4047295"/>
              <a:gd name="connsiteY74" fmla="*/ 236817 h 3631181"/>
              <a:gd name="connsiteX75" fmla="*/ 3657600 w 4047295"/>
              <a:gd name="connsiteY75" fmla="*/ 333799 h 3631181"/>
              <a:gd name="connsiteX76" fmla="*/ 3699163 w 4047295"/>
              <a:gd name="connsiteY76" fmla="*/ 361508 h 3631181"/>
              <a:gd name="connsiteX77" fmla="*/ 3740727 w 4047295"/>
              <a:gd name="connsiteY77" fmla="*/ 444636 h 3631181"/>
              <a:gd name="connsiteX78" fmla="*/ 3782290 w 4047295"/>
              <a:gd name="connsiteY78" fmla="*/ 472345 h 3631181"/>
              <a:gd name="connsiteX79" fmla="*/ 3810000 w 4047295"/>
              <a:gd name="connsiteY79" fmla="*/ 500054 h 3631181"/>
              <a:gd name="connsiteX80" fmla="*/ 3823854 w 4047295"/>
              <a:gd name="connsiteY80" fmla="*/ 555472 h 3631181"/>
              <a:gd name="connsiteX81" fmla="*/ 3865418 w 4047295"/>
              <a:gd name="connsiteY81" fmla="*/ 638599 h 3631181"/>
              <a:gd name="connsiteX82" fmla="*/ 3906981 w 4047295"/>
              <a:gd name="connsiteY82" fmla="*/ 666308 h 3631181"/>
              <a:gd name="connsiteX83" fmla="*/ 3920836 w 4047295"/>
              <a:gd name="connsiteY83" fmla="*/ 707872 h 3631181"/>
              <a:gd name="connsiteX84" fmla="*/ 3962400 w 4047295"/>
              <a:gd name="connsiteY84" fmla="*/ 790999 h 3631181"/>
              <a:gd name="connsiteX85" fmla="*/ 3976254 w 4047295"/>
              <a:gd name="connsiteY85" fmla="*/ 901836 h 3631181"/>
              <a:gd name="connsiteX86" fmla="*/ 3990109 w 4047295"/>
              <a:gd name="connsiteY86" fmla="*/ 943399 h 3631181"/>
              <a:gd name="connsiteX87" fmla="*/ 4017818 w 4047295"/>
              <a:gd name="connsiteY87" fmla="*/ 1303617 h 3631181"/>
              <a:gd name="connsiteX88" fmla="*/ 4031672 w 4047295"/>
              <a:gd name="connsiteY88" fmla="*/ 1386745 h 3631181"/>
              <a:gd name="connsiteX89" fmla="*/ 4045527 w 4047295"/>
              <a:gd name="connsiteY89" fmla="*/ 1442163 h 3631181"/>
              <a:gd name="connsiteX90" fmla="*/ 4045527 w 4047295"/>
              <a:gd name="connsiteY90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65018 w 4047295"/>
              <a:gd name="connsiteY4" fmla="*/ 444636 h 3631181"/>
              <a:gd name="connsiteX5" fmla="*/ 686319 w 4047295"/>
              <a:gd name="connsiteY5" fmla="*/ 148688 h 3631181"/>
              <a:gd name="connsiteX6" fmla="*/ 845127 w 4047295"/>
              <a:gd name="connsiteY6" fmla="*/ 319945 h 3631181"/>
              <a:gd name="connsiteX7" fmla="*/ 886690 w 4047295"/>
              <a:gd name="connsiteY7" fmla="*/ 306090 h 3631181"/>
              <a:gd name="connsiteX8" fmla="*/ 955963 w 4047295"/>
              <a:gd name="connsiteY8" fmla="*/ 292236 h 3631181"/>
              <a:gd name="connsiteX9" fmla="*/ 1039090 w 4047295"/>
              <a:gd name="connsiteY9" fmla="*/ 264527 h 3631181"/>
              <a:gd name="connsiteX10" fmla="*/ 1066800 w 4047295"/>
              <a:gd name="connsiteY10" fmla="*/ 236817 h 3631181"/>
              <a:gd name="connsiteX11" fmla="*/ 1122218 w 4047295"/>
              <a:gd name="connsiteY11" fmla="*/ 153690 h 3631181"/>
              <a:gd name="connsiteX12" fmla="*/ 1163781 w 4047295"/>
              <a:gd name="connsiteY12" fmla="*/ 139836 h 3631181"/>
              <a:gd name="connsiteX13" fmla="*/ 1219200 w 4047295"/>
              <a:gd name="connsiteY13" fmla="*/ 70563 h 3631181"/>
              <a:gd name="connsiteX14" fmla="*/ 1274618 w 4047295"/>
              <a:gd name="connsiteY14" fmla="*/ 56708 h 3631181"/>
              <a:gd name="connsiteX15" fmla="*/ 1468581 w 4047295"/>
              <a:gd name="connsiteY15" fmla="*/ 15145 h 3631181"/>
              <a:gd name="connsiteX16" fmla="*/ 1482436 w 4047295"/>
              <a:gd name="connsiteY16" fmla="*/ 56708 h 3631181"/>
              <a:gd name="connsiteX17" fmla="*/ 1551709 w 4047295"/>
              <a:gd name="connsiteY17" fmla="*/ 42854 h 3631181"/>
              <a:gd name="connsiteX18" fmla="*/ 1634836 w 4047295"/>
              <a:gd name="connsiteY18" fmla="*/ 70563 h 3631181"/>
              <a:gd name="connsiteX19" fmla="*/ 1731818 w 4047295"/>
              <a:gd name="connsiteY19" fmla="*/ 98272 h 3631181"/>
              <a:gd name="connsiteX20" fmla="*/ 1759527 w 4047295"/>
              <a:gd name="connsiteY20" fmla="*/ 181399 h 3631181"/>
              <a:gd name="connsiteX21" fmla="*/ 1773381 w 4047295"/>
              <a:gd name="connsiteY21" fmla="*/ 222963 h 3631181"/>
              <a:gd name="connsiteX22" fmla="*/ 1814945 w 4047295"/>
              <a:gd name="connsiteY22" fmla="*/ 264527 h 3631181"/>
              <a:gd name="connsiteX23" fmla="*/ 1856509 w 4047295"/>
              <a:gd name="connsiteY23" fmla="*/ 389217 h 3631181"/>
              <a:gd name="connsiteX24" fmla="*/ 1870363 w 4047295"/>
              <a:gd name="connsiteY24" fmla="*/ 430781 h 3631181"/>
              <a:gd name="connsiteX25" fmla="*/ 1884218 w 4047295"/>
              <a:gd name="connsiteY25" fmla="*/ 818708 h 3631181"/>
              <a:gd name="connsiteX26" fmla="*/ 1898072 w 4047295"/>
              <a:gd name="connsiteY26" fmla="*/ 860272 h 3631181"/>
              <a:gd name="connsiteX27" fmla="*/ 1911927 w 4047295"/>
              <a:gd name="connsiteY27" fmla="*/ 915690 h 3631181"/>
              <a:gd name="connsiteX28" fmla="*/ 1939636 w 4047295"/>
              <a:gd name="connsiteY28" fmla="*/ 998817 h 3631181"/>
              <a:gd name="connsiteX29" fmla="*/ 1911927 w 4047295"/>
              <a:gd name="connsiteY29" fmla="*/ 1095799 h 3631181"/>
              <a:gd name="connsiteX30" fmla="*/ 1884218 w 4047295"/>
              <a:gd name="connsiteY30" fmla="*/ 1137363 h 3631181"/>
              <a:gd name="connsiteX31" fmla="*/ 1898072 w 4047295"/>
              <a:gd name="connsiteY31" fmla="*/ 2744490 h 3631181"/>
              <a:gd name="connsiteX32" fmla="*/ 1911927 w 4047295"/>
              <a:gd name="connsiteY32" fmla="*/ 2799908 h 3631181"/>
              <a:gd name="connsiteX33" fmla="*/ 1925781 w 4047295"/>
              <a:gd name="connsiteY33" fmla="*/ 3187836 h 3631181"/>
              <a:gd name="connsiteX34" fmla="*/ 1953490 w 4047295"/>
              <a:gd name="connsiteY34" fmla="*/ 3270963 h 3631181"/>
              <a:gd name="connsiteX35" fmla="*/ 1981200 w 4047295"/>
              <a:gd name="connsiteY35" fmla="*/ 3478781 h 3631181"/>
              <a:gd name="connsiteX36" fmla="*/ 2036618 w 4047295"/>
              <a:gd name="connsiteY36" fmla="*/ 3561908 h 3631181"/>
              <a:gd name="connsiteX37" fmla="*/ 2092036 w 4047295"/>
              <a:gd name="connsiteY37" fmla="*/ 3575763 h 3631181"/>
              <a:gd name="connsiteX38" fmla="*/ 2133600 w 4047295"/>
              <a:gd name="connsiteY38" fmla="*/ 3603472 h 3631181"/>
              <a:gd name="connsiteX39" fmla="*/ 2230581 w 4047295"/>
              <a:gd name="connsiteY39" fmla="*/ 3617327 h 3631181"/>
              <a:gd name="connsiteX40" fmla="*/ 2272145 w 4047295"/>
              <a:gd name="connsiteY40" fmla="*/ 3631181 h 3631181"/>
              <a:gd name="connsiteX41" fmla="*/ 2313709 w 4047295"/>
              <a:gd name="connsiteY41" fmla="*/ 3617327 h 3631181"/>
              <a:gd name="connsiteX42" fmla="*/ 2341418 w 4047295"/>
              <a:gd name="connsiteY42" fmla="*/ 3589617 h 3631181"/>
              <a:gd name="connsiteX43" fmla="*/ 2396836 w 4047295"/>
              <a:gd name="connsiteY43" fmla="*/ 3575763 h 3631181"/>
              <a:gd name="connsiteX44" fmla="*/ 2452254 w 4047295"/>
              <a:gd name="connsiteY44" fmla="*/ 3520345 h 3631181"/>
              <a:gd name="connsiteX45" fmla="*/ 2493818 w 4047295"/>
              <a:gd name="connsiteY45" fmla="*/ 3437217 h 3631181"/>
              <a:gd name="connsiteX46" fmla="*/ 2507672 w 4047295"/>
              <a:gd name="connsiteY46" fmla="*/ 3270963 h 3631181"/>
              <a:gd name="connsiteX47" fmla="*/ 2535381 w 4047295"/>
              <a:gd name="connsiteY47" fmla="*/ 3076999 h 3631181"/>
              <a:gd name="connsiteX48" fmla="*/ 2549236 w 4047295"/>
              <a:gd name="connsiteY48" fmla="*/ 3035436 h 3631181"/>
              <a:gd name="connsiteX49" fmla="*/ 2535381 w 4047295"/>
              <a:gd name="connsiteY49" fmla="*/ 2910745 h 3631181"/>
              <a:gd name="connsiteX50" fmla="*/ 2521527 w 4047295"/>
              <a:gd name="connsiteY50" fmla="*/ 2869181 h 3631181"/>
              <a:gd name="connsiteX51" fmla="*/ 2507672 w 4047295"/>
              <a:gd name="connsiteY51" fmla="*/ 2799908 h 3631181"/>
              <a:gd name="connsiteX52" fmla="*/ 2493818 w 4047295"/>
              <a:gd name="connsiteY52" fmla="*/ 2439690 h 3631181"/>
              <a:gd name="connsiteX53" fmla="*/ 2521527 w 4047295"/>
              <a:gd name="connsiteY53" fmla="*/ 2079472 h 3631181"/>
              <a:gd name="connsiteX54" fmla="*/ 2507672 w 4047295"/>
              <a:gd name="connsiteY54" fmla="*/ 1733108 h 3631181"/>
              <a:gd name="connsiteX55" fmla="*/ 2493818 w 4047295"/>
              <a:gd name="connsiteY55" fmla="*/ 1691545 h 3631181"/>
              <a:gd name="connsiteX56" fmla="*/ 2479963 w 4047295"/>
              <a:gd name="connsiteY56" fmla="*/ 1622272 h 3631181"/>
              <a:gd name="connsiteX57" fmla="*/ 2479963 w 4047295"/>
              <a:gd name="connsiteY57" fmla="*/ 1345181 h 3631181"/>
              <a:gd name="connsiteX58" fmla="*/ 2507672 w 4047295"/>
              <a:gd name="connsiteY58" fmla="*/ 721727 h 3631181"/>
              <a:gd name="connsiteX59" fmla="*/ 2521527 w 4047295"/>
              <a:gd name="connsiteY59" fmla="*/ 513908 h 3631181"/>
              <a:gd name="connsiteX60" fmla="*/ 2535381 w 4047295"/>
              <a:gd name="connsiteY60" fmla="*/ 458490 h 3631181"/>
              <a:gd name="connsiteX61" fmla="*/ 2549236 w 4047295"/>
              <a:gd name="connsiteY61" fmla="*/ 361508 h 3631181"/>
              <a:gd name="connsiteX62" fmla="*/ 2576945 w 4047295"/>
              <a:gd name="connsiteY62" fmla="*/ 319945 h 3631181"/>
              <a:gd name="connsiteX63" fmla="*/ 2618509 w 4047295"/>
              <a:gd name="connsiteY63" fmla="*/ 236817 h 3631181"/>
              <a:gd name="connsiteX64" fmla="*/ 2660072 w 4047295"/>
              <a:gd name="connsiteY64" fmla="*/ 209108 h 3631181"/>
              <a:gd name="connsiteX65" fmla="*/ 2687781 w 4047295"/>
              <a:gd name="connsiteY65" fmla="*/ 125981 h 3631181"/>
              <a:gd name="connsiteX66" fmla="*/ 2729345 w 4047295"/>
              <a:gd name="connsiteY66" fmla="*/ 98272 h 3631181"/>
              <a:gd name="connsiteX67" fmla="*/ 2909454 w 4047295"/>
              <a:gd name="connsiteY67" fmla="*/ 56708 h 3631181"/>
              <a:gd name="connsiteX68" fmla="*/ 2951018 w 4047295"/>
              <a:gd name="connsiteY68" fmla="*/ 42854 h 3631181"/>
              <a:gd name="connsiteX69" fmla="*/ 3034145 w 4047295"/>
              <a:gd name="connsiteY69" fmla="*/ 70563 h 3631181"/>
              <a:gd name="connsiteX70" fmla="*/ 3103418 w 4047295"/>
              <a:gd name="connsiteY70" fmla="*/ 56708 h 3631181"/>
              <a:gd name="connsiteX71" fmla="*/ 3269672 w 4047295"/>
              <a:gd name="connsiteY71" fmla="*/ 84417 h 3631181"/>
              <a:gd name="connsiteX72" fmla="*/ 3449781 w 4047295"/>
              <a:gd name="connsiteY72" fmla="*/ 125981 h 3631181"/>
              <a:gd name="connsiteX73" fmla="*/ 3491345 w 4047295"/>
              <a:gd name="connsiteY73" fmla="*/ 153690 h 3631181"/>
              <a:gd name="connsiteX74" fmla="*/ 3560618 w 4047295"/>
              <a:gd name="connsiteY74" fmla="*/ 236817 h 3631181"/>
              <a:gd name="connsiteX75" fmla="*/ 3657600 w 4047295"/>
              <a:gd name="connsiteY75" fmla="*/ 333799 h 3631181"/>
              <a:gd name="connsiteX76" fmla="*/ 3699163 w 4047295"/>
              <a:gd name="connsiteY76" fmla="*/ 361508 h 3631181"/>
              <a:gd name="connsiteX77" fmla="*/ 3740727 w 4047295"/>
              <a:gd name="connsiteY77" fmla="*/ 444636 h 3631181"/>
              <a:gd name="connsiteX78" fmla="*/ 3782290 w 4047295"/>
              <a:gd name="connsiteY78" fmla="*/ 472345 h 3631181"/>
              <a:gd name="connsiteX79" fmla="*/ 3810000 w 4047295"/>
              <a:gd name="connsiteY79" fmla="*/ 500054 h 3631181"/>
              <a:gd name="connsiteX80" fmla="*/ 3823854 w 4047295"/>
              <a:gd name="connsiteY80" fmla="*/ 555472 h 3631181"/>
              <a:gd name="connsiteX81" fmla="*/ 3865418 w 4047295"/>
              <a:gd name="connsiteY81" fmla="*/ 638599 h 3631181"/>
              <a:gd name="connsiteX82" fmla="*/ 3906981 w 4047295"/>
              <a:gd name="connsiteY82" fmla="*/ 666308 h 3631181"/>
              <a:gd name="connsiteX83" fmla="*/ 3920836 w 4047295"/>
              <a:gd name="connsiteY83" fmla="*/ 707872 h 3631181"/>
              <a:gd name="connsiteX84" fmla="*/ 3962400 w 4047295"/>
              <a:gd name="connsiteY84" fmla="*/ 790999 h 3631181"/>
              <a:gd name="connsiteX85" fmla="*/ 3976254 w 4047295"/>
              <a:gd name="connsiteY85" fmla="*/ 901836 h 3631181"/>
              <a:gd name="connsiteX86" fmla="*/ 3990109 w 4047295"/>
              <a:gd name="connsiteY86" fmla="*/ 943399 h 3631181"/>
              <a:gd name="connsiteX87" fmla="*/ 4017818 w 4047295"/>
              <a:gd name="connsiteY87" fmla="*/ 1303617 h 3631181"/>
              <a:gd name="connsiteX88" fmla="*/ 4031672 w 4047295"/>
              <a:gd name="connsiteY88" fmla="*/ 1386745 h 3631181"/>
              <a:gd name="connsiteX89" fmla="*/ 4045527 w 4047295"/>
              <a:gd name="connsiteY89" fmla="*/ 1442163 h 3631181"/>
              <a:gd name="connsiteX90" fmla="*/ 4045527 w 4047295"/>
              <a:gd name="connsiteY90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845127 w 4047295"/>
              <a:gd name="connsiteY6" fmla="*/ 319945 h 3631181"/>
              <a:gd name="connsiteX7" fmla="*/ 886690 w 4047295"/>
              <a:gd name="connsiteY7" fmla="*/ 306090 h 3631181"/>
              <a:gd name="connsiteX8" fmla="*/ 955963 w 4047295"/>
              <a:gd name="connsiteY8" fmla="*/ 292236 h 3631181"/>
              <a:gd name="connsiteX9" fmla="*/ 1039090 w 4047295"/>
              <a:gd name="connsiteY9" fmla="*/ 264527 h 3631181"/>
              <a:gd name="connsiteX10" fmla="*/ 1066800 w 4047295"/>
              <a:gd name="connsiteY10" fmla="*/ 236817 h 3631181"/>
              <a:gd name="connsiteX11" fmla="*/ 1122218 w 4047295"/>
              <a:gd name="connsiteY11" fmla="*/ 153690 h 3631181"/>
              <a:gd name="connsiteX12" fmla="*/ 1163781 w 4047295"/>
              <a:gd name="connsiteY12" fmla="*/ 139836 h 3631181"/>
              <a:gd name="connsiteX13" fmla="*/ 1219200 w 4047295"/>
              <a:gd name="connsiteY13" fmla="*/ 70563 h 3631181"/>
              <a:gd name="connsiteX14" fmla="*/ 1274618 w 4047295"/>
              <a:gd name="connsiteY14" fmla="*/ 56708 h 3631181"/>
              <a:gd name="connsiteX15" fmla="*/ 1468581 w 4047295"/>
              <a:gd name="connsiteY15" fmla="*/ 15145 h 3631181"/>
              <a:gd name="connsiteX16" fmla="*/ 1482436 w 4047295"/>
              <a:gd name="connsiteY16" fmla="*/ 56708 h 3631181"/>
              <a:gd name="connsiteX17" fmla="*/ 1551709 w 4047295"/>
              <a:gd name="connsiteY17" fmla="*/ 42854 h 3631181"/>
              <a:gd name="connsiteX18" fmla="*/ 1634836 w 4047295"/>
              <a:gd name="connsiteY18" fmla="*/ 70563 h 3631181"/>
              <a:gd name="connsiteX19" fmla="*/ 1731818 w 4047295"/>
              <a:gd name="connsiteY19" fmla="*/ 98272 h 3631181"/>
              <a:gd name="connsiteX20" fmla="*/ 1759527 w 4047295"/>
              <a:gd name="connsiteY20" fmla="*/ 181399 h 3631181"/>
              <a:gd name="connsiteX21" fmla="*/ 1773381 w 4047295"/>
              <a:gd name="connsiteY21" fmla="*/ 222963 h 3631181"/>
              <a:gd name="connsiteX22" fmla="*/ 1814945 w 4047295"/>
              <a:gd name="connsiteY22" fmla="*/ 264527 h 3631181"/>
              <a:gd name="connsiteX23" fmla="*/ 1856509 w 4047295"/>
              <a:gd name="connsiteY23" fmla="*/ 389217 h 3631181"/>
              <a:gd name="connsiteX24" fmla="*/ 1870363 w 4047295"/>
              <a:gd name="connsiteY24" fmla="*/ 430781 h 3631181"/>
              <a:gd name="connsiteX25" fmla="*/ 1884218 w 4047295"/>
              <a:gd name="connsiteY25" fmla="*/ 818708 h 3631181"/>
              <a:gd name="connsiteX26" fmla="*/ 1898072 w 4047295"/>
              <a:gd name="connsiteY26" fmla="*/ 860272 h 3631181"/>
              <a:gd name="connsiteX27" fmla="*/ 1911927 w 4047295"/>
              <a:gd name="connsiteY27" fmla="*/ 915690 h 3631181"/>
              <a:gd name="connsiteX28" fmla="*/ 1939636 w 4047295"/>
              <a:gd name="connsiteY28" fmla="*/ 998817 h 3631181"/>
              <a:gd name="connsiteX29" fmla="*/ 1911927 w 4047295"/>
              <a:gd name="connsiteY29" fmla="*/ 1095799 h 3631181"/>
              <a:gd name="connsiteX30" fmla="*/ 1884218 w 4047295"/>
              <a:gd name="connsiteY30" fmla="*/ 1137363 h 3631181"/>
              <a:gd name="connsiteX31" fmla="*/ 1898072 w 4047295"/>
              <a:gd name="connsiteY31" fmla="*/ 2744490 h 3631181"/>
              <a:gd name="connsiteX32" fmla="*/ 1911927 w 4047295"/>
              <a:gd name="connsiteY32" fmla="*/ 2799908 h 3631181"/>
              <a:gd name="connsiteX33" fmla="*/ 1925781 w 4047295"/>
              <a:gd name="connsiteY33" fmla="*/ 3187836 h 3631181"/>
              <a:gd name="connsiteX34" fmla="*/ 1953490 w 4047295"/>
              <a:gd name="connsiteY34" fmla="*/ 3270963 h 3631181"/>
              <a:gd name="connsiteX35" fmla="*/ 1981200 w 4047295"/>
              <a:gd name="connsiteY35" fmla="*/ 3478781 h 3631181"/>
              <a:gd name="connsiteX36" fmla="*/ 2036618 w 4047295"/>
              <a:gd name="connsiteY36" fmla="*/ 3561908 h 3631181"/>
              <a:gd name="connsiteX37" fmla="*/ 2092036 w 4047295"/>
              <a:gd name="connsiteY37" fmla="*/ 3575763 h 3631181"/>
              <a:gd name="connsiteX38" fmla="*/ 2133600 w 4047295"/>
              <a:gd name="connsiteY38" fmla="*/ 3603472 h 3631181"/>
              <a:gd name="connsiteX39" fmla="*/ 2230581 w 4047295"/>
              <a:gd name="connsiteY39" fmla="*/ 3617327 h 3631181"/>
              <a:gd name="connsiteX40" fmla="*/ 2272145 w 4047295"/>
              <a:gd name="connsiteY40" fmla="*/ 3631181 h 3631181"/>
              <a:gd name="connsiteX41" fmla="*/ 2313709 w 4047295"/>
              <a:gd name="connsiteY41" fmla="*/ 3617327 h 3631181"/>
              <a:gd name="connsiteX42" fmla="*/ 2341418 w 4047295"/>
              <a:gd name="connsiteY42" fmla="*/ 3589617 h 3631181"/>
              <a:gd name="connsiteX43" fmla="*/ 2396836 w 4047295"/>
              <a:gd name="connsiteY43" fmla="*/ 3575763 h 3631181"/>
              <a:gd name="connsiteX44" fmla="*/ 2452254 w 4047295"/>
              <a:gd name="connsiteY44" fmla="*/ 3520345 h 3631181"/>
              <a:gd name="connsiteX45" fmla="*/ 2493818 w 4047295"/>
              <a:gd name="connsiteY45" fmla="*/ 3437217 h 3631181"/>
              <a:gd name="connsiteX46" fmla="*/ 2507672 w 4047295"/>
              <a:gd name="connsiteY46" fmla="*/ 3270963 h 3631181"/>
              <a:gd name="connsiteX47" fmla="*/ 2535381 w 4047295"/>
              <a:gd name="connsiteY47" fmla="*/ 3076999 h 3631181"/>
              <a:gd name="connsiteX48" fmla="*/ 2549236 w 4047295"/>
              <a:gd name="connsiteY48" fmla="*/ 3035436 h 3631181"/>
              <a:gd name="connsiteX49" fmla="*/ 2535381 w 4047295"/>
              <a:gd name="connsiteY49" fmla="*/ 2910745 h 3631181"/>
              <a:gd name="connsiteX50" fmla="*/ 2521527 w 4047295"/>
              <a:gd name="connsiteY50" fmla="*/ 2869181 h 3631181"/>
              <a:gd name="connsiteX51" fmla="*/ 2507672 w 4047295"/>
              <a:gd name="connsiteY51" fmla="*/ 2799908 h 3631181"/>
              <a:gd name="connsiteX52" fmla="*/ 2493818 w 4047295"/>
              <a:gd name="connsiteY52" fmla="*/ 2439690 h 3631181"/>
              <a:gd name="connsiteX53" fmla="*/ 2521527 w 4047295"/>
              <a:gd name="connsiteY53" fmla="*/ 2079472 h 3631181"/>
              <a:gd name="connsiteX54" fmla="*/ 2507672 w 4047295"/>
              <a:gd name="connsiteY54" fmla="*/ 1733108 h 3631181"/>
              <a:gd name="connsiteX55" fmla="*/ 2493818 w 4047295"/>
              <a:gd name="connsiteY55" fmla="*/ 1691545 h 3631181"/>
              <a:gd name="connsiteX56" fmla="*/ 2479963 w 4047295"/>
              <a:gd name="connsiteY56" fmla="*/ 1622272 h 3631181"/>
              <a:gd name="connsiteX57" fmla="*/ 2479963 w 4047295"/>
              <a:gd name="connsiteY57" fmla="*/ 1345181 h 3631181"/>
              <a:gd name="connsiteX58" fmla="*/ 2507672 w 4047295"/>
              <a:gd name="connsiteY58" fmla="*/ 721727 h 3631181"/>
              <a:gd name="connsiteX59" fmla="*/ 2521527 w 4047295"/>
              <a:gd name="connsiteY59" fmla="*/ 513908 h 3631181"/>
              <a:gd name="connsiteX60" fmla="*/ 2535381 w 4047295"/>
              <a:gd name="connsiteY60" fmla="*/ 458490 h 3631181"/>
              <a:gd name="connsiteX61" fmla="*/ 2549236 w 4047295"/>
              <a:gd name="connsiteY61" fmla="*/ 361508 h 3631181"/>
              <a:gd name="connsiteX62" fmla="*/ 2576945 w 4047295"/>
              <a:gd name="connsiteY62" fmla="*/ 319945 h 3631181"/>
              <a:gd name="connsiteX63" fmla="*/ 2618509 w 4047295"/>
              <a:gd name="connsiteY63" fmla="*/ 236817 h 3631181"/>
              <a:gd name="connsiteX64" fmla="*/ 2660072 w 4047295"/>
              <a:gd name="connsiteY64" fmla="*/ 209108 h 3631181"/>
              <a:gd name="connsiteX65" fmla="*/ 2687781 w 4047295"/>
              <a:gd name="connsiteY65" fmla="*/ 125981 h 3631181"/>
              <a:gd name="connsiteX66" fmla="*/ 2729345 w 4047295"/>
              <a:gd name="connsiteY66" fmla="*/ 98272 h 3631181"/>
              <a:gd name="connsiteX67" fmla="*/ 2909454 w 4047295"/>
              <a:gd name="connsiteY67" fmla="*/ 56708 h 3631181"/>
              <a:gd name="connsiteX68" fmla="*/ 2951018 w 4047295"/>
              <a:gd name="connsiteY68" fmla="*/ 42854 h 3631181"/>
              <a:gd name="connsiteX69" fmla="*/ 3034145 w 4047295"/>
              <a:gd name="connsiteY69" fmla="*/ 70563 h 3631181"/>
              <a:gd name="connsiteX70" fmla="*/ 3103418 w 4047295"/>
              <a:gd name="connsiteY70" fmla="*/ 56708 h 3631181"/>
              <a:gd name="connsiteX71" fmla="*/ 3269672 w 4047295"/>
              <a:gd name="connsiteY71" fmla="*/ 84417 h 3631181"/>
              <a:gd name="connsiteX72" fmla="*/ 3449781 w 4047295"/>
              <a:gd name="connsiteY72" fmla="*/ 125981 h 3631181"/>
              <a:gd name="connsiteX73" fmla="*/ 3491345 w 4047295"/>
              <a:gd name="connsiteY73" fmla="*/ 153690 h 3631181"/>
              <a:gd name="connsiteX74" fmla="*/ 3560618 w 4047295"/>
              <a:gd name="connsiteY74" fmla="*/ 236817 h 3631181"/>
              <a:gd name="connsiteX75" fmla="*/ 3657600 w 4047295"/>
              <a:gd name="connsiteY75" fmla="*/ 333799 h 3631181"/>
              <a:gd name="connsiteX76" fmla="*/ 3699163 w 4047295"/>
              <a:gd name="connsiteY76" fmla="*/ 361508 h 3631181"/>
              <a:gd name="connsiteX77" fmla="*/ 3740727 w 4047295"/>
              <a:gd name="connsiteY77" fmla="*/ 444636 h 3631181"/>
              <a:gd name="connsiteX78" fmla="*/ 3782290 w 4047295"/>
              <a:gd name="connsiteY78" fmla="*/ 472345 h 3631181"/>
              <a:gd name="connsiteX79" fmla="*/ 3810000 w 4047295"/>
              <a:gd name="connsiteY79" fmla="*/ 500054 h 3631181"/>
              <a:gd name="connsiteX80" fmla="*/ 3823854 w 4047295"/>
              <a:gd name="connsiteY80" fmla="*/ 555472 h 3631181"/>
              <a:gd name="connsiteX81" fmla="*/ 3865418 w 4047295"/>
              <a:gd name="connsiteY81" fmla="*/ 638599 h 3631181"/>
              <a:gd name="connsiteX82" fmla="*/ 3906981 w 4047295"/>
              <a:gd name="connsiteY82" fmla="*/ 666308 h 3631181"/>
              <a:gd name="connsiteX83" fmla="*/ 3920836 w 4047295"/>
              <a:gd name="connsiteY83" fmla="*/ 707872 h 3631181"/>
              <a:gd name="connsiteX84" fmla="*/ 3962400 w 4047295"/>
              <a:gd name="connsiteY84" fmla="*/ 790999 h 3631181"/>
              <a:gd name="connsiteX85" fmla="*/ 3976254 w 4047295"/>
              <a:gd name="connsiteY85" fmla="*/ 901836 h 3631181"/>
              <a:gd name="connsiteX86" fmla="*/ 3990109 w 4047295"/>
              <a:gd name="connsiteY86" fmla="*/ 943399 h 3631181"/>
              <a:gd name="connsiteX87" fmla="*/ 4017818 w 4047295"/>
              <a:gd name="connsiteY87" fmla="*/ 1303617 h 3631181"/>
              <a:gd name="connsiteX88" fmla="*/ 4031672 w 4047295"/>
              <a:gd name="connsiteY88" fmla="*/ 1386745 h 3631181"/>
              <a:gd name="connsiteX89" fmla="*/ 4045527 w 4047295"/>
              <a:gd name="connsiteY89" fmla="*/ 1442163 h 3631181"/>
              <a:gd name="connsiteX90" fmla="*/ 4045527 w 4047295"/>
              <a:gd name="connsiteY90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845127 w 4047295"/>
              <a:gd name="connsiteY6" fmla="*/ 319945 h 3631181"/>
              <a:gd name="connsiteX7" fmla="*/ 854678 w 4047295"/>
              <a:gd name="connsiteY7" fmla="*/ 316973 h 3631181"/>
              <a:gd name="connsiteX8" fmla="*/ 886690 w 4047295"/>
              <a:gd name="connsiteY8" fmla="*/ 306090 h 3631181"/>
              <a:gd name="connsiteX9" fmla="*/ 955963 w 4047295"/>
              <a:gd name="connsiteY9" fmla="*/ 292236 h 3631181"/>
              <a:gd name="connsiteX10" fmla="*/ 1039090 w 4047295"/>
              <a:gd name="connsiteY10" fmla="*/ 264527 h 3631181"/>
              <a:gd name="connsiteX11" fmla="*/ 1066800 w 4047295"/>
              <a:gd name="connsiteY11" fmla="*/ 236817 h 3631181"/>
              <a:gd name="connsiteX12" fmla="*/ 1122218 w 4047295"/>
              <a:gd name="connsiteY12" fmla="*/ 153690 h 3631181"/>
              <a:gd name="connsiteX13" fmla="*/ 1163781 w 4047295"/>
              <a:gd name="connsiteY13" fmla="*/ 139836 h 3631181"/>
              <a:gd name="connsiteX14" fmla="*/ 1219200 w 4047295"/>
              <a:gd name="connsiteY14" fmla="*/ 70563 h 3631181"/>
              <a:gd name="connsiteX15" fmla="*/ 1274618 w 4047295"/>
              <a:gd name="connsiteY15" fmla="*/ 56708 h 3631181"/>
              <a:gd name="connsiteX16" fmla="*/ 1468581 w 4047295"/>
              <a:gd name="connsiteY16" fmla="*/ 15145 h 3631181"/>
              <a:gd name="connsiteX17" fmla="*/ 1482436 w 4047295"/>
              <a:gd name="connsiteY17" fmla="*/ 56708 h 3631181"/>
              <a:gd name="connsiteX18" fmla="*/ 1551709 w 4047295"/>
              <a:gd name="connsiteY18" fmla="*/ 42854 h 3631181"/>
              <a:gd name="connsiteX19" fmla="*/ 1634836 w 4047295"/>
              <a:gd name="connsiteY19" fmla="*/ 70563 h 3631181"/>
              <a:gd name="connsiteX20" fmla="*/ 1731818 w 4047295"/>
              <a:gd name="connsiteY20" fmla="*/ 98272 h 3631181"/>
              <a:gd name="connsiteX21" fmla="*/ 1759527 w 4047295"/>
              <a:gd name="connsiteY21" fmla="*/ 181399 h 3631181"/>
              <a:gd name="connsiteX22" fmla="*/ 1773381 w 4047295"/>
              <a:gd name="connsiteY22" fmla="*/ 222963 h 3631181"/>
              <a:gd name="connsiteX23" fmla="*/ 1814945 w 4047295"/>
              <a:gd name="connsiteY23" fmla="*/ 264527 h 3631181"/>
              <a:gd name="connsiteX24" fmla="*/ 1856509 w 4047295"/>
              <a:gd name="connsiteY24" fmla="*/ 389217 h 3631181"/>
              <a:gd name="connsiteX25" fmla="*/ 1870363 w 4047295"/>
              <a:gd name="connsiteY25" fmla="*/ 430781 h 3631181"/>
              <a:gd name="connsiteX26" fmla="*/ 1884218 w 4047295"/>
              <a:gd name="connsiteY26" fmla="*/ 818708 h 3631181"/>
              <a:gd name="connsiteX27" fmla="*/ 1898072 w 4047295"/>
              <a:gd name="connsiteY27" fmla="*/ 860272 h 3631181"/>
              <a:gd name="connsiteX28" fmla="*/ 1911927 w 4047295"/>
              <a:gd name="connsiteY28" fmla="*/ 915690 h 3631181"/>
              <a:gd name="connsiteX29" fmla="*/ 1939636 w 4047295"/>
              <a:gd name="connsiteY29" fmla="*/ 998817 h 3631181"/>
              <a:gd name="connsiteX30" fmla="*/ 1911927 w 4047295"/>
              <a:gd name="connsiteY30" fmla="*/ 1095799 h 3631181"/>
              <a:gd name="connsiteX31" fmla="*/ 1884218 w 4047295"/>
              <a:gd name="connsiteY31" fmla="*/ 1137363 h 3631181"/>
              <a:gd name="connsiteX32" fmla="*/ 1898072 w 4047295"/>
              <a:gd name="connsiteY32" fmla="*/ 2744490 h 3631181"/>
              <a:gd name="connsiteX33" fmla="*/ 1911927 w 4047295"/>
              <a:gd name="connsiteY33" fmla="*/ 2799908 h 3631181"/>
              <a:gd name="connsiteX34" fmla="*/ 1925781 w 4047295"/>
              <a:gd name="connsiteY34" fmla="*/ 3187836 h 3631181"/>
              <a:gd name="connsiteX35" fmla="*/ 1953490 w 4047295"/>
              <a:gd name="connsiteY35" fmla="*/ 3270963 h 3631181"/>
              <a:gd name="connsiteX36" fmla="*/ 1981200 w 4047295"/>
              <a:gd name="connsiteY36" fmla="*/ 3478781 h 3631181"/>
              <a:gd name="connsiteX37" fmla="*/ 2036618 w 4047295"/>
              <a:gd name="connsiteY37" fmla="*/ 3561908 h 3631181"/>
              <a:gd name="connsiteX38" fmla="*/ 2092036 w 4047295"/>
              <a:gd name="connsiteY38" fmla="*/ 3575763 h 3631181"/>
              <a:gd name="connsiteX39" fmla="*/ 2133600 w 4047295"/>
              <a:gd name="connsiteY39" fmla="*/ 3603472 h 3631181"/>
              <a:gd name="connsiteX40" fmla="*/ 2230581 w 4047295"/>
              <a:gd name="connsiteY40" fmla="*/ 3617327 h 3631181"/>
              <a:gd name="connsiteX41" fmla="*/ 2272145 w 4047295"/>
              <a:gd name="connsiteY41" fmla="*/ 3631181 h 3631181"/>
              <a:gd name="connsiteX42" fmla="*/ 2313709 w 4047295"/>
              <a:gd name="connsiteY42" fmla="*/ 3617327 h 3631181"/>
              <a:gd name="connsiteX43" fmla="*/ 2341418 w 4047295"/>
              <a:gd name="connsiteY43" fmla="*/ 3589617 h 3631181"/>
              <a:gd name="connsiteX44" fmla="*/ 2396836 w 4047295"/>
              <a:gd name="connsiteY44" fmla="*/ 3575763 h 3631181"/>
              <a:gd name="connsiteX45" fmla="*/ 2452254 w 4047295"/>
              <a:gd name="connsiteY45" fmla="*/ 3520345 h 3631181"/>
              <a:gd name="connsiteX46" fmla="*/ 2493818 w 4047295"/>
              <a:gd name="connsiteY46" fmla="*/ 3437217 h 3631181"/>
              <a:gd name="connsiteX47" fmla="*/ 2507672 w 4047295"/>
              <a:gd name="connsiteY47" fmla="*/ 3270963 h 3631181"/>
              <a:gd name="connsiteX48" fmla="*/ 2535381 w 4047295"/>
              <a:gd name="connsiteY48" fmla="*/ 3076999 h 3631181"/>
              <a:gd name="connsiteX49" fmla="*/ 2549236 w 4047295"/>
              <a:gd name="connsiteY49" fmla="*/ 3035436 h 3631181"/>
              <a:gd name="connsiteX50" fmla="*/ 2535381 w 4047295"/>
              <a:gd name="connsiteY50" fmla="*/ 2910745 h 3631181"/>
              <a:gd name="connsiteX51" fmla="*/ 2521527 w 4047295"/>
              <a:gd name="connsiteY51" fmla="*/ 2869181 h 3631181"/>
              <a:gd name="connsiteX52" fmla="*/ 2507672 w 4047295"/>
              <a:gd name="connsiteY52" fmla="*/ 2799908 h 3631181"/>
              <a:gd name="connsiteX53" fmla="*/ 2493818 w 4047295"/>
              <a:gd name="connsiteY53" fmla="*/ 2439690 h 3631181"/>
              <a:gd name="connsiteX54" fmla="*/ 2521527 w 4047295"/>
              <a:gd name="connsiteY54" fmla="*/ 2079472 h 3631181"/>
              <a:gd name="connsiteX55" fmla="*/ 2507672 w 4047295"/>
              <a:gd name="connsiteY55" fmla="*/ 1733108 h 3631181"/>
              <a:gd name="connsiteX56" fmla="*/ 2493818 w 4047295"/>
              <a:gd name="connsiteY56" fmla="*/ 1691545 h 3631181"/>
              <a:gd name="connsiteX57" fmla="*/ 2479963 w 4047295"/>
              <a:gd name="connsiteY57" fmla="*/ 1622272 h 3631181"/>
              <a:gd name="connsiteX58" fmla="*/ 2479963 w 4047295"/>
              <a:gd name="connsiteY58" fmla="*/ 1345181 h 3631181"/>
              <a:gd name="connsiteX59" fmla="*/ 2507672 w 4047295"/>
              <a:gd name="connsiteY59" fmla="*/ 721727 h 3631181"/>
              <a:gd name="connsiteX60" fmla="*/ 2521527 w 4047295"/>
              <a:gd name="connsiteY60" fmla="*/ 513908 h 3631181"/>
              <a:gd name="connsiteX61" fmla="*/ 2535381 w 4047295"/>
              <a:gd name="connsiteY61" fmla="*/ 458490 h 3631181"/>
              <a:gd name="connsiteX62" fmla="*/ 2549236 w 4047295"/>
              <a:gd name="connsiteY62" fmla="*/ 361508 h 3631181"/>
              <a:gd name="connsiteX63" fmla="*/ 2576945 w 4047295"/>
              <a:gd name="connsiteY63" fmla="*/ 319945 h 3631181"/>
              <a:gd name="connsiteX64" fmla="*/ 2618509 w 4047295"/>
              <a:gd name="connsiteY64" fmla="*/ 236817 h 3631181"/>
              <a:gd name="connsiteX65" fmla="*/ 2660072 w 4047295"/>
              <a:gd name="connsiteY65" fmla="*/ 209108 h 3631181"/>
              <a:gd name="connsiteX66" fmla="*/ 2687781 w 4047295"/>
              <a:gd name="connsiteY66" fmla="*/ 125981 h 3631181"/>
              <a:gd name="connsiteX67" fmla="*/ 2729345 w 4047295"/>
              <a:gd name="connsiteY67" fmla="*/ 98272 h 3631181"/>
              <a:gd name="connsiteX68" fmla="*/ 2909454 w 4047295"/>
              <a:gd name="connsiteY68" fmla="*/ 56708 h 3631181"/>
              <a:gd name="connsiteX69" fmla="*/ 2951018 w 4047295"/>
              <a:gd name="connsiteY69" fmla="*/ 42854 h 3631181"/>
              <a:gd name="connsiteX70" fmla="*/ 3034145 w 4047295"/>
              <a:gd name="connsiteY70" fmla="*/ 70563 h 3631181"/>
              <a:gd name="connsiteX71" fmla="*/ 3103418 w 4047295"/>
              <a:gd name="connsiteY71" fmla="*/ 56708 h 3631181"/>
              <a:gd name="connsiteX72" fmla="*/ 3269672 w 4047295"/>
              <a:gd name="connsiteY72" fmla="*/ 84417 h 3631181"/>
              <a:gd name="connsiteX73" fmla="*/ 3449781 w 4047295"/>
              <a:gd name="connsiteY73" fmla="*/ 125981 h 3631181"/>
              <a:gd name="connsiteX74" fmla="*/ 3491345 w 4047295"/>
              <a:gd name="connsiteY74" fmla="*/ 153690 h 3631181"/>
              <a:gd name="connsiteX75" fmla="*/ 3560618 w 4047295"/>
              <a:gd name="connsiteY75" fmla="*/ 236817 h 3631181"/>
              <a:gd name="connsiteX76" fmla="*/ 3657600 w 4047295"/>
              <a:gd name="connsiteY76" fmla="*/ 333799 h 3631181"/>
              <a:gd name="connsiteX77" fmla="*/ 3699163 w 4047295"/>
              <a:gd name="connsiteY77" fmla="*/ 361508 h 3631181"/>
              <a:gd name="connsiteX78" fmla="*/ 3740727 w 4047295"/>
              <a:gd name="connsiteY78" fmla="*/ 444636 h 3631181"/>
              <a:gd name="connsiteX79" fmla="*/ 3782290 w 4047295"/>
              <a:gd name="connsiteY79" fmla="*/ 472345 h 3631181"/>
              <a:gd name="connsiteX80" fmla="*/ 3810000 w 4047295"/>
              <a:gd name="connsiteY80" fmla="*/ 500054 h 3631181"/>
              <a:gd name="connsiteX81" fmla="*/ 3823854 w 4047295"/>
              <a:gd name="connsiteY81" fmla="*/ 555472 h 3631181"/>
              <a:gd name="connsiteX82" fmla="*/ 3865418 w 4047295"/>
              <a:gd name="connsiteY82" fmla="*/ 638599 h 3631181"/>
              <a:gd name="connsiteX83" fmla="*/ 3906981 w 4047295"/>
              <a:gd name="connsiteY83" fmla="*/ 666308 h 3631181"/>
              <a:gd name="connsiteX84" fmla="*/ 3920836 w 4047295"/>
              <a:gd name="connsiteY84" fmla="*/ 707872 h 3631181"/>
              <a:gd name="connsiteX85" fmla="*/ 3962400 w 4047295"/>
              <a:gd name="connsiteY85" fmla="*/ 790999 h 3631181"/>
              <a:gd name="connsiteX86" fmla="*/ 3976254 w 4047295"/>
              <a:gd name="connsiteY86" fmla="*/ 901836 h 3631181"/>
              <a:gd name="connsiteX87" fmla="*/ 3990109 w 4047295"/>
              <a:gd name="connsiteY87" fmla="*/ 943399 h 3631181"/>
              <a:gd name="connsiteX88" fmla="*/ 4017818 w 4047295"/>
              <a:gd name="connsiteY88" fmla="*/ 1303617 h 3631181"/>
              <a:gd name="connsiteX89" fmla="*/ 4031672 w 4047295"/>
              <a:gd name="connsiteY89" fmla="*/ 1386745 h 3631181"/>
              <a:gd name="connsiteX90" fmla="*/ 4045527 w 4047295"/>
              <a:gd name="connsiteY90" fmla="*/ 1442163 h 3631181"/>
              <a:gd name="connsiteX91" fmla="*/ 4045527 w 4047295"/>
              <a:gd name="connsiteY91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845127 w 4047295"/>
              <a:gd name="connsiteY6" fmla="*/ 319945 h 3631181"/>
              <a:gd name="connsiteX7" fmla="*/ 854678 w 4047295"/>
              <a:gd name="connsiteY7" fmla="*/ 316973 h 3631181"/>
              <a:gd name="connsiteX8" fmla="*/ 955963 w 4047295"/>
              <a:gd name="connsiteY8" fmla="*/ 292236 h 3631181"/>
              <a:gd name="connsiteX9" fmla="*/ 1039090 w 4047295"/>
              <a:gd name="connsiteY9" fmla="*/ 264527 h 3631181"/>
              <a:gd name="connsiteX10" fmla="*/ 1066800 w 4047295"/>
              <a:gd name="connsiteY10" fmla="*/ 236817 h 3631181"/>
              <a:gd name="connsiteX11" fmla="*/ 1122218 w 4047295"/>
              <a:gd name="connsiteY11" fmla="*/ 153690 h 3631181"/>
              <a:gd name="connsiteX12" fmla="*/ 1163781 w 4047295"/>
              <a:gd name="connsiteY12" fmla="*/ 139836 h 3631181"/>
              <a:gd name="connsiteX13" fmla="*/ 1219200 w 4047295"/>
              <a:gd name="connsiteY13" fmla="*/ 70563 h 3631181"/>
              <a:gd name="connsiteX14" fmla="*/ 1274618 w 4047295"/>
              <a:gd name="connsiteY14" fmla="*/ 56708 h 3631181"/>
              <a:gd name="connsiteX15" fmla="*/ 1468581 w 4047295"/>
              <a:gd name="connsiteY15" fmla="*/ 15145 h 3631181"/>
              <a:gd name="connsiteX16" fmla="*/ 1482436 w 4047295"/>
              <a:gd name="connsiteY16" fmla="*/ 56708 h 3631181"/>
              <a:gd name="connsiteX17" fmla="*/ 1551709 w 4047295"/>
              <a:gd name="connsiteY17" fmla="*/ 42854 h 3631181"/>
              <a:gd name="connsiteX18" fmla="*/ 1634836 w 4047295"/>
              <a:gd name="connsiteY18" fmla="*/ 70563 h 3631181"/>
              <a:gd name="connsiteX19" fmla="*/ 1731818 w 4047295"/>
              <a:gd name="connsiteY19" fmla="*/ 98272 h 3631181"/>
              <a:gd name="connsiteX20" fmla="*/ 1759527 w 4047295"/>
              <a:gd name="connsiteY20" fmla="*/ 181399 h 3631181"/>
              <a:gd name="connsiteX21" fmla="*/ 1773381 w 4047295"/>
              <a:gd name="connsiteY21" fmla="*/ 222963 h 3631181"/>
              <a:gd name="connsiteX22" fmla="*/ 1814945 w 4047295"/>
              <a:gd name="connsiteY22" fmla="*/ 264527 h 3631181"/>
              <a:gd name="connsiteX23" fmla="*/ 1856509 w 4047295"/>
              <a:gd name="connsiteY23" fmla="*/ 389217 h 3631181"/>
              <a:gd name="connsiteX24" fmla="*/ 1870363 w 4047295"/>
              <a:gd name="connsiteY24" fmla="*/ 430781 h 3631181"/>
              <a:gd name="connsiteX25" fmla="*/ 1884218 w 4047295"/>
              <a:gd name="connsiteY25" fmla="*/ 818708 h 3631181"/>
              <a:gd name="connsiteX26" fmla="*/ 1898072 w 4047295"/>
              <a:gd name="connsiteY26" fmla="*/ 860272 h 3631181"/>
              <a:gd name="connsiteX27" fmla="*/ 1911927 w 4047295"/>
              <a:gd name="connsiteY27" fmla="*/ 915690 h 3631181"/>
              <a:gd name="connsiteX28" fmla="*/ 1939636 w 4047295"/>
              <a:gd name="connsiteY28" fmla="*/ 998817 h 3631181"/>
              <a:gd name="connsiteX29" fmla="*/ 1911927 w 4047295"/>
              <a:gd name="connsiteY29" fmla="*/ 1095799 h 3631181"/>
              <a:gd name="connsiteX30" fmla="*/ 1884218 w 4047295"/>
              <a:gd name="connsiteY30" fmla="*/ 1137363 h 3631181"/>
              <a:gd name="connsiteX31" fmla="*/ 1898072 w 4047295"/>
              <a:gd name="connsiteY31" fmla="*/ 2744490 h 3631181"/>
              <a:gd name="connsiteX32" fmla="*/ 1911927 w 4047295"/>
              <a:gd name="connsiteY32" fmla="*/ 2799908 h 3631181"/>
              <a:gd name="connsiteX33" fmla="*/ 1925781 w 4047295"/>
              <a:gd name="connsiteY33" fmla="*/ 3187836 h 3631181"/>
              <a:gd name="connsiteX34" fmla="*/ 1953490 w 4047295"/>
              <a:gd name="connsiteY34" fmla="*/ 3270963 h 3631181"/>
              <a:gd name="connsiteX35" fmla="*/ 1981200 w 4047295"/>
              <a:gd name="connsiteY35" fmla="*/ 3478781 h 3631181"/>
              <a:gd name="connsiteX36" fmla="*/ 2036618 w 4047295"/>
              <a:gd name="connsiteY36" fmla="*/ 3561908 h 3631181"/>
              <a:gd name="connsiteX37" fmla="*/ 2092036 w 4047295"/>
              <a:gd name="connsiteY37" fmla="*/ 3575763 h 3631181"/>
              <a:gd name="connsiteX38" fmla="*/ 2133600 w 4047295"/>
              <a:gd name="connsiteY38" fmla="*/ 3603472 h 3631181"/>
              <a:gd name="connsiteX39" fmla="*/ 2230581 w 4047295"/>
              <a:gd name="connsiteY39" fmla="*/ 3617327 h 3631181"/>
              <a:gd name="connsiteX40" fmla="*/ 2272145 w 4047295"/>
              <a:gd name="connsiteY40" fmla="*/ 3631181 h 3631181"/>
              <a:gd name="connsiteX41" fmla="*/ 2313709 w 4047295"/>
              <a:gd name="connsiteY41" fmla="*/ 3617327 h 3631181"/>
              <a:gd name="connsiteX42" fmla="*/ 2341418 w 4047295"/>
              <a:gd name="connsiteY42" fmla="*/ 3589617 h 3631181"/>
              <a:gd name="connsiteX43" fmla="*/ 2396836 w 4047295"/>
              <a:gd name="connsiteY43" fmla="*/ 3575763 h 3631181"/>
              <a:gd name="connsiteX44" fmla="*/ 2452254 w 4047295"/>
              <a:gd name="connsiteY44" fmla="*/ 3520345 h 3631181"/>
              <a:gd name="connsiteX45" fmla="*/ 2493818 w 4047295"/>
              <a:gd name="connsiteY45" fmla="*/ 3437217 h 3631181"/>
              <a:gd name="connsiteX46" fmla="*/ 2507672 w 4047295"/>
              <a:gd name="connsiteY46" fmla="*/ 3270963 h 3631181"/>
              <a:gd name="connsiteX47" fmla="*/ 2535381 w 4047295"/>
              <a:gd name="connsiteY47" fmla="*/ 3076999 h 3631181"/>
              <a:gd name="connsiteX48" fmla="*/ 2549236 w 4047295"/>
              <a:gd name="connsiteY48" fmla="*/ 3035436 h 3631181"/>
              <a:gd name="connsiteX49" fmla="*/ 2535381 w 4047295"/>
              <a:gd name="connsiteY49" fmla="*/ 2910745 h 3631181"/>
              <a:gd name="connsiteX50" fmla="*/ 2521527 w 4047295"/>
              <a:gd name="connsiteY50" fmla="*/ 2869181 h 3631181"/>
              <a:gd name="connsiteX51" fmla="*/ 2507672 w 4047295"/>
              <a:gd name="connsiteY51" fmla="*/ 2799908 h 3631181"/>
              <a:gd name="connsiteX52" fmla="*/ 2493818 w 4047295"/>
              <a:gd name="connsiteY52" fmla="*/ 2439690 h 3631181"/>
              <a:gd name="connsiteX53" fmla="*/ 2521527 w 4047295"/>
              <a:gd name="connsiteY53" fmla="*/ 2079472 h 3631181"/>
              <a:gd name="connsiteX54" fmla="*/ 2507672 w 4047295"/>
              <a:gd name="connsiteY54" fmla="*/ 1733108 h 3631181"/>
              <a:gd name="connsiteX55" fmla="*/ 2493818 w 4047295"/>
              <a:gd name="connsiteY55" fmla="*/ 1691545 h 3631181"/>
              <a:gd name="connsiteX56" fmla="*/ 2479963 w 4047295"/>
              <a:gd name="connsiteY56" fmla="*/ 1622272 h 3631181"/>
              <a:gd name="connsiteX57" fmla="*/ 2479963 w 4047295"/>
              <a:gd name="connsiteY57" fmla="*/ 1345181 h 3631181"/>
              <a:gd name="connsiteX58" fmla="*/ 2507672 w 4047295"/>
              <a:gd name="connsiteY58" fmla="*/ 721727 h 3631181"/>
              <a:gd name="connsiteX59" fmla="*/ 2521527 w 4047295"/>
              <a:gd name="connsiteY59" fmla="*/ 513908 h 3631181"/>
              <a:gd name="connsiteX60" fmla="*/ 2535381 w 4047295"/>
              <a:gd name="connsiteY60" fmla="*/ 458490 h 3631181"/>
              <a:gd name="connsiteX61" fmla="*/ 2549236 w 4047295"/>
              <a:gd name="connsiteY61" fmla="*/ 361508 h 3631181"/>
              <a:gd name="connsiteX62" fmla="*/ 2576945 w 4047295"/>
              <a:gd name="connsiteY62" fmla="*/ 319945 h 3631181"/>
              <a:gd name="connsiteX63" fmla="*/ 2618509 w 4047295"/>
              <a:gd name="connsiteY63" fmla="*/ 236817 h 3631181"/>
              <a:gd name="connsiteX64" fmla="*/ 2660072 w 4047295"/>
              <a:gd name="connsiteY64" fmla="*/ 209108 h 3631181"/>
              <a:gd name="connsiteX65" fmla="*/ 2687781 w 4047295"/>
              <a:gd name="connsiteY65" fmla="*/ 125981 h 3631181"/>
              <a:gd name="connsiteX66" fmla="*/ 2729345 w 4047295"/>
              <a:gd name="connsiteY66" fmla="*/ 98272 h 3631181"/>
              <a:gd name="connsiteX67" fmla="*/ 2909454 w 4047295"/>
              <a:gd name="connsiteY67" fmla="*/ 56708 h 3631181"/>
              <a:gd name="connsiteX68" fmla="*/ 2951018 w 4047295"/>
              <a:gd name="connsiteY68" fmla="*/ 42854 h 3631181"/>
              <a:gd name="connsiteX69" fmla="*/ 3034145 w 4047295"/>
              <a:gd name="connsiteY69" fmla="*/ 70563 h 3631181"/>
              <a:gd name="connsiteX70" fmla="*/ 3103418 w 4047295"/>
              <a:gd name="connsiteY70" fmla="*/ 56708 h 3631181"/>
              <a:gd name="connsiteX71" fmla="*/ 3269672 w 4047295"/>
              <a:gd name="connsiteY71" fmla="*/ 84417 h 3631181"/>
              <a:gd name="connsiteX72" fmla="*/ 3449781 w 4047295"/>
              <a:gd name="connsiteY72" fmla="*/ 125981 h 3631181"/>
              <a:gd name="connsiteX73" fmla="*/ 3491345 w 4047295"/>
              <a:gd name="connsiteY73" fmla="*/ 153690 h 3631181"/>
              <a:gd name="connsiteX74" fmla="*/ 3560618 w 4047295"/>
              <a:gd name="connsiteY74" fmla="*/ 236817 h 3631181"/>
              <a:gd name="connsiteX75" fmla="*/ 3657600 w 4047295"/>
              <a:gd name="connsiteY75" fmla="*/ 333799 h 3631181"/>
              <a:gd name="connsiteX76" fmla="*/ 3699163 w 4047295"/>
              <a:gd name="connsiteY76" fmla="*/ 361508 h 3631181"/>
              <a:gd name="connsiteX77" fmla="*/ 3740727 w 4047295"/>
              <a:gd name="connsiteY77" fmla="*/ 444636 h 3631181"/>
              <a:gd name="connsiteX78" fmla="*/ 3782290 w 4047295"/>
              <a:gd name="connsiteY78" fmla="*/ 472345 h 3631181"/>
              <a:gd name="connsiteX79" fmla="*/ 3810000 w 4047295"/>
              <a:gd name="connsiteY79" fmla="*/ 500054 h 3631181"/>
              <a:gd name="connsiteX80" fmla="*/ 3823854 w 4047295"/>
              <a:gd name="connsiteY80" fmla="*/ 555472 h 3631181"/>
              <a:gd name="connsiteX81" fmla="*/ 3865418 w 4047295"/>
              <a:gd name="connsiteY81" fmla="*/ 638599 h 3631181"/>
              <a:gd name="connsiteX82" fmla="*/ 3906981 w 4047295"/>
              <a:gd name="connsiteY82" fmla="*/ 666308 h 3631181"/>
              <a:gd name="connsiteX83" fmla="*/ 3920836 w 4047295"/>
              <a:gd name="connsiteY83" fmla="*/ 707872 h 3631181"/>
              <a:gd name="connsiteX84" fmla="*/ 3962400 w 4047295"/>
              <a:gd name="connsiteY84" fmla="*/ 790999 h 3631181"/>
              <a:gd name="connsiteX85" fmla="*/ 3976254 w 4047295"/>
              <a:gd name="connsiteY85" fmla="*/ 901836 h 3631181"/>
              <a:gd name="connsiteX86" fmla="*/ 3990109 w 4047295"/>
              <a:gd name="connsiteY86" fmla="*/ 943399 h 3631181"/>
              <a:gd name="connsiteX87" fmla="*/ 4017818 w 4047295"/>
              <a:gd name="connsiteY87" fmla="*/ 1303617 h 3631181"/>
              <a:gd name="connsiteX88" fmla="*/ 4031672 w 4047295"/>
              <a:gd name="connsiteY88" fmla="*/ 1386745 h 3631181"/>
              <a:gd name="connsiteX89" fmla="*/ 4045527 w 4047295"/>
              <a:gd name="connsiteY89" fmla="*/ 1442163 h 3631181"/>
              <a:gd name="connsiteX90" fmla="*/ 4045527 w 4047295"/>
              <a:gd name="connsiteY90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845127 w 4047295"/>
              <a:gd name="connsiteY6" fmla="*/ 319945 h 3631181"/>
              <a:gd name="connsiteX7" fmla="*/ 955963 w 4047295"/>
              <a:gd name="connsiteY7" fmla="*/ 292236 h 3631181"/>
              <a:gd name="connsiteX8" fmla="*/ 1039090 w 4047295"/>
              <a:gd name="connsiteY8" fmla="*/ 264527 h 3631181"/>
              <a:gd name="connsiteX9" fmla="*/ 1066800 w 4047295"/>
              <a:gd name="connsiteY9" fmla="*/ 236817 h 3631181"/>
              <a:gd name="connsiteX10" fmla="*/ 1122218 w 4047295"/>
              <a:gd name="connsiteY10" fmla="*/ 153690 h 3631181"/>
              <a:gd name="connsiteX11" fmla="*/ 1163781 w 4047295"/>
              <a:gd name="connsiteY11" fmla="*/ 139836 h 3631181"/>
              <a:gd name="connsiteX12" fmla="*/ 1219200 w 4047295"/>
              <a:gd name="connsiteY12" fmla="*/ 70563 h 3631181"/>
              <a:gd name="connsiteX13" fmla="*/ 1274618 w 4047295"/>
              <a:gd name="connsiteY13" fmla="*/ 56708 h 3631181"/>
              <a:gd name="connsiteX14" fmla="*/ 1468581 w 4047295"/>
              <a:gd name="connsiteY14" fmla="*/ 15145 h 3631181"/>
              <a:gd name="connsiteX15" fmla="*/ 1482436 w 4047295"/>
              <a:gd name="connsiteY15" fmla="*/ 56708 h 3631181"/>
              <a:gd name="connsiteX16" fmla="*/ 1551709 w 4047295"/>
              <a:gd name="connsiteY16" fmla="*/ 42854 h 3631181"/>
              <a:gd name="connsiteX17" fmla="*/ 1634836 w 4047295"/>
              <a:gd name="connsiteY17" fmla="*/ 70563 h 3631181"/>
              <a:gd name="connsiteX18" fmla="*/ 1731818 w 4047295"/>
              <a:gd name="connsiteY18" fmla="*/ 98272 h 3631181"/>
              <a:gd name="connsiteX19" fmla="*/ 1759527 w 4047295"/>
              <a:gd name="connsiteY19" fmla="*/ 181399 h 3631181"/>
              <a:gd name="connsiteX20" fmla="*/ 1773381 w 4047295"/>
              <a:gd name="connsiteY20" fmla="*/ 222963 h 3631181"/>
              <a:gd name="connsiteX21" fmla="*/ 1814945 w 4047295"/>
              <a:gd name="connsiteY21" fmla="*/ 264527 h 3631181"/>
              <a:gd name="connsiteX22" fmla="*/ 1856509 w 4047295"/>
              <a:gd name="connsiteY22" fmla="*/ 389217 h 3631181"/>
              <a:gd name="connsiteX23" fmla="*/ 1870363 w 4047295"/>
              <a:gd name="connsiteY23" fmla="*/ 430781 h 3631181"/>
              <a:gd name="connsiteX24" fmla="*/ 1884218 w 4047295"/>
              <a:gd name="connsiteY24" fmla="*/ 818708 h 3631181"/>
              <a:gd name="connsiteX25" fmla="*/ 1898072 w 4047295"/>
              <a:gd name="connsiteY25" fmla="*/ 860272 h 3631181"/>
              <a:gd name="connsiteX26" fmla="*/ 1911927 w 4047295"/>
              <a:gd name="connsiteY26" fmla="*/ 915690 h 3631181"/>
              <a:gd name="connsiteX27" fmla="*/ 1939636 w 4047295"/>
              <a:gd name="connsiteY27" fmla="*/ 998817 h 3631181"/>
              <a:gd name="connsiteX28" fmla="*/ 1911927 w 4047295"/>
              <a:gd name="connsiteY28" fmla="*/ 1095799 h 3631181"/>
              <a:gd name="connsiteX29" fmla="*/ 1884218 w 4047295"/>
              <a:gd name="connsiteY29" fmla="*/ 1137363 h 3631181"/>
              <a:gd name="connsiteX30" fmla="*/ 1898072 w 4047295"/>
              <a:gd name="connsiteY30" fmla="*/ 2744490 h 3631181"/>
              <a:gd name="connsiteX31" fmla="*/ 1911927 w 4047295"/>
              <a:gd name="connsiteY31" fmla="*/ 2799908 h 3631181"/>
              <a:gd name="connsiteX32" fmla="*/ 1925781 w 4047295"/>
              <a:gd name="connsiteY32" fmla="*/ 3187836 h 3631181"/>
              <a:gd name="connsiteX33" fmla="*/ 1953490 w 4047295"/>
              <a:gd name="connsiteY33" fmla="*/ 3270963 h 3631181"/>
              <a:gd name="connsiteX34" fmla="*/ 1981200 w 4047295"/>
              <a:gd name="connsiteY34" fmla="*/ 3478781 h 3631181"/>
              <a:gd name="connsiteX35" fmla="*/ 2036618 w 4047295"/>
              <a:gd name="connsiteY35" fmla="*/ 3561908 h 3631181"/>
              <a:gd name="connsiteX36" fmla="*/ 2092036 w 4047295"/>
              <a:gd name="connsiteY36" fmla="*/ 3575763 h 3631181"/>
              <a:gd name="connsiteX37" fmla="*/ 2133600 w 4047295"/>
              <a:gd name="connsiteY37" fmla="*/ 3603472 h 3631181"/>
              <a:gd name="connsiteX38" fmla="*/ 2230581 w 4047295"/>
              <a:gd name="connsiteY38" fmla="*/ 3617327 h 3631181"/>
              <a:gd name="connsiteX39" fmla="*/ 2272145 w 4047295"/>
              <a:gd name="connsiteY39" fmla="*/ 3631181 h 3631181"/>
              <a:gd name="connsiteX40" fmla="*/ 2313709 w 4047295"/>
              <a:gd name="connsiteY40" fmla="*/ 3617327 h 3631181"/>
              <a:gd name="connsiteX41" fmla="*/ 2341418 w 4047295"/>
              <a:gd name="connsiteY41" fmla="*/ 3589617 h 3631181"/>
              <a:gd name="connsiteX42" fmla="*/ 2396836 w 4047295"/>
              <a:gd name="connsiteY42" fmla="*/ 3575763 h 3631181"/>
              <a:gd name="connsiteX43" fmla="*/ 2452254 w 4047295"/>
              <a:gd name="connsiteY43" fmla="*/ 3520345 h 3631181"/>
              <a:gd name="connsiteX44" fmla="*/ 2493818 w 4047295"/>
              <a:gd name="connsiteY44" fmla="*/ 3437217 h 3631181"/>
              <a:gd name="connsiteX45" fmla="*/ 2507672 w 4047295"/>
              <a:gd name="connsiteY45" fmla="*/ 3270963 h 3631181"/>
              <a:gd name="connsiteX46" fmla="*/ 2535381 w 4047295"/>
              <a:gd name="connsiteY46" fmla="*/ 3076999 h 3631181"/>
              <a:gd name="connsiteX47" fmla="*/ 2549236 w 4047295"/>
              <a:gd name="connsiteY47" fmla="*/ 3035436 h 3631181"/>
              <a:gd name="connsiteX48" fmla="*/ 2535381 w 4047295"/>
              <a:gd name="connsiteY48" fmla="*/ 2910745 h 3631181"/>
              <a:gd name="connsiteX49" fmla="*/ 2521527 w 4047295"/>
              <a:gd name="connsiteY49" fmla="*/ 2869181 h 3631181"/>
              <a:gd name="connsiteX50" fmla="*/ 2507672 w 4047295"/>
              <a:gd name="connsiteY50" fmla="*/ 2799908 h 3631181"/>
              <a:gd name="connsiteX51" fmla="*/ 2493818 w 4047295"/>
              <a:gd name="connsiteY51" fmla="*/ 2439690 h 3631181"/>
              <a:gd name="connsiteX52" fmla="*/ 2521527 w 4047295"/>
              <a:gd name="connsiteY52" fmla="*/ 2079472 h 3631181"/>
              <a:gd name="connsiteX53" fmla="*/ 2507672 w 4047295"/>
              <a:gd name="connsiteY53" fmla="*/ 1733108 h 3631181"/>
              <a:gd name="connsiteX54" fmla="*/ 2493818 w 4047295"/>
              <a:gd name="connsiteY54" fmla="*/ 1691545 h 3631181"/>
              <a:gd name="connsiteX55" fmla="*/ 2479963 w 4047295"/>
              <a:gd name="connsiteY55" fmla="*/ 1622272 h 3631181"/>
              <a:gd name="connsiteX56" fmla="*/ 2479963 w 4047295"/>
              <a:gd name="connsiteY56" fmla="*/ 1345181 h 3631181"/>
              <a:gd name="connsiteX57" fmla="*/ 2507672 w 4047295"/>
              <a:gd name="connsiteY57" fmla="*/ 721727 h 3631181"/>
              <a:gd name="connsiteX58" fmla="*/ 2521527 w 4047295"/>
              <a:gd name="connsiteY58" fmla="*/ 513908 h 3631181"/>
              <a:gd name="connsiteX59" fmla="*/ 2535381 w 4047295"/>
              <a:gd name="connsiteY59" fmla="*/ 458490 h 3631181"/>
              <a:gd name="connsiteX60" fmla="*/ 2549236 w 4047295"/>
              <a:gd name="connsiteY60" fmla="*/ 361508 h 3631181"/>
              <a:gd name="connsiteX61" fmla="*/ 2576945 w 4047295"/>
              <a:gd name="connsiteY61" fmla="*/ 319945 h 3631181"/>
              <a:gd name="connsiteX62" fmla="*/ 2618509 w 4047295"/>
              <a:gd name="connsiteY62" fmla="*/ 236817 h 3631181"/>
              <a:gd name="connsiteX63" fmla="*/ 2660072 w 4047295"/>
              <a:gd name="connsiteY63" fmla="*/ 209108 h 3631181"/>
              <a:gd name="connsiteX64" fmla="*/ 2687781 w 4047295"/>
              <a:gd name="connsiteY64" fmla="*/ 125981 h 3631181"/>
              <a:gd name="connsiteX65" fmla="*/ 2729345 w 4047295"/>
              <a:gd name="connsiteY65" fmla="*/ 98272 h 3631181"/>
              <a:gd name="connsiteX66" fmla="*/ 2909454 w 4047295"/>
              <a:gd name="connsiteY66" fmla="*/ 56708 h 3631181"/>
              <a:gd name="connsiteX67" fmla="*/ 2951018 w 4047295"/>
              <a:gd name="connsiteY67" fmla="*/ 42854 h 3631181"/>
              <a:gd name="connsiteX68" fmla="*/ 3034145 w 4047295"/>
              <a:gd name="connsiteY68" fmla="*/ 70563 h 3631181"/>
              <a:gd name="connsiteX69" fmla="*/ 3103418 w 4047295"/>
              <a:gd name="connsiteY69" fmla="*/ 56708 h 3631181"/>
              <a:gd name="connsiteX70" fmla="*/ 3269672 w 4047295"/>
              <a:gd name="connsiteY70" fmla="*/ 84417 h 3631181"/>
              <a:gd name="connsiteX71" fmla="*/ 3449781 w 4047295"/>
              <a:gd name="connsiteY71" fmla="*/ 125981 h 3631181"/>
              <a:gd name="connsiteX72" fmla="*/ 3491345 w 4047295"/>
              <a:gd name="connsiteY72" fmla="*/ 153690 h 3631181"/>
              <a:gd name="connsiteX73" fmla="*/ 3560618 w 4047295"/>
              <a:gd name="connsiteY73" fmla="*/ 236817 h 3631181"/>
              <a:gd name="connsiteX74" fmla="*/ 3657600 w 4047295"/>
              <a:gd name="connsiteY74" fmla="*/ 333799 h 3631181"/>
              <a:gd name="connsiteX75" fmla="*/ 3699163 w 4047295"/>
              <a:gd name="connsiteY75" fmla="*/ 361508 h 3631181"/>
              <a:gd name="connsiteX76" fmla="*/ 3740727 w 4047295"/>
              <a:gd name="connsiteY76" fmla="*/ 444636 h 3631181"/>
              <a:gd name="connsiteX77" fmla="*/ 3782290 w 4047295"/>
              <a:gd name="connsiteY77" fmla="*/ 472345 h 3631181"/>
              <a:gd name="connsiteX78" fmla="*/ 3810000 w 4047295"/>
              <a:gd name="connsiteY78" fmla="*/ 500054 h 3631181"/>
              <a:gd name="connsiteX79" fmla="*/ 3823854 w 4047295"/>
              <a:gd name="connsiteY79" fmla="*/ 555472 h 3631181"/>
              <a:gd name="connsiteX80" fmla="*/ 3865418 w 4047295"/>
              <a:gd name="connsiteY80" fmla="*/ 638599 h 3631181"/>
              <a:gd name="connsiteX81" fmla="*/ 3906981 w 4047295"/>
              <a:gd name="connsiteY81" fmla="*/ 666308 h 3631181"/>
              <a:gd name="connsiteX82" fmla="*/ 3920836 w 4047295"/>
              <a:gd name="connsiteY82" fmla="*/ 707872 h 3631181"/>
              <a:gd name="connsiteX83" fmla="*/ 3962400 w 4047295"/>
              <a:gd name="connsiteY83" fmla="*/ 790999 h 3631181"/>
              <a:gd name="connsiteX84" fmla="*/ 3976254 w 4047295"/>
              <a:gd name="connsiteY84" fmla="*/ 901836 h 3631181"/>
              <a:gd name="connsiteX85" fmla="*/ 3990109 w 4047295"/>
              <a:gd name="connsiteY85" fmla="*/ 943399 h 3631181"/>
              <a:gd name="connsiteX86" fmla="*/ 4017818 w 4047295"/>
              <a:gd name="connsiteY86" fmla="*/ 1303617 h 3631181"/>
              <a:gd name="connsiteX87" fmla="*/ 4031672 w 4047295"/>
              <a:gd name="connsiteY87" fmla="*/ 1386745 h 3631181"/>
              <a:gd name="connsiteX88" fmla="*/ 4045527 w 4047295"/>
              <a:gd name="connsiteY88" fmla="*/ 1442163 h 3631181"/>
              <a:gd name="connsiteX89" fmla="*/ 4045527 w 4047295"/>
              <a:gd name="connsiteY89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292236 h 3631181"/>
              <a:gd name="connsiteX7" fmla="*/ 1039090 w 4047295"/>
              <a:gd name="connsiteY7" fmla="*/ 264527 h 3631181"/>
              <a:gd name="connsiteX8" fmla="*/ 1066800 w 4047295"/>
              <a:gd name="connsiteY8" fmla="*/ 236817 h 3631181"/>
              <a:gd name="connsiteX9" fmla="*/ 1122218 w 4047295"/>
              <a:gd name="connsiteY9" fmla="*/ 153690 h 3631181"/>
              <a:gd name="connsiteX10" fmla="*/ 1163781 w 4047295"/>
              <a:gd name="connsiteY10" fmla="*/ 139836 h 3631181"/>
              <a:gd name="connsiteX11" fmla="*/ 1219200 w 4047295"/>
              <a:gd name="connsiteY11" fmla="*/ 70563 h 3631181"/>
              <a:gd name="connsiteX12" fmla="*/ 1274618 w 4047295"/>
              <a:gd name="connsiteY12" fmla="*/ 56708 h 3631181"/>
              <a:gd name="connsiteX13" fmla="*/ 1468581 w 4047295"/>
              <a:gd name="connsiteY13" fmla="*/ 15145 h 3631181"/>
              <a:gd name="connsiteX14" fmla="*/ 1482436 w 4047295"/>
              <a:gd name="connsiteY14" fmla="*/ 56708 h 3631181"/>
              <a:gd name="connsiteX15" fmla="*/ 1551709 w 4047295"/>
              <a:gd name="connsiteY15" fmla="*/ 42854 h 3631181"/>
              <a:gd name="connsiteX16" fmla="*/ 1634836 w 4047295"/>
              <a:gd name="connsiteY16" fmla="*/ 70563 h 3631181"/>
              <a:gd name="connsiteX17" fmla="*/ 1731818 w 4047295"/>
              <a:gd name="connsiteY17" fmla="*/ 98272 h 3631181"/>
              <a:gd name="connsiteX18" fmla="*/ 1759527 w 4047295"/>
              <a:gd name="connsiteY18" fmla="*/ 181399 h 3631181"/>
              <a:gd name="connsiteX19" fmla="*/ 1773381 w 4047295"/>
              <a:gd name="connsiteY19" fmla="*/ 222963 h 3631181"/>
              <a:gd name="connsiteX20" fmla="*/ 1814945 w 4047295"/>
              <a:gd name="connsiteY20" fmla="*/ 264527 h 3631181"/>
              <a:gd name="connsiteX21" fmla="*/ 1856509 w 4047295"/>
              <a:gd name="connsiteY21" fmla="*/ 389217 h 3631181"/>
              <a:gd name="connsiteX22" fmla="*/ 1870363 w 4047295"/>
              <a:gd name="connsiteY22" fmla="*/ 430781 h 3631181"/>
              <a:gd name="connsiteX23" fmla="*/ 1884218 w 4047295"/>
              <a:gd name="connsiteY23" fmla="*/ 818708 h 3631181"/>
              <a:gd name="connsiteX24" fmla="*/ 1898072 w 4047295"/>
              <a:gd name="connsiteY24" fmla="*/ 860272 h 3631181"/>
              <a:gd name="connsiteX25" fmla="*/ 1911927 w 4047295"/>
              <a:gd name="connsiteY25" fmla="*/ 915690 h 3631181"/>
              <a:gd name="connsiteX26" fmla="*/ 1939636 w 4047295"/>
              <a:gd name="connsiteY26" fmla="*/ 998817 h 3631181"/>
              <a:gd name="connsiteX27" fmla="*/ 1911927 w 4047295"/>
              <a:gd name="connsiteY27" fmla="*/ 1095799 h 3631181"/>
              <a:gd name="connsiteX28" fmla="*/ 1884218 w 4047295"/>
              <a:gd name="connsiteY28" fmla="*/ 1137363 h 3631181"/>
              <a:gd name="connsiteX29" fmla="*/ 1898072 w 4047295"/>
              <a:gd name="connsiteY29" fmla="*/ 2744490 h 3631181"/>
              <a:gd name="connsiteX30" fmla="*/ 1911927 w 4047295"/>
              <a:gd name="connsiteY30" fmla="*/ 2799908 h 3631181"/>
              <a:gd name="connsiteX31" fmla="*/ 1925781 w 4047295"/>
              <a:gd name="connsiteY31" fmla="*/ 3187836 h 3631181"/>
              <a:gd name="connsiteX32" fmla="*/ 1953490 w 4047295"/>
              <a:gd name="connsiteY32" fmla="*/ 3270963 h 3631181"/>
              <a:gd name="connsiteX33" fmla="*/ 1981200 w 4047295"/>
              <a:gd name="connsiteY33" fmla="*/ 3478781 h 3631181"/>
              <a:gd name="connsiteX34" fmla="*/ 2036618 w 4047295"/>
              <a:gd name="connsiteY34" fmla="*/ 3561908 h 3631181"/>
              <a:gd name="connsiteX35" fmla="*/ 2092036 w 4047295"/>
              <a:gd name="connsiteY35" fmla="*/ 3575763 h 3631181"/>
              <a:gd name="connsiteX36" fmla="*/ 2133600 w 4047295"/>
              <a:gd name="connsiteY36" fmla="*/ 3603472 h 3631181"/>
              <a:gd name="connsiteX37" fmla="*/ 2230581 w 4047295"/>
              <a:gd name="connsiteY37" fmla="*/ 3617327 h 3631181"/>
              <a:gd name="connsiteX38" fmla="*/ 2272145 w 4047295"/>
              <a:gd name="connsiteY38" fmla="*/ 3631181 h 3631181"/>
              <a:gd name="connsiteX39" fmla="*/ 2313709 w 4047295"/>
              <a:gd name="connsiteY39" fmla="*/ 3617327 h 3631181"/>
              <a:gd name="connsiteX40" fmla="*/ 2341418 w 4047295"/>
              <a:gd name="connsiteY40" fmla="*/ 3589617 h 3631181"/>
              <a:gd name="connsiteX41" fmla="*/ 2396836 w 4047295"/>
              <a:gd name="connsiteY41" fmla="*/ 3575763 h 3631181"/>
              <a:gd name="connsiteX42" fmla="*/ 2452254 w 4047295"/>
              <a:gd name="connsiteY42" fmla="*/ 3520345 h 3631181"/>
              <a:gd name="connsiteX43" fmla="*/ 2493818 w 4047295"/>
              <a:gd name="connsiteY43" fmla="*/ 3437217 h 3631181"/>
              <a:gd name="connsiteX44" fmla="*/ 2507672 w 4047295"/>
              <a:gd name="connsiteY44" fmla="*/ 3270963 h 3631181"/>
              <a:gd name="connsiteX45" fmla="*/ 2535381 w 4047295"/>
              <a:gd name="connsiteY45" fmla="*/ 3076999 h 3631181"/>
              <a:gd name="connsiteX46" fmla="*/ 2549236 w 4047295"/>
              <a:gd name="connsiteY46" fmla="*/ 3035436 h 3631181"/>
              <a:gd name="connsiteX47" fmla="*/ 2535381 w 4047295"/>
              <a:gd name="connsiteY47" fmla="*/ 2910745 h 3631181"/>
              <a:gd name="connsiteX48" fmla="*/ 2521527 w 4047295"/>
              <a:gd name="connsiteY48" fmla="*/ 2869181 h 3631181"/>
              <a:gd name="connsiteX49" fmla="*/ 2507672 w 4047295"/>
              <a:gd name="connsiteY49" fmla="*/ 2799908 h 3631181"/>
              <a:gd name="connsiteX50" fmla="*/ 2493818 w 4047295"/>
              <a:gd name="connsiteY50" fmla="*/ 2439690 h 3631181"/>
              <a:gd name="connsiteX51" fmla="*/ 2521527 w 4047295"/>
              <a:gd name="connsiteY51" fmla="*/ 2079472 h 3631181"/>
              <a:gd name="connsiteX52" fmla="*/ 2507672 w 4047295"/>
              <a:gd name="connsiteY52" fmla="*/ 1733108 h 3631181"/>
              <a:gd name="connsiteX53" fmla="*/ 2493818 w 4047295"/>
              <a:gd name="connsiteY53" fmla="*/ 1691545 h 3631181"/>
              <a:gd name="connsiteX54" fmla="*/ 2479963 w 4047295"/>
              <a:gd name="connsiteY54" fmla="*/ 1622272 h 3631181"/>
              <a:gd name="connsiteX55" fmla="*/ 2479963 w 4047295"/>
              <a:gd name="connsiteY55" fmla="*/ 1345181 h 3631181"/>
              <a:gd name="connsiteX56" fmla="*/ 2507672 w 4047295"/>
              <a:gd name="connsiteY56" fmla="*/ 721727 h 3631181"/>
              <a:gd name="connsiteX57" fmla="*/ 2521527 w 4047295"/>
              <a:gd name="connsiteY57" fmla="*/ 513908 h 3631181"/>
              <a:gd name="connsiteX58" fmla="*/ 2535381 w 4047295"/>
              <a:gd name="connsiteY58" fmla="*/ 458490 h 3631181"/>
              <a:gd name="connsiteX59" fmla="*/ 2549236 w 4047295"/>
              <a:gd name="connsiteY59" fmla="*/ 361508 h 3631181"/>
              <a:gd name="connsiteX60" fmla="*/ 2576945 w 4047295"/>
              <a:gd name="connsiteY60" fmla="*/ 319945 h 3631181"/>
              <a:gd name="connsiteX61" fmla="*/ 2618509 w 4047295"/>
              <a:gd name="connsiteY61" fmla="*/ 236817 h 3631181"/>
              <a:gd name="connsiteX62" fmla="*/ 2660072 w 4047295"/>
              <a:gd name="connsiteY62" fmla="*/ 209108 h 3631181"/>
              <a:gd name="connsiteX63" fmla="*/ 2687781 w 4047295"/>
              <a:gd name="connsiteY63" fmla="*/ 125981 h 3631181"/>
              <a:gd name="connsiteX64" fmla="*/ 2729345 w 4047295"/>
              <a:gd name="connsiteY64" fmla="*/ 98272 h 3631181"/>
              <a:gd name="connsiteX65" fmla="*/ 2909454 w 4047295"/>
              <a:gd name="connsiteY65" fmla="*/ 56708 h 3631181"/>
              <a:gd name="connsiteX66" fmla="*/ 2951018 w 4047295"/>
              <a:gd name="connsiteY66" fmla="*/ 42854 h 3631181"/>
              <a:gd name="connsiteX67" fmla="*/ 3034145 w 4047295"/>
              <a:gd name="connsiteY67" fmla="*/ 70563 h 3631181"/>
              <a:gd name="connsiteX68" fmla="*/ 3103418 w 4047295"/>
              <a:gd name="connsiteY68" fmla="*/ 56708 h 3631181"/>
              <a:gd name="connsiteX69" fmla="*/ 3269672 w 4047295"/>
              <a:gd name="connsiteY69" fmla="*/ 84417 h 3631181"/>
              <a:gd name="connsiteX70" fmla="*/ 3449781 w 4047295"/>
              <a:gd name="connsiteY70" fmla="*/ 125981 h 3631181"/>
              <a:gd name="connsiteX71" fmla="*/ 3491345 w 4047295"/>
              <a:gd name="connsiteY71" fmla="*/ 153690 h 3631181"/>
              <a:gd name="connsiteX72" fmla="*/ 3560618 w 4047295"/>
              <a:gd name="connsiteY72" fmla="*/ 236817 h 3631181"/>
              <a:gd name="connsiteX73" fmla="*/ 3657600 w 4047295"/>
              <a:gd name="connsiteY73" fmla="*/ 333799 h 3631181"/>
              <a:gd name="connsiteX74" fmla="*/ 3699163 w 4047295"/>
              <a:gd name="connsiteY74" fmla="*/ 361508 h 3631181"/>
              <a:gd name="connsiteX75" fmla="*/ 3740727 w 4047295"/>
              <a:gd name="connsiteY75" fmla="*/ 444636 h 3631181"/>
              <a:gd name="connsiteX76" fmla="*/ 3782290 w 4047295"/>
              <a:gd name="connsiteY76" fmla="*/ 472345 h 3631181"/>
              <a:gd name="connsiteX77" fmla="*/ 3810000 w 4047295"/>
              <a:gd name="connsiteY77" fmla="*/ 500054 h 3631181"/>
              <a:gd name="connsiteX78" fmla="*/ 3823854 w 4047295"/>
              <a:gd name="connsiteY78" fmla="*/ 555472 h 3631181"/>
              <a:gd name="connsiteX79" fmla="*/ 3865418 w 4047295"/>
              <a:gd name="connsiteY79" fmla="*/ 638599 h 3631181"/>
              <a:gd name="connsiteX80" fmla="*/ 3906981 w 4047295"/>
              <a:gd name="connsiteY80" fmla="*/ 666308 h 3631181"/>
              <a:gd name="connsiteX81" fmla="*/ 3920836 w 4047295"/>
              <a:gd name="connsiteY81" fmla="*/ 707872 h 3631181"/>
              <a:gd name="connsiteX82" fmla="*/ 3962400 w 4047295"/>
              <a:gd name="connsiteY82" fmla="*/ 790999 h 3631181"/>
              <a:gd name="connsiteX83" fmla="*/ 3976254 w 4047295"/>
              <a:gd name="connsiteY83" fmla="*/ 901836 h 3631181"/>
              <a:gd name="connsiteX84" fmla="*/ 3990109 w 4047295"/>
              <a:gd name="connsiteY84" fmla="*/ 943399 h 3631181"/>
              <a:gd name="connsiteX85" fmla="*/ 4017818 w 4047295"/>
              <a:gd name="connsiteY85" fmla="*/ 1303617 h 3631181"/>
              <a:gd name="connsiteX86" fmla="*/ 4031672 w 4047295"/>
              <a:gd name="connsiteY86" fmla="*/ 1386745 h 3631181"/>
              <a:gd name="connsiteX87" fmla="*/ 4045527 w 4047295"/>
              <a:gd name="connsiteY87" fmla="*/ 1442163 h 3631181"/>
              <a:gd name="connsiteX88" fmla="*/ 4045527 w 4047295"/>
              <a:gd name="connsiteY88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1039090 w 4047295"/>
              <a:gd name="connsiteY7" fmla="*/ 264527 h 3631181"/>
              <a:gd name="connsiteX8" fmla="*/ 1066800 w 4047295"/>
              <a:gd name="connsiteY8" fmla="*/ 236817 h 3631181"/>
              <a:gd name="connsiteX9" fmla="*/ 1122218 w 4047295"/>
              <a:gd name="connsiteY9" fmla="*/ 153690 h 3631181"/>
              <a:gd name="connsiteX10" fmla="*/ 1163781 w 4047295"/>
              <a:gd name="connsiteY10" fmla="*/ 139836 h 3631181"/>
              <a:gd name="connsiteX11" fmla="*/ 1219200 w 4047295"/>
              <a:gd name="connsiteY11" fmla="*/ 70563 h 3631181"/>
              <a:gd name="connsiteX12" fmla="*/ 1274618 w 4047295"/>
              <a:gd name="connsiteY12" fmla="*/ 56708 h 3631181"/>
              <a:gd name="connsiteX13" fmla="*/ 1468581 w 4047295"/>
              <a:gd name="connsiteY13" fmla="*/ 15145 h 3631181"/>
              <a:gd name="connsiteX14" fmla="*/ 1482436 w 4047295"/>
              <a:gd name="connsiteY14" fmla="*/ 56708 h 3631181"/>
              <a:gd name="connsiteX15" fmla="*/ 1551709 w 4047295"/>
              <a:gd name="connsiteY15" fmla="*/ 42854 h 3631181"/>
              <a:gd name="connsiteX16" fmla="*/ 1634836 w 4047295"/>
              <a:gd name="connsiteY16" fmla="*/ 70563 h 3631181"/>
              <a:gd name="connsiteX17" fmla="*/ 1731818 w 4047295"/>
              <a:gd name="connsiteY17" fmla="*/ 98272 h 3631181"/>
              <a:gd name="connsiteX18" fmla="*/ 1759527 w 4047295"/>
              <a:gd name="connsiteY18" fmla="*/ 181399 h 3631181"/>
              <a:gd name="connsiteX19" fmla="*/ 1773381 w 4047295"/>
              <a:gd name="connsiteY19" fmla="*/ 222963 h 3631181"/>
              <a:gd name="connsiteX20" fmla="*/ 1814945 w 4047295"/>
              <a:gd name="connsiteY20" fmla="*/ 264527 h 3631181"/>
              <a:gd name="connsiteX21" fmla="*/ 1856509 w 4047295"/>
              <a:gd name="connsiteY21" fmla="*/ 389217 h 3631181"/>
              <a:gd name="connsiteX22" fmla="*/ 1870363 w 4047295"/>
              <a:gd name="connsiteY22" fmla="*/ 430781 h 3631181"/>
              <a:gd name="connsiteX23" fmla="*/ 1884218 w 4047295"/>
              <a:gd name="connsiteY23" fmla="*/ 818708 h 3631181"/>
              <a:gd name="connsiteX24" fmla="*/ 1898072 w 4047295"/>
              <a:gd name="connsiteY24" fmla="*/ 860272 h 3631181"/>
              <a:gd name="connsiteX25" fmla="*/ 1911927 w 4047295"/>
              <a:gd name="connsiteY25" fmla="*/ 915690 h 3631181"/>
              <a:gd name="connsiteX26" fmla="*/ 1939636 w 4047295"/>
              <a:gd name="connsiteY26" fmla="*/ 998817 h 3631181"/>
              <a:gd name="connsiteX27" fmla="*/ 1911927 w 4047295"/>
              <a:gd name="connsiteY27" fmla="*/ 1095799 h 3631181"/>
              <a:gd name="connsiteX28" fmla="*/ 1884218 w 4047295"/>
              <a:gd name="connsiteY28" fmla="*/ 1137363 h 3631181"/>
              <a:gd name="connsiteX29" fmla="*/ 1898072 w 4047295"/>
              <a:gd name="connsiteY29" fmla="*/ 2744490 h 3631181"/>
              <a:gd name="connsiteX30" fmla="*/ 1911927 w 4047295"/>
              <a:gd name="connsiteY30" fmla="*/ 2799908 h 3631181"/>
              <a:gd name="connsiteX31" fmla="*/ 1925781 w 4047295"/>
              <a:gd name="connsiteY31" fmla="*/ 3187836 h 3631181"/>
              <a:gd name="connsiteX32" fmla="*/ 1953490 w 4047295"/>
              <a:gd name="connsiteY32" fmla="*/ 3270963 h 3631181"/>
              <a:gd name="connsiteX33" fmla="*/ 1981200 w 4047295"/>
              <a:gd name="connsiteY33" fmla="*/ 3478781 h 3631181"/>
              <a:gd name="connsiteX34" fmla="*/ 2036618 w 4047295"/>
              <a:gd name="connsiteY34" fmla="*/ 3561908 h 3631181"/>
              <a:gd name="connsiteX35" fmla="*/ 2092036 w 4047295"/>
              <a:gd name="connsiteY35" fmla="*/ 3575763 h 3631181"/>
              <a:gd name="connsiteX36" fmla="*/ 2133600 w 4047295"/>
              <a:gd name="connsiteY36" fmla="*/ 3603472 h 3631181"/>
              <a:gd name="connsiteX37" fmla="*/ 2230581 w 4047295"/>
              <a:gd name="connsiteY37" fmla="*/ 3617327 h 3631181"/>
              <a:gd name="connsiteX38" fmla="*/ 2272145 w 4047295"/>
              <a:gd name="connsiteY38" fmla="*/ 3631181 h 3631181"/>
              <a:gd name="connsiteX39" fmla="*/ 2313709 w 4047295"/>
              <a:gd name="connsiteY39" fmla="*/ 3617327 h 3631181"/>
              <a:gd name="connsiteX40" fmla="*/ 2341418 w 4047295"/>
              <a:gd name="connsiteY40" fmla="*/ 3589617 h 3631181"/>
              <a:gd name="connsiteX41" fmla="*/ 2396836 w 4047295"/>
              <a:gd name="connsiteY41" fmla="*/ 3575763 h 3631181"/>
              <a:gd name="connsiteX42" fmla="*/ 2452254 w 4047295"/>
              <a:gd name="connsiteY42" fmla="*/ 3520345 h 3631181"/>
              <a:gd name="connsiteX43" fmla="*/ 2493818 w 4047295"/>
              <a:gd name="connsiteY43" fmla="*/ 3437217 h 3631181"/>
              <a:gd name="connsiteX44" fmla="*/ 2507672 w 4047295"/>
              <a:gd name="connsiteY44" fmla="*/ 3270963 h 3631181"/>
              <a:gd name="connsiteX45" fmla="*/ 2535381 w 4047295"/>
              <a:gd name="connsiteY45" fmla="*/ 3076999 h 3631181"/>
              <a:gd name="connsiteX46" fmla="*/ 2549236 w 4047295"/>
              <a:gd name="connsiteY46" fmla="*/ 3035436 h 3631181"/>
              <a:gd name="connsiteX47" fmla="*/ 2535381 w 4047295"/>
              <a:gd name="connsiteY47" fmla="*/ 2910745 h 3631181"/>
              <a:gd name="connsiteX48" fmla="*/ 2521527 w 4047295"/>
              <a:gd name="connsiteY48" fmla="*/ 2869181 h 3631181"/>
              <a:gd name="connsiteX49" fmla="*/ 2507672 w 4047295"/>
              <a:gd name="connsiteY49" fmla="*/ 2799908 h 3631181"/>
              <a:gd name="connsiteX50" fmla="*/ 2493818 w 4047295"/>
              <a:gd name="connsiteY50" fmla="*/ 2439690 h 3631181"/>
              <a:gd name="connsiteX51" fmla="*/ 2521527 w 4047295"/>
              <a:gd name="connsiteY51" fmla="*/ 2079472 h 3631181"/>
              <a:gd name="connsiteX52" fmla="*/ 2507672 w 4047295"/>
              <a:gd name="connsiteY52" fmla="*/ 1733108 h 3631181"/>
              <a:gd name="connsiteX53" fmla="*/ 2493818 w 4047295"/>
              <a:gd name="connsiteY53" fmla="*/ 1691545 h 3631181"/>
              <a:gd name="connsiteX54" fmla="*/ 2479963 w 4047295"/>
              <a:gd name="connsiteY54" fmla="*/ 1622272 h 3631181"/>
              <a:gd name="connsiteX55" fmla="*/ 2479963 w 4047295"/>
              <a:gd name="connsiteY55" fmla="*/ 1345181 h 3631181"/>
              <a:gd name="connsiteX56" fmla="*/ 2507672 w 4047295"/>
              <a:gd name="connsiteY56" fmla="*/ 721727 h 3631181"/>
              <a:gd name="connsiteX57" fmla="*/ 2521527 w 4047295"/>
              <a:gd name="connsiteY57" fmla="*/ 513908 h 3631181"/>
              <a:gd name="connsiteX58" fmla="*/ 2535381 w 4047295"/>
              <a:gd name="connsiteY58" fmla="*/ 458490 h 3631181"/>
              <a:gd name="connsiteX59" fmla="*/ 2549236 w 4047295"/>
              <a:gd name="connsiteY59" fmla="*/ 361508 h 3631181"/>
              <a:gd name="connsiteX60" fmla="*/ 2576945 w 4047295"/>
              <a:gd name="connsiteY60" fmla="*/ 319945 h 3631181"/>
              <a:gd name="connsiteX61" fmla="*/ 2618509 w 4047295"/>
              <a:gd name="connsiteY61" fmla="*/ 236817 h 3631181"/>
              <a:gd name="connsiteX62" fmla="*/ 2660072 w 4047295"/>
              <a:gd name="connsiteY62" fmla="*/ 209108 h 3631181"/>
              <a:gd name="connsiteX63" fmla="*/ 2687781 w 4047295"/>
              <a:gd name="connsiteY63" fmla="*/ 125981 h 3631181"/>
              <a:gd name="connsiteX64" fmla="*/ 2729345 w 4047295"/>
              <a:gd name="connsiteY64" fmla="*/ 98272 h 3631181"/>
              <a:gd name="connsiteX65" fmla="*/ 2909454 w 4047295"/>
              <a:gd name="connsiteY65" fmla="*/ 56708 h 3631181"/>
              <a:gd name="connsiteX66" fmla="*/ 2951018 w 4047295"/>
              <a:gd name="connsiteY66" fmla="*/ 42854 h 3631181"/>
              <a:gd name="connsiteX67" fmla="*/ 3034145 w 4047295"/>
              <a:gd name="connsiteY67" fmla="*/ 70563 h 3631181"/>
              <a:gd name="connsiteX68" fmla="*/ 3103418 w 4047295"/>
              <a:gd name="connsiteY68" fmla="*/ 56708 h 3631181"/>
              <a:gd name="connsiteX69" fmla="*/ 3269672 w 4047295"/>
              <a:gd name="connsiteY69" fmla="*/ 84417 h 3631181"/>
              <a:gd name="connsiteX70" fmla="*/ 3449781 w 4047295"/>
              <a:gd name="connsiteY70" fmla="*/ 125981 h 3631181"/>
              <a:gd name="connsiteX71" fmla="*/ 3491345 w 4047295"/>
              <a:gd name="connsiteY71" fmla="*/ 153690 h 3631181"/>
              <a:gd name="connsiteX72" fmla="*/ 3560618 w 4047295"/>
              <a:gd name="connsiteY72" fmla="*/ 236817 h 3631181"/>
              <a:gd name="connsiteX73" fmla="*/ 3657600 w 4047295"/>
              <a:gd name="connsiteY73" fmla="*/ 333799 h 3631181"/>
              <a:gd name="connsiteX74" fmla="*/ 3699163 w 4047295"/>
              <a:gd name="connsiteY74" fmla="*/ 361508 h 3631181"/>
              <a:gd name="connsiteX75" fmla="*/ 3740727 w 4047295"/>
              <a:gd name="connsiteY75" fmla="*/ 444636 h 3631181"/>
              <a:gd name="connsiteX76" fmla="*/ 3782290 w 4047295"/>
              <a:gd name="connsiteY76" fmla="*/ 472345 h 3631181"/>
              <a:gd name="connsiteX77" fmla="*/ 3810000 w 4047295"/>
              <a:gd name="connsiteY77" fmla="*/ 500054 h 3631181"/>
              <a:gd name="connsiteX78" fmla="*/ 3823854 w 4047295"/>
              <a:gd name="connsiteY78" fmla="*/ 555472 h 3631181"/>
              <a:gd name="connsiteX79" fmla="*/ 3865418 w 4047295"/>
              <a:gd name="connsiteY79" fmla="*/ 638599 h 3631181"/>
              <a:gd name="connsiteX80" fmla="*/ 3906981 w 4047295"/>
              <a:gd name="connsiteY80" fmla="*/ 666308 h 3631181"/>
              <a:gd name="connsiteX81" fmla="*/ 3920836 w 4047295"/>
              <a:gd name="connsiteY81" fmla="*/ 707872 h 3631181"/>
              <a:gd name="connsiteX82" fmla="*/ 3962400 w 4047295"/>
              <a:gd name="connsiteY82" fmla="*/ 790999 h 3631181"/>
              <a:gd name="connsiteX83" fmla="*/ 3976254 w 4047295"/>
              <a:gd name="connsiteY83" fmla="*/ 901836 h 3631181"/>
              <a:gd name="connsiteX84" fmla="*/ 3990109 w 4047295"/>
              <a:gd name="connsiteY84" fmla="*/ 943399 h 3631181"/>
              <a:gd name="connsiteX85" fmla="*/ 4017818 w 4047295"/>
              <a:gd name="connsiteY85" fmla="*/ 1303617 h 3631181"/>
              <a:gd name="connsiteX86" fmla="*/ 4031672 w 4047295"/>
              <a:gd name="connsiteY86" fmla="*/ 1386745 h 3631181"/>
              <a:gd name="connsiteX87" fmla="*/ 4045527 w 4047295"/>
              <a:gd name="connsiteY87" fmla="*/ 1442163 h 3631181"/>
              <a:gd name="connsiteX88" fmla="*/ 4045527 w 4047295"/>
              <a:gd name="connsiteY88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1066800 w 4047295"/>
              <a:gd name="connsiteY7" fmla="*/ 236817 h 3631181"/>
              <a:gd name="connsiteX8" fmla="*/ 1122218 w 4047295"/>
              <a:gd name="connsiteY8" fmla="*/ 153690 h 3631181"/>
              <a:gd name="connsiteX9" fmla="*/ 1163781 w 4047295"/>
              <a:gd name="connsiteY9" fmla="*/ 139836 h 3631181"/>
              <a:gd name="connsiteX10" fmla="*/ 1219200 w 4047295"/>
              <a:gd name="connsiteY10" fmla="*/ 70563 h 3631181"/>
              <a:gd name="connsiteX11" fmla="*/ 1274618 w 4047295"/>
              <a:gd name="connsiteY11" fmla="*/ 56708 h 3631181"/>
              <a:gd name="connsiteX12" fmla="*/ 1468581 w 4047295"/>
              <a:gd name="connsiteY12" fmla="*/ 15145 h 3631181"/>
              <a:gd name="connsiteX13" fmla="*/ 1482436 w 4047295"/>
              <a:gd name="connsiteY13" fmla="*/ 56708 h 3631181"/>
              <a:gd name="connsiteX14" fmla="*/ 1551709 w 4047295"/>
              <a:gd name="connsiteY14" fmla="*/ 42854 h 3631181"/>
              <a:gd name="connsiteX15" fmla="*/ 1634836 w 4047295"/>
              <a:gd name="connsiteY15" fmla="*/ 70563 h 3631181"/>
              <a:gd name="connsiteX16" fmla="*/ 1731818 w 4047295"/>
              <a:gd name="connsiteY16" fmla="*/ 98272 h 3631181"/>
              <a:gd name="connsiteX17" fmla="*/ 1759527 w 4047295"/>
              <a:gd name="connsiteY17" fmla="*/ 181399 h 3631181"/>
              <a:gd name="connsiteX18" fmla="*/ 1773381 w 4047295"/>
              <a:gd name="connsiteY18" fmla="*/ 222963 h 3631181"/>
              <a:gd name="connsiteX19" fmla="*/ 1814945 w 4047295"/>
              <a:gd name="connsiteY19" fmla="*/ 264527 h 3631181"/>
              <a:gd name="connsiteX20" fmla="*/ 1856509 w 4047295"/>
              <a:gd name="connsiteY20" fmla="*/ 389217 h 3631181"/>
              <a:gd name="connsiteX21" fmla="*/ 1870363 w 4047295"/>
              <a:gd name="connsiteY21" fmla="*/ 430781 h 3631181"/>
              <a:gd name="connsiteX22" fmla="*/ 1884218 w 4047295"/>
              <a:gd name="connsiteY22" fmla="*/ 818708 h 3631181"/>
              <a:gd name="connsiteX23" fmla="*/ 1898072 w 4047295"/>
              <a:gd name="connsiteY23" fmla="*/ 860272 h 3631181"/>
              <a:gd name="connsiteX24" fmla="*/ 1911927 w 4047295"/>
              <a:gd name="connsiteY24" fmla="*/ 915690 h 3631181"/>
              <a:gd name="connsiteX25" fmla="*/ 1939636 w 4047295"/>
              <a:gd name="connsiteY25" fmla="*/ 998817 h 3631181"/>
              <a:gd name="connsiteX26" fmla="*/ 1911927 w 4047295"/>
              <a:gd name="connsiteY26" fmla="*/ 1095799 h 3631181"/>
              <a:gd name="connsiteX27" fmla="*/ 1884218 w 4047295"/>
              <a:gd name="connsiteY27" fmla="*/ 1137363 h 3631181"/>
              <a:gd name="connsiteX28" fmla="*/ 1898072 w 4047295"/>
              <a:gd name="connsiteY28" fmla="*/ 2744490 h 3631181"/>
              <a:gd name="connsiteX29" fmla="*/ 1911927 w 4047295"/>
              <a:gd name="connsiteY29" fmla="*/ 2799908 h 3631181"/>
              <a:gd name="connsiteX30" fmla="*/ 1925781 w 4047295"/>
              <a:gd name="connsiteY30" fmla="*/ 3187836 h 3631181"/>
              <a:gd name="connsiteX31" fmla="*/ 1953490 w 4047295"/>
              <a:gd name="connsiteY31" fmla="*/ 3270963 h 3631181"/>
              <a:gd name="connsiteX32" fmla="*/ 1981200 w 4047295"/>
              <a:gd name="connsiteY32" fmla="*/ 3478781 h 3631181"/>
              <a:gd name="connsiteX33" fmla="*/ 2036618 w 4047295"/>
              <a:gd name="connsiteY33" fmla="*/ 3561908 h 3631181"/>
              <a:gd name="connsiteX34" fmla="*/ 2092036 w 4047295"/>
              <a:gd name="connsiteY34" fmla="*/ 3575763 h 3631181"/>
              <a:gd name="connsiteX35" fmla="*/ 2133600 w 4047295"/>
              <a:gd name="connsiteY35" fmla="*/ 3603472 h 3631181"/>
              <a:gd name="connsiteX36" fmla="*/ 2230581 w 4047295"/>
              <a:gd name="connsiteY36" fmla="*/ 3617327 h 3631181"/>
              <a:gd name="connsiteX37" fmla="*/ 2272145 w 4047295"/>
              <a:gd name="connsiteY37" fmla="*/ 3631181 h 3631181"/>
              <a:gd name="connsiteX38" fmla="*/ 2313709 w 4047295"/>
              <a:gd name="connsiteY38" fmla="*/ 3617327 h 3631181"/>
              <a:gd name="connsiteX39" fmla="*/ 2341418 w 4047295"/>
              <a:gd name="connsiteY39" fmla="*/ 3589617 h 3631181"/>
              <a:gd name="connsiteX40" fmla="*/ 2396836 w 4047295"/>
              <a:gd name="connsiteY40" fmla="*/ 3575763 h 3631181"/>
              <a:gd name="connsiteX41" fmla="*/ 2452254 w 4047295"/>
              <a:gd name="connsiteY41" fmla="*/ 3520345 h 3631181"/>
              <a:gd name="connsiteX42" fmla="*/ 2493818 w 4047295"/>
              <a:gd name="connsiteY42" fmla="*/ 3437217 h 3631181"/>
              <a:gd name="connsiteX43" fmla="*/ 2507672 w 4047295"/>
              <a:gd name="connsiteY43" fmla="*/ 3270963 h 3631181"/>
              <a:gd name="connsiteX44" fmla="*/ 2535381 w 4047295"/>
              <a:gd name="connsiteY44" fmla="*/ 3076999 h 3631181"/>
              <a:gd name="connsiteX45" fmla="*/ 2549236 w 4047295"/>
              <a:gd name="connsiteY45" fmla="*/ 3035436 h 3631181"/>
              <a:gd name="connsiteX46" fmla="*/ 2535381 w 4047295"/>
              <a:gd name="connsiteY46" fmla="*/ 2910745 h 3631181"/>
              <a:gd name="connsiteX47" fmla="*/ 2521527 w 4047295"/>
              <a:gd name="connsiteY47" fmla="*/ 2869181 h 3631181"/>
              <a:gd name="connsiteX48" fmla="*/ 2507672 w 4047295"/>
              <a:gd name="connsiteY48" fmla="*/ 2799908 h 3631181"/>
              <a:gd name="connsiteX49" fmla="*/ 2493818 w 4047295"/>
              <a:gd name="connsiteY49" fmla="*/ 2439690 h 3631181"/>
              <a:gd name="connsiteX50" fmla="*/ 2521527 w 4047295"/>
              <a:gd name="connsiteY50" fmla="*/ 2079472 h 3631181"/>
              <a:gd name="connsiteX51" fmla="*/ 2507672 w 4047295"/>
              <a:gd name="connsiteY51" fmla="*/ 1733108 h 3631181"/>
              <a:gd name="connsiteX52" fmla="*/ 2493818 w 4047295"/>
              <a:gd name="connsiteY52" fmla="*/ 1691545 h 3631181"/>
              <a:gd name="connsiteX53" fmla="*/ 2479963 w 4047295"/>
              <a:gd name="connsiteY53" fmla="*/ 1622272 h 3631181"/>
              <a:gd name="connsiteX54" fmla="*/ 2479963 w 4047295"/>
              <a:gd name="connsiteY54" fmla="*/ 1345181 h 3631181"/>
              <a:gd name="connsiteX55" fmla="*/ 2507672 w 4047295"/>
              <a:gd name="connsiteY55" fmla="*/ 721727 h 3631181"/>
              <a:gd name="connsiteX56" fmla="*/ 2521527 w 4047295"/>
              <a:gd name="connsiteY56" fmla="*/ 513908 h 3631181"/>
              <a:gd name="connsiteX57" fmla="*/ 2535381 w 4047295"/>
              <a:gd name="connsiteY57" fmla="*/ 458490 h 3631181"/>
              <a:gd name="connsiteX58" fmla="*/ 2549236 w 4047295"/>
              <a:gd name="connsiteY58" fmla="*/ 361508 h 3631181"/>
              <a:gd name="connsiteX59" fmla="*/ 2576945 w 4047295"/>
              <a:gd name="connsiteY59" fmla="*/ 319945 h 3631181"/>
              <a:gd name="connsiteX60" fmla="*/ 2618509 w 4047295"/>
              <a:gd name="connsiteY60" fmla="*/ 236817 h 3631181"/>
              <a:gd name="connsiteX61" fmla="*/ 2660072 w 4047295"/>
              <a:gd name="connsiteY61" fmla="*/ 209108 h 3631181"/>
              <a:gd name="connsiteX62" fmla="*/ 2687781 w 4047295"/>
              <a:gd name="connsiteY62" fmla="*/ 125981 h 3631181"/>
              <a:gd name="connsiteX63" fmla="*/ 2729345 w 4047295"/>
              <a:gd name="connsiteY63" fmla="*/ 98272 h 3631181"/>
              <a:gd name="connsiteX64" fmla="*/ 2909454 w 4047295"/>
              <a:gd name="connsiteY64" fmla="*/ 56708 h 3631181"/>
              <a:gd name="connsiteX65" fmla="*/ 2951018 w 4047295"/>
              <a:gd name="connsiteY65" fmla="*/ 42854 h 3631181"/>
              <a:gd name="connsiteX66" fmla="*/ 3034145 w 4047295"/>
              <a:gd name="connsiteY66" fmla="*/ 70563 h 3631181"/>
              <a:gd name="connsiteX67" fmla="*/ 3103418 w 4047295"/>
              <a:gd name="connsiteY67" fmla="*/ 56708 h 3631181"/>
              <a:gd name="connsiteX68" fmla="*/ 3269672 w 4047295"/>
              <a:gd name="connsiteY68" fmla="*/ 84417 h 3631181"/>
              <a:gd name="connsiteX69" fmla="*/ 3449781 w 4047295"/>
              <a:gd name="connsiteY69" fmla="*/ 125981 h 3631181"/>
              <a:gd name="connsiteX70" fmla="*/ 3491345 w 4047295"/>
              <a:gd name="connsiteY70" fmla="*/ 153690 h 3631181"/>
              <a:gd name="connsiteX71" fmla="*/ 3560618 w 4047295"/>
              <a:gd name="connsiteY71" fmla="*/ 236817 h 3631181"/>
              <a:gd name="connsiteX72" fmla="*/ 3657600 w 4047295"/>
              <a:gd name="connsiteY72" fmla="*/ 333799 h 3631181"/>
              <a:gd name="connsiteX73" fmla="*/ 3699163 w 4047295"/>
              <a:gd name="connsiteY73" fmla="*/ 361508 h 3631181"/>
              <a:gd name="connsiteX74" fmla="*/ 3740727 w 4047295"/>
              <a:gd name="connsiteY74" fmla="*/ 444636 h 3631181"/>
              <a:gd name="connsiteX75" fmla="*/ 3782290 w 4047295"/>
              <a:gd name="connsiteY75" fmla="*/ 472345 h 3631181"/>
              <a:gd name="connsiteX76" fmla="*/ 3810000 w 4047295"/>
              <a:gd name="connsiteY76" fmla="*/ 500054 h 3631181"/>
              <a:gd name="connsiteX77" fmla="*/ 3823854 w 4047295"/>
              <a:gd name="connsiteY77" fmla="*/ 555472 h 3631181"/>
              <a:gd name="connsiteX78" fmla="*/ 3865418 w 4047295"/>
              <a:gd name="connsiteY78" fmla="*/ 638599 h 3631181"/>
              <a:gd name="connsiteX79" fmla="*/ 3906981 w 4047295"/>
              <a:gd name="connsiteY79" fmla="*/ 666308 h 3631181"/>
              <a:gd name="connsiteX80" fmla="*/ 3920836 w 4047295"/>
              <a:gd name="connsiteY80" fmla="*/ 707872 h 3631181"/>
              <a:gd name="connsiteX81" fmla="*/ 3962400 w 4047295"/>
              <a:gd name="connsiteY81" fmla="*/ 790999 h 3631181"/>
              <a:gd name="connsiteX82" fmla="*/ 3976254 w 4047295"/>
              <a:gd name="connsiteY82" fmla="*/ 901836 h 3631181"/>
              <a:gd name="connsiteX83" fmla="*/ 3990109 w 4047295"/>
              <a:gd name="connsiteY83" fmla="*/ 943399 h 3631181"/>
              <a:gd name="connsiteX84" fmla="*/ 4017818 w 4047295"/>
              <a:gd name="connsiteY84" fmla="*/ 1303617 h 3631181"/>
              <a:gd name="connsiteX85" fmla="*/ 4031672 w 4047295"/>
              <a:gd name="connsiteY85" fmla="*/ 1386745 h 3631181"/>
              <a:gd name="connsiteX86" fmla="*/ 4045527 w 4047295"/>
              <a:gd name="connsiteY86" fmla="*/ 1442163 h 3631181"/>
              <a:gd name="connsiteX87" fmla="*/ 4045527 w 4047295"/>
              <a:gd name="connsiteY87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950576 w 4047295"/>
              <a:gd name="connsiteY7" fmla="*/ 770217 h 3631181"/>
              <a:gd name="connsiteX8" fmla="*/ 1122218 w 4047295"/>
              <a:gd name="connsiteY8" fmla="*/ 153690 h 3631181"/>
              <a:gd name="connsiteX9" fmla="*/ 1163781 w 4047295"/>
              <a:gd name="connsiteY9" fmla="*/ 139836 h 3631181"/>
              <a:gd name="connsiteX10" fmla="*/ 1219200 w 4047295"/>
              <a:gd name="connsiteY10" fmla="*/ 70563 h 3631181"/>
              <a:gd name="connsiteX11" fmla="*/ 1274618 w 4047295"/>
              <a:gd name="connsiteY11" fmla="*/ 56708 h 3631181"/>
              <a:gd name="connsiteX12" fmla="*/ 1468581 w 4047295"/>
              <a:gd name="connsiteY12" fmla="*/ 15145 h 3631181"/>
              <a:gd name="connsiteX13" fmla="*/ 1482436 w 4047295"/>
              <a:gd name="connsiteY13" fmla="*/ 56708 h 3631181"/>
              <a:gd name="connsiteX14" fmla="*/ 1551709 w 4047295"/>
              <a:gd name="connsiteY14" fmla="*/ 42854 h 3631181"/>
              <a:gd name="connsiteX15" fmla="*/ 1634836 w 4047295"/>
              <a:gd name="connsiteY15" fmla="*/ 70563 h 3631181"/>
              <a:gd name="connsiteX16" fmla="*/ 1731818 w 4047295"/>
              <a:gd name="connsiteY16" fmla="*/ 98272 h 3631181"/>
              <a:gd name="connsiteX17" fmla="*/ 1759527 w 4047295"/>
              <a:gd name="connsiteY17" fmla="*/ 181399 h 3631181"/>
              <a:gd name="connsiteX18" fmla="*/ 1773381 w 4047295"/>
              <a:gd name="connsiteY18" fmla="*/ 222963 h 3631181"/>
              <a:gd name="connsiteX19" fmla="*/ 1814945 w 4047295"/>
              <a:gd name="connsiteY19" fmla="*/ 264527 h 3631181"/>
              <a:gd name="connsiteX20" fmla="*/ 1856509 w 4047295"/>
              <a:gd name="connsiteY20" fmla="*/ 389217 h 3631181"/>
              <a:gd name="connsiteX21" fmla="*/ 1870363 w 4047295"/>
              <a:gd name="connsiteY21" fmla="*/ 430781 h 3631181"/>
              <a:gd name="connsiteX22" fmla="*/ 1884218 w 4047295"/>
              <a:gd name="connsiteY22" fmla="*/ 818708 h 3631181"/>
              <a:gd name="connsiteX23" fmla="*/ 1898072 w 4047295"/>
              <a:gd name="connsiteY23" fmla="*/ 860272 h 3631181"/>
              <a:gd name="connsiteX24" fmla="*/ 1911927 w 4047295"/>
              <a:gd name="connsiteY24" fmla="*/ 915690 h 3631181"/>
              <a:gd name="connsiteX25" fmla="*/ 1939636 w 4047295"/>
              <a:gd name="connsiteY25" fmla="*/ 998817 h 3631181"/>
              <a:gd name="connsiteX26" fmla="*/ 1911927 w 4047295"/>
              <a:gd name="connsiteY26" fmla="*/ 1095799 h 3631181"/>
              <a:gd name="connsiteX27" fmla="*/ 1884218 w 4047295"/>
              <a:gd name="connsiteY27" fmla="*/ 1137363 h 3631181"/>
              <a:gd name="connsiteX28" fmla="*/ 1898072 w 4047295"/>
              <a:gd name="connsiteY28" fmla="*/ 2744490 h 3631181"/>
              <a:gd name="connsiteX29" fmla="*/ 1911927 w 4047295"/>
              <a:gd name="connsiteY29" fmla="*/ 2799908 h 3631181"/>
              <a:gd name="connsiteX30" fmla="*/ 1925781 w 4047295"/>
              <a:gd name="connsiteY30" fmla="*/ 3187836 h 3631181"/>
              <a:gd name="connsiteX31" fmla="*/ 1953490 w 4047295"/>
              <a:gd name="connsiteY31" fmla="*/ 3270963 h 3631181"/>
              <a:gd name="connsiteX32" fmla="*/ 1981200 w 4047295"/>
              <a:gd name="connsiteY32" fmla="*/ 3478781 h 3631181"/>
              <a:gd name="connsiteX33" fmla="*/ 2036618 w 4047295"/>
              <a:gd name="connsiteY33" fmla="*/ 3561908 h 3631181"/>
              <a:gd name="connsiteX34" fmla="*/ 2092036 w 4047295"/>
              <a:gd name="connsiteY34" fmla="*/ 3575763 h 3631181"/>
              <a:gd name="connsiteX35" fmla="*/ 2133600 w 4047295"/>
              <a:gd name="connsiteY35" fmla="*/ 3603472 h 3631181"/>
              <a:gd name="connsiteX36" fmla="*/ 2230581 w 4047295"/>
              <a:gd name="connsiteY36" fmla="*/ 3617327 h 3631181"/>
              <a:gd name="connsiteX37" fmla="*/ 2272145 w 4047295"/>
              <a:gd name="connsiteY37" fmla="*/ 3631181 h 3631181"/>
              <a:gd name="connsiteX38" fmla="*/ 2313709 w 4047295"/>
              <a:gd name="connsiteY38" fmla="*/ 3617327 h 3631181"/>
              <a:gd name="connsiteX39" fmla="*/ 2341418 w 4047295"/>
              <a:gd name="connsiteY39" fmla="*/ 3589617 h 3631181"/>
              <a:gd name="connsiteX40" fmla="*/ 2396836 w 4047295"/>
              <a:gd name="connsiteY40" fmla="*/ 3575763 h 3631181"/>
              <a:gd name="connsiteX41" fmla="*/ 2452254 w 4047295"/>
              <a:gd name="connsiteY41" fmla="*/ 3520345 h 3631181"/>
              <a:gd name="connsiteX42" fmla="*/ 2493818 w 4047295"/>
              <a:gd name="connsiteY42" fmla="*/ 3437217 h 3631181"/>
              <a:gd name="connsiteX43" fmla="*/ 2507672 w 4047295"/>
              <a:gd name="connsiteY43" fmla="*/ 3270963 h 3631181"/>
              <a:gd name="connsiteX44" fmla="*/ 2535381 w 4047295"/>
              <a:gd name="connsiteY44" fmla="*/ 3076999 h 3631181"/>
              <a:gd name="connsiteX45" fmla="*/ 2549236 w 4047295"/>
              <a:gd name="connsiteY45" fmla="*/ 3035436 h 3631181"/>
              <a:gd name="connsiteX46" fmla="*/ 2535381 w 4047295"/>
              <a:gd name="connsiteY46" fmla="*/ 2910745 h 3631181"/>
              <a:gd name="connsiteX47" fmla="*/ 2521527 w 4047295"/>
              <a:gd name="connsiteY47" fmla="*/ 2869181 h 3631181"/>
              <a:gd name="connsiteX48" fmla="*/ 2507672 w 4047295"/>
              <a:gd name="connsiteY48" fmla="*/ 2799908 h 3631181"/>
              <a:gd name="connsiteX49" fmla="*/ 2493818 w 4047295"/>
              <a:gd name="connsiteY49" fmla="*/ 2439690 h 3631181"/>
              <a:gd name="connsiteX50" fmla="*/ 2521527 w 4047295"/>
              <a:gd name="connsiteY50" fmla="*/ 2079472 h 3631181"/>
              <a:gd name="connsiteX51" fmla="*/ 2507672 w 4047295"/>
              <a:gd name="connsiteY51" fmla="*/ 1733108 h 3631181"/>
              <a:gd name="connsiteX52" fmla="*/ 2493818 w 4047295"/>
              <a:gd name="connsiteY52" fmla="*/ 1691545 h 3631181"/>
              <a:gd name="connsiteX53" fmla="*/ 2479963 w 4047295"/>
              <a:gd name="connsiteY53" fmla="*/ 1622272 h 3631181"/>
              <a:gd name="connsiteX54" fmla="*/ 2479963 w 4047295"/>
              <a:gd name="connsiteY54" fmla="*/ 1345181 h 3631181"/>
              <a:gd name="connsiteX55" fmla="*/ 2507672 w 4047295"/>
              <a:gd name="connsiteY55" fmla="*/ 721727 h 3631181"/>
              <a:gd name="connsiteX56" fmla="*/ 2521527 w 4047295"/>
              <a:gd name="connsiteY56" fmla="*/ 513908 h 3631181"/>
              <a:gd name="connsiteX57" fmla="*/ 2535381 w 4047295"/>
              <a:gd name="connsiteY57" fmla="*/ 458490 h 3631181"/>
              <a:gd name="connsiteX58" fmla="*/ 2549236 w 4047295"/>
              <a:gd name="connsiteY58" fmla="*/ 361508 h 3631181"/>
              <a:gd name="connsiteX59" fmla="*/ 2576945 w 4047295"/>
              <a:gd name="connsiteY59" fmla="*/ 319945 h 3631181"/>
              <a:gd name="connsiteX60" fmla="*/ 2618509 w 4047295"/>
              <a:gd name="connsiteY60" fmla="*/ 236817 h 3631181"/>
              <a:gd name="connsiteX61" fmla="*/ 2660072 w 4047295"/>
              <a:gd name="connsiteY61" fmla="*/ 209108 h 3631181"/>
              <a:gd name="connsiteX62" fmla="*/ 2687781 w 4047295"/>
              <a:gd name="connsiteY62" fmla="*/ 125981 h 3631181"/>
              <a:gd name="connsiteX63" fmla="*/ 2729345 w 4047295"/>
              <a:gd name="connsiteY63" fmla="*/ 98272 h 3631181"/>
              <a:gd name="connsiteX64" fmla="*/ 2909454 w 4047295"/>
              <a:gd name="connsiteY64" fmla="*/ 56708 h 3631181"/>
              <a:gd name="connsiteX65" fmla="*/ 2951018 w 4047295"/>
              <a:gd name="connsiteY65" fmla="*/ 42854 h 3631181"/>
              <a:gd name="connsiteX66" fmla="*/ 3034145 w 4047295"/>
              <a:gd name="connsiteY66" fmla="*/ 70563 h 3631181"/>
              <a:gd name="connsiteX67" fmla="*/ 3103418 w 4047295"/>
              <a:gd name="connsiteY67" fmla="*/ 56708 h 3631181"/>
              <a:gd name="connsiteX68" fmla="*/ 3269672 w 4047295"/>
              <a:gd name="connsiteY68" fmla="*/ 84417 h 3631181"/>
              <a:gd name="connsiteX69" fmla="*/ 3449781 w 4047295"/>
              <a:gd name="connsiteY69" fmla="*/ 125981 h 3631181"/>
              <a:gd name="connsiteX70" fmla="*/ 3491345 w 4047295"/>
              <a:gd name="connsiteY70" fmla="*/ 153690 h 3631181"/>
              <a:gd name="connsiteX71" fmla="*/ 3560618 w 4047295"/>
              <a:gd name="connsiteY71" fmla="*/ 236817 h 3631181"/>
              <a:gd name="connsiteX72" fmla="*/ 3657600 w 4047295"/>
              <a:gd name="connsiteY72" fmla="*/ 333799 h 3631181"/>
              <a:gd name="connsiteX73" fmla="*/ 3699163 w 4047295"/>
              <a:gd name="connsiteY73" fmla="*/ 361508 h 3631181"/>
              <a:gd name="connsiteX74" fmla="*/ 3740727 w 4047295"/>
              <a:gd name="connsiteY74" fmla="*/ 444636 h 3631181"/>
              <a:gd name="connsiteX75" fmla="*/ 3782290 w 4047295"/>
              <a:gd name="connsiteY75" fmla="*/ 472345 h 3631181"/>
              <a:gd name="connsiteX76" fmla="*/ 3810000 w 4047295"/>
              <a:gd name="connsiteY76" fmla="*/ 500054 h 3631181"/>
              <a:gd name="connsiteX77" fmla="*/ 3823854 w 4047295"/>
              <a:gd name="connsiteY77" fmla="*/ 555472 h 3631181"/>
              <a:gd name="connsiteX78" fmla="*/ 3865418 w 4047295"/>
              <a:gd name="connsiteY78" fmla="*/ 638599 h 3631181"/>
              <a:gd name="connsiteX79" fmla="*/ 3906981 w 4047295"/>
              <a:gd name="connsiteY79" fmla="*/ 666308 h 3631181"/>
              <a:gd name="connsiteX80" fmla="*/ 3920836 w 4047295"/>
              <a:gd name="connsiteY80" fmla="*/ 707872 h 3631181"/>
              <a:gd name="connsiteX81" fmla="*/ 3962400 w 4047295"/>
              <a:gd name="connsiteY81" fmla="*/ 790999 h 3631181"/>
              <a:gd name="connsiteX82" fmla="*/ 3976254 w 4047295"/>
              <a:gd name="connsiteY82" fmla="*/ 901836 h 3631181"/>
              <a:gd name="connsiteX83" fmla="*/ 3990109 w 4047295"/>
              <a:gd name="connsiteY83" fmla="*/ 943399 h 3631181"/>
              <a:gd name="connsiteX84" fmla="*/ 4017818 w 4047295"/>
              <a:gd name="connsiteY84" fmla="*/ 1303617 h 3631181"/>
              <a:gd name="connsiteX85" fmla="*/ 4031672 w 4047295"/>
              <a:gd name="connsiteY85" fmla="*/ 1386745 h 3631181"/>
              <a:gd name="connsiteX86" fmla="*/ 4045527 w 4047295"/>
              <a:gd name="connsiteY86" fmla="*/ 1442163 h 3631181"/>
              <a:gd name="connsiteX87" fmla="*/ 4045527 w 4047295"/>
              <a:gd name="connsiteY87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950576 w 4047295"/>
              <a:gd name="connsiteY7" fmla="*/ 770217 h 3631181"/>
              <a:gd name="connsiteX8" fmla="*/ 808681 w 4047295"/>
              <a:gd name="connsiteY8" fmla="*/ 1512591 h 3631181"/>
              <a:gd name="connsiteX9" fmla="*/ 1163781 w 4047295"/>
              <a:gd name="connsiteY9" fmla="*/ 139836 h 3631181"/>
              <a:gd name="connsiteX10" fmla="*/ 1219200 w 4047295"/>
              <a:gd name="connsiteY10" fmla="*/ 70563 h 3631181"/>
              <a:gd name="connsiteX11" fmla="*/ 1274618 w 4047295"/>
              <a:gd name="connsiteY11" fmla="*/ 56708 h 3631181"/>
              <a:gd name="connsiteX12" fmla="*/ 1468581 w 4047295"/>
              <a:gd name="connsiteY12" fmla="*/ 15145 h 3631181"/>
              <a:gd name="connsiteX13" fmla="*/ 1482436 w 4047295"/>
              <a:gd name="connsiteY13" fmla="*/ 56708 h 3631181"/>
              <a:gd name="connsiteX14" fmla="*/ 1551709 w 4047295"/>
              <a:gd name="connsiteY14" fmla="*/ 42854 h 3631181"/>
              <a:gd name="connsiteX15" fmla="*/ 1634836 w 4047295"/>
              <a:gd name="connsiteY15" fmla="*/ 70563 h 3631181"/>
              <a:gd name="connsiteX16" fmla="*/ 1731818 w 4047295"/>
              <a:gd name="connsiteY16" fmla="*/ 98272 h 3631181"/>
              <a:gd name="connsiteX17" fmla="*/ 1759527 w 4047295"/>
              <a:gd name="connsiteY17" fmla="*/ 181399 h 3631181"/>
              <a:gd name="connsiteX18" fmla="*/ 1773381 w 4047295"/>
              <a:gd name="connsiteY18" fmla="*/ 222963 h 3631181"/>
              <a:gd name="connsiteX19" fmla="*/ 1814945 w 4047295"/>
              <a:gd name="connsiteY19" fmla="*/ 264527 h 3631181"/>
              <a:gd name="connsiteX20" fmla="*/ 1856509 w 4047295"/>
              <a:gd name="connsiteY20" fmla="*/ 389217 h 3631181"/>
              <a:gd name="connsiteX21" fmla="*/ 1870363 w 4047295"/>
              <a:gd name="connsiteY21" fmla="*/ 430781 h 3631181"/>
              <a:gd name="connsiteX22" fmla="*/ 1884218 w 4047295"/>
              <a:gd name="connsiteY22" fmla="*/ 818708 h 3631181"/>
              <a:gd name="connsiteX23" fmla="*/ 1898072 w 4047295"/>
              <a:gd name="connsiteY23" fmla="*/ 860272 h 3631181"/>
              <a:gd name="connsiteX24" fmla="*/ 1911927 w 4047295"/>
              <a:gd name="connsiteY24" fmla="*/ 915690 h 3631181"/>
              <a:gd name="connsiteX25" fmla="*/ 1939636 w 4047295"/>
              <a:gd name="connsiteY25" fmla="*/ 998817 h 3631181"/>
              <a:gd name="connsiteX26" fmla="*/ 1911927 w 4047295"/>
              <a:gd name="connsiteY26" fmla="*/ 1095799 h 3631181"/>
              <a:gd name="connsiteX27" fmla="*/ 1884218 w 4047295"/>
              <a:gd name="connsiteY27" fmla="*/ 1137363 h 3631181"/>
              <a:gd name="connsiteX28" fmla="*/ 1898072 w 4047295"/>
              <a:gd name="connsiteY28" fmla="*/ 2744490 h 3631181"/>
              <a:gd name="connsiteX29" fmla="*/ 1911927 w 4047295"/>
              <a:gd name="connsiteY29" fmla="*/ 2799908 h 3631181"/>
              <a:gd name="connsiteX30" fmla="*/ 1925781 w 4047295"/>
              <a:gd name="connsiteY30" fmla="*/ 3187836 h 3631181"/>
              <a:gd name="connsiteX31" fmla="*/ 1953490 w 4047295"/>
              <a:gd name="connsiteY31" fmla="*/ 3270963 h 3631181"/>
              <a:gd name="connsiteX32" fmla="*/ 1981200 w 4047295"/>
              <a:gd name="connsiteY32" fmla="*/ 3478781 h 3631181"/>
              <a:gd name="connsiteX33" fmla="*/ 2036618 w 4047295"/>
              <a:gd name="connsiteY33" fmla="*/ 3561908 h 3631181"/>
              <a:gd name="connsiteX34" fmla="*/ 2092036 w 4047295"/>
              <a:gd name="connsiteY34" fmla="*/ 3575763 h 3631181"/>
              <a:gd name="connsiteX35" fmla="*/ 2133600 w 4047295"/>
              <a:gd name="connsiteY35" fmla="*/ 3603472 h 3631181"/>
              <a:gd name="connsiteX36" fmla="*/ 2230581 w 4047295"/>
              <a:gd name="connsiteY36" fmla="*/ 3617327 h 3631181"/>
              <a:gd name="connsiteX37" fmla="*/ 2272145 w 4047295"/>
              <a:gd name="connsiteY37" fmla="*/ 3631181 h 3631181"/>
              <a:gd name="connsiteX38" fmla="*/ 2313709 w 4047295"/>
              <a:gd name="connsiteY38" fmla="*/ 3617327 h 3631181"/>
              <a:gd name="connsiteX39" fmla="*/ 2341418 w 4047295"/>
              <a:gd name="connsiteY39" fmla="*/ 3589617 h 3631181"/>
              <a:gd name="connsiteX40" fmla="*/ 2396836 w 4047295"/>
              <a:gd name="connsiteY40" fmla="*/ 3575763 h 3631181"/>
              <a:gd name="connsiteX41" fmla="*/ 2452254 w 4047295"/>
              <a:gd name="connsiteY41" fmla="*/ 3520345 h 3631181"/>
              <a:gd name="connsiteX42" fmla="*/ 2493818 w 4047295"/>
              <a:gd name="connsiteY42" fmla="*/ 3437217 h 3631181"/>
              <a:gd name="connsiteX43" fmla="*/ 2507672 w 4047295"/>
              <a:gd name="connsiteY43" fmla="*/ 3270963 h 3631181"/>
              <a:gd name="connsiteX44" fmla="*/ 2535381 w 4047295"/>
              <a:gd name="connsiteY44" fmla="*/ 3076999 h 3631181"/>
              <a:gd name="connsiteX45" fmla="*/ 2549236 w 4047295"/>
              <a:gd name="connsiteY45" fmla="*/ 3035436 h 3631181"/>
              <a:gd name="connsiteX46" fmla="*/ 2535381 w 4047295"/>
              <a:gd name="connsiteY46" fmla="*/ 2910745 h 3631181"/>
              <a:gd name="connsiteX47" fmla="*/ 2521527 w 4047295"/>
              <a:gd name="connsiteY47" fmla="*/ 2869181 h 3631181"/>
              <a:gd name="connsiteX48" fmla="*/ 2507672 w 4047295"/>
              <a:gd name="connsiteY48" fmla="*/ 2799908 h 3631181"/>
              <a:gd name="connsiteX49" fmla="*/ 2493818 w 4047295"/>
              <a:gd name="connsiteY49" fmla="*/ 2439690 h 3631181"/>
              <a:gd name="connsiteX50" fmla="*/ 2521527 w 4047295"/>
              <a:gd name="connsiteY50" fmla="*/ 2079472 h 3631181"/>
              <a:gd name="connsiteX51" fmla="*/ 2507672 w 4047295"/>
              <a:gd name="connsiteY51" fmla="*/ 1733108 h 3631181"/>
              <a:gd name="connsiteX52" fmla="*/ 2493818 w 4047295"/>
              <a:gd name="connsiteY52" fmla="*/ 1691545 h 3631181"/>
              <a:gd name="connsiteX53" fmla="*/ 2479963 w 4047295"/>
              <a:gd name="connsiteY53" fmla="*/ 1622272 h 3631181"/>
              <a:gd name="connsiteX54" fmla="*/ 2479963 w 4047295"/>
              <a:gd name="connsiteY54" fmla="*/ 1345181 h 3631181"/>
              <a:gd name="connsiteX55" fmla="*/ 2507672 w 4047295"/>
              <a:gd name="connsiteY55" fmla="*/ 721727 h 3631181"/>
              <a:gd name="connsiteX56" fmla="*/ 2521527 w 4047295"/>
              <a:gd name="connsiteY56" fmla="*/ 513908 h 3631181"/>
              <a:gd name="connsiteX57" fmla="*/ 2535381 w 4047295"/>
              <a:gd name="connsiteY57" fmla="*/ 458490 h 3631181"/>
              <a:gd name="connsiteX58" fmla="*/ 2549236 w 4047295"/>
              <a:gd name="connsiteY58" fmla="*/ 361508 h 3631181"/>
              <a:gd name="connsiteX59" fmla="*/ 2576945 w 4047295"/>
              <a:gd name="connsiteY59" fmla="*/ 319945 h 3631181"/>
              <a:gd name="connsiteX60" fmla="*/ 2618509 w 4047295"/>
              <a:gd name="connsiteY60" fmla="*/ 236817 h 3631181"/>
              <a:gd name="connsiteX61" fmla="*/ 2660072 w 4047295"/>
              <a:gd name="connsiteY61" fmla="*/ 209108 h 3631181"/>
              <a:gd name="connsiteX62" fmla="*/ 2687781 w 4047295"/>
              <a:gd name="connsiteY62" fmla="*/ 125981 h 3631181"/>
              <a:gd name="connsiteX63" fmla="*/ 2729345 w 4047295"/>
              <a:gd name="connsiteY63" fmla="*/ 98272 h 3631181"/>
              <a:gd name="connsiteX64" fmla="*/ 2909454 w 4047295"/>
              <a:gd name="connsiteY64" fmla="*/ 56708 h 3631181"/>
              <a:gd name="connsiteX65" fmla="*/ 2951018 w 4047295"/>
              <a:gd name="connsiteY65" fmla="*/ 42854 h 3631181"/>
              <a:gd name="connsiteX66" fmla="*/ 3034145 w 4047295"/>
              <a:gd name="connsiteY66" fmla="*/ 70563 h 3631181"/>
              <a:gd name="connsiteX67" fmla="*/ 3103418 w 4047295"/>
              <a:gd name="connsiteY67" fmla="*/ 56708 h 3631181"/>
              <a:gd name="connsiteX68" fmla="*/ 3269672 w 4047295"/>
              <a:gd name="connsiteY68" fmla="*/ 84417 h 3631181"/>
              <a:gd name="connsiteX69" fmla="*/ 3449781 w 4047295"/>
              <a:gd name="connsiteY69" fmla="*/ 125981 h 3631181"/>
              <a:gd name="connsiteX70" fmla="*/ 3491345 w 4047295"/>
              <a:gd name="connsiteY70" fmla="*/ 153690 h 3631181"/>
              <a:gd name="connsiteX71" fmla="*/ 3560618 w 4047295"/>
              <a:gd name="connsiteY71" fmla="*/ 236817 h 3631181"/>
              <a:gd name="connsiteX72" fmla="*/ 3657600 w 4047295"/>
              <a:gd name="connsiteY72" fmla="*/ 333799 h 3631181"/>
              <a:gd name="connsiteX73" fmla="*/ 3699163 w 4047295"/>
              <a:gd name="connsiteY73" fmla="*/ 361508 h 3631181"/>
              <a:gd name="connsiteX74" fmla="*/ 3740727 w 4047295"/>
              <a:gd name="connsiteY74" fmla="*/ 444636 h 3631181"/>
              <a:gd name="connsiteX75" fmla="*/ 3782290 w 4047295"/>
              <a:gd name="connsiteY75" fmla="*/ 472345 h 3631181"/>
              <a:gd name="connsiteX76" fmla="*/ 3810000 w 4047295"/>
              <a:gd name="connsiteY76" fmla="*/ 500054 h 3631181"/>
              <a:gd name="connsiteX77" fmla="*/ 3823854 w 4047295"/>
              <a:gd name="connsiteY77" fmla="*/ 555472 h 3631181"/>
              <a:gd name="connsiteX78" fmla="*/ 3865418 w 4047295"/>
              <a:gd name="connsiteY78" fmla="*/ 638599 h 3631181"/>
              <a:gd name="connsiteX79" fmla="*/ 3906981 w 4047295"/>
              <a:gd name="connsiteY79" fmla="*/ 666308 h 3631181"/>
              <a:gd name="connsiteX80" fmla="*/ 3920836 w 4047295"/>
              <a:gd name="connsiteY80" fmla="*/ 707872 h 3631181"/>
              <a:gd name="connsiteX81" fmla="*/ 3962400 w 4047295"/>
              <a:gd name="connsiteY81" fmla="*/ 790999 h 3631181"/>
              <a:gd name="connsiteX82" fmla="*/ 3976254 w 4047295"/>
              <a:gd name="connsiteY82" fmla="*/ 901836 h 3631181"/>
              <a:gd name="connsiteX83" fmla="*/ 3990109 w 4047295"/>
              <a:gd name="connsiteY83" fmla="*/ 943399 h 3631181"/>
              <a:gd name="connsiteX84" fmla="*/ 4017818 w 4047295"/>
              <a:gd name="connsiteY84" fmla="*/ 1303617 h 3631181"/>
              <a:gd name="connsiteX85" fmla="*/ 4031672 w 4047295"/>
              <a:gd name="connsiteY85" fmla="*/ 1386745 h 3631181"/>
              <a:gd name="connsiteX86" fmla="*/ 4045527 w 4047295"/>
              <a:gd name="connsiteY86" fmla="*/ 1442163 h 3631181"/>
              <a:gd name="connsiteX87" fmla="*/ 4045527 w 4047295"/>
              <a:gd name="connsiteY87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950576 w 4047295"/>
              <a:gd name="connsiteY7" fmla="*/ 770217 h 3631181"/>
              <a:gd name="connsiteX8" fmla="*/ 808681 w 4047295"/>
              <a:gd name="connsiteY8" fmla="*/ 1512591 h 3631181"/>
              <a:gd name="connsiteX9" fmla="*/ 899277 w 4047295"/>
              <a:gd name="connsiteY9" fmla="*/ 2281240 h 3631181"/>
              <a:gd name="connsiteX10" fmla="*/ 1163781 w 4047295"/>
              <a:gd name="connsiteY10" fmla="*/ 139836 h 3631181"/>
              <a:gd name="connsiteX11" fmla="*/ 1219200 w 4047295"/>
              <a:gd name="connsiteY11" fmla="*/ 70563 h 3631181"/>
              <a:gd name="connsiteX12" fmla="*/ 1274618 w 4047295"/>
              <a:gd name="connsiteY12" fmla="*/ 56708 h 3631181"/>
              <a:gd name="connsiteX13" fmla="*/ 1468581 w 4047295"/>
              <a:gd name="connsiteY13" fmla="*/ 15145 h 3631181"/>
              <a:gd name="connsiteX14" fmla="*/ 1482436 w 4047295"/>
              <a:gd name="connsiteY14" fmla="*/ 56708 h 3631181"/>
              <a:gd name="connsiteX15" fmla="*/ 1551709 w 4047295"/>
              <a:gd name="connsiteY15" fmla="*/ 42854 h 3631181"/>
              <a:gd name="connsiteX16" fmla="*/ 1634836 w 4047295"/>
              <a:gd name="connsiteY16" fmla="*/ 70563 h 3631181"/>
              <a:gd name="connsiteX17" fmla="*/ 1731818 w 4047295"/>
              <a:gd name="connsiteY17" fmla="*/ 98272 h 3631181"/>
              <a:gd name="connsiteX18" fmla="*/ 1759527 w 4047295"/>
              <a:gd name="connsiteY18" fmla="*/ 181399 h 3631181"/>
              <a:gd name="connsiteX19" fmla="*/ 1773381 w 4047295"/>
              <a:gd name="connsiteY19" fmla="*/ 222963 h 3631181"/>
              <a:gd name="connsiteX20" fmla="*/ 1814945 w 4047295"/>
              <a:gd name="connsiteY20" fmla="*/ 264527 h 3631181"/>
              <a:gd name="connsiteX21" fmla="*/ 1856509 w 4047295"/>
              <a:gd name="connsiteY21" fmla="*/ 389217 h 3631181"/>
              <a:gd name="connsiteX22" fmla="*/ 1870363 w 4047295"/>
              <a:gd name="connsiteY22" fmla="*/ 430781 h 3631181"/>
              <a:gd name="connsiteX23" fmla="*/ 1884218 w 4047295"/>
              <a:gd name="connsiteY23" fmla="*/ 818708 h 3631181"/>
              <a:gd name="connsiteX24" fmla="*/ 1898072 w 4047295"/>
              <a:gd name="connsiteY24" fmla="*/ 860272 h 3631181"/>
              <a:gd name="connsiteX25" fmla="*/ 1911927 w 4047295"/>
              <a:gd name="connsiteY25" fmla="*/ 915690 h 3631181"/>
              <a:gd name="connsiteX26" fmla="*/ 1939636 w 4047295"/>
              <a:gd name="connsiteY26" fmla="*/ 998817 h 3631181"/>
              <a:gd name="connsiteX27" fmla="*/ 1911927 w 4047295"/>
              <a:gd name="connsiteY27" fmla="*/ 1095799 h 3631181"/>
              <a:gd name="connsiteX28" fmla="*/ 1884218 w 4047295"/>
              <a:gd name="connsiteY28" fmla="*/ 1137363 h 3631181"/>
              <a:gd name="connsiteX29" fmla="*/ 1898072 w 4047295"/>
              <a:gd name="connsiteY29" fmla="*/ 2744490 h 3631181"/>
              <a:gd name="connsiteX30" fmla="*/ 1911927 w 4047295"/>
              <a:gd name="connsiteY30" fmla="*/ 2799908 h 3631181"/>
              <a:gd name="connsiteX31" fmla="*/ 1925781 w 4047295"/>
              <a:gd name="connsiteY31" fmla="*/ 3187836 h 3631181"/>
              <a:gd name="connsiteX32" fmla="*/ 1953490 w 4047295"/>
              <a:gd name="connsiteY32" fmla="*/ 3270963 h 3631181"/>
              <a:gd name="connsiteX33" fmla="*/ 1981200 w 4047295"/>
              <a:gd name="connsiteY33" fmla="*/ 3478781 h 3631181"/>
              <a:gd name="connsiteX34" fmla="*/ 2036618 w 4047295"/>
              <a:gd name="connsiteY34" fmla="*/ 3561908 h 3631181"/>
              <a:gd name="connsiteX35" fmla="*/ 2092036 w 4047295"/>
              <a:gd name="connsiteY35" fmla="*/ 3575763 h 3631181"/>
              <a:gd name="connsiteX36" fmla="*/ 2133600 w 4047295"/>
              <a:gd name="connsiteY36" fmla="*/ 3603472 h 3631181"/>
              <a:gd name="connsiteX37" fmla="*/ 2230581 w 4047295"/>
              <a:gd name="connsiteY37" fmla="*/ 3617327 h 3631181"/>
              <a:gd name="connsiteX38" fmla="*/ 2272145 w 4047295"/>
              <a:gd name="connsiteY38" fmla="*/ 3631181 h 3631181"/>
              <a:gd name="connsiteX39" fmla="*/ 2313709 w 4047295"/>
              <a:gd name="connsiteY39" fmla="*/ 3617327 h 3631181"/>
              <a:gd name="connsiteX40" fmla="*/ 2341418 w 4047295"/>
              <a:gd name="connsiteY40" fmla="*/ 3589617 h 3631181"/>
              <a:gd name="connsiteX41" fmla="*/ 2396836 w 4047295"/>
              <a:gd name="connsiteY41" fmla="*/ 3575763 h 3631181"/>
              <a:gd name="connsiteX42" fmla="*/ 2452254 w 4047295"/>
              <a:gd name="connsiteY42" fmla="*/ 3520345 h 3631181"/>
              <a:gd name="connsiteX43" fmla="*/ 2493818 w 4047295"/>
              <a:gd name="connsiteY43" fmla="*/ 3437217 h 3631181"/>
              <a:gd name="connsiteX44" fmla="*/ 2507672 w 4047295"/>
              <a:gd name="connsiteY44" fmla="*/ 3270963 h 3631181"/>
              <a:gd name="connsiteX45" fmla="*/ 2535381 w 4047295"/>
              <a:gd name="connsiteY45" fmla="*/ 3076999 h 3631181"/>
              <a:gd name="connsiteX46" fmla="*/ 2549236 w 4047295"/>
              <a:gd name="connsiteY46" fmla="*/ 3035436 h 3631181"/>
              <a:gd name="connsiteX47" fmla="*/ 2535381 w 4047295"/>
              <a:gd name="connsiteY47" fmla="*/ 2910745 h 3631181"/>
              <a:gd name="connsiteX48" fmla="*/ 2521527 w 4047295"/>
              <a:gd name="connsiteY48" fmla="*/ 2869181 h 3631181"/>
              <a:gd name="connsiteX49" fmla="*/ 2507672 w 4047295"/>
              <a:gd name="connsiteY49" fmla="*/ 2799908 h 3631181"/>
              <a:gd name="connsiteX50" fmla="*/ 2493818 w 4047295"/>
              <a:gd name="connsiteY50" fmla="*/ 2439690 h 3631181"/>
              <a:gd name="connsiteX51" fmla="*/ 2521527 w 4047295"/>
              <a:gd name="connsiteY51" fmla="*/ 2079472 h 3631181"/>
              <a:gd name="connsiteX52" fmla="*/ 2507672 w 4047295"/>
              <a:gd name="connsiteY52" fmla="*/ 1733108 h 3631181"/>
              <a:gd name="connsiteX53" fmla="*/ 2493818 w 4047295"/>
              <a:gd name="connsiteY53" fmla="*/ 1691545 h 3631181"/>
              <a:gd name="connsiteX54" fmla="*/ 2479963 w 4047295"/>
              <a:gd name="connsiteY54" fmla="*/ 1622272 h 3631181"/>
              <a:gd name="connsiteX55" fmla="*/ 2479963 w 4047295"/>
              <a:gd name="connsiteY55" fmla="*/ 1345181 h 3631181"/>
              <a:gd name="connsiteX56" fmla="*/ 2507672 w 4047295"/>
              <a:gd name="connsiteY56" fmla="*/ 721727 h 3631181"/>
              <a:gd name="connsiteX57" fmla="*/ 2521527 w 4047295"/>
              <a:gd name="connsiteY57" fmla="*/ 513908 h 3631181"/>
              <a:gd name="connsiteX58" fmla="*/ 2535381 w 4047295"/>
              <a:gd name="connsiteY58" fmla="*/ 458490 h 3631181"/>
              <a:gd name="connsiteX59" fmla="*/ 2549236 w 4047295"/>
              <a:gd name="connsiteY59" fmla="*/ 361508 h 3631181"/>
              <a:gd name="connsiteX60" fmla="*/ 2576945 w 4047295"/>
              <a:gd name="connsiteY60" fmla="*/ 319945 h 3631181"/>
              <a:gd name="connsiteX61" fmla="*/ 2618509 w 4047295"/>
              <a:gd name="connsiteY61" fmla="*/ 236817 h 3631181"/>
              <a:gd name="connsiteX62" fmla="*/ 2660072 w 4047295"/>
              <a:gd name="connsiteY62" fmla="*/ 209108 h 3631181"/>
              <a:gd name="connsiteX63" fmla="*/ 2687781 w 4047295"/>
              <a:gd name="connsiteY63" fmla="*/ 125981 h 3631181"/>
              <a:gd name="connsiteX64" fmla="*/ 2729345 w 4047295"/>
              <a:gd name="connsiteY64" fmla="*/ 98272 h 3631181"/>
              <a:gd name="connsiteX65" fmla="*/ 2909454 w 4047295"/>
              <a:gd name="connsiteY65" fmla="*/ 56708 h 3631181"/>
              <a:gd name="connsiteX66" fmla="*/ 2951018 w 4047295"/>
              <a:gd name="connsiteY66" fmla="*/ 42854 h 3631181"/>
              <a:gd name="connsiteX67" fmla="*/ 3034145 w 4047295"/>
              <a:gd name="connsiteY67" fmla="*/ 70563 h 3631181"/>
              <a:gd name="connsiteX68" fmla="*/ 3103418 w 4047295"/>
              <a:gd name="connsiteY68" fmla="*/ 56708 h 3631181"/>
              <a:gd name="connsiteX69" fmla="*/ 3269672 w 4047295"/>
              <a:gd name="connsiteY69" fmla="*/ 84417 h 3631181"/>
              <a:gd name="connsiteX70" fmla="*/ 3449781 w 4047295"/>
              <a:gd name="connsiteY70" fmla="*/ 125981 h 3631181"/>
              <a:gd name="connsiteX71" fmla="*/ 3491345 w 4047295"/>
              <a:gd name="connsiteY71" fmla="*/ 153690 h 3631181"/>
              <a:gd name="connsiteX72" fmla="*/ 3560618 w 4047295"/>
              <a:gd name="connsiteY72" fmla="*/ 236817 h 3631181"/>
              <a:gd name="connsiteX73" fmla="*/ 3657600 w 4047295"/>
              <a:gd name="connsiteY73" fmla="*/ 333799 h 3631181"/>
              <a:gd name="connsiteX74" fmla="*/ 3699163 w 4047295"/>
              <a:gd name="connsiteY74" fmla="*/ 361508 h 3631181"/>
              <a:gd name="connsiteX75" fmla="*/ 3740727 w 4047295"/>
              <a:gd name="connsiteY75" fmla="*/ 444636 h 3631181"/>
              <a:gd name="connsiteX76" fmla="*/ 3782290 w 4047295"/>
              <a:gd name="connsiteY76" fmla="*/ 472345 h 3631181"/>
              <a:gd name="connsiteX77" fmla="*/ 3810000 w 4047295"/>
              <a:gd name="connsiteY77" fmla="*/ 500054 h 3631181"/>
              <a:gd name="connsiteX78" fmla="*/ 3823854 w 4047295"/>
              <a:gd name="connsiteY78" fmla="*/ 555472 h 3631181"/>
              <a:gd name="connsiteX79" fmla="*/ 3865418 w 4047295"/>
              <a:gd name="connsiteY79" fmla="*/ 638599 h 3631181"/>
              <a:gd name="connsiteX80" fmla="*/ 3906981 w 4047295"/>
              <a:gd name="connsiteY80" fmla="*/ 666308 h 3631181"/>
              <a:gd name="connsiteX81" fmla="*/ 3920836 w 4047295"/>
              <a:gd name="connsiteY81" fmla="*/ 707872 h 3631181"/>
              <a:gd name="connsiteX82" fmla="*/ 3962400 w 4047295"/>
              <a:gd name="connsiteY82" fmla="*/ 790999 h 3631181"/>
              <a:gd name="connsiteX83" fmla="*/ 3976254 w 4047295"/>
              <a:gd name="connsiteY83" fmla="*/ 901836 h 3631181"/>
              <a:gd name="connsiteX84" fmla="*/ 3990109 w 4047295"/>
              <a:gd name="connsiteY84" fmla="*/ 943399 h 3631181"/>
              <a:gd name="connsiteX85" fmla="*/ 4017818 w 4047295"/>
              <a:gd name="connsiteY85" fmla="*/ 1303617 h 3631181"/>
              <a:gd name="connsiteX86" fmla="*/ 4031672 w 4047295"/>
              <a:gd name="connsiteY86" fmla="*/ 1386745 h 3631181"/>
              <a:gd name="connsiteX87" fmla="*/ 4045527 w 4047295"/>
              <a:gd name="connsiteY87" fmla="*/ 1442163 h 3631181"/>
              <a:gd name="connsiteX88" fmla="*/ 4045527 w 4047295"/>
              <a:gd name="connsiteY88" fmla="*/ 1788527 h 3631181"/>
              <a:gd name="connsiteX0" fmla="*/ 0 w 4047295"/>
              <a:gd name="connsiteY0" fmla="*/ 292236 h 3631181"/>
              <a:gd name="connsiteX1" fmla="*/ 180109 w 4047295"/>
              <a:gd name="connsiteY1" fmla="*/ 306090 h 3631181"/>
              <a:gd name="connsiteX2" fmla="*/ 332509 w 4047295"/>
              <a:gd name="connsiteY2" fmla="*/ 389217 h 3631181"/>
              <a:gd name="connsiteX3" fmla="*/ 548436 w 4047295"/>
              <a:gd name="connsiteY3" fmla="*/ 612045 h 3631181"/>
              <a:gd name="connsiteX4" fmla="*/ 651504 w 4047295"/>
              <a:gd name="connsiteY4" fmla="*/ 436169 h 3631181"/>
              <a:gd name="connsiteX5" fmla="*/ 686319 w 4047295"/>
              <a:gd name="connsiteY5" fmla="*/ 148688 h 3631181"/>
              <a:gd name="connsiteX6" fmla="*/ 955963 w 4047295"/>
              <a:gd name="connsiteY6" fmla="*/ 351503 h 3631181"/>
              <a:gd name="connsiteX7" fmla="*/ 950576 w 4047295"/>
              <a:gd name="connsiteY7" fmla="*/ 770217 h 3631181"/>
              <a:gd name="connsiteX8" fmla="*/ 808681 w 4047295"/>
              <a:gd name="connsiteY8" fmla="*/ 1512591 h 3631181"/>
              <a:gd name="connsiteX9" fmla="*/ 899277 w 4047295"/>
              <a:gd name="connsiteY9" fmla="*/ 2281240 h 3631181"/>
              <a:gd name="connsiteX10" fmla="*/ 907385 w 4047295"/>
              <a:gd name="connsiteY10" fmla="*/ 2935290 h 3631181"/>
              <a:gd name="connsiteX11" fmla="*/ 1163781 w 4047295"/>
              <a:gd name="connsiteY11" fmla="*/ 139836 h 3631181"/>
              <a:gd name="connsiteX12" fmla="*/ 1219200 w 4047295"/>
              <a:gd name="connsiteY12" fmla="*/ 70563 h 3631181"/>
              <a:gd name="connsiteX13" fmla="*/ 1274618 w 4047295"/>
              <a:gd name="connsiteY13" fmla="*/ 56708 h 3631181"/>
              <a:gd name="connsiteX14" fmla="*/ 1468581 w 4047295"/>
              <a:gd name="connsiteY14" fmla="*/ 15145 h 3631181"/>
              <a:gd name="connsiteX15" fmla="*/ 1482436 w 4047295"/>
              <a:gd name="connsiteY15" fmla="*/ 56708 h 3631181"/>
              <a:gd name="connsiteX16" fmla="*/ 1551709 w 4047295"/>
              <a:gd name="connsiteY16" fmla="*/ 42854 h 3631181"/>
              <a:gd name="connsiteX17" fmla="*/ 1634836 w 4047295"/>
              <a:gd name="connsiteY17" fmla="*/ 70563 h 3631181"/>
              <a:gd name="connsiteX18" fmla="*/ 1731818 w 4047295"/>
              <a:gd name="connsiteY18" fmla="*/ 98272 h 3631181"/>
              <a:gd name="connsiteX19" fmla="*/ 1759527 w 4047295"/>
              <a:gd name="connsiteY19" fmla="*/ 181399 h 3631181"/>
              <a:gd name="connsiteX20" fmla="*/ 1773381 w 4047295"/>
              <a:gd name="connsiteY20" fmla="*/ 222963 h 3631181"/>
              <a:gd name="connsiteX21" fmla="*/ 1814945 w 4047295"/>
              <a:gd name="connsiteY21" fmla="*/ 264527 h 3631181"/>
              <a:gd name="connsiteX22" fmla="*/ 1856509 w 4047295"/>
              <a:gd name="connsiteY22" fmla="*/ 389217 h 3631181"/>
              <a:gd name="connsiteX23" fmla="*/ 1870363 w 4047295"/>
              <a:gd name="connsiteY23" fmla="*/ 430781 h 3631181"/>
              <a:gd name="connsiteX24" fmla="*/ 1884218 w 4047295"/>
              <a:gd name="connsiteY24" fmla="*/ 818708 h 3631181"/>
              <a:gd name="connsiteX25" fmla="*/ 1898072 w 4047295"/>
              <a:gd name="connsiteY25" fmla="*/ 860272 h 3631181"/>
              <a:gd name="connsiteX26" fmla="*/ 1911927 w 4047295"/>
              <a:gd name="connsiteY26" fmla="*/ 915690 h 3631181"/>
              <a:gd name="connsiteX27" fmla="*/ 1939636 w 4047295"/>
              <a:gd name="connsiteY27" fmla="*/ 998817 h 3631181"/>
              <a:gd name="connsiteX28" fmla="*/ 1911927 w 4047295"/>
              <a:gd name="connsiteY28" fmla="*/ 1095799 h 3631181"/>
              <a:gd name="connsiteX29" fmla="*/ 1884218 w 4047295"/>
              <a:gd name="connsiteY29" fmla="*/ 1137363 h 3631181"/>
              <a:gd name="connsiteX30" fmla="*/ 1898072 w 4047295"/>
              <a:gd name="connsiteY30" fmla="*/ 2744490 h 3631181"/>
              <a:gd name="connsiteX31" fmla="*/ 1911927 w 4047295"/>
              <a:gd name="connsiteY31" fmla="*/ 2799908 h 3631181"/>
              <a:gd name="connsiteX32" fmla="*/ 1925781 w 4047295"/>
              <a:gd name="connsiteY32" fmla="*/ 3187836 h 3631181"/>
              <a:gd name="connsiteX33" fmla="*/ 1953490 w 4047295"/>
              <a:gd name="connsiteY33" fmla="*/ 3270963 h 3631181"/>
              <a:gd name="connsiteX34" fmla="*/ 1981200 w 4047295"/>
              <a:gd name="connsiteY34" fmla="*/ 3478781 h 3631181"/>
              <a:gd name="connsiteX35" fmla="*/ 2036618 w 4047295"/>
              <a:gd name="connsiteY35" fmla="*/ 3561908 h 3631181"/>
              <a:gd name="connsiteX36" fmla="*/ 2092036 w 4047295"/>
              <a:gd name="connsiteY36" fmla="*/ 3575763 h 3631181"/>
              <a:gd name="connsiteX37" fmla="*/ 2133600 w 4047295"/>
              <a:gd name="connsiteY37" fmla="*/ 3603472 h 3631181"/>
              <a:gd name="connsiteX38" fmla="*/ 2230581 w 4047295"/>
              <a:gd name="connsiteY38" fmla="*/ 3617327 h 3631181"/>
              <a:gd name="connsiteX39" fmla="*/ 2272145 w 4047295"/>
              <a:gd name="connsiteY39" fmla="*/ 3631181 h 3631181"/>
              <a:gd name="connsiteX40" fmla="*/ 2313709 w 4047295"/>
              <a:gd name="connsiteY40" fmla="*/ 3617327 h 3631181"/>
              <a:gd name="connsiteX41" fmla="*/ 2341418 w 4047295"/>
              <a:gd name="connsiteY41" fmla="*/ 3589617 h 3631181"/>
              <a:gd name="connsiteX42" fmla="*/ 2396836 w 4047295"/>
              <a:gd name="connsiteY42" fmla="*/ 3575763 h 3631181"/>
              <a:gd name="connsiteX43" fmla="*/ 2452254 w 4047295"/>
              <a:gd name="connsiteY43" fmla="*/ 3520345 h 3631181"/>
              <a:gd name="connsiteX44" fmla="*/ 2493818 w 4047295"/>
              <a:gd name="connsiteY44" fmla="*/ 3437217 h 3631181"/>
              <a:gd name="connsiteX45" fmla="*/ 2507672 w 4047295"/>
              <a:gd name="connsiteY45" fmla="*/ 3270963 h 3631181"/>
              <a:gd name="connsiteX46" fmla="*/ 2535381 w 4047295"/>
              <a:gd name="connsiteY46" fmla="*/ 3076999 h 3631181"/>
              <a:gd name="connsiteX47" fmla="*/ 2549236 w 4047295"/>
              <a:gd name="connsiteY47" fmla="*/ 3035436 h 3631181"/>
              <a:gd name="connsiteX48" fmla="*/ 2535381 w 4047295"/>
              <a:gd name="connsiteY48" fmla="*/ 2910745 h 3631181"/>
              <a:gd name="connsiteX49" fmla="*/ 2521527 w 4047295"/>
              <a:gd name="connsiteY49" fmla="*/ 2869181 h 3631181"/>
              <a:gd name="connsiteX50" fmla="*/ 2507672 w 4047295"/>
              <a:gd name="connsiteY50" fmla="*/ 2799908 h 3631181"/>
              <a:gd name="connsiteX51" fmla="*/ 2493818 w 4047295"/>
              <a:gd name="connsiteY51" fmla="*/ 2439690 h 3631181"/>
              <a:gd name="connsiteX52" fmla="*/ 2521527 w 4047295"/>
              <a:gd name="connsiteY52" fmla="*/ 2079472 h 3631181"/>
              <a:gd name="connsiteX53" fmla="*/ 2507672 w 4047295"/>
              <a:gd name="connsiteY53" fmla="*/ 1733108 h 3631181"/>
              <a:gd name="connsiteX54" fmla="*/ 2493818 w 4047295"/>
              <a:gd name="connsiteY54" fmla="*/ 1691545 h 3631181"/>
              <a:gd name="connsiteX55" fmla="*/ 2479963 w 4047295"/>
              <a:gd name="connsiteY55" fmla="*/ 1622272 h 3631181"/>
              <a:gd name="connsiteX56" fmla="*/ 2479963 w 4047295"/>
              <a:gd name="connsiteY56" fmla="*/ 1345181 h 3631181"/>
              <a:gd name="connsiteX57" fmla="*/ 2507672 w 4047295"/>
              <a:gd name="connsiteY57" fmla="*/ 721727 h 3631181"/>
              <a:gd name="connsiteX58" fmla="*/ 2521527 w 4047295"/>
              <a:gd name="connsiteY58" fmla="*/ 513908 h 3631181"/>
              <a:gd name="connsiteX59" fmla="*/ 2535381 w 4047295"/>
              <a:gd name="connsiteY59" fmla="*/ 458490 h 3631181"/>
              <a:gd name="connsiteX60" fmla="*/ 2549236 w 4047295"/>
              <a:gd name="connsiteY60" fmla="*/ 361508 h 3631181"/>
              <a:gd name="connsiteX61" fmla="*/ 2576945 w 4047295"/>
              <a:gd name="connsiteY61" fmla="*/ 319945 h 3631181"/>
              <a:gd name="connsiteX62" fmla="*/ 2618509 w 4047295"/>
              <a:gd name="connsiteY62" fmla="*/ 236817 h 3631181"/>
              <a:gd name="connsiteX63" fmla="*/ 2660072 w 4047295"/>
              <a:gd name="connsiteY63" fmla="*/ 209108 h 3631181"/>
              <a:gd name="connsiteX64" fmla="*/ 2687781 w 4047295"/>
              <a:gd name="connsiteY64" fmla="*/ 125981 h 3631181"/>
              <a:gd name="connsiteX65" fmla="*/ 2729345 w 4047295"/>
              <a:gd name="connsiteY65" fmla="*/ 98272 h 3631181"/>
              <a:gd name="connsiteX66" fmla="*/ 2909454 w 4047295"/>
              <a:gd name="connsiteY66" fmla="*/ 56708 h 3631181"/>
              <a:gd name="connsiteX67" fmla="*/ 2951018 w 4047295"/>
              <a:gd name="connsiteY67" fmla="*/ 42854 h 3631181"/>
              <a:gd name="connsiteX68" fmla="*/ 3034145 w 4047295"/>
              <a:gd name="connsiteY68" fmla="*/ 70563 h 3631181"/>
              <a:gd name="connsiteX69" fmla="*/ 3103418 w 4047295"/>
              <a:gd name="connsiteY69" fmla="*/ 56708 h 3631181"/>
              <a:gd name="connsiteX70" fmla="*/ 3269672 w 4047295"/>
              <a:gd name="connsiteY70" fmla="*/ 84417 h 3631181"/>
              <a:gd name="connsiteX71" fmla="*/ 3449781 w 4047295"/>
              <a:gd name="connsiteY71" fmla="*/ 125981 h 3631181"/>
              <a:gd name="connsiteX72" fmla="*/ 3491345 w 4047295"/>
              <a:gd name="connsiteY72" fmla="*/ 153690 h 3631181"/>
              <a:gd name="connsiteX73" fmla="*/ 3560618 w 4047295"/>
              <a:gd name="connsiteY73" fmla="*/ 236817 h 3631181"/>
              <a:gd name="connsiteX74" fmla="*/ 3657600 w 4047295"/>
              <a:gd name="connsiteY74" fmla="*/ 333799 h 3631181"/>
              <a:gd name="connsiteX75" fmla="*/ 3699163 w 4047295"/>
              <a:gd name="connsiteY75" fmla="*/ 361508 h 3631181"/>
              <a:gd name="connsiteX76" fmla="*/ 3740727 w 4047295"/>
              <a:gd name="connsiteY76" fmla="*/ 444636 h 3631181"/>
              <a:gd name="connsiteX77" fmla="*/ 3782290 w 4047295"/>
              <a:gd name="connsiteY77" fmla="*/ 472345 h 3631181"/>
              <a:gd name="connsiteX78" fmla="*/ 3810000 w 4047295"/>
              <a:gd name="connsiteY78" fmla="*/ 500054 h 3631181"/>
              <a:gd name="connsiteX79" fmla="*/ 3823854 w 4047295"/>
              <a:gd name="connsiteY79" fmla="*/ 555472 h 3631181"/>
              <a:gd name="connsiteX80" fmla="*/ 3865418 w 4047295"/>
              <a:gd name="connsiteY80" fmla="*/ 638599 h 3631181"/>
              <a:gd name="connsiteX81" fmla="*/ 3906981 w 4047295"/>
              <a:gd name="connsiteY81" fmla="*/ 666308 h 3631181"/>
              <a:gd name="connsiteX82" fmla="*/ 3920836 w 4047295"/>
              <a:gd name="connsiteY82" fmla="*/ 707872 h 3631181"/>
              <a:gd name="connsiteX83" fmla="*/ 3962400 w 4047295"/>
              <a:gd name="connsiteY83" fmla="*/ 790999 h 3631181"/>
              <a:gd name="connsiteX84" fmla="*/ 3976254 w 4047295"/>
              <a:gd name="connsiteY84" fmla="*/ 901836 h 3631181"/>
              <a:gd name="connsiteX85" fmla="*/ 3990109 w 4047295"/>
              <a:gd name="connsiteY85" fmla="*/ 943399 h 3631181"/>
              <a:gd name="connsiteX86" fmla="*/ 4017818 w 4047295"/>
              <a:gd name="connsiteY86" fmla="*/ 1303617 h 3631181"/>
              <a:gd name="connsiteX87" fmla="*/ 4031672 w 4047295"/>
              <a:gd name="connsiteY87" fmla="*/ 1386745 h 3631181"/>
              <a:gd name="connsiteX88" fmla="*/ 4045527 w 4047295"/>
              <a:gd name="connsiteY88" fmla="*/ 1442163 h 3631181"/>
              <a:gd name="connsiteX89" fmla="*/ 4045527 w 4047295"/>
              <a:gd name="connsiteY89" fmla="*/ 1788527 h 3631181"/>
              <a:gd name="connsiteX0" fmla="*/ 0 w 4047295"/>
              <a:gd name="connsiteY0" fmla="*/ 509351 h 4122500"/>
              <a:gd name="connsiteX1" fmla="*/ 180109 w 4047295"/>
              <a:gd name="connsiteY1" fmla="*/ 523205 h 4122500"/>
              <a:gd name="connsiteX2" fmla="*/ 332509 w 4047295"/>
              <a:gd name="connsiteY2" fmla="*/ 606332 h 4122500"/>
              <a:gd name="connsiteX3" fmla="*/ 548436 w 4047295"/>
              <a:gd name="connsiteY3" fmla="*/ 829160 h 4122500"/>
              <a:gd name="connsiteX4" fmla="*/ 651504 w 4047295"/>
              <a:gd name="connsiteY4" fmla="*/ 653284 h 4122500"/>
              <a:gd name="connsiteX5" fmla="*/ 686319 w 4047295"/>
              <a:gd name="connsiteY5" fmla="*/ 365803 h 4122500"/>
              <a:gd name="connsiteX6" fmla="*/ 955963 w 4047295"/>
              <a:gd name="connsiteY6" fmla="*/ 568618 h 4122500"/>
              <a:gd name="connsiteX7" fmla="*/ 950576 w 4047295"/>
              <a:gd name="connsiteY7" fmla="*/ 987332 h 4122500"/>
              <a:gd name="connsiteX8" fmla="*/ 808681 w 4047295"/>
              <a:gd name="connsiteY8" fmla="*/ 1729706 h 4122500"/>
              <a:gd name="connsiteX9" fmla="*/ 899277 w 4047295"/>
              <a:gd name="connsiteY9" fmla="*/ 2498355 h 4122500"/>
              <a:gd name="connsiteX10" fmla="*/ 907385 w 4047295"/>
              <a:gd name="connsiteY10" fmla="*/ 3152405 h 4122500"/>
              <a:gd name="connsiteX11" fmla="*/ 851597 w 4047295"/>
              <a:gd name="connsiteY11" fmla="*/ 4122500 h 4122500"/>
              <a:gd name="connsiteX12" fmla="*/ 1219200 w 4047295"/>
              <a:gd name="connsiteY12" fmla="*/ 287678 h 4122500"/>
              <a:gd name="connsiteX13" fmla="*/ 1274618 w 4047295"/>
              <a:gd name="connsiteY13" fmla="*/ 273823 h 4122500"/>
              <a:gd name="connsiteX14" fmla="*/ 1468581 w 4047295"/>
              <a:gd name="connsiteY14" fmla="*/ 232260 h 4122500"/>
              <a:gd name="connsiteX15" fmla="*/ 1482436 w 4047295"/>
              <a:gd name="connsiteY15" fmla="*/ 273823 h 4122500"/>
              <a:gd name="connsiteX16" fmla="*/ 1551709 w 4047295"/>
              <a:gd name="connsiteY16" fmla="*/ 259969 h 4122500"/>
              <a:gd name="connsiteX17" fmla="*/ 1634836 w 4047295"/>
              <a:gd name="connsiteY17" fmla="*/ 287678 h 4122500"/>
              <a:gd name="connsiteX18" fmla="*/ 1731818 w 4047295"/>
              <a:gd name="connsiteY18" fmla="*/ 315387 h 4122500"/>
              <a:gd name="connsiteX19" fmla="*/ 1759527 w 4047295"/>
              <a:gd name="connsiteY19" fmla="*/ 398514 h 4122500"/>
              <a:gd name="connsiteX20" fmla="*/ 1773381 w 4047295"/>
              <a:gd name="connsiteY20" fmla="*/ 440078 h 4122500"/>
              <a:gd name="connsiteX21" fmla="*/ 1814945 w 4047295"/>
              <a:gd name="connsiteY21" fmla="*/ 481642 h 4122500"/>
              <a:gd name="connsiteX22" fmla="*/ 1856509 w 4047295"/>
              <a:gd name="connsiteY22" fmla="*/ 606332 h 4122500"/>
              <a:gd name="connsiteX23" fmla="*/ 1870363 w 4047295"/>
              <a:gd name="connsiteY23" fmla="*/ 647896 h 4122500"/>
              <a:gd name="connsiteX24" fmla="*/ 1884218 w 4047295"/>
              <a:gd name="connsiteY24" fmla="*/ 1035823 h 4122500"/>
              <a:gd name="connsiteX25" fmla="*/ 1898072 w 4047295"/>
              <a:gd name="connsiteY25" fmla="*/ 1077387 h 4122500"/>
              <a:gd name="connsiteX26" fmla="*/ 1911927 w 4047295"/>
              <a:gd name="connsiteY26" fmla="*/ 1132805 h 4122500"/>
              <a:gd name="connsiteX27" fmla="*/ 1939636 w 4047295"/>
              <a:gd name="connsiteY27" fmla="*/ 1215932 h 4122500"/>
              <a:gd name="connsiteX28" fmla="*/ 1911927 w 4047295"/>
              <a:gd name="connsiteY28" fmla="*/ 1312914 h 4122500"/>
              <a:gd name="connsiteX29" fmla="*/ 1884218 w 4047295"/>
              <a:gd name="connsiteY29" fmla="*/ 1354478 h 4122500"/>
              <a:gd name="connsiteX30" fmla="*/ 1898072 w 4047295"/>
              <a:gd name="connsiteY30" fmla="*/ 2961605 h 4122500"/>
              <a:gd name="connsiteX31" fmla="*/ 1911927 w 4047295"/>
              <a:gd name="connsiteY31" fmla="*/ 3017023 h 4122500"/>
              <a:gd name="connsiteX32" fmla="*/ 1925781 w 4047295"/>
              <a:gd name="connsiteY32" fmla="*/ 3404951 h 4122500"/>
              <a:gd name="connsiteX33" fmla="*/ 1953490 w 4047295"/>
              <a:gd name="connsiteY33" fmla="*/ 3488078 h 4122500"/>
              <a:gd name="connsiteX34" fmla="*/ 1981200 w 4047295"/>
              <a:gd name="connsiteY34" fmla="*/ 3695896 h 4122500"/>
              <a:gd name="connsiteX35" fmla="*/ 2036618 w 4047295"/>
              <a:gd name="connsiteY35" fmla="*/ 3779023 h 4122500"/>
              <a:gd name="connsiteX36" fmla="*/ 2092036 w 4047295"/>
              <a:gd name="connsiteY36" fmla="*/ 3792878 h 4122500"/>
              <a:gd name="connsiteX37" fmla="*/ 2133600 w 4047295"/>
              <a:gd name="connsiteY37" fmla="*/ 3820587 h 4122500"/>
              <a:gd name="connsiteX38" fmla="*/ 2230581 w 4047295"/>
              <a:gd name="connsiteY38" fmla="*/ 3834442 h 4122500"/>
              <a:gd name="connsiteX39" fmla="*/ 2272145 w 4047295"/>
              <a:gd name="connsiteY39" fmla="*/ 3848296 h 4122500"/>
              <a:gd name="connsiteX40" fmla="*/ 2313709 w 4047295"/>
              <a:gd name="connsiteY40" fmla="*/ 3834442 h 4122500"/>
              <a:gd name="connsiteX41" fmla="*/ 2341418 w 4047295"/>
              <a:gd name="connsiteY41" fmla="*/ 3806732 h 4122500"/>
              <a:gd name="connsiteX42" fmla="*/ 2396836 w 4047295"/>
              <a:gd name="connsiteY42" fmla="*/ 3792878 h 4122500"/>
              <a:gd name="connsiteX43" fmla="*/ 2452254 w 4047295"/>
              <a:gd name="connsiteY43" fmla="*/ 3737460 h 4122500"/>
              <a:gd name="connsiteX44" fmla="*/ 2493818 w 4047295"/>
              <a:gd name="connsiteY44" fmla="*/ 3654332 h 4122500"/>
              <a:gd name="connsiteX45" fmla="*/ 2507672 w 4047295"/>
              <a:gd name="connsiteY45" fmla="*/ 3488078 h 4122500"/>
              <a:gd name="connsiteX46" fmla="*/ 2535381 w 4047295"/>
              <a:gd name="connsiteY46" fmla="*/ 3294114 h 4122500"/>
              <a:gd name="connsiteX47" fmla="*/ 2549236 w 4047295"/>
              <a:gd name="connsiteY47" fmla="*/ 3252551 h 4122500"/>
              <a:gd name="connsiteX48" fmla="*/ 2535381 w 4047295"/>
              <a:gd name="connsiteY48" fmla="*/ 3127860 h 4122500"/>
              <a:gd name="connsiteX49" fmla="*/ 2521527 w 4047295"/>
              <a:gd name="connsiteY49" fmla="*/ 3086296 h 4122500"/>
              <a:gd name="connsiteX50" fmla="*/ 2507672 w 4047295"/>
              <a:gd name="connsiteY50" fmla="*/ 3017023 h 4122500"/>
              <a:gd name="connsiteX51" fmla="*/ 2493818 w 4047295"/>
              <a:gd name="connsiteY51" fmla="*/ 2656805 h 4122500"/>
              <a:gd name="connsiteX52" fmla="*/ 2521527 w 4047295"/>
              <a:gd name="connsiteY52" fmla="*/ 2296587 h 4122500"/>
              <a:gd name="connsiteX53" fmla="*/ 2507672 w 4047295"/>
              <a:gd name="connsiteY53" fmla="*/ 1950223 h 4122500"/>
              <a:gd name="connsiteX54" fmla="*/ 2493818 w 4047295"/>
              <a:gd name="connsiteY54" fmla="*/ 1908660 h 4122500"/>
              <a:gd name="connsiteX55" fmla="*/ 2479963 w 4047295"/>
              <a:gd name="connsiteY55" fmla="*/ 1839387 h 4122500"/>
              <a:gd name="connsiteX56" fmla="*/ 2479963 w 4047295"/>
              <a:gd name="connsiteY56" fmla="*/ 1562296 h 4122500"/>
              <a:gd name="connsiteX57" fmla="*/ 2507672 w 4047295"/>
              <a:gd name="connsiteY57" fmla="*/ 938842 h 4122500"/>
              <a:gd name="connsiteX58" fmla="*/ 2521527 w 4047295"/>
              <a:gd name="connsiteY58" fmla="*/ 731023 h 4122500"/>
              <a:gd name="connsiteX59" fmla="*/ 2535381 w 4047295"/>
              <a:gd name="connsiteY59" fmla="*/ 675605 h 4122500"/>
              <a:gd name="connsiteX60" fmla="*/ 2549236 w 4047295"/>
              <a:gd name="connsiteY60" fmla="*/ 578623 h 4122500"/>
              <a:gd name="connsiteX61" fmla="*/ 2576945 w 4047295"/>
              <a:gd name="connsiteY61" fmla="*/ 537060 h 4122500"/>
              <a:gd name="connsiteX62" fmla="*/ 2618509 w 4047295"/>
              <a:gd name="connsiteY62" fmla="*/ 453932 h 4122500"/>
              <a:gd name="connsiteX63" fmla="*/ 2660072 w 4047295"/>
              <a:gd name="connsiteY63" fmla="*/ 426223 h 4122500"/>
              <a:gd name="connsiteX64" fmla="*/ 2687781 w 4047295"/>
              <a:gd name="connsiteY64" fmla="*/ 343096 h 4122500"/>
              <a:gd name="connsiteX65" fmla="*/ 2729345 w 4047295"/>
              <a:gd name="connsiteY65" fmla="*/ 315387 h 4122500"/>
              <a:gd name="connsiteX66" fmla="*/ 2909454 w 4047295"/>
              <a:gd name="connsiteY66" fmla="*/ 273823 h 4122500"/>
              <a:gd name="connsiteX67" fmla="*/ 2951018 w 4047295"/>
              <a:gd name="connsiteY67" fmla="*/ 259969 h 4122500"/>
              <a:gd name="connsiteX68" fmla="*/ 3034145 w 4047295"/>
              <a:gd name="connsiteY68" fmla="*/ 287678 h 4122500"/>
              <a:gd name="connsiteX69" fmla="*/ 3103418 w 4047295"/>
              <a:gd name="connsiteY69" fmla="*/ 273823 h 4122500"/>
              <a:gd name="connsiteX70" fmla="*/ 3269672 w 4047295"/>
              <a:gd name="connsiteY70" fmla="*/ 301532 h 4122500"/>
              <a:gd name="connsiteX71" fmla="*/ 3449781 w 4047295"/>
              <a:gd name="connsiteY71" fmla="*/ 343096 h 4122500"/>
              <a:gd name="connsiteX72" fmla="*/ 3491345 w 4047295"/>
              <a:gd name="connsiteY72" fmla="*/ 370805 h 4122500"/>
              <a:gd name="connsiteX73" fmla="*/ 3560618 w 4047295"/>
              <a:gd name="connsiteY73" fmla="*/ 453932 h 4122500"/>
              <a:gd name="connsiteX74" fmla="*/ 3657600 w 4047295"/>
              <a:gd name="connsiteY74" fmla="*/ 550914 h 4122500"/>
              <a:gd name="connsiteX75" fmla="*/ 3699163 w 4047295"/>
              <a:gd name="connsiteY75" fmla="*/ 578623 h 4122500"/>
              <a:gd name="connsiteX76" fmla="*/ 3740727 w 4047295"/>
              <a:gd name="connsiteY76" fmla="*/ 661751 h 4122500"/>
              <a:gd name="connsiteX77" fmla="*/ 3782290 w 4047295"/>
              <a:gd name="connsiteY77" fmla="*/ 689460 h 4122500"/>
              <a:gd name="connsiteX78" fmla="*/ 3810000 w 4047295"/>
              <a:gd name="connsiteY78" fmla="*/ 717169 h 4122500"/>
              <a:gd name="connsiteX79" fmla="*/ 3823854 w 4047295"/>
              <a:gd name="connsiteY79" fmla="*/ 772587 h 4122500"/>
              <a:gd name="connsiteX80" fmla="*/ 3865418 w 4047295"/>
              <a:gd name="connsiteY80" fmla="*/ 855714 h 4122500"/>
              <a:gd name="connsiteX81" fmla="*/ 3906981 w 4047295"/>
              <a:gd name="connsiteY81" fmla="*/ 883423 h 4122500"/>
              <a:gd name="connsiteX82" fmla="*/ 3920836 w 4047295"/>
              <a:gd name="connsiteY82" fmla="*/ 924987 h 4122500"/>
              <a:gd name="connsiteX83" fmla="*/ 3962400 w 4047295"/>
              <a:gd name="connsiteY83" fmla="*/ 1008114 h 4122500"/>
              <a:gd name="connsiteX84" fmla="*/ 3976254 w 4047295"/>
              <a:gd name="connsiteY84" fmla="*/ 1118951 h 4122500"/>
              <a:gd name="connsiteX85" fmla="*/ 3990109 w 4047295"/>
              <a:gd name="connsiteY85" fmla="*/ 1160514 h 4122500"/>
              <a:gd name="connsiteX86" fmla="*/ 4017818 w 4047295"/>
              <a:gd name="connsiteY86" fmla="*/ 1520732 h 4122500"/>
              <a:gd name="connsiteX87" fmla="*/ 4031672 w 4047295"/>
              <a:gd name="connsiteY87" fmla="*/ 1603860 h 4122500"/>
              <a:gd name="connsiteX88" fmla="*/ 4045527 w 4047295"/>
              <a:gd name="connsiteY88" fmla="*/ 1659278 h 4122500"/>
              <a:gd name="connsiteX89" fmla="*/ 4045527 w 4047295"/>
              <a:gd name="connsiteY89" fmla="*/ 2005642 h 4122500"/>
              <a:gd name="connsiteX0" fmla="*/ 0 w 4047295"/>
              <a:gd name="connsiteY0" fmla="*/ 292236 h 4873184"/>
              <a:gd name="connsiteX1" fmla="*/ 180109 w 4047295"/>
              <a:gd name="connsiteY1" fmla="*/ 306090 h 4873184"/>
              <a:gd name="connsiteX2" fmla="*/ 332509 w 4047295"/>
              <a:gd name="connsiteY2" fmla="*/ 389217 h 4873184"/>
              <a:gd name="connsiteX3" fmla="*/ 548436 w 4047295"/>
              <a:gd name="connsiteY3" fmla="*/ 612045 h 4873184"/>
              <a:gd name="connsiteX4" fmla="*/ 651504 w 4047295"/>
              <a:gd name="connsiteY4" fmla="*/ 436169 h 4873184"/>
              <a:gd name="connsiteX5" fmla="*/ 686319 w 4047295"/>
              <a:gd name="connsiteY5" fmla="*/ 148688 h 4873184"/>
              <a:gd name="connsiteX6" fmla="*/ 955963 w 4047295"/>
              <a:gd name="connsiteY6" fmla="*/ 351503 h 4873184"/>
              <a:gd name="connsiteX7" fmla="*/ 950576 w 4047295"/>
              <a:gd name="connsiteY7" fmla="*/ 770217 h 4873184"/>
              <a:gd name="connsiteX8" fmla="*/ 808681 w 4047295"/>
              <a:gd name="connsiteY8" fmla="*/ 1512591 h 4873184"/>
              <a:gd name="connsiteX9" fmla="*/ 899277 w 4047295"/>
              <a:gd name="connsiteY9" fmla="*/ 2281240 h 4873184"/>
              <a:gd name="connsiteX10" fmla="*/ 907385 w 4047295"/>
              <a:gd name="connsiteY10" fmla="*/ 2935290 h 4873184"/>
              <a:gd name="connsiteX11" fmla="*/ 851597 w 4047295"/>
              <a:gd name="connsiteY11" fmla="*/ 3905385 h 4873184"/>
              <a:gd name="connsiteX12" fmla="*/ 943504 w 4047295"/>
              <a:gd name="connsiteY12" fmla="*/ 4710297 h 4873184"/>
              <a:gd name="connsiteX13" fmla="*/ 1274618 w 4047295"/>
              <a:gd name="connsiteY13" fmla="*/ 56708 h 4873184"/>
              <a:gd name="connsiteX14" fmla="*/ 1468581 w 4047295"/>
              <a:gd name="connsiteY14" fmla="*/ 15145 h 4873184"/>
              <a:gd name="connsiteX15" fmla="*/ 1482436 w 4047295"/>
              <a:gd name="connsiteY15" fmla="*/ 56708 h 4873184"/>
              <a:gd name="connsiteX16" fmla="*/ 1551709 w 4047295"/>
              <a:gd name="connsiteY16" fmla="*/ 42854 h 4873184"/>
              <a:gd name="connsiteX17" fmla="*/ 1634836 w 4047295"/>
              <a:gd name="connsiteY17" fmla="*/ 70563 h 4873184"/>
              <a:gd name="connsiteX18" fmla="*/ 1731818 w 4047295"/>
              <a:gd name="connsiteY18" fmla="*/ 98272 h 4873184"/>
              <a:gd name="connsiteX19" fmla="*/ 1759527 w 4047295"/>
              <a:gd name="connsiteY19" fmla="*/ 181399 h 4873184"/>
              <a:gd name="connsiteX20" fmla="*/ 1773381 w 4047295"/>
              <a:gd name="connsiteY20" fmla="*/ 222963 h 4873184"/>
              <a:gd name="connsiteX21" fmla="*/ 1814945 w 4047295"/>
              <a:gd name="connsiteY21" fmla="*/ 264527 h 4873184"/>
              <a:gd name="connsiteX22" fmla="*/ 1856509 w 4047295"/>
              <a:gd name="connsiteY22" fmla="*/ 389217 h 4873184"/>
              <a:gd name="connsiteX23" fmla="*/ 1870363 w 4047295"/>
              <a:gd name="connsiteY23" fmla="*/ 430781 h 4873184"/>
              <a:gd name="connsiteX24" fmla="*/ 1884218 w 4047295"/>
              <a:gd name="connsiteY24" fmla="*/ 818708 h 4873184"/>
              <a:gd name="connsiteX25" fmla="*/ 1898072 w 4047295"/>
              <a:gd name="connsiteY25" fmla="*/ 860272 h 4873184"/>
              <a:gd name="connsiteX26" fmla="*/ 1911927 w 4047295"/>
              <a:gd name="connsiteY26" fmla="*/ 915690 h 4873184"/>
              <a:gd name="connsiteX27" fmla="*/ 1939636 w 4047295"/>
              <a:gd name="connsiteY27" fmla="*/ 998817 h 4873184"/>
              <a:gd name="connsiteX28" fmla="*/ 1911927 w 4047295"/>
              <a:gd name="connsiteY28" fmla="*/ 1095799 h 4873184"/>
              <a:gd name="connsiteX29" fmla="*/ 1884218 w 4047295"/>
              <a:gd name="connsiteY29" fmla="*/ 1137363 h 4873184"/>
              <a:gd name="connsiteX30" fmla="*/ 1898072 w 4047295"/>
              <a:gd name="connsiteY30" fmla="*/ 2744490 h 4873184"/>
              <a:gd name="connsiteX31" fmla="*/ 1911927 w 4047295"/>
              <a:gd name="connsiteY31" fmla="*/ 2799908 h 4873184"/>
              <a:gd name="connsiteX32" fmla="*/ 1925781 w 4047295"/>
              <a:gd name="connsiteY32" fmla="*/ 3187836 h 4873184"/>
              <a:gd name="connsiteX33" fmla="*/ 1953490 w 4047295"/>
              <a:gd name="connsiteY33" fmla="*/ 3270963 h 4873184"/>
              <a:gd name="connsiteX34" fmla="*/ 1981200 w 4047295"/>
              <a:gd name="connsiteY34" fmla="*/ 3478781 h 4873184"/>
              <a:gd name="connsiteX35" fmla="*/ 2036618 w 4047295"/>
              <a:gd name="connsiteY35" fmla="*/ 3561908 h 4873184"/>
              <a:gd name="connsiteX36" fmla="*/ 2092036 w 4047295"/>
              <a:gd name="connsiteY36" fmla="*/ 3575763 h 4873184"/>
              <a:gd name="connsiteX37" fmla="*/ 2133600 w 4047295"/>
              <a:gd name="connsiteY37" fmla="*/ 3603472 h 4873184"/>
              <a:gd name="connsiteX38" fmla="*/ 2230581 w 4047295"/>
              <a:gd name="connsiteY38" fmla="*/ 3617327 h 4873184"/>
              <a:gd name="connsiteX39" fmla="*/ 2272145 w 4047295"/>
              <a:gd name="connsiteY39" fmla="*/ 3631181 h 4873184"/>
              <a:gd name="connsiteX40" fmla="*/ 2313709 w 4047295"/>
              <a:gd name="connsiteY40" fmla="*/ 3617327 h 4873184"/>
              <a:gd name="connsiteX41" fmla="*/ 2341418 w 4047295"/>
              <a:gd name="connsiteY41" fmla="*/ 3589617 h 4873184"/>
              <a:gd name="connsiteX42" fmla="*/ 2396836 w 4047295"/>
              <a:gd name="connsiteY42" fmla="*/ 3575763 h 4873184"/>
              <a:gd name="connsiteX43" fmla="*/ 2452254 w 4047295"/>
              <a:gd name="connsiteY43" fmla="*/ 3520345 h 4873184"/>
              <a:gd name="connsiteX44" fmla="*/ 2493818 w 4047295"/>
              <a:gd name="connsiteY44" fmla="*/ 3437217 h 4873184"/>
              <a:gd name="connsiteX45" fmla="*/ 2507672 w 4047295"/>
              <a:gd name="connsiteY45" fmla="*/ 3270963 h 4873184"/>
              <a:gd name="connsiteX46" fmla="*/ 2535381 w 4047295"/>
              <a:gd name="connsiteY46" fmla="*/ 3076999 h 4873184"/>
              <a:gd name="connsiteX47" fmla="*/ 2549236 w 4047295"/>
              <a:gd name="connsiteY47" fmla="*/ 3035436 h 4873184"/>
              <a:gd name="connsiteX48" fmla="*/ 2535381 w 4047295"/>
              <a:gd name="connsiteY48" fmla="*/ 2910745 h 4873184"/>
              <a:gd name="connsiteX49" fmla="*/ 2521527 w 4047295"/>
              <a:gd name="connsiteY49" fmla="*/ 2869181 h 4873184"/>
              <a:gd name="connsiteX50" fmla="*/ 2507672 w 4047295"/>
              <a:gd name="connsiteY50" fmla="*/ 2799908 h 4873184"/>
              <a:gd name="connsiteX51" fmla="*/ 2493818 w 4047295"/>
              <a:gd name="connsiteY51" fmla="*/ 2439690 h 4873184"/>
              <a:gd name="connsiteX52" fmla="*/ 2521527 w 4047295"/>
              <a:gd name="connsiteY52" fmla="*/ 2079472 h 4873184"/>
              <a:gd name="connsiteX53" fmla="*/ 2507672 w 4047295"/>
              <a:gd name="connsiteY53" fmla="*/ 1733108 h 4873184"/>
              <a:gd name="connsiteX54" fmla="*/ 2493818 w 4047295"/>
              <a:gd name="connsiteY54" fmla="*/ 1691545 h 4873184"/>
              <a:gd name="connsiteX55" fmla="*/ 2479963 w 4047295"/>
              <a:gd name="connsiteY55" fmla="*/ 1622272 h 4873184"/>
              <a:gd name="connsiteX56" fmla="*/ 2479963 w 4047295"/>
              <a:gd name="connsiteY56" fmla="*/ 1345181 h 4873184"/>
              <a:gd name="connsiteX57" fmla="*/ 2507672 w 4047295"/>
              <a:gd name="connsiteY57" fmla="*/ 721727 h 4873184"/>
              <a:gd name="connsiteX58" fmla="*/ 2521527 w 4047295"/>
              <a:gd name="connsiteY58" fmla="*/ 513908 h 4873184"/>
              <a:gd name="connsiteX59" fmla="*/ 2535381 w 4047295"/>
              <a:gd name="connsiteY59" fmla="*/ 458490 h 4873184"/>
              <a:gd name="connsiteX60" fmla="*/ 2549236 w 4047295"/>
              <a:gd name="connsiteY60" fmla="*/ 361508 h 4873184"/>
              <a:gd name="connsiteX61" fmla="*/ 2576945 w 4047295"/>
              <a:gd name="connsiteY61" fmla="*/ 319945 h 4873184"/>
              <a:gd name="connsiteX62" fmla="*/ 2618509 w 4047295"/>
              <a:gd name="connsiteY62" fmla="*/ 236817 h 4873184"/>
              <a:gd name="connsiteX63" fmla="*/ 2660072 w 4047295"/>
              <a:gd name="connsiteY63" fmla="*/ 209108 h 4873184"/>
              <a:gd name="connsiteX64" fmla="*/ 2687781 w 4047295"/>
              <a:gd name="connsiteY64" fmla="*/ 125981 h 4873184"/>
              <a:gd name="connsiteX65" fmla="*/ 2729345 w 4047295"/>
              <a:gd name="connsiteY65" fmla="*/ 98272 h 4873184"/>
              <a:gd name="connsiteX66" fmla="*/ 2909454 w 4047295"/>
              <a:gd name="connsiteY66" fmla="*/ 56708 h 4873184"/>
              <a:gd name="connsiteX67" fmla="*/ 2951018 w 4047295"/>
              <a:gd name="connsiteY67" fmla="*/ 42854 h 4873184"/>
              <a:gd name="connsiteX68" fmla="*/ 3034145 w 4047295"/>
              <a:gd name="connsiteY68" fmla="*/ 70563 h 4873184"/>
              <a:gd name="connsiteX69" fmla="*/ 3103418 w 4047295"/>
              <a:gd name="connsiteY69" fmla="*/ 56708 h 4873184"/>
              <a:gd name="connsiteX70" fmla="*/ 3269672 w 4047295"/>
              <a:gd name="connsiteY70" fmla="*/ 84417 h 4873184"/>
              <a:gd name="connsiteX71" fmla="*/ 3449781 w 4047295"/>
              <a:gd name="connsiteY71" fmla="*/ 125981 h 4873184"/>
              <a:gd name="connsiteX72" fmla="*/ 3491345 w 4047295"/>
              <a:gd name="connsiteY72" fmla="*/ 153690 h 4873184"/>
              <a:gd name="connsiteX73" fmla="*/ 3560618 w 4047295"/>
              <a:gd name="connsiteY73" fmla="*/ 236817 h 4873184"/>
              <a:gd name="connsiteX74" fmla="*/ 3657600 w 4047295"/>
              <a:gd name="connsiteY74" fmla="*/ 333799 h 4873184"/>
              <a:gd name="connsiteX75" fmla="*/ 3699163 w 4047295"/>
              <a:gd name="connsiteY75" fmla="*/ 361508 h 4873184"/>
              <a:gd name="connsiteX76" fmla="*/ 3740727 w 4047295"/>
              <a:gd name="connsiteY76" fmla="*/ 444636 h 4873184"/>
              <a:gd name="connsiteX77" fmla="*/ 3782290 w 4047295"/>
              <a:gd name="connsiteY77" fmla="*/ 472345 h 4873184"/>
              <a:gd name="connsiteX78" fmla="*/ 3810000 w 4047295"/>
              <a:gd name="connsiteY78" fmla="*/ 500054 h 4873184"/>
              <a:gd name="connsiteX79" fmla="*/ 3823854 w 4047295"/>
              <a:gd name="connsiteY79" fmla="*/ 555472 h 4873184"/>
              <a:gd name="connsiteX80" fmla="*/ 3865418 w 4047295"/>
              <a:gd name="connsiteY80" fmla="*/ 638599 h 4873184"/>
              <a:gd name="connsiteX81" fmla="*/ 3906981 w 4047295"/>
              <a:gd name="connsiteY81" fmla="*/ 666308 h 4873184"/>
              <a:gd name="connsiteX82" fmla="*/ 3920836 w 4047295"/>
              <a:gd name="connsiteY82" fmla="*/ 707872 h 4873184"/>
              <a:gd name="connsiteX83" fmla="*/ 3962400 w 4047295"/>
              <a:gd name="connsiteY83" fmla="*/ 790999 h 4873184"/>
              <a:gd name="connsiteX84" fmla="*/ 3976254 w 4047295"/>
              <a:gd name="connsiteY84" fmla="*/ 901836 h 4873184"/>
              <a:gd name="connsiteX85" fmla="*/ 3990109 w 4047295"/>
              <a:gd name="connsiteY85" fmla="*/ 943399 h 4873184"/>
              <a:gd name="connsiteX86" fmla="*/ 4017818 w 4047295"/>
              <a:gd name="connsiteY86" fmla="*/ 1303617 h 4873184"/>
              <a:gd name="connsiteX87" fmla="*/ 4031672 w 4047295"/>
              <a:gd name="connsiteY87" fmla="*/ 1386745 h 4873184"/>
              <a:gd name="connsiteX88" fmla="*/ 4045527 w 4047295"/>
              <a:gd name="connsiteY88" fmla="*/ 1442163 h 4873184"/>
              <a:gd name="connsiteX89" fmla="*/ 4045527 w 4047295"/>
              <a:gd name="connsiteY89" fmla="*/ 1788527 h 4873184"/>
              <a:gd name="connsiteX0" fmla="*/ 0 w 4047295"/>
              <a:gd name="connsiteY0" fmla="*/ 277153 h 4695356"/>
              <a:gd name="connsiteX1" fmla="*/ 180109 w 4047295"/>
              <a:gd name="connsiteY1" fmla="*/ 291007 h 4695356"/>
              <a:gd name="connsiteX2" fmla="*/ 332509 w 4047295"/>
              <a:gd name="connsiteY2" fmla="*/ 374134 h 4695356"/>
              <a:gd name="connsiteX3" fmla="*/ 548436 w 4047295"/>
              <a:gd name="connsiteY3" fmla="*/ 596962 h 4695356"/>
              <a:gd name="connsiteX4" fmla="*/ 651504 w 4047295"/>
              <a:gd name="connsiteY4" fmla="*/ 421086 h 4695356"/>
              <a:gd name="connsiteX5" fmla="*/ 686319 w 4047295"/>
              <a:gd name="connsiteY5" fmla="*/ 133605 h 4695356"/>
              <a:gd name="connsiteX6" fmla="*/ 955963 w 4047295"/>
              <a:gd name="connsiteY6" fmla="*/ 336420 h 4695356"/>
              <a:gd name="connsiteX7" fmla="*/ 950576 w 4047295"/>
              <a:gd name="connsiteY7" fmla="*/ 755134 h 4695356"/>
              <a:gd name="connsiteX8" fmla="*/ 808681 w 4047295"/>
              <a:gd name="connsiteY8" fmla="*/ 1497508 h 4695356"/>
              <a:gd name="connsiteX9" fmla="*/ 899277 w 4047295"/>
              <a:gd name="connsiteY9" fmla="*/ 2266157 h 4695356"/>
              <a:gd name="connsiteX10" fmla="*/ 907385 w 4047295"/>
              <a:gd name="connsiteY10" fmla="*/ 2920207 h 4695356"/>
              <a:gd name="connsiteX11" fmla="*/ 851597 w 4047295"/>
              <a:gd name="connsiteY11" fmla="*/ 3890302 h 4695356"/>
              <a:gd name="connsiteX12" fmla="*/ 943504 w 4047295"/>
              <a:gd name="connsiteY12" fmla="*/ 4695214 h 4695356"/>
              <a:gd name="connsiteX13" fmla="*/ 1020545 w 4047295"/>
              <a:gd name="connsiteY13" fmla="*/ 3961692 h 4695356"/>
              <a:gd name="connsiteX14" fmla="*/ 1468581 w 4047295"/>
              <a:gd name="connsiteY14" fmla="*/ 62 h 4695356"/>
              <a:gd name="connsiteX15" fmla="*/ 1482436 w 4047295"/>
              <a:gd name="connsiteY15" fmla="*/ 41625 h 4695356"/>
              <a:gd name="connsiteX16" fmla="*/ 1551709 w 4047295"/>
              <a:gd name="connsiteY16" fmla="*/ 27771 h 4695356"/>
              <a:gd name="connsiteX17" fmla="*/ 1634836 w 4047295"/>
              <a:gd name="connsiteY17" fmla="*/ 55480 h 4695356"/>
              <a:gd name="connsiteX18" fmla="*/ 1731818 w 4047295"/>
              <a:gd name="connsiteY18" fmla="*/ 83189 h 4695356"/>
              <a:gd name="connsiteX19" fmla="*/ 1759527 w 4047295"/>
              <a:gd name="connsiteY19" fmla="*/ 166316 h 4695356"/>
              <a:gd name="connsiteX20" fmla="*/ 1773381 w 4047295"/>
              <a:gd name="connsiteY20" fmla="*/ 207880 h 4695356"/>
              <a:gd name="connsiteX21" fmla="*/ 1814945 w 4047295"/>
              <a:gd name="connsiteY21" fmla="*/ 249444 h 4695356"/>
              <a:gd name="connsiteX22" fmla="*/ 1856509 w 4047295"/>
              <a:gd name="connsiteY22" fmla="*/ 374134 h 4695356"/>
              <a:gd name="connsiteX23" fmla="*/ 1870363 w 4047295"/>
              <a:gd name="connsiteY23" fmla="*/ 415698 h 4695356"/>
              <a:gd name="connsiteX24" fmla="*/ 1884218 w 4047295"/>
              <a:gd name="connsiteY24" fmla="*/ 803625 h 4695356"/>
              <a:gd name="connsiteX25" fmla="*/ 1898072 w 4047295"/>
              <a:gd name="connsiteY25" fmla="*/ 845189 h 4695356"/>
              <a:gd name="connsiteX26" fmla="*/ 1911927 w 4047295"/>
              <a:gd name="connsiteY26" fmla="*/ 900607 h 4695356"/>
              <a:gd name="connsiteX27" fmla="*/ 1939636 w 4047295"/>
              <a:gd name="connsiteY27" fmla="*/ 983734 h 4695356"/>
              <a:gd name="connsiteX28" fmla="*/ 1911927 w 4047295"/>
              <a:gd name="connsiteY28" fmla="*/ 1080716 h 4695356"/>
              <a:gd name="connsiteX29" fmla="*/ 1884218 w 4047295"/>
              <a:gd name="connsiteY29" fmla="*/ 1122280 h 4695356"/>
              <a:gd name="connsiteX30" fmla="*/ 1898072 w 4047295"/>
              <a:gd name="connsiteY30" fmla="*/ 2729407 h 4695356"/>
              <a:gd name="connsiteX31" fmla="*/ 1911927 w 4047295"/>
              <a:gd name="connsiteY31" fmla="*/ 2784825 h 4695356"/>
              <a:gd name="connsiteX32" fmla="*/ 1925781 w 4047295"/>
              <a:gd name="connsiteY32" fmla="*/ 3172753 h 4695356"/>
              <a:gd name="connsiteX33" fmla="*/ 1953490 w 4047295"/>
              <a:gd name="connsiteY33" fmla="*/ 3255880 h 4695356"/>
              <a:gd name="connsiteX34" fmla="*/ 1981200 w 4047295"/>
              <a:gd name="connsiteY34" fmla="*/ 3463698 h 4695356"/>
              <a:gd name="connsiteX35" fmla="*/ 2036618 w 4047295"/>
              <a:gd name="connsiteY35" fmla="*/ 3546825 h 4695356"/>
              <a:gd name="connsiteX36" fmla="*/ 2092036 w 4047295"/>
              <a:gd name="connsiteY36" fmla="*/ 3560680 h 4695356"/>
              <a:gd name="connsiteX37" fmla="*/ 2133600 w 4047295"/>
              <a:gd name="connsiteY37" fmla="*/ 3588389 h 4695356"/>
              <a:gd name="connsiteX38" fmla="*/ 2230581 w 4047295"/>
              <a:gd name="connsiteY38" fmla="*/ 3602244 h 4695356"/>
              <a:gd name="connsiteX39" fmla="*/ 2272145 w 4047295"/>
              <a:gd name="connsiteY39" fmla="*/ 3616098 h 4695356"/>
              <a:gd name="connsiteX40" fmla="*/ 2313709 w 4047295"/>
              <a:gd name="connsiteY40" fmla="*/ 3602244 h 4695356"/>
              <a:gd name="connsiteX41" fmla="*/ 2341418 w 4047295"/>
              <a:gd name="connsiteY41" fmla="*/ 3574534 h 4695356"/>
              <a:gd name="connsiteX42" fmla="*/ 2396836 w 4047295"/>
              <a:gd name="connsiteY42" fmla="*/ 3560680 h 4695356"/>
              <a:gd name="connsiteX43" fmla="*/ 2452254 w 4047295"/>
              <a:gd name="connsiteY43" fmla="*/ 3505262 h 4695356"/>
              <a:gd name="connsiteX44" fmla="*/ 2493818 w 4047295"/>
              <a:gd name="connsiteY44" fmla="*/ 3422134 h 4695356"/>
              <a:gd name="connsiteX45" fmla="*/ 2507672 w 4047295"/>
              <a:gd name="connsiteY45" fmla="*/ 3255880 h 4695356"/>
              <a:gd name="connsiteX46" fmla="*/ 2535381 w 4047295"/>
              <a:gd name="connsiteY46" fmla="*/ 3061916 h 4695356"/>
              <a:gd name="connsiteX47" fmla="*/ 2549236 w 4047295"/>
              <a:gd name="connsiteY47" fmla="*/ 3020353 h 4695356"/>
              <a:gd name="connsiteX48" fmla="*/ 2535381 w 4047295"/>
              <a:gd name="connsiteY48" fmla="*/ 2895662 h 4695356"/>
              <a:gd name="connsiteX49" fmla="*/ 2521527 w 4047295"/>
              <a:gd name="connsiteY49" fmla="*/ 2854098 h 4695356"/>
              <a:gd name="connsiteX50" fmla="*/ 2507672 w 4047295"/>
              <a:gd name="connsiteY50" fmla="*/ 2784825 h 4695356"/>
              <a:gd name="connsiteX51" fmla="*/ 2493818 w 4047295"/>
              <a:gd name="connsiteY51" fmla="*/ 2424607 h 4695356"/>
              <a:gd name="connsiteX52" fmla="*/ 2521527 w 4047295"/>
              <a:gd name="connsiteY52" fmla="*/ 2064389 h 4695356"/>
              <a:gd name="connsiteX53" fmla="*/ 2507672 w 4047295"/>
              <a:gd name="connsiteY53" fmla="*/ 1718025 h 4695356"/>
              <a:gd name="connsiteX54" fmla="*/ 2493818 w 4047295"/>
              <a:gd name="connsiteY54" fmla="*/ 1676462 h 4695356"/>
              <a:gd name="connsiteX55" fmla="*/ 2479963 w 4047295"/>
              <a:gd name="connsiteY55" fmla="*/ 1607189 h 4695356"/>
              <a:gd name="connsiteX56" fmla="*/ 2479963 w 4047295"/>
              <a:gd name="connsiteY56" fmla="*/ 1330098 h 4695356"/>
              <a:gd name="connsiteX57" fmla="*/ 2507672 w 4047295"/>
              <a:gd name="connsiteY57" fmla="*/ 706644 h 4695356"/>
              <a:gd name="connsiteX58" fmla="*/ 2521527 w 4047295"/>
              <a:gd name="connsiteY58" fmla="*/ 498825 h 4695356"/>
              <a:gd name="connsiteX59" fmla="*/ 2535381 w 4047295"/>
              <a:gd name="connsiteY59" fmla="*/ 443407 h 4695356"/>
              <a:gd name="connsiteX60" fmla="*/ 2549236 w 4047295"/>
              <a:gd name="connsiteY60" fmla="*/ 346425 h 4695356"/>
              <a:gd name="connsiteX61" fmla="*/ 2576945 w 4047295"/>
              <a:gd name="connsiteY61" fmla="*/ 304862 h 4695356"/>
              <a:gd name="connsiteX62" fmla="*/ 2618509 w 4047295"/>
              <a:gd name="connsiteY62" fmla="*/ 221734 h 4695356"/>
              <a:gd name="connsiteX63" fmla="*/ 2660072 w 4047295"/>
              <a:gd name="connsiteY63" fmla="*/ 194025 h 4695356"/>
              <a:gd name="connsiteX64" fmla="*/ 2687781 w 4047295"/>
              <a:gd name="connsiteY64" fmla="*/ 110898 h 4695356"/>
              <a:gd name="connsiteX65" fmla="*/ 2729345 w 4047295"/>
              <a:gd name="connsiteY65" fmla="*/ 83189 h 4695356"/>
              <a:gd name="connsiteX66" fmla="*/ 2909454 w 4047295"/>
              <a:gd name="connsiteY66" fmla="*/ 41625 h 4695356"/>
              <a:gd name="connsiteX67" fmla="*/ 2951018 w 4047295"/>
              <a:gd name="connsiteY67" fmla="*/ 27771 h 4695356"/>
              <a:gd name="connsiteX68" fmla="*/ 3034145 w 4047295"/>
              <a:gd name="connsiteY68" fmla="*/ 55480 h 4695356"/>
              <a:gd name="connsiteX69" fmla="*/ 3103418 w 4047295"/>
              <a:gd name="connsiteY69" fmla="*/ 41625 h 4695356"/>
              <a:gd name="connsiteX70" fmla="*/ 3269672 w 4047295"/>
              <a:gd name="connsiteY70" fmla="*/ 69334 h 4695356"/>
              <a:gd name="connsiteX71" fmla="*/ 3449781 w 4047295"/>
              <a:gd name="connsiteY71" fmla="*/ 110898 h 4695356"/>
              <a:gd name="connsiteX72" fmla="*/ 3491345 w 4047295"/>
              <a:gd name="connsiteY72" fmla="*/ 138607 h 4695356"/>
              <a:gd name="connsiteX73" fmla="*/ 3560618 w 4047295"/>
              <a:gd name="connsiteY73" fmla="*/ 221734 h 4695356"/>
              <a:gd name="connsiteX74" fmla="*/ 3657600 w 4047295"/>
              <a:gd name="connsiteY74" fmla="*/ 318716 h 4695356"/>
              <a:gd name="connsiteX75" fmla="*/ 3699163 w 4047295"/>
              <a:gd name="connsiteY75" fmla="*/ 346425 h 4695356"/>
              <a:gd name="connsiteX76" fmla="*/ 3740727 w 4047295"/>
              <a:gd name="connsiteY76" fmla="*/ 429553 h 4695356"/>
              <a:gd name="connsiteX77" fmla="*/ 3782290 w 4047295"/>
              <a:gd name="connsiteY77" fmla="*/ 457262 h 4695356"/>
              <a:gd name="connsiteX78" fmla="*/ 3810000 w 4047295"/>
              <a:gd name="connsiteY78" fmla="*/ 484971 h 4695356"/>
              <a:gd name="connsiteX79" fmla="*/ 3823854 w 4047295"/>
              <a:gd name="connsiteY79" fmla="*/ 540389 h 4695356"/>
              <a:gd name="connsiteX80" fmla="*/ 3865418 w 4047295"/>
              <a:gd name="connsiteY80" fmla="*/ 623516 h 4695356"/>
              <a:gd name="connsiteX81" fmla="*/ 3906981 w 4047295"/>
              <a:gd name="connsiteY81" fmla="*/ 651225 h 4695356"/>
              <a:gd name="connsiteX82" fmla="*/ 3920836 w 4047295"/>
              <a:gd name="connsiteY82" fmla="*/ 692789 h 4695356"/>
              <a:gd name="connsiteX83" fmla="*/ 3962400 w 4047295"/>
              <a:gd name="connsiteY83" fmla="*/ 775916 h 4695356"/>
              <a:gd name="connsiteX84" fmla="*/ 3976254 w 4047295"/>
              <a:gd name="connsiteY84" fmla="*/ 886753 h 4695356"/>
              <a:gd name="connsiteX85" fmla="*/ 3990109 w 4047295"/>
              <a:gd name="connsiteY85" fmla="*/ 928316 h 4695356"/>
              <a:gd name="connsiteX86" fmla="*/ 4017818 w 4047295"/>
              <a:gd name="connsiteY86" fmla="*/ 1288534 h 4695356"/>
              <a:gd name="connsiteX87" fmla="*/ 4031672 w 4047295"/>
              <a:gd name="connsiteY87" fmla="*/ 1371662 h 4695356"/>
              <a:gd name="connsiteX88" fmla="*/ 4045527 w 4047295"/>
              <a:gd name="connsiteY88" fmla="*/ 1427080 h 4695356"/>
              <a:gd name="connsiteX89" fmla="*/ 4045527 w 4047295"/>
              <a:gd name="connsiteY89" fmla="*/ 1773444 h 4695356"/>
              <a:gd name="connsiteX0" fmla="*/ 0 w 4047295"/>
              <a:gd name="connsiteY0" fmla="*/ 277090 h 4695403"/>
              <a:gd name="connsiteX1" fmla="*/ 180109 w 4047295"/>
              <a:gd name="connsiteY1" fmla="*/ 290944 h 4695403"/>
              <a:gd name="connsiteX2" fmla="*/ 332509 w 4047295"/>
              <a:gd name="connsiteY2" fmla="*/ 374071 h 4695403"/>
              <a:gd name="connsiteX3" fmla="*/ 548436 w 4047295"/>
              <a:gd name="connsiteY3" fmla="*/ 596899 h 4695403"/>
              <a:gd name="connsiteX4" fmla="*/ 651504 w 4047295"/>
              <a:gd name="connsiteY4" fmla="*/ 421023 h 4695403"/>
              <a:gd name="connsiteX5" fmla="*/ 686319 w 4047295"/>
              <a:gd name="connsiteY5" fmla="*/ 133542 h 4695403"/>
              <a:gd name="connsiteX6" fmla="*/ 955963 w 4047295"/>
              <a:gd name="connsiteY6" fmla="*/ 336357 h 4695403"/>
              <a:gd name="connsiteX7" fmla="*/ 950576 w 4047295"/>
              <a:gd name="connsiteY7" fmla="*/ 755071 h 4695403"/>
              <a:gd name="connsiteX8" fmla="*/ 808681 w 4047295"/>
              <a:gd name="connsiteY8" fmla="*/ 1497445 h 4695403"/>
              <a:gd name="connsiteX9" fmla="*/ 899277 w 4047295"/>
              <a:gd name="connsiteY9" fmla="*/ 2266094 h 4695403"/>
              <a:gd name="connsiteX10" fmla="*/ 907385 w 4047295"/>
              <a:gd name="connsiteY10" fmla="*/ 2920144 h 4695403"/>
              <a:gd name="connsiteX11" fmla="*/ 851597 w 4047295"/>
              <a:gd name="connsiteY11" fmla="*/ 3890239 h 4695403"/>
              <a:gd name="connsiteX12" fmla="*/ 943504 w 4047295"/>
              <a:gd name="connsiteY12" fmla="*/ 4695151 h 4695403"/>
              <a:gd name="connsiteX13" fmla="*/ 1020545 w 4047295"/>
              <a:gd name="connsiteY13" fmla="*/ 3961629 h 4695403"/>
              <a:gd name="connsiteX14" fmla="*/ 1060099 w 4047295"/>
              <a:gd name="connsiteY14" fmla="*/ 2727528 h 4695403"/>
              <a:gd name="connsiteX15" fmla="*/ 1468581 w 4047295"/>
              <a:gd name="connsiteY15" fmla="*/ -1 h 4695403"/>
              <a:gd name="connsiteX16" fmla="*/ 1482436 w 4047295"/>
              <a:gd name="connsiteY16" fmla="*/ 41562 h 4695403"/>
              <a:gd name="connsiteX17" fmla="*/ 1551709 w 4047295"/>
              <a:gd name="connsiteY17" fmla="*/ 27708 h 4695403"/>
              <a:gd name="connsiteX18" fmla="*/ 1634836 w 4047295"/>
              <a:gd name="connsiteY18" fmla="*/ 55417 h 4695403"/>
              <a:gd name="connsiteX19" fmla="*/ 1731818 w 4047295"/>
              <a:gd name="connsiteY19" fmla="*/ 83126 h 4695403"/>
              <a:gd name="connsiteX20" fmla="*/ 1759527 w 4047295"/>
              <a:gd name="connsiteY20" fmla="*/ 166253 h 4695403"/>
              <a:gd name="connsiteX21" fmla="*/ 1773381 w 4047295"/>
              <a:gd name="connsiteY21" fmla="*/ 207817 h 4695403"/>
              <a:gd name="connsiteX22" fmla="*/ 1814945 w 4047295"/>
              <a:gd name="connsiteY22" fmla="*/ 249381 h 4695403"/>
              <a:gd name="connsiteX23" fmla="*/ 1856509 w 4047295"/>
              <a:gd name="connsiteY23" fmla="*/ 374071 h 4695403"/>
              <a:gd name="connsiteX24" fmla="*/ 1870363 w 4047295"/>
              <a:gd name="connsiteY24" fmla="*/ 415635 h 4695403"/>
              <a:gd name="connsiteX25" fmla="*/ 1884218 w 4047295"/>
              <a:gd name="connsiteY25" fmla="*/ 803562 h 4695403"/>
              <a:gd name="connsiteX26" fmla="*/ 1898072 w 4047295"/>
              <a:gd name="connsiteY26" fmla="*/ 845126 h 4695403"/>
              <a:gd name="connsiteX27" fmla="*/ 1911927 w 4047295"/>
              <a:gd name="connsiteY27" fmla="*/ 900544 h 4695403"/>
              <a:gd name="connsiteX28" fmla="*/ 1939636 w 4047295"/>
              <a:gd name="connsiteY28" fmla="*/ 983671 h 4695403"/>
              <a:gd name="connsiteX29" fmla="*/ 1911927 w 4047295"/>
              <a:gd name="connsiteY29" fmla="*/ 1080653 h 4695403"/>
              <a:gd name="connsiteX30" fmla="*/ 1884218 w 4047295"/>
              <a:gd name="connsiteY30" fmla="*/ 1122217 h 4695403"/>
              <a:gd name="connsiteX31" fmla="*/ 1898072 w 4047295"/>
              <a:gd name="connsiteY31" fmla="*/ 2729344 h 4695403"/>
              <a:gd name="connsiteX32" fmla="*/ 1911927 w 4047295"/>
              <a:gd name="connsiteY32" fmla="*/ 2784762 h 4695403"/>
              <a:gd name="connsiteX33" fmla="*/ 1925781 w 4047295"/>
              <a:gd name="connsiteY33" fmla="*/ 3172690 h 4695403"/>
              <a:gd name="connsiteX34" fmla="*/ 1953490 w 4047295"/>
              <a:gd name="connsiteY34" fmla="*/ 3255817 h 4695403"/>
              <a:gd name="connsiteX35" fmla="*/ 1981200 w 4047295"/>
              <a:gd name="connsiteY35" fmla="*/ 3463635 h 4695403"/>
              <a:gd name="connsiteX36" fmla="*/ 2036618 w 4047295"/>
              <a:gd name="connsiteY36" fmla="*/ 3546762 h 4695403"/>
              <a:gd name="connsiteX37" fmla="*/ 2092036 w 4047295"/>
              <a:gd name="connsiteY37" fmla="*/ 3560617 h 4695403"/>
              <a:gd name="connsiteX38" fmla="*/ 2133600 w 4047295"/>
              <a:gd name="connsiteY38" fmla="*/ 3588326 h 4695403"/>
              <a:gd name="connsiteX39" fmla="*/ 2230581 w 4047295"/>
              <a:gd name="connsiteY39" fmla="*/ 3602181 h 4695403"/>
              <a:gd name="connsiteX40" fmla="*/ 2272145 w 4047295"/>
              <a:gd name="connsiteY40" fmla="*/ 3616035 h 4695403"/>
              <a:gd name="connsiteX41" fmla="*/ 2313709 w 4047295"/>
              <a:gd name="connsiteY41" fmla="*/ 3602181 h 4695403"/>
              <a:gd name="connsiteX42" fmla="*/ 2341418 w 4047295"/>
              <a:gd name="connsiteY42" fmla="*/ 3574471 h 4695403"/>
              <a:gd name="connsiteX43" fmla="*/ 2396836 w 4047295"/>
              <a:gd name="connsiteY43" fmla="*/ 3560617 h 4695403"/>
              <a:gd name="connsiteX44" fmla="*/ 2452254 w 4047295"/>
              <a:gd name="connsiteY44" fmla="*/ 3505199 h 4695403"/>
              <a:gd name="connsiteX45" fmla="*/ 2493818 w 4047295"/>
              <a:gd name="connsiteY45" fmla="*/ 3422071 h 4695403"/>
              <a:gd name="connsiteX46" fmla="*/ 2507672 w 4047295"/>
              <a:gd name="connsiteY46" fmla="*/ 3255817 h 4695403"/>
              <a:gd name="connsiteX47" fmla="*/ 2535381 w 4047295"/>
              <a:gd name="connsiteY47" fmla="*/ 3061853 h 4695403"/>
              <a:gd name="connsiteX48" fmla="*/ 2549236 w 4047295"/>
              <a:gd name="connsiteY48" fmla="*/ 3020290 h 4695403"/>
              <a:gd name="connsiteX49" fmla="*/ 2535381 w 4047295"/>
              <a:gd name="connsiteY49" fmla="*/ 2895599 h 4695403"/>
              <a:gd name="connsiteX50" fmla="*/ 2521527 w 4047295"/>
              <a:gd name="connsiteY50" fmla="*/ 2854035 h 4695403"/>
              <a:gd name="connsiteX51" fmla="*/ 2507672 w 4047295"/>
              <a:gd name="connsiteY51" fmla="*/ 2784762 h 4695403"/>
              <a:gd name="connsiteX52" fmla="*/ 2493818 w 4047295"/>
              <a:gd name="connsiteY52" fmla="*/ 2424544 h 4695403"/>
              <a:gd name="connsiteX53" fmla="*/ 2521527 w 4047295"/>
              <a:gd name="connsiteY53" fmla="*/ 2064326 h 4695403"/>
              <a:gd name="connsiteX54" fmla="*/ 2507672 w 4047295"/>
              <a:gd name="connsiteY54" fmla="*/ 1717962 h 4695403"/>
              <a:gd name="connsiteX55" fmla="*/ 2493818 w 4047295"/>
              <a:gd name="connsiteY55" fmla="*/ 1676399 h 4695403"/>
              <a:gd name="connsiteX56" fmla="*/ 2479963 w 4047295"/>
              <a:gd name="connsiteY56" fmla="*/ 1607126 h 4695403"/>
              <a:gd name="connsiteX57" fmla="*/ 2479963 w 4047295"/>
              <a:gd name="connsiteY57" fmla="*/ 1330035 h 4695403"/>
              <a:gd name="connsiteX58" fmla="*/ 2507672 w 4047295"/>
              <a:gd name="connsiteY58" fmla="*/ 706581 h 4695403"/>
              <a:gd name="connsiteX59" fmla="*/ 2521527 w 4047295"/>
              <a:gd name="connsiteY59" fmla="*/ 498762 h 4695403"/>
              <a:gd name="connsiteX60" fmla="*/ 2535381 w 4047295"/>
              <a:gd name="connsiteY60" fmla="*/ 443344 h 4695403"/>
              <a:gd name="connsiteX61" fmla="*/ 2549236 w 4047295"/>
              <a:gd name="connsiteY61" fmla="*/ 346362 h 4695403"/>
              <a:gd name="connsiteX62" fmla="*/ 2576945 w 4047295"/>
              <a:gd name="connsiteY62" fmla="*/ 304799 h 4695403"/>
              <a:gd name="connsiteX63" fmla="*/ 2618509 w 4047295"/>
              <a:gd name="connsiteY63" fmla="*/ 221671 h 4695403"/>
              <a:gd name="connsiteX64" fmla="*/ 2660072 w 4047295"/>
              <a:gd name="connsiteY64" fmla="*/ 193962 h 4695403"/>
              <a:gd name="connsiteX65" fmla="*/ 2687781 w 4047295"/>
              <a:gd name="connsiteY65" fmla="*/ 110835 h 4695403"/>
              <a:gd name="connsiteX66" fmla="*/ 2729345 w 4047295"/>
              <a:gd name="connsiteY66" fmla="*/ 83126 h 4695403"/>
              <a:gd name="connsiteX67" fmla="*/ 2909454 w 4047295"/>
              <a:gd name="connsiteY67" fmla="*/ 41562 h 4695403"/>
              <a:gd name="connsiteX68" fmla="*/ 2951018 w 4047295"/>
              <a:gd name="connsiteY68" fmla="*/ 27708 h 4695403"/>
              <a:gd name="connsiteX69" fmla="*/ 3034145 w 4047295"/>
              <a:gd name="connsiteY69" fmla="*/ 55417 h 4695403"/>
              <a:gd name="connsiteX70" fmla="*/ 3103418 w 4047295"/>
              <a:gd name="connsiteY70" fmla="*/ 41562 h 4695403"/>
              <a:gd name="connsiteX71" fmla="*/ 3269672 w 4047295"/>
              <a:gd name="connsiteY71" fmla="*/ 69271 h 4695403"/>
              <a:gd name="connsiteX72" fmla="*/ 3449781 w 4047295"/>
              <a:gd name="connsiteY72" fmla="*/ 110835 h 4695403"/>
              <a:gd name="connsiteX73" fmla="*/ 3491345 w 4047295"/>
              <a:gd name="connsiteY73" fmla="*/ 138544 h 4695403"/>
              <a:gd name="connsiteX74" fmla="*/ 3560618 w 4047295"/>
              <a:gd name="connsiteY74" fmla="*/ 221671 h 4695403"/>
              <a:gd name="connsiteX75" fmla="*/ 3657600 w 4047295"/>
              <a:gd name="connsiteY75" fmla="*/ 318653 h 4695403"/>
              <a:gd name="connsiteX76" fmla="*/ 3699163 w 4047295"/>
              <a:gd name="connsiteY76" fmla="*/ 346362 h 4695403"/>
              <a:gd name="connsiteX77" fmla="*/ 3740727 w 4047295"/>
              <a:gd name="connsiteY77" fmla="*/ 429490 h 4695403"/>
              <a:gd name="connsiteX78" fmla="*/ 3782290 w 4047295"/>
              <a:gd name="connsiteY78" fmla="*/ 457199 h 4695403"/>
              <a:gd name="connsiteX79" fmla="*/ 3810000 w 4047295"/>
              <a:gd name="connsiteY79" fmla="*/ 484908 h 4695403"/>
              <a:gd name="connsiteX80" fmla="*/ 3823854 w 4047295"/>
              <a:gd name="connsiteY80" fmla="*/ 540326 h 4695403"/>
              <a:gd name="connsiteX81" fmla="*/ 3865418 w 4047295"/>
              <a:gd name="connsiteY81" fmla="*/ 623453 h 4695403"/>
              <a:gd name="connsiteX82" fmla="*/ 3906981 w 4047295"/>
              <a:gd name="connsiteY82" fmla="*/ 651162 h 4695403"/>
              <a:gd name="connsiteX83" fmla="*/ 3920836 w 4047295"/>
              <a:gd name="connsiteY83" fmla="*/ 692726 h 4695403"/>
              <a:gd name="connsiteX84" fmla="*/ 3962400 w 4047295"/>
              <a:gd name="connsiteY84" fmla="*/ 775853 h 4695403"/>
              <a:gd name="connsiteX85" fmla="*/ 3976254 w 4047295"/>
              <a:gd name="connsiteY85" fmla="*/ 886690 h 4695403"/>
              <a:gd name="connsiteX86" fmla="*/ 3990109 w 4047295"/>
              <a:gd name="connsiteY86" fmla="*/ 928253 h 4695403"/>
              <a:gd name="connsiteX87" fmla="*/ 4017818 w 4047295"/>
              <a:gd name="connsiteY87" fmla="*/ 1288471 h 4695403"/>
              <a:gd name="connsiteX88" fmla="*/ 4031672 w 4047295"/>
              <a:gd name="connsiteY88" fmla="*/ 1371599 h 4695403"/>
              <a:gd name="connsiteX89" fmla="*/ 4045527 w 4047295"/>
              <a:gd name="connsiteY89" fmla="*/ 1427017 h 4695403"/>
              <a:gd name="connsiteX90" fmla="*/ 4045527 w 4047295"/>
              <a:gd name="connsiteY90" fmla="*/ 1773381 h 4695403"/>
              <a:gd name="connsiteX0" fmla="*/ 0 w 4047295"/>
              <a:gd name="connsiteY0" fmla="*/ 277091 h 4695403"/>
              <a:gd name="connsiteX1" fmla="*/ 180109 w 4047295"/>
              <a:gd name="connsiteY1" fmla="*/ 290945 h 4695403"/>
              <a:gd name="connsiteX2" fmla="*/ 332509 w 4047295"/>
              <a:gd name="connsiteY2" fmla="*/ 374072 h 4695403"/>
              <a:gd name="connsiteX3" fmla="*/ 548436 w 4047295"/>
              <a:gd name="connsiteY3" fmla="*/ 596900 h 4695403"/>
              <a:gd name="connsiteX4" fmla="*/ 651504 w 4047295"/>
              <a:gd name="connsiteY4" fmla="*/ 421024 h 4695403"/>
              <a:gd name="connsiteX5" fmla="*/ 686319 w 4047295"/>
              <a:gd name="connsiteY5" fmla="*/ 133543 h 4695403"/>
              <a:gd name="connsiteX6" fmla="*/ 955963 w 4047295"/>
              <a:gd name="connsiteY6" fmla="*/ 336358 h 4695403"/>
              <a:gd name="connsiteX7" fmla="*/ 950576 w 4047295"/>
              <a:gd name="connsiteY7" fmla="*/ 755072 h 4695403"/>
              <a:gd name="connsiteX8" fmla="*/ 808681 w 4047295"/>
              <a:gd name="connsiteY8" fmla="*/ 1497446 h 4695403"/>
              <a:gd name="connsiteX9" fmla="*/ 899277 w 4047295"/>
              <a:gd name="connsiteY9" fmla="*/ 2266095 h 4695403"/>
              <a:gd name="connsiteX10" fmla="*/ 907385 w 4047295"/>
              <a:gd name="connsiteY10" fmla="*/ 2920145 h 4695403"/>
              <a:gd name="connsiteX11" fmla="*/ 851597 w 4047295"/>
              <a:gd name="connsiteY11" fmla="*/ 3890240 h 4695403"/>
              <a:gd name="connsiteX12" fmla="*/ 943504 w 4047295"/>
              <a:gd name="connsiteY12" fmla="*/ 4695152 h 4695403"/>
              <a:gd name="connsiteX13" fmla="*/ 1020545 w 4047295"/>
              <a:gd name="connsiteY13" fmla="*/ 3961630 h 4695403"/>
              <a:gd name="connsiteX14" fmla="*/ 1060099 w 4047295"/>
              <a:gd name="connsiteY14" fmla="*/ 2727529 h 4695403"/>
              <a:gd name="connsiteX15" fmla="*/ 1314171 w 4047295"/>
              <a:gd name="connsiteY15" fmla="*/ 2075594 h 4695403"/>
              <a:gd name="connsiteX16" fmla="*/ 1468581 w 4047295"/>
              <a:gd name="connsiteY16" fmla="*/ 0 h 4695403"/>
              <a:gd name="connsiteX17" fmla="*/ 1482436 w 4047295"/>
              <a:gd name="connsiteY17" fmla="*/ 41563 h 4695403"/>
              <a:gd name="connsiteX18" fmla="*/ 1551709 w 4047295"/>
              <a:gd name="connsiteY18" fmla="*/ 27709 h 4695403"/>
              <a:gd name="connsiteX19" fmla="*/ 1634836 w 4047295"/>
              <a:gd name="connsiteY19" fmla="*/ 55418 h 4695403"/>
              <a:gd name="connsiteX20" fmla="*/ 1731818 w 4047295"/>
              <a:gd name="connsiteY20" fmla="*/ 83127 h 4695403"/>
              <a:gd name="connsiteX21" fmla="*/ 1759527 w 4047295"/>
              <a:gd name="connsiteY21" fmla="*/ 166254 h 4695403"/>
              <a:gd name="connsiteX22" fmla="*/ 1773381 w 4047295"/>
              <a:gd name="connsiteY22" fmla="*/ 207818 h 4695403"/>
              <a:gd name="connsiteX23" fmla="*/ 1814945 w 4047295"/>
              <a:gd name="connsiteY23" fmla="*/ 249382 h 4695403"/>
              <a:gd name="connsiteX24" fmla="*/ 1856509 w 4047295"/>
              <a:gd name="connsiteY24" fmla="*/ 374072 h 4695403"/>
              <a:gd name="connsiteX25" fmla="*/ 1870363 w 4047295"/>
              <a:gd name="connsiteY25" fmla="*/ 415636 h 4695403"/>
              <a:gd name="connsiteX26" fmla="*/ 1884218 w 4047295"/>
              <a:gd name="connsiteY26" fmla="*/ 803563 h 4695403"/>
              <a:gd name="connsiteX27" fmla="*/ 1898072 w 4047295"/>
              <a:gd name="connsiteY27" fmla="*/ 845127 h 4695403"/>
              <a:gd name="connsiteX28" fmla="*/ 1911927 w 4047295"/>
              <a:gd name="connsiteY28" fmla="*/ 900545 h 4695403"/>
              <a:gd name="connsiteX29" fmla="*/ 1939636 w 4047295"/>
              <a:gd name="connsiteY29" fmla="*/ 983672 h 4695403"/>
              <a:gd name="connsiteX30" fmla="*/ 1911927 w 4047295"/>
              <a:gd name="connsiteY30" fmla="*/ 1080654 h 4695403"/>
              <a:gd name="connsiteX31" fmla="*/ 1884218 w 4047295"/>
              <a:gd name="connsiteY31" fmla="*/ 1122218 h 4695403"/>
              <a:gd name="connsiteX32" fmla="*/ 1898072 w 4047295"/>
              <a:gd name="connsiteY32" fmla="*/ 2729345 h 4695403"/>
              <a:gd name="connsiteX33" fmla="*/ 1911927 w 4047295"/>
              <a:gd name="connsiteY33" fmla="*/ 2784763 h 4695403"/>
              <a:gd name="connsiteX34" fmla="*/ 1925781 w 4047295"/>
              <a:gd name="connsiteY34" fmla="*/ 3172691 h 4695403"/>
              <a:gd name="connsiteX35" fmla="*/ 1953490 w 4047295"/>
              <a:gd name="connsiteY35" fmla="*/ 3255818 h 4695403"/>
              <a:gd name="connsiteX36" fmla="*/ 1981200 w 4047295"/>
              <a:gd name="connsiteY36" fmla="*/ 3463636 h 4695403"/>
              <a:gd name="connsiteX37" fmla="*/ 2036618 w 4047295"/>
              <a:gd name="connsiteY37" fmla="*/ 3546763 h 4695403"/>
              <a:gd name="connsiteX38" fmla="*/ 2092036 w 4047295"/>
              <a:gd name="connsiteY38" fmla="*/ 3560618 h 4695403"/>
              <a:gd name="connsiteX39" fmla="*/ 2133600 w 4047295"/>
              <a:gd name="connsiteY39" fmla="*/ 3588327 h 4695403"/>
              <a:gd name="connsiteX40" fmla="*/ 2230581 w 4047295"/>
              <a:gd name="connsiteY40" fmla="*/ 3602182 h 4695403"/>
              <a:gd name="connsiteX41" fmla="*/ 2272145 w 4047295"/>
              <a:gd name="connsiteY41" fmla="*/ 3616036 h 4695403"/>
              <a:gd name="connsiteX42" fmla="*/ 2313709 w 4047295"/>
              <a:gd name="connsiteY42" fmla="*/ 3602182 h 4695403"/>
              <a:gd name="connsiteX43" fmla="*/ 2341418 w 4047295"/>
              <a:gd name="connsiteY43" fmla="*/ 3574472 h 4695403"/>
              <a:gd name="connsiteX44" fmla="*/ 2396836 w 4047295"/>
              <a:gd name="connsiteY44" fmla="*/ 3560618 h 4695403"/>
              <a:gd name="connsiteX45" fmla="*/ 2452254 w 4047295"/>
              <a:gd name="connsiteY45" fmla="*/ 3505200 h 4695403"/>
              <a:gd name="connsiteX46" fmla="*/ 2493818 w 4047295"/>
              <a:gd name="connsiteY46" fmla="*/ 3422072 h 4695403"/>
              <a:gd name="connsiteX47" fmla="*/ 2507672 w 4047295"/>
              <a:gd name="connsiteY47" fmla="*/ 3255818 h 4695403"/>
              <a:gd name="connsiteX48" fmla="*/ 2535381 w 4047295"/>
              <a:gd name="connsiteY48" fmla="*/ 3061854 h 4695403"/>
              <a:gd name="connsiteX49" fmla="*/ 2549236 w 4047295"/>
              <a:gd name="connsiteY49" fmla="*/ 3020291 h 4695403"/>
              <a:gd name="connsiteX50" fmla="*/ 2535381 w 4047295"/>
              <a:gd name="connsiteY50" fmla="*/ 2895600 h 4695403"/>
              <a:gd name="connsiteX51" fmla="*/ 2521527 w 4047295"/>
              <a:gd name="connsiteY51" fmla="*/ 2854036 h 4695403"/>
              <a:gd name="connsiteX52" fmla="*/ 2507672 w 4047295"/>
              <a:gd name="connsiteY52" fmla="*/ 2784763 h 4695403"/>
              <a:gd name="connsiteX53" fmla="*/ 2493818 w 4047295"/>
              <a:gd name="connsiteY53" fmla="*/ 2424545 h 4695403"/>
              <a:gd name="connsiteX54" fmla="*/ 2521527 w 4047295"/>
              <a:gd name="connsiteY54" fmla="*/ 2064327 h 4695403"/>
              <a:gd name="connsiteX55" fmla="*/ 2507672 w 4047295"/>
              <a:gd name="connsiteY55" fmla="*/ 1717963 h 4695403"/>
              <a:gd name="connsiteX56" fmla="*/ 2493818 w 4047295"/>
              <a:gd name="connsiteY56" fmla="*/ 1676400 h 4695403"/>
              <a:gd name="connsiteX57" fmla="*/ 2479963 w 4047295"/>
              <a:gd name="connsiteY57" fmla="*/ 1607127 h 4695403"/>
              <a:gd name="connsiteX58" fmla="*/ 2479963 w 4047295"/>
              <a:gd name="connsiteY58" fmla="*/ 1330036 h 4695403"/>
              <a:gd name="connsiteX59" fmla="*/ 2507672 w 4047295"/>
              <a:gd name="connsiteY59" fmla="*/ 706582 h 4695403"/>
              <a:gd name="connsiteX60" fmla="*/ 2521527 w 4047295"/>
              <a:gd name="connsiteY60" fmla="*/ 498763 h 4695403"/>
              <a:gd name="connsiteX61" fmla="*/ 2535381 w 4047295"/>
              <a:gd name="connsiteY61" fmla="*/ 443345 h 4695403"/>
              <a:gd name="connsiteX62" fmla="*/ 2549236 w 4047295"/>
              <a:gd name="connsiteY62" fmla="*/ 346363 h 4695403"/>
              <a:gd name="connsiteX63" fmla="*/ 2576945 w 4047295"/>
              <a:gd name="connsiteY63" fmla="*/ 304800 h 4695403"/>
              <a:gd name="connsiteX64" fmla="*/ 2618509 w 4047295"/>
              <a:gd name="connsiteY64" fmla="*/ 221672 h 4695403"/>
              <a:gd name="connsiteX65" fmla="*/ 2660072 w 4047295"/>
              <a:gd name="connsiteY65" fmla="*/ 193963 h 4695403"/>
              <a:gd name="connsiteX66" fmla="*/ 2687781 w 4047295"/>
              <a:gd name="connsiteY66" fmla="*/ 110836 h 4695403"/>
              <a:gd name="connsiteX67" fmla="*/ 2729345 w 4047295"/>
              <a:gd name="connsiteY67" fmla="*/ 83127 h 4695403"/>
              <a:gd name="connsiteX68" fmla="*/ 2909454 w 4047295"/>
              <a:gd name="connsiteY68" fmla="*/ 41563 h 4695403"/>
              <a:gd name="connsiteX69" fmla="*/ 2951018 w 4047295"/>
              <a:gd name="connsiteY69" fmla="*/ 27709 h 4695403"/>
              <a:gd name="connsiteX70" fmla="*/ 3034145 w 4047295"/>
              <a:gd name="connsiteY70" fmla="*/ 55418 h 4695403"/>
              <a:gd name="connsiteX71" fmla="*/ 3103418 w 4047295"/>
              <a:gd name="connsiteY71" fmla="*/ 41563 h 4695403"/>
              <a:gd name="connsiteX72" fmla="*/ 3269672 w 4047295"/>
              <a:gd name="connsiteY72" fmla="*/ 69272 h 4695403"/>
              <a:gd name="connsiteX73" fmla="*/ 3449781 w 4047295"/>
              <a:gd name="connsiteY73" fmla="*/ 110836 h 4695403"/>
              <a:gd name="connsiteX74" fmla="*/ 3491345 w 4047295"/>
              <a:gd name="connsiteY74" fmla="*/ 138545 h 4695403"/>
              <a:gd name="connsiteX75" fmla="*/ 3560618 w 4047295"/>
              <a:gd name="connsiteY75" fmla="*/ 221672 h 4695403"/>
              <a:gd name="connsiteX76" fmla="*/ 3657600 w 4047295"/>
              <a:gd name="connsiteY76" fmla="*/ 318654 h 4695403"/>
              <a:gd name="connsiteX77" fmla="*/ 3699163 w 4047295"/>
              <a:gd name="connsiteY77" fmla="*/ 346363 h 4695403"/>
              <a:gd name="connsiteX78" fmla="*/ 3740727 w 4047295"/>
              <a:gd name="connsiteY78" fmla="*/ 429491 h 4695403"/>
              <a:gd name="connsiteX79" fmla="*/ 3782290 w 4047295"/>
              <a:gd name="connsiteY79" fmla="*/ 457200 h 4695403"/>
              <a:gd name="connsiteX80" fmla="*/ 3810000 w 4047295"/>
              <a:gd name="connsiteY80" fmla="*/ 484909 h 4695403"/>
              <a:gd name="connsiteX81" fmla="*/ 3823854 w 4047295"/>
              <a:gd name="connsiteY81" fmla="*/ 540327 h 4695403"/>
              <a:gd name="connsiteX82" fmla="*/ 3865418 w 4047295"/>
              <a:gd name="connsiteY82" fmla="*/ 623454 h 4695403"/>
              <a:gd name="connsiteX83" fmla="*/ 3906981 w 4047295"/>
              <a:gd name="connsiteY83" fmla="*/ 651163 h 4695403"/>
              <a:gd name="connsiteX84" fmla="*/ 3920836 w 4047295"/>
              <a:gd name="connsiteY84" fmla="*/ 692727 h 4695403"/>
              <a:gd name="connsiteX85" fmla="*/ 3962400 w 4047295"/>
              <a:gd name="connsiteY85" fmla="*/ 775854 h 4695403"/>
              <a:gd name="connsiteX86" fmla="*/ 3976254 w 4047295"/>
              <a:gd name="connsiteY86" fmla="*/ 886691 h 4695403"/>
              <a:gd name="connsiteX87" fmla="*/ 3990109 w 4047295"/>
              <a:gd name="connsiteY87" fmla="*/ 928254 h 4695403"/>
              <a:gd name="connsiteX88" fmla="*/ 4017818 w 4047295"/>
              <a:gd name="connsiteY88" fmla="*/ 1288472 h 4695403"/>
              <a:gd name="connsiteX89" fmla="*/ 4031672 w 4047295"/>
              <a:gd name="connsiteY89" fmla="*/ 1371600 h 4695403"/>
              <a:gd name="connsiteX90" fmla="*/ 4045527 w 4047295"/>
              <a:gd name="connsiteY90" fmla="*/ 1427018 h 4695403"/>
              <a:gd name="connsiteX91" fmla="*/ 4045527 w 4047295"/>
              <a:gd name="connsiteY91" fmla="*/ 1773382 h 4695403"/>
              <a:gd name="connsiteX0" fmla="*/ 0 w 4047295"/>
              <a:gd name="connsiteY0" fmla="*/ 277091 h 4695403"/>
              <a:gd name="connsiteX1" fmla="*/ 180109 w 4047295"/>
              <a:gd name="connsiteY1" fmla="*/ 290945 h 4695403"/>
              <a:gd name="connsiteX2" fmla="*/ 332509 w 4047295"/>
              <a:gd name="connsiteY2" fmla="*/ 374072 h 4695403"/>
              <a:gd name="connsiteX3" fmla="*/ 548436 w 4047295"/>
              <a:gd name="connsiteY3" fmla="*/ 596900 h 4695403"/>
              <a:gd name="connsiteX4" fmla="*/ 651504 w 4047295"/>
              <a:gd name="connsiteY4" fmla="*/ 421024 h 4695403"/>
              <a:gd name="connsiteX5" fmla="*/ 686319 w 4047295"/>
              <a:gd name="connsiteY5" fmla="*/ 133543 h 4695403"/>
              <a:gd name="connsiteX6" fmla="*/ 955963 w 4047295"/>
              <a:gd name="connsiteY6" fmla="*/ 336358 h 4695403"/>
              <a:gd name="connsiteX7" fmla="*/ 950576 w 4047295"/>
              <a:gd name="connsiteY7" fmla="*/ 755072 h 4695403"/>
              <a:gd name="connsiteX8" fmla="*/ 808681 w 4047295"/>
              <a:gd name="connsiteY8" fmla="*/ 1497446 h 4695403"/>
              <a:gd name="connsiteX9" fmla="*/ 899277 w 4047295"/>
              <a:gd name="connsiteY9" fmla="*/ 2266095 h 4695403"/>
              <a:gd name="connsiteX10" fmla="*/ 907385 w 4047295"/>
              <a:gd name="connsiteY10" fmla="*/ 2920145 h 4695403"/>
              <a:gd name="connsiteX11" fmla="*/ 851597 w 4047295"/>
              <a:gd name="connsiteY11" fmla="*/ 3890240 h 4695403"/>
              <a:gd name="connsiteX12" fmla="*/ 943504 w 4047295"/>
              <a:gd name="connsiteY12" fmla="*/ 4695152 h 4695403"/>
              <a:gd name="connsiteX13" fmla="*/ 1020545 w 4047295"/>
              <a:gd name="connsiteY13" fmla="*/ 3961630 h 4695403"/>
              <a:gd name="connsiteX14" fmla="*/ 1060099 w 4047295"/>
              <a:gd name="connsiteY14" fmla="*/ 2727529 h 4695403"/>
              <a:gd name="connsiteX15" fmla="*/ 1314171 w 4047295"/>
              <a:gd name="connsiteY15" fmla="*/ 2075594 h 4695403"/>
              <a:gd name="connsiteX16" fmla="*/ 1103345 w 4047295"/>
              <a:gd name="connsiteY16" fmla="*/ 1465996 h 4695403"/>
              <a:gd name="connsiteX17" fmla="*/ 1468581 w 4047295"/>
              <a:gd name="connsiteY17" fmla="*/ 0 h 4695403"/>
              <a:gd name="connsiteX18" fmla="*/ 1482436 w 4047295"/>
              <a:gd name="connsiteY18" fmla="*/ 41563 h 4695403"/>
              <a:gd name="connsiteX19" fmla="*/ 1551709 w 4047295"/>
              <a:gd name="connsiteY19" fmla="*/ 27709 h 4695403"/>
              <a:gd name="connsiteX20" fmla="*/ 1634836 w 4047295"/>
              <a:gd name="connsiteY20" fmla="*/ 55418 h 4695403"/>
              <a:gd name="connsiteX21" fmla="*/ 1731818 w 4047295"/>
              <a:gd name="connsiteY21" fmla="*/ 83127 h 4695403"/>
              <a:gd name="connsiteX22" fmla="*/ 1759527 w 4047295"/>
              <a:gd name="connsiteY22" fmla="*/ 166254 h 4695403"/>
              <a:gd name="connsiteX23" fmla="*/ 1773381 w 4047295"/>
              <a:gd name="connsiteY23" fmla="*/ 207818 h 4695403"/>
              <a:gd name="connsiteX24" fmla="*/ 1814945 w 4047295"/>
              <a:gd name="connsiteY24" fmla="*/ 249382 h 4695403"/>
              <a:gd name="connsiteX25" fmla="*/ 1856509 w 4047295"/>
              <a:gd name="connsiteY25" fmla="*/ 374072 h 4695403"/>
              <a:gd name="connsiteX26" fmla="*/ 1870363 w 4047295"/>
              <a:gd name="connsiteY26" fmla="*/ 415636 h 4695403"/>
              <a:gd name="connsiteX27" fmla="*/ 1884218 w 4047295"/>
              <a:gd name="connsiteY27" fmla="*/ 803563 h 4695403"/>
              <a:gd name="connsiteX28" fmla="*/ 1898072 w 4047295"/>
              <a:gd name="connsiteY28" fmla="*/ 845127 h 4695403"/>
              <a:gd name="connsiteX29" fmla="*/ 1911927 w 4047295"/>
              <a:gd name="connsiteY29" fmla="*/ 900545 h 4695403"/>
              <a:gd name="connsiteX30" fmla="*/ 1939636 w 4047295"/>
              <a:gd name="connsiteY30" fmla="*/ 983672 h 4695403"/>
              <a:gd name="connsiteX31" fmla="*/ 1911927 w 4047295"/>
              <a:gd name="connsiteY31" fmla="*/ 1080654 h 4695403"/>
              <a:gd name="connsiteX32" fmla="*/ 1884218 w 4047295"/>
              <a:gd name="connsiteY32" fmla="*/ 1122218 h 4695403"/>
              <a:gd name="connsiteX33" fmla="*/ 1898072 w 4047295"/>
              <a:gd name="connsiteY33" fmla="*/ 2729345 h 4695403"/>
              <a:gd name="connsiteX34" fmla="*/ 1911927 w 4047295"/>
              <a:gd name="connsiteY34" fmla="*/ 2784763 h 4695403"/>
              <a:gd name="connsiteX35" fmla="*/ 1925781 w 4047295"/>
              <a:gd name="connsiteY35" fmla="*/ 3172691 h 4695403"/>
              <a:gd name="connsiteX36" fmla="*/ 1953490 w 4047295"/>
              <a:gd name="connsiteY36" fmla="*/ 3255818 h 4695403"/>
              <a:gd name="connsiteX37" fmla="*/ 1981200 w 4047295"/>
              <a:gd name="connsiteY37" fmla="*/ 3463636 h 4695403"/>
              <a:gd name="connsiteX38" fmla="*/ 2036618 w 4047295"/>
              <a:gd name="connsiteY38" fmla="*/ 3546763 h 4695403"/>
              <a:gd name="connsiteX39" fmla="*/ 2092036 w 4047295"/>
              <a:gd name="connsiteY39" fmla="*/ 3560618 h 4695403"/>
              <a:gd name="connsiteX40" fmla="*/ 2133600 w 4047295"/>
              <a:gd name="connsiteY40" fmla="*/ 3588327 h 4695403"/>
              <a:gd name="connsiteX41" fmla="*/ 2230581 w 4047295"/>
              <a:gd name="connsiteY41" fmla="*/ 3602182 h 4695403"/>
              <a:gd name="connsiteX42" fmla="*/ 2272145 w 4047295"/>
              <a:gd name="connsiteY42" fmla="*/ 3616036 h 4695403"/>
              <a:gd name="connsiteX43" fmla="*/ 2313709 w 4047295"/>
              <a:gd name="connsiteY43" fmla="*/ 3602182 h 4695403"/>
              <a:gd name="connsiteX44" fmla="*/ 2341418 w 4047295"/>
              <a:gd name="connsiteY44" fmla="*/ 3574472 h 4695403"/>
              <a:gd name="connsiteX45" fmla="*/ 2396836 w 4047295"/>
              <a:gd name="connsiteY45" fmla="*/ 3560618 h 4695403"/>
              <a:gd name="connsiteX46" fmla="*/ 2452254 w 4047295"/>
              <a:gd name="connsiteY46" fmla="*/ 3505200 h 4695403"/>
              <a:gd name="connsiteX47" fmla="*/ 2493818 w 4047295"/>
              <a:gd name="connsiteY47" fmla="*/ 3422072 h 4695403"/>
              <a:gd name="connsiteX48" fmla="*/ 2507672 w 4047295"/>
              <a:gd name="connsiteY48" fmla="*/ 3255818 h 4695403"/>
              <a:gd name="connsiteX49" fmla="*/ 2535381 w 4047295"/>
              <a:gd name="connsiteY49" fmla="*/ 3061854 h 4695403"/>
              <a:gd name="connsiteX50" fmla="*/ 2549236 w 4047295"/>
              <a:gd name="connsiteY50" fmla="*/ 3020291 h 4695403"/>
              <a:gd name="connsiteX51" fmla="*/ 2535381 w 4047295"/>
              <a:gd name="connsiteY51" fmla="*/ 2895600 h 4695403"/>
              <a:gd name="connsiteX52" fmla="*/ 2521527 w 4047295"/>
              <a:gd name="connsiteY52" fmla="*/ 2854036 h 4695403"/>
              <a:gd name="connsiteX53" fmla="*/ 2507672 w 4047295"/>
              <a:gd name="connsiteY53" fmla="*/ 2784763 h 4695403"/>
              <a:gd name="connsiteX54" fmla="*/ 2493818 w 4047295"/>
              <a:gd name="connsiteY54" fmla="*/ 2424545 h 4695403"/>
              <a:gd name="connsiteX55" fmla="*/ 2521527 w 4047295"/>
              <a:gd name="connsiteY55" fmla="*/ 2064327 h 4695403"/>
              <a:gd name="connsiteX56" fmla="*/ 2507672 w 4047295"/>
              <a:gd name="connsiteY56" fmla="*/ 1717963 h 4695403"/>
              <a:gd name="connsiteX57" fmla="*/ 2493818 w 4047295"/>
              <a:gd name="connsiteY57" fmla="*/ 1676400 h 4695403"/>
              <a:gd name="connsiteX58" fmla="*/ 2479963 w 4047295"/>
              <a:gd name="connsiteY58" fmla="*/ 1607127 h 4695403"/>
              <a:gd name="connsiteX59" fmla="*/ 2479963 w 4047295"/>
              <a:gd name="connsiteY59" fmla="*/ 1330036 h 4695403"/>
              <a:gd name="connsiteX60" fmla="*/ 2507672 w 4047295"/>
              <a:gd name="connsiteY60" fmla="*/ 706582 h 4695403"/>
              <a:gd name="connsiteX61" fmla="*/ 2521527 w 4047295"/>
              <a:gd name="connsiteY61" fmla="*/ 498763 h 4695403"/>
              <a:gd name="connsiteX62" fmla="*/ 2535381 w 4047295"/>
              <a:gd name="connsiteY62" fmla="*/ 443345 h 4695403"/>
              <a:gd name="connsiteX63" fmla="*/ 2549236 w 4047295"/>
              <a:gd name="connsiteY63" fmla="*/ 346363 h 4695403"/>
              <a:gd name="connsiteX64" fmla="*/ 2576945 w 4047295"/>
              <a:gd name="connsiteY64" fmla="*/ 304800 h 4695403"/>
              <a:gd name="connsiteX65" fmla="*/ 2618509 w 4047295"/>
              <a:gd name="connsiteY65" fmla="*/ 221672 h 4695403"/>
              <a:gd name="connsiteX66" fmla="*/ 2660072 w 4047295"/>
              <a:gd name="connsiteY66" fmla="*/ 193963 h 4695403"/>
              <a:gd name="connsiteX67" fmla="*/ 2687781 w 4047295"/>
              <a:gd name="connsiteY67" fmla="*/ 110836 h 4695403"/>
              <a:gd name="connsiteX68" fmla="*/ 2729345 w 4047295"/>
              <a:gd name="connsiteY68" fmla="*/ 83127 h 4695403"/>
              <a:gd name="connsiteX69" fmla="*/ 2909454 w 4047295"/>
              <a:gd name="connsiteY69" fmla="*/ 41563 h 4695403"/>
              <a:gd name="connsiteX70" fmla="*/ 2951018 w 4047295"/>
              <a:gd name="connsiteY70" fmla="*/ 27709 h 4695403"/>
              <a:gd name="connsiteX71" fmla="*/ 3034145 w 4047295"/>
              <a:gd name="connsiteY71" fmla="*/ 55418 h 4695403"/>
              <a:gd name="connsiteX72" fmla="*/ 3103418 w 4047295"/>
              <a:gd name="connsiteY72" fmla="*/ 41563 h 4695403"/>
              <a:gd name="connsiteX73" fmla="*/ 3269672 w 4047295"/>
              <a:gd name="connsiteY73" fmla="*/ 69272 h 4695403"/>
              <a:gd name="connsiteX74" fmla="*/ 3449781 w 4047295"/>
              <a:gd name="connsiteY74" fmla="*/ 110836 h 4695403"/>
              <a:gd name="connsiteX75" fmla="*/ 3491345 w 4047295"/>
              <a:gd name="connsiteY75" fmla="*/ 138545 h 4695403"/>
              <a:gd name="connsiteX76" fmla="*/ 3560618 w 4047295"/>
              <a:gd name="connsiteY76" fmla="*/ 221672 h 4695403"/>
              <a:gd name="connsiteX77" fmla="*/ 3657600 w 4047295"/>
              <a:gd name="connsiteY77" fmla="*/ 318654 h 4695403"/>
              <a:gd name="connsiteX78" fmla="*/ 3699163 w 4047295"/>
              <a:gd name="connsiteY78" fmla="*/ 346363 h 4695403"/>
              <a:gd name="connsiteX79" fmla="*/ 3740727 w 4047295"/>
              <a:gd name="connsiteY79" fmla="*/ 429491 h 4695403"/>
              <a:gd name="connsiteX80" fmla="*/ 3782290 w 4047295"/>
              <a:gd name="connsiteY80" fmla="*/ 457200 h 4695403"/>
              <a:gd name="connsiteX81" fmla="*/ 3810000 w 4047295"/>
              <a:gd name="connsiteY81" fmla="*/ 484909 h 4695403"/>
              <a:gd name="connsiteX82" fmla="*/ 3823854 w 4047295"/>
              <a:gd name="connsiteY82" fmla="*/ 540327 h 4695403"/>
              <a:gd name="connsiteX83" fmla="*/ 3865418 w 4047295"/>
              <a:gd name="connsiteY83" fmla="*/ 623454 h 4695403"/>
              <a:gd name="connsiteX84" fmla="*/ 3906981 w 4047295"/>
              <a:gd name="connsiteY84" fmla="*/ 651163 h 4695403"/>
              <a:gd name="connsiteX85" fmla="*/ 3920836 w 4047295"/>
              <a:gd name="connsiteY85" fmla="*/ 692727 h 4695403"/>
              <a:gd name="connsiteX86" fmla="*/ 3962400 w 4047295"/>
              <a:gd name="connsiteY86" fmla="*/ 775854 h 4695403"/>
              <a:gd name="connsiteX87" fmla="*/ 3976254 w 4047295"/>
              <a:gd name="connsiteY87" fmla="*/ 886691 h 4695403"/>
              <a:gd name="connsiteX88" fmla="*/ 3990109 w 4047295"/>
              <a:gd name="connsiteY88" fmla="*/ 928254 h 4695403"/>
              <a:gd name="connsiteX89" fmla="*/ 4017818 w 4047295"/>
              <a:gd name="connsiteY89" fmla="*/ 1288472 h 4695403"/>
              <a:gd name="connsiteX90" fmla="*/ 4031672 w 4047295"/>
              <a:gd name="connsiteY90" fmla="*/ 1371600 h 4695403"/>
              <a:gd name="connsiteX91" fmla="*/ 4045527 w 4047295"/>
              <a:gd name="connsiteY91" fmla="*/ 1427018 h 4695403"/>
              <a:gd name="connsiteX92" fmla="*/ 4045527 w 4047295"/>
              <a:gd name="connsiteY92" fmla="*/ 1773382 h 4695403"/>
              <a:gd name="connsiteX0" fmla="*/ 0 w 4047295"/>
              <a:gd name="connsiteY0" fmla="*/ 277091 h 4695403"/>
              <a:gd name="connsiteX1" fmla="*/ 180109 w 4047295"/>
              <a:gd name="connsiteY1" fmla="*/ 290945 h 4695403"/>
              <a:gd name="connsiteX2" fmla="*/ 332509 w 4047295"/>
              <a:gd name="connsiteY2" fmla="*/ 374072 h 4695403"/>
              <a:gd name="connsiteX3" fmla="*/ 548436 w 4047295"/>
              <a:gd name="connsiteY3" fmla="*/ 596900 h 4695403"/>
              <a:gd name="connsiteX4" fmla="*/ 651504 w 4047295"/>
              <a:gd name="connsiteY4" fmla="*/ 421024 h 4695403"/>
              <a:gd name="connsiteX5" fmla="*/ 686319 w 4047295"/>
              <a:gd name="connsiteY5" fmla="*/ 133543 h 4695403"/>
              <a:gd name="connsiteX6" fmla="*/ 955963 w 4047295"/>
              <a:gd name="connsiteY6" fmla="*/ 336358 h 4695403"/>
              <a:gd name="connsiteX7" fmla="*/ 950576 w 4047295"/>
              <a:gd name="connsiteY7" fmla="*/ 755072 h 4695403"/>
              <a:gd name="connsiteX8" fmla="*/ 808681 w 4047295"/>
              <a:gd name="connsiteY8" fmla="*/ 1497446 h 4695403"/>
              <a:gd name="connsiteX9" fmla="*/ 899277 w 4047295"/>
              <a:gd name="connsiteY9" fmla="*/ 2266095 h 4695403"/>
              <a:gd name="connsiteX10" fmla="*/ 907385 w 4047295"/>
              <a:gd name="connsiteY10" fmla="*/ 2920145 h 4695403"/>
              <a:gd name="connsiteX11" fmla="*/ 851597 w 4047295"/>
              <a:gd name="connsiteY11" fmla="*/ 3890240 h 4695403"/>
              <a:gd name="connsiteX12" fmla="*/ 943504 w 4047295"/>
              <a:gd name="connsiteY12" fmla="*/ 4695152 h 4695403"/>
              <a:gd name="connsiteX13" fmla="*/ 1020545 w 4047295"/>
              <a:gd name="connsiteY13" fmla="*/ 3961630 h 4695403"/>
              <a:gd name="connsiteX14" fmla="*/ 1060099 w 4047295"/>
              <a:gd name="connsiteY14" fmla="*/ 2727529 h 4695403"/>
              <a:gd name="connsiteX15" fmla="*/ 1314171 w 4047295"/>
              <a:gd name="connsiteY15" fmla="*/ 2075594 h 4695403"/>
              <a:gd name="connsiteX16" fmla="*/ 1103345 w 4047295"/>
              <a:gd name="connsiteY16" fmla="*/ 1465996 h 4695403"/>
              <a:gd name="connsiteX17" fmla="*/ 1487157 w 4047295"/>
              <a:gd name="connsiteY17" fmla="*/ 1076529 h 4695403"/>
              <a:gd name="connsiteX18" fmla="*/ 1468581 w 4047295"/>
              <a:gd name="connsiteY18" fmla="*/ 0 h 4695403"/>
              <a:gd name="connsiteX19" fmla="*/ 1482436 w 4047295"/>
              <a:gd name="connsiteY19" fmla="*/ 41563 h 4695403"/>
              <a:gd name="connsiteX20" fmla="*/ 1551709 w 4047295"/>
              <a:gd name="connsiteY20" fmla="*/ 27709 h 4695403"/>
              <a:gd name="connsiteX21" fmla="*/ 1634836 w 4047295"/>
              <a:gd name="connsiteY21" fmla="*/ 55418 h 4695403"/>
              <a:gd name="connsiteX22" fmla="*/ 1731818 w 4047295"/>
              <a:gd name="connsiteY22" fmla="*/ 83127 h 4695403"/>
              <a:gd name="connsiteX23" fmla="*/ 1759527 w 4047295"/>
              <a:gd name="connsiteY23" fmla="*/ 166254 h 4695403"/>
              <a:gd name="connsiteX24" fmla="*/ 1773381 w 4047295"/>
              <a:gd name="connsiteY24" fmla="*/ 207818 h 4695403"/>
              <a:gd name="connsiteX25" fmla="*/ 1814945 w 4047295"/>
              <a:gd name="connsiteY25" fmla="*/ 249382 h 4695403"/>
              <a:gd name="connsiteX26" fmla="*/ 1856509 w 4047295"/>
              <a:gd name="connsiteY26" fmla="*/ 374072 h 4695403"/>
              <a:gd name="connsiteX27" fmla="*/ 1870363 w 4047295"/>
              <a:gd name="connsiteY27" fmla="*/ 415636 h 4695403"/>
              <a:gd name="connsiteX28" fmla="*/ 1884218 w 4047295"/>
              <a:gd name="connsiteY28" fmla="*/ 803563 h 4695403"/>
              <a:gd name="connsiteX29" fmla="*/ 1898072 w 4047295"/>
              <a:gd name="connsiteY29" fmla="*/ 845127 h 4695403"/>
              <a:gd name="connsiteX30" fmla="*/ 1911927 w 4047295"/>
              <a:gd name="connsiteY30" fmla="*/ 900545 h 4695403"/>
              <a:gd name="connsiteX31" fmla="*/ 1939636 w 4047295"/>
              <a:gd name="connsiteY31" fmla="*/ 983672 h 4695403"/>
              <a:gd name="connsiteX32" fmla="*/ 1911927 w 4047295"/>
              <a:gd name="connsiteY32" fmla="*/ 1080654 h 4695403"/>
              <a:gd name="connsiteX33" fmla="*/ 1884218 w 4047295"/>
              <a:gd name="connsiteY33" fmla="*/ 1122218 h 4695403"/>
              <a:gd name="connsiteX34" fmla="*/ 1898072 w 4047295"/>
              <a:gd name="connsiteY34" fmla="*/ 2729345 h 4695403"/>
              <a:gd name="connsiteX35" fmla="*/ 1911927 w 4047295"/>
              <a:gd name="connsiteY35" fmla="*/ 2784763 h 4695403"/>
              <a:gd name="connsiteX36" fmla="*/ 1925781 w 4047295"/>
              <a:gd name="connsiteY36" fmla="*/ 3172691 h 4695403"/>
              <a:gd name="connsiteX37" fmla="*/ 1953490 w 4047295"/>
              <a:gd name="connsiteY37" fmla="*/ 3255818 h 4695403"/>
              <a:gd name="connsiteX38" fmla="*/ 1981200 w 4047295"/>
              <a:gd name="connsiteY38" fmla="*/ 3463636 h 4695403"/>
              <a:gd name="connsiteX39" fmla="*/ 2036618 w 4047295"/>
              <a:gd name="connsiteY39" fmla="*/ 3546763 h 4695403"/>
              <a:gd name="connsiteX40" fmla="*/ 2092036 w 4047295"/>
              <a:gd name="connsiteY40" fmla="*/ 3560618 h 4695403"/>
              <a:gd name="connsiteX41" fmla="*/ 2133600 w 4047295"/>
              <a:gd name="connsiteY41" fmla="*/ 3588327 h 4695403"/>
              <a:gd name="connsiteX42" fmla="*/ 2230581 w 4047295"/>
              <a:gd name="connsiteY42" fmla="*/ 3602182 h 4695403"/>
              <a:gd name="connsiteX43" fmla="*/ 2272145 w 4047295"/>
              <a:gd name="connsiteY43" fmla="*/ 3616036 h 4695403"/>
              <a:gd name="connsiteX44" fmla="*/ 2313709 w 4047295"/>
              <a:gd name="connsiteY44" fmla="*/ 3602182 h 4695403"/>
              <a:gd name="connsiteX45" fmla="*/ 2341418 w 4047295"/>
              <a:gd name="connsiteY45" fmla="*/ 3574472 h 4695403"/>
              <a:gd name="connsiteX46" fmla="*/ 2396836 w 4047295"/>
              <a:gd name="connsiteY46" fmla="*/ 3560618 h 4695403"/>
              <a:gd name="connsiteX47" fmla="*/ 2452254 w 4047295"/>
              <a:gd name="connsiteY47" fmla="*/ 3505200 h 4695403"/>
              <a:gd name="connsiteX48" fmla="*/ 2493818 w 4047295"/>
              <a:gd name="connsiteY48" fmla="*/ 3422072 h 4695403"/>
              <a:gd name="connsiteX49" fmla="*/ 2507672 w 4047295"/>
              <a:gd name="connsiteY49" fmla="*/ 3255818 h 4695403"/>
              <a:gd name="connsiteX50" fmla="*/ 2535381 w 4047295"/>
              <a:gd name="connsiteY50" fmla="*/ 3061854 h 4695403"/>
              <a:gd name="connsiteX51" fmla="*/ 2549236 w 4047295"/>
              <a:gd name="connsiteY51" fmla="*/ 3020291 h 4695403"/>
              <a:gd name="connsiteX52" fmla="*/ 2535381 w 4047295"/>
              <a:gd name="connsiteY52" fmla="*/ 2895600 h 4695403"/>
              <a:gd name="connsiteX53" fmla="*/ 2521527 w 4047295"/>
              <a:gd name="connsiteY53" fmla="*/ 2854036 h 4695403"/>
              <a:gd name="connsiteX54" fmla="*/ 2507672 w 4047295"/>
              <a:gd name="connsiteY54" fmla="*/ 2784763 h 4695403"/>
              <a:gd name="connsiteX55" fmla="*/ 2493818 w 4047295"/>
              <a:gd name="connsiteY55" fmla="*/ 2424545 h 4695403"/>
              <a:gd name="connsiteX56" fmla="*/ 2521527 w 4047295"/>
              <a:gd name="connsiteY56" fmla="*/ 2064327 h 4695403"/>
              <a:gd name="connsiteX57" fmla="*/ 2507672 w 4047295"/>
              <a:gd name="connsiteY57" fmla="*/ 1717963 h 4695403"/>
              <a:gd name="connsiteX58" fmla="*/ 2493818 w 4047295"/>
              <a:gd name="connsiteY58" fmla="*/ 1676400 h 4695403"/>
              <a:gd name="connsiteX59" fmla="*/ 2479963 w 4047295"/>
              <a:gd name="connsiteY59" fmla="*/ 1607127 h 4695403"/>
              <a:gd name="connsiteX60" fmla="*/ 2479963 w 4047295"/>
              <a:gd name="connsiteY60" fmla="*/ 1330036 h 4695403"/>
              <a:gd name="connsiteX61" fmla="*/ 2507672 w 4047295"/>
              <a:gd name="connsiteY61" fmla="*/ 706582 h 4695403"/>
              <a:gd name="connsiteX62" fmla="*/ 2521527 w 4047295"/>
              <a:gd name="connsiteY62" fmla="*/ 498763 h 4695403"/>
              <a:gd name="connsiteX63" fmla="*/ 2535381 w 4047295"/>
              <a:gd name="connsiteY63" fmla="*/ 443345 h 4695403"/>
              <a:gd name="connsiteX64" fmla="*/ 2549236 w 4047295"/>
              <a:gd name="connsiteY64" fmla="*/ 346363 h 4695403"/>
              <a:gd name="connsiteX65" fmla="*/ 2576945 w 4047295"/>
              <a:gd name="connsiteY65" fmla="*/ 304800 h 4695403"/>
              <a:gd name="connsiteX66" fmla="*/ 2618509 w 4047295"/>
              <a:gd name="connsiteY66" fmla="*/ 221672 h 4695403"/>
              <a:gd name="connsiteX67" fmla="*/ 2660072 w 4047295"/>
              <a:gd name="connsiteY67" fmla="*/ 193963 h 4695403"/>
              <a:gd name="connsiteX68" fmla="*/ 2687781 w 4047295"/>
              <a:gd name="connsiteY68" fmla="*/ 110836 h 4695403"/>
              <a:gd name="connsiteX69" fmla="*/ 2729345 w 4047295"/>
              <a:gd name="connsiteY69" fmla="*/ 83127 h 4695403"/>
              <a:gd name="connsiteX70" fmla="*/ 2909454 w 4047295"/>
              <a:gd name="connsiteY70" fmla="*/ 41563 h 4695403"/>
              <a:gd name="connsiteX71" fmla="*/ 2951018 w 4047295"/>
              <a:gd name="connsiteY71" fmla="*/ 27709 h 4695403"/>
              <a:gd name="connsiteX72" fmla="*/ 3034145 w 4047295"/>
              <a:gd name="connsiteY72" fmla="*/ 55418 h 4695403"/>
              <a:gd name="connsiteX73" fmla="*/ 3103418 w 4047295"/>
              <a:gd name="connsiteY73" fmla="*/ 41563 h 4695403"/>
              <a:gd name="connsiteX74" fmla="*/ 3269672 w 4047295"/>
              <a:gd name="connsiteY74" fmla="*/ 69272 h 4695403"/>
              <a:gd name="connsiteX75" fmla="*/ 3449781 w 4047295"/>
              <a:gd name="connsiteY75" fmla="*/ 110836 h 4695403"/>
              <a:gd name="connsiteX76" fmla="*/ 3491345 w 4047295"/>
              <a:gd name="connsiteY76" fmla="*/ 138545 h 4695403"/>
              <a:gd name="connsiteX77" fmla="*/ 3560618 w 4047295"/>
              <a:gd name="connsiteY77" fmla="*/ 221672 h 4695403"/>
              <a:gd name="connsiteX78" fmla="*/ 3657600 w 4047295"/>
              <a:gd name="connsiteY78" fmla="*/ 318654 h 4695403"/>
              <a:gd name="connsiteX79" fmla="*/ 3699163 w 4047295"/>
              <a:gd name="connsiteY79" fmla="*/ 346363 h 4695403"/>
              <a:gd name="connsiteX80" fmla="*/ 3740727 w 4047295"/>
              <a:gd name="connsiteY80" fmla="*/ 429491 h 4695403"/>
              <a:gd name="connsiteX81" fmla="*/ 3782290 w 4047295"/>
              <a:gd name="connsiteY81" fmla="*/ 457200 h 4695403"/>
              <a:gd name="connsiteX82" fmla="*/ 3810000 w 4047295"/>
              <a:gd name="connsiteY82" fmla="*/ 484909 h 4695403"/>
              <a:gd name="connsiteX83" fmla="*/ 3823854 w 4047295"/>
              <a:gd name="connsiteY83" fmla="*/ 540327 h 4695403"/>
              <a:gd name="connsiteX84" fmla="*/ 3865418 w 4047295"/>
              <a:gd name="connsiteY84" fmla="*/ 623454 h 4695403"/>
              <a:gd name="connsiteX85" fmla="*/ 3906981 w 4047295"/>
              <a:gd name="connsiteY85" fmla="*/ 651163 h 4695403"/>
              <a:gd name="connsiteX86" fmla="*/ 3920836 w 4047295"/>
              <a:gd name="connsiteY86" fmla="*/ 692727 h 4695403"/>
              <a:gd name="connsiteX87" fmla="*/ 3962400 w 4047295"/>
              <a:gd name="connsiteY87" fmla="*/ 775854 h 4695403"/>
              <a:gd name="connsiteX88" fmla="*/ 3976254 w 4047295"/>
              <a:gd name="connsiteY88" fmla="*/ 886691 h 4695403"/>
              <a:gd name="connsiteX89" fmla="*/ 3990109 w 4047295"/>
              <a:gd name="connsiteY89" fmla="*/ 928254 h 4695403"/>
              <a:gd name="connsiteX90" fmla="*/ 4017818 w 4047295"/>
              <a:gd name="connsiteY90" fmla="*/ 1288472 h 4695403"/>
              <a:gd name="connsiteX91" fmla="*/ 4031672 w 4047295"/>
              <a:gd name="connsiteY91" fmla="*/ 1371600 h 4695403"/>
              <a:gd name="connsiteX92" fmla="*/ 4045527 w 4047295"/>
              <a:gd name="connsiteY92" fmla="*/ 1427018 h 4695403"/>
              <a:gd name="connsiteX93" fmla="*/ 4045527 w 4047295"/>
              <a:gd name="connsiteY93" fmla="*/ 1773382 h 4695403"/>
              <a:gd name="connsiteX0" fmla="*/ 0 w 4047295"/>
              <a:gd name="connsiteY0" fmla="*/ 277091 h 4695403"/>
              <a:gd name="connsiteX1" fmla="*/ 180109 w 4047295"/>
              <a:gd name="connsiteY1" fmla="*/ 290945 h 4695403"/>
              <a:gd name="connsiteX2" fmla="*/ 332509 w 4047295"/>
              <a:gd name="connsiteY2" fmla="*/ 374072 h 4695403"/>
              <a:gd name="connsiteX3" fmla="*/ 548436 w 4047295"/>
              <a:gd name="connsiteY3" fmla="*/ 596900 h 4695403"/>
              <a:gd name="connsiteX4" fmla="*/ 651504 w 4047295"/>
              <a:gd name="connsiteY4" fmla="*/ 421024 h 4695403"/>
              <a:gd name="connsiteX5" fmla="*/ 686319 w 4047295"/>
              <a:gd name="connsiteY5" fmla="*/ 133543 h 4695403"/>
              <a:gd name="connsiteX6" fmla="*/ 955963 w 4047295"/>
              <a:gd name="connsiteY6" fmla="*/ 336358 h 4695403"/>
              <a:gd name="connsiteX7" fmla="*/ 950576 w 4047295"/>
              <a:gd name="connsiteY7" fmla="*/ 755072 h 4695403"/>
              <a:gd name="connsiteX8" fmla="*/ 808681 w 4047295"/>
              <a:gd name="connsiteY8" fmla="*/ 1497446 h 4695403"/>
              <a:gd name="connsiteX9" fmla="*/ 899277 w 4047295"/>
              <a:gd name="connsiteY9" fmla="*/ 2266095 h 4695403"/>
              <a:gd name="connsiteX10" fmla="*/ 907385 w 4047295"/>
              <a:gd name="connsiteY10" fmla="*/ 2920145 h 4695403"/>
              <a:gd name="connsiteX11" fmla="*/ 851597 w 4047295"/>
              <a:gd name="connsiteY11" fmla="*/ 3890240 h 4695403"/>
              <a:gd name="connsiteX12" fmla="*/ 943504 w 4047295"/>
              <a:gd name="connsiteY12" fmla="*/ 4695152 h 4695403"/>
              <a:gd name="connsiteX13" fmla="*/ 1020545 w 4047295"/>
              <a:gd name="connsiteY13" fmla="*/ 3961630 h 4695403"/>
              <a:gd name="connsiteX14" fmla="*/ 1060099 w 4047295"/>
              <a:gd name="connsiteY14" fmla="*/ 2727529 h 4695403"/>
              <a:gd name="connsiteX15" fmla="*/ 1314171 w 4047295"/>
              <a:gd name="connsiteY15" fmla="*/ 2075594 h 4695403"/>
              <a:gd name="connsiteX16" fmla="*/ 1103345 w 4047295"/>
              <a:gd name="connsiteY16" fmla="*/ 1465996 h 4695403"/>
              <a:gd name="connsiteX17" fmla="*/ 1487157 w 4047295"/>
              <a:gd name="connsiteY17" fmla="*/ 1076529 h 4695403"/>
              <a:gd name="connsiteX18" fmla="*/ 1141186 w 4047295"/>
              <a:gd name="connsiteY18" fmla="*/ 830996 h 4695403"/>
              <a:gd name="connsiteX19" fmla="*/ 1468581 w 4047295"/>
              <a:gd name="connsiteY19" fmla="*/ 0 h 4695403"/>
              <a:gd name="connsiteX20" fmla="*/ 1482436 w 4047295"/>
              <a:gd name="connsiteY20" fmla="*/ 41563 h 4695403"/>
              <a:gd name="connsiteX21" fmla="*/ 1551709 w 4047295"/>
              <a:gd name="connsiteY21" fmla="*/ 27709 h 4695403"/>
              <a:gd name="connsiteX22" fmla="*/ 1634836 w 4047295"/>
              <a:gd name="connsiteY22" fmla="*/ 55418 h 4695403"/>
              <a:gd name="connsiteX23" fmla="*/ 1731818 w 4047295"/>
              <a:gd name="connsiteY23" fmla="*/ 83127 h 4695403"/>
              <a:gd name="connsiteX24" fmla="*/ 1759527 w 4047295"/>
              <a:gd name="connsiteY24" fmla="*/ 166254 h 4695403"/>
              <a:gd name="connsiteX25" fmla="*/ 1773381 w 4047295"/>
              <a:gd name="connsiteY25" fmla="*/ 207818 h 4695403"/>
              <a:gd name="connsiteX26" fmla="*/ 1814945 w 4047295"/>
              <a:gd name="connsiteY26" fmla="*/ 249382 h 4695403"/>
              <a:gd name="connsiteX27" fmla="*/ 1856509 w 4047295"/>
              <a:gd name="connsiteY27" fmla="*/ 374072 h 4695403"/>
              <a:gd name="connsiteX28" fmla="*/ 1870363 w 4047295"/>
              <a:gd name="connsiteY28" fmla="*/ 415636 h 4695403"/>
              <a:gd name="connsiteX29" fmla="*/ 1884218 w 4047295"/>
              <a:gd name="connsiteY29" fmla="*/ 803563 h 4695403"/>
              <a:gd name="connsiteX30" fmla="*/ 1898072 w 4047295"/>
              <a:gd name="connsiteY30" fmla="*/ 845127 h 4695403"/>
              <a:gd name="connsiteX31" fmla="*/ 1911927 w 4047295"/>
              <a:gd name="connsiteY31" fmla="*/ 900545 h 4695403"/>
              <a:gd name="connsiteX32" fmla="*/ 1939636 w 4047295"/>
              <a:gd name="connsiteY32" fmla="*/ 983672 h 4695403"/>
              <a:gd name="connsiteX33" fmla="*/ 1911927 w 4047295"/>
              <a:gd name="connsiteY33" fmla="*/ 1080654 h 4695403"/>
              <a:gd name="connsiteX34" fmla="*/ 1884218 w 4047295"/>
              <a:gd name="connsiteY34" fmla="*/ 1122218 h 4695403"/>
              <a:gd name="connsiteX35" fmla="*/ 1898072 w 4047295"/>
              <a:gd name="connsiteY35" fmla="*/ 2729345 h 4695403"/>
              <a:gd name="connsiteX36" fmla="*/ 1911927 w 4047295"/>
              <a:gd name="connsiteY36" fmla="*/ 2784763 h 4695403"/>
              <a:gd name="connsiteX37" fmla="*/ 1925781 w 4047295"/>
              <a:gd name="connsiteY37" fmla="*/ 3172691 h 4695403"/>
              <a:gd name="connsiteX38" fmla="*/ 1953490 w 4047295"/>
              <a:gd name="connsiteY38" fmla="*/ 3255818 h 4695403"/>
              <a:gd name="connsiteX39" fmla="*/ 1981200 w 4047295"/>
              <a:gd name="connsiteY39" fmla="*/ 3463636 h 4695403"/>
              <a:gd name="connsiteX40" fmla="*/ 2036618 w 4047295"/>
              <a:gd name="connsiteY40" fmla="*/ 3546763 h 4695403"/>
              <a:gd name="connsiteX41" fmla="*/ 2092036 w 4047295"/>
              <a:gd name="connsiteY41" fmla="*/ 3560618 h 4695403"/>
              <a:gd name="connsiteX42" fmla="*/ 2133600 w 4047295"/>
              <a:gd name="connsiteY42" fmla="*/ 3588327 h 4695403"/>
              <a:gd name="connsiteX43" fmla="*/ 2230581 w 4047295"/>
              <a:gd name="connsiteY43" fmla="*/ 3602182 h 4695403"/>
              <a:gd name="connsiteX44" fmla="*/ 2272145 w 4047295"/>
              <a:gd name="connsiteY44" fmla="*/ 3616036 h 4695403"/>
              <a:gd name="connsiteX45" fmla="*/ 2313709 w 4047295"/>
              <a:gd name="connsiteY45" fmla="*/ 3602182 h 4695403"/>
              <a:gd name="connsiteX46" fmla="*/ 2341418 w 4047295"/>
              <a:gd name="connsiteY46" fmla="*/ 3574472 h 4695403"/>
              <a:gd name="connsiteX47" fmla="*/ 2396836 w 4047295"/>
              <a:gd name="connsiteY47" fmla="*/ 3560618 h 4695403"/>
              <a:gd name="connsiteX48" fmla="*/ 2452254 w 4047295"/>
              <a:gd name="connsiteY48" fmla="*/ 3505200 h 4695403"/>
              <a:gd name="connsiteX49" fmla="*/ 2493818 w 4047295"/>
              <a:gd name="connsiteY49" fmla="*/ 3422072 h 4695403"/>
              <a:gd name="connsiteX50" fmla="*/ 2507672 w 4047295"/>
              <a:gd name="connsiteY50" fmla="*/ 3255818 h 4695403"/>
              <a:gd name="connsiteX51" fmla="*/ 2535381 w 4047295"/>
              <a:gd name="connsiteY51" fmla="*/ 3061854 h 4695403"/>
              <a:gd name="connsiteX52" fmla="*/ 2549236 w 4047295"/>
              <a:gd name="connsiteY52" fmla="*/ 3020291 h 4695403"/>
              <a:gd name="connsiteX53" fmla="*/ 2535381 w 4047295"/>
              <a:gd name="connsiteY53" fmla="*/ 2895600 h 4695403"/>
              <a:gd name="connsiteX54" fmla="*/ 2521527 w 4047295"/>
              <a:gd name="connsiteY54" fmla="*/ 2854036 h 4695403"/>
              <a:gd name="connsiteX55" fmla="*/ 2507672 w 4047295"/>
              <a:gd name="connsiteY55" fmla="*/ 2784763 h 4695403"/>
              <a:gd name="connsiteX56" fmla="*/ 2493818 w 4047295"/>
              <a:gd name="connsiteY56" fmla="*/ 2424545 h 4695403"/>
              <a:gd name="connsiteX57" fmla="*/ 2521527 w 4047295"/>
              <a:gd name="connsiteY57" fmla="*/ 2064327 h 4695403"/>
              <a:gd name="connsiteX58" fmla="*/ 2507672 w 4047295"/>
              <a:gd name="connsiteY58" fmla="*/ 1717963 h 4695403"/>
              <a:gd name="connsiteX59" fmla="*/ 2493818 w 4047295"/>
              <a:gd name="connsiteY59" fmla="*/ 1676400 h 4695403"/>
              <a:gd name="connsiteX60" fmla="*/ 2479963 w 4047295"/>
              <a:gd name="connsiteY60" fmla="*/ 1607127 h 4695403"/>
              <a:gd name="connsiteX61" fmla="*/ 2479963 w 4047295"/>
              <a:gd name="connsiteY61" fmla="*/ 1330036 h 4695403"/>
              <a:gd name="connsiteX62" fmla="*/ 2507672 w 4047295"/>
              <a:gd name="connsiteY62" fmla="*/ 706582 h 4695403"/>
              <a:gd name="connsiteX63" fmla="*/ 2521527 w 4047295"/>
              <a:gd name="connsiteY63" fmla="*/ 498763 h 4695403"/>
              <a:gd name="connsiteX64" fmla="*/ 2535381 w 4047295"/>
              <a:gd name="connsiteY64" fmla="*/ 443345 h 4695403"/>
              <a:gd name="connsiteX65" fmla="*/ 2549236 w 4047295"/>
              <a:gd name="connsiteY65" fmla="*/ 346363 h 4695403"/>
              <a:gd name="connsiteX66" fmla="*/ 2576945 w 4047295"/>
              <a:gd name="connsiteY66" fmla="*/ 304800 h 4695403"/>
              <a:gd name="connsiteX67" fmla="*/ 2618509 w 4047295"/>
              <a:gd name="connsiteY67" fmla="*/ 221672 h 4695403"/>
              <a:gd name="connsiteX68" fmla="*/ 2660072 w 4047295"/>
              <a:gd name="connsiteY68" fmla="*/ 193963 h 4695403"/>
              <a:gd name="connsiteX69" fmla="*/ 2687781 w 4047295"/>
              <a:gd name="connsiteY69" fmla="*/ 110836 h 4695403"/>
              <a:gd name="connsiteX70" fmla="*/ 2729345 w 4047295"/>
              <a:gd name="connsiteY70" fmla="*/ 83127 h 4695403"/>
              <a:gd name="connsiteX71" fmla="*/ 2909454 w 4047295"/>
              <a:gd name="connsiteY71" fmla="*/ 41563 h 4695403"/>
              <a:gd name="connsiteX72" fmla="*/ 2951018 w 4047295"/>
              <a:gd name="connsiteY72" fmla="*/ 27709 h 4695403"/>
              <a:gd name="connsiteX73" fmla="*/ 3034145 w 4047295"/>
              <a:gd name="connsiteY73" fmla="*/ 55418 h 4695403"/>
              <a:gd name="connsiteX74" fmla="*/ 3103418 w 4047295"/>
              <a:gd name="connsiteY74" fmla="*/ 41563 h 4695403"/>
              <a:gd name="connsiteX75" fmla="*/ 3269672 w 4047295"/>
              <a:gd name="connsiteY75" fmla="*/ 69272 h 4695403"/>
              <a:gd name="connsiteX76" fmla="*/ 3449781 w 4047295"/>
              <a:gd name="connsiteY76" fmla="*/ 110836 h 4695403"/>
              <a:gd name="connsiteX77" fmla="*/ 3491345 w 4047295"/>
              <a:gd name="connsiteY77" fmla="*/ 138545 h 4695403"/>
              <a:gd name="connsiteX78" fmla="*/ 3560618 w 4047295"/>
              <a:gd name="connsiteY78" fmla="*/ 221672 h 4695403"/>
              <a:gd name="connsiteX79" fmla="*/ 3657600 w 4047295"/>
              <a:gd name="connsiteY79" fmla="*/ 318654 h 4695403"/>
              <a:gd name="connsiteX80" fmla="*/ 3699163 w 4047295"/>
              <a:gd name="connsiteY80" fmla="*/ 346363 h 4695403"/>
              <a:gd name="connsiteX81" fmla="*/ 3740727 w 4047295"/>
              <a:gd name="connsiteY81" fmla="*/ 429491 h 4695403"/>
              <a:gd name="connsiteX82" fmla="*/ 3782290 w 4047295"/>
              <a:gd name="connsiteY82" fmla="*/ 457200 h 4695403"/>
              <a:gd name="connsiteX83" fmla="*/ 3810000 w 4047295"/>
              <a:gd name="connsiteY83" fmla="*/ 484909 h 4695403"/>
              <a:gd name="connsiteX84" fmla="*/ 3823854 w 4047295"/>
              <a:gd name="connsiteY84" fmla="*/ 540327 h 4695403"/>
              <a:gd name="connsiteX85" fmla="*/ 3865418 w 4047295"/>
              <a:gd name="connsiteY85" fmla="*/ 623454 h 4695403"/>
              <a:gd name="connsiteX86" fmla="*/ 3906981 w 4047295"/>
              <a:gd name="connsiteY86" fmla="*/ 651163 h 4695403"/>
              <a:gd name="connsiteX87" fmla="*/ 3920836 w 4047295"/>
              <a:gd name="connsiteY87" fmla="*/ 692727 h 4695403"/>
              <a:gd name="connsiteX88" fmla="*/ 3962400 w 4047295"/>
              <a:gd name="connsiteY88" fmla="*/ 775854 h 4695403"/>
              <a:gd name="connsiteX89" fmla="*/ 3976254 w 4047295"/>
              <a:gd name="connsiteY89" fmla="*/ 886691 h 4695403"/>
              <a:gd name="connsiteX90" fmla="*/ 3990109 w 4047295"/>
              <a:gd name="connsiteY90" fmla="*/ 928254 h 4695403"/>
              <a:gd name="connsiteX91" fmla="*/ 4017818 w 4047295"/>
              <a:gd name="connsiteY91" fmla="*/ 1288472 h 4695403"/>
              <a:gd name="connsiteX92" fmla="*/ 4031672 w 4047295"/>
              <a:gd name="connsiteY92" fmla="*/ 1371600 h 4695403"/>
              <a:gd name="connsiteX93" fmla="*/ 4045527 w 4047295"/>
              <a:gd name="connsiteY93" fmla="*/ 1427018 h 4695403"/>
              <a:gd name="connsiteX94" fmla="*/ 4045527 w 4047295"/>
              <a:gd name="connsiteY94" fmla="*/ 1773382 h 4695403"/>
              <a:gd name="connsiteX0" fmla="*/ 0 w 4047295"/>
              <a:gd name="connsiteY0" fmla="*/ 277091 h 4695403"/>
              <a:gd name="connsiteX1" fmla="*/ 180109 w 4047295"/>
              <a:gd name="connsiteY1" fmla="*/ 290945 h 4695403"/>
              <a:gd name="connsiteX2" fmla="*/ 332509 w 4047295"/>
              <a:gd name="connsiteY2" fmla="*/ 374072 h 4695403"/>
              <a:gd name="connsiteX3" fmla="*/ 548436 w 4047295"/>
              <a:gd name="connsiteY3" fmla="*/ 596900 h 4695403"/>
              <a:gd name="connsiteX4" fmla="*/ 651504 w 4047295"/>
              <a:gd name="connsiteY4" fmla="*/ 421024 h 4695403"/>
              <a:gd name="connsiteX5" fmla="*/ 686319 w 4047295"/>
              <a:gd name="connsiteY5" fmla="*/ 133543 h 4695403"/>
              <a:gd name="connsiteX6" fmla="*/ 955963 w 4047295"/>
              <a:gd name="connsiteY6" fmla="*/ 336358 h 4695403"/>
              <a:gd name="connsiteX7" fmla="*/ 950576 w 4047295"/>
              <a:gd name="connsiteY7" fmla="*/ 755072 h 4695403"/>
              <a:gd name="connsiteX8" fmla="*/ 808681 w 4047295"/>
              <a:gd name="connsiteY8" fmla="*/ 1497446 h 4695403"/>
              <a:gd name="connsiteX9" fmla="*/ 899277 w 4047295"/>
              <a:gd name="connsiteY9" fmla="*/ 2266095 h 4695403"/>
              <a:gd name="connsiteX10" fmla="*/ 907385 w 4047295"/>
              <a:gd name="connsiteY10" fmla="*/ 2920145 h 4695403"/>
              <a:gd name="connsiteX11" fmla="*/ 851597 w 4047295"/>
              <a:gd name="connsiteY11" fmla="*/ 3890240 h 4695403"/>
              <a:gd name="connsiteX12" fmla="*/ 943504 w 4047295"/>
              <a:gd name="connsiteY12" fmla="*/ 4695152 h 4695403"/>
              <a:gd name="connsiteX13" fmla="*/ 1020545 w 4047295"/>
              <a:gd name="connsiteY13" fmla="*/ 3961630 h 4695403"/>
              <a:gd name="connsiteX14" fmla="*/ 1060099 w 4047295"/>
              <a:gd name="connsiteY14" fmla="*/ 2727529 h 4695403"/>
              <a:gd name="connsiteX15" fmla="*/ 1314171 w 4047295"/>
              <a:gd name="connsiteY15" fmla="*/ 2075594 h 4695403"/>
              <a:gd name="connsiteX16" fmla="*/ 1103345 w 4047295"/>
              <a:gd name="connsiteY16" fmla="*/ 1465996 h 4695403"/>
              <a:gd name="connsiteX17" fmla="*/ 1487157 w 4047295"/>
              <a:gd name="connsiteY17" fmla="*/ 1076529 h 4695403"/>
              <a:gd name="connsiteX18" fmla="*/ 1141186 w 4047295"/>
              <a:gd name="connsiteY18" fmla="*/ 830996 h 4695403"/>
              <a:gd name="connsiteX19" fmla="*/ 1346606 w 4047295"/>
              <a:gd name="connsiteY19" fmla="*/ 526196 h 4695403"/>
              <a:gd name="connsiteX20" fmla="*/ 1468581 w 4047295"/>
              <a:gd name="connsiteY20" fmla="*/ 0 h 4695403"/>
              <a:gd name="connsiteX21" fmla="*/ 1482436 w 4047295"/>
              <a:gd name="connsiteY21" fmla="*/ 41563 h 4695403"/>
              <a:gd name="connsiteX22" fmla="*/ 1551709 w 4047295"/>
              <a:gd name="connsiteY22" fmla="*/ 27709 h 4695403"/>
              <a:gd name="connsiteX23" fmla="*/ 1634836 w 4047295"/>
              <a:gd name="connsiteY23" fmla="*/ 55418 h 4695403"/>
              <a:gd name="connsiteX24" fmla="*/ 1731818 w 4047295"/>
              <a:gd name="connsiteY24" fmla="*/ 83127 h 4695403"/>
              <a:gd name="connsiteX25" fmla="*/ 1759527 w 4047295"/>
              <a:gd name="connsiteY25" fmla="*/ 166254 h 4695403"/>
              <a:gd name="connsiteX26" fmla="*/ 1773381 w 4047295"/>
              <a:gd name="connsiteY26" fmla="*/ 207818 h 4695403"/>
              <a:gd name="connsiteX27" fmla="*/ 1814945 w 4047295"/>
              <a:gd name="connsiteY27" fmla="*/ 249382 h 4695403"/>
              <a:gd name="connsiteX28" fmla="*/ 1856509 w 4047295"/>
              <a:gd name="connsiteY28" fmla="*/ 374072 h 4695403"/>
              <a:gd name="connsiteX29" fmla="*/ 1870363 w 4047295"/>
              <a:gd name="connsiteY29" fmla="*/ 415636 h 4695403"/>
              <a:gd name="connsiteX30" fmla="*/ 1884218 w 4047295"/>
              <a:gd name="connsiteY30" fmla="*/ 803563 h 4695403"/>
              <a:gd name="connsiteX31" fmla="*/ 1898072 w 4047295"/>
              <a:gd name="connsiteY31" fmla="*/ 845127 h 4695403"/>
              <a:gd name="connsiteX32" fmla="*/ 1911927 w 4047295"/>
              <a:gd name="connsiteY32" fmla="*/ 900545 h 4695403"/>
              <a:gd name="connsiteX33" fmla="*/ 1939636 w 4047295"/>
              <a:gd name="connsiteY33" fmla="*/ 983672 h 4695403"/>
              <a:gd name="connsiteX34" fmla="*/ 1911927 w 4047295"/>
              <a:gd name="connsiteY34" fmla="*/ 1080654 h 4695403"/>
              <a:gd name="connsiteX35" fmla="*/ 1884218 w 4047295"/>
              <a:gd name="connsiteY35" fmla="*/ 1122218 h 4695403"/>
              <a:gd name="connsiteX36" fmla="*/ 1898072 w 4047295"/>
              <a:gd name="connsiteY36" fmla="*/ 2729345 h 4695403"/>
              <a:gd name="connsiteX37" fmla="*/ 1911927 w 4047295"/>
              <a:gd name="connsiteY37" fmla="*/ 2784763 h 4695403"/>
              <a:gd name="connsiteX38" fmla="*/ 1925781 w 4047295"/>
              <a:gd name="connsiteY38" fmla="*/ 3172691 h 4695403"/>
              <a:gd name="connsiteX39" fmla="*/ 1953490 w 4047295"/>
              <a:gd name="connsiteY39" fmla="*/ 3255818 h 4695403"/>
              <a:gd name="connsiteX40" fmla="*/ 1981200 w 4047295"/>
              <a:gd name="connsiteY40" fmla="*/ 3463636 h 4695403"/>
              <a:gd name="connsiteX41" fmla="*/ 2036618 w 4047295"/>
              <a:gd name="connsiteY41" fmla="*/ 3546763 h 4695403"/>
              <a:gd name="connsiteX42" fmla="*/ 2092036 w 4047295"/>
              <a:gd name="connsiteY42" fmla="*/ 3560618 h 4695403"/>
              <a:gd name="connsiteX43" fmla="*/ 2133600 w 4047295"/>
              <a:gd name="connsiteY43" fmla="*/ 3588327 h 4695403"/>
              <a:gd name="connsiteX44" fmla="*/ 2230581 w 4047295"/>
              <a:gd name="connsiteY44" fmla="*/ 3602182 h 4695403"/>
              <a:gd name="connsiteX45" fmla="*/ 2272145 w 4047295"/>
              <a:gd name="connsiteY45" fmla="*/ 3616036 h 4695403"/>
              <a:gd name="connsiteX46" fmla="*/ 2313709 w 4047295"/>
              <a:gd name="connsiteY46" fmla="*/ 3602182 h 4695403"/>
              <a:gd name="connsiteX47" fmla="*/ 2341418 w 4047295"/>
              <a:gd name="connsiteY47" fmla="*/ 3574472 h 4695403"/>
              <a:gd name="connsiteX48" fmla="*/ 2396836 w 4047295"/>
              <a:gd name="connsiteY48" fmla="*/ 3560618 h 4695403"/>
              <a:gd name="connsiteX49" fmla="*/ 2452254 w 4047295"/>
              <a:gd name="connsiteY49" fmla="*/ 3505200 h 4695403"/>
              <a:gd name="connsiteX50" fmla="*/ 2493818 w 4047295"/>
              <a:gd name="connsiteY50" fmla="*/ 3422072 h 4695403"/>
              <a:gd name="connsiteX51" fmla="*/ 2507672 w 4047295"/>
              <a:gd name="connsiteY51" fmla="*/ 3255818 h 4695403"/>
              <a:gd name="connsiteX52" fmla="*/ 2535381 w 4047295"/>
              <a:gd name="connsiteY52" fmla="*/ 3061854 h 4695403"/>
              <a:gd name="connsiteX53" fmla="*/ 2549236 w 4047295"/>
              <a:gd name="connsiteY53" fmla="*/ 3020291 h 4695403"/>
              <a:gd name="connsiteX54" fmla="*/ 2535381 w 4047295"/>
              <a:gd name="connsiteY54" fmla="*/ 2895600 h 4695403"/>
              <a:gd name="connsiteX55" fmla="*/ 2521527 w 4047295"/>
              <a:gd name="connsiteY55" fmla="*/ 2854036 h 4695403"/>
              <a:gd name="connsiteX56" fmla="*/ 2507672 w 4047295"/>
              <a:gd name="connsiteY56" fmla="*/ 2784763 h 4695403"/>
              <a:gd name="connsiteX57" fmla="*/ 2493818 w 4047295"/>
              <a:gd name="connsiteY57" fmla="*/ 2424545 h 4695403"/>
              <a:gd name="connsiteX58" fmla="*/ 2521527 w 4047295"/>
              <a:gd name="connsiteY58" fmla="*/ 2064327 h 4695403"/>
              <a:gd name="connsiteX59" fmla="*/ 2507672 w 4047295"/>
              <a:gd name="connsiteY59" fmla="*/ 1717963 h 4695403"/>
              <a:gd name="connsiteX60" fmla="*/ 2493818 w 4047295"/>
              <a:gd name="connsiteY60" fmla="*/ 1676400 h 4695403"/>
              <a:gd name="connsiteX61" fmla="*/ 2479963 w 4047295"/>
              <a:gd name="connsiteY61" fmla="*/ 1607127 h 4695403"/>
              <a:gd name="connsiteX62" fmla="*/ 2479963 w 4047295"/>
              <a:gd name="connsiteY62" fmla="*/ 1330036 h 4695403"/>
              <a:gd name="connsiteX63" fmla="*/ 2507672 w 4047295"/>
              <a:gd name="connsiteY63" fmla="*/ 706582 h 4695403"/>
              <a:gd name="connsiteX64" fmla="*/ 2521527 w 4047295"/>
              <a:gd name="connsiteY64" fmla="*/ 498763 h 4695403"/>
              <a:gd name="connsiteX65" fmla="*/ 2535381 w 4047295"/>
              <a:gd name="connsiteY65" fmla="*/ 443345 h 4695403"/>
              <a:gd name="connsiteX66" fmla="*/ 2549236 w 4047295"/>
              <a:gd name="connsiteY66" fmla="*/ 346363 h 4695403"/>
              <a:gd name="connsiteX67" fmla="*/ 2576945 w 4047295"/>
              <a:gd name="connsiteY67" fmla="*/ 304800 h 4695403"/>
              <a:gd name="connsiteX68" fmla="*/ 2618509 w 4047295"/>
              <a:gd name="connsiteY68" fmla="*/ 221672 h 4695403"/>
              <a:gd name="connsiteX69" fmla="*/ 2660072 w 4047295"/>
              <a:gd name="connsiteY69" fmla="*/ 193963 h 4695403"/>
              <a:gd name="connsiteX70" fmla="*/ 2687781 w 4047295"/>
              <a:gd name="connsiteY70" fmla="*/ 110836 h 4695403"/>
              <a:gd name="connsiteX71" fmla="*/ 2729345 w 4047295"/>
              <a:gd name="connsiteY71" fmla="*/ 83127 h 4695403"/>
              <a:gd name="connsiteX72" fmla="*/ 2909454 w 4047295"/>
              <a:gd name="connsiteY72" fmla="*/ 41563 h 4695403"/>
              <a:gd name="connsiteX73" fmla="*/ 2951018 w 4047295"/>
              <a:gd name="connsiteY73" fmla="*/ 27709 h 4695403"/>
              <a:gd name="connsiteX74" fmla="*/ 3034145 w 4047295"/>
              <a:gd name="connsiteY74" fmla="*/ 55418 h 4695403"/>
              <a:gd name="connsiteX75" fmla="*/ 3103418 w 4047295"/>
              <a:gd name="connsiteY75" fmla="*/ 41563 h 4695403"/>
              <a:gd name="connsiteX76" fmla="*/ 3269672 w 4047295"/>
              <a:gd name="connsiteY76" fmla="*/ 69272 h 4695403"/>
              <a:gd name="connsiteX77" fmla="*/ 3449781 w 4047295"/>
              <a:gd name="connsiteY77" fmla="*/ 110836 h 4695403"/>
              <a:gd name="connsiteX78" fmla="*/ 3491345 w 4047295"/>
              <a:gd name="connsiteY78" fmla="*/ 138545 h 4695403"/>
              <a:gd name="connsiteX79" fmla="*/ 3560618 w 4047295"/>
              <a:gd name="connsiteY79" fmla="*/ 221672 h 4695403"/>
              <a:gd name="connsiteX80" fmla="*/ 3657600 w 4047295"/>
              <a:gd name="connsiteY80" fmla="*/ 318654 h 4695403"/>
              <a:gd name="connsiteX81" fmla="*/ 3699163 w 4047295"/>
              <a:gd name="connsiteY81" fmla="*/ 346363 h 4695403"/>
              <a:gd name="connsiteX82" fmla="*/ 3740727 w 4047295"/>
              <a:gd name="connsiteY82" fmla="*/ 429491 h 4695403"/>
              <a:gd name="connsiteX83" fmla="*/ 3782290 w 4047295"/>
              <a:gd name="connsiteY83" fmla="*/ 457200 h 4695403"/>
              <a:gd name="connsiteX84" fmla="*/ 3810000 w 4047295"/>
              <a:gd name="connsiteY84" fmla="*/ 484909 h 4695403"/>
              <a:gd name="connsiteX85" fmla="*/ 3823854 w 4047295"/>
              <a:gd name="connsiteY85" fmla="*/ 540327 h 4695403"/>
              <a:gd name="connsiteX86" fmla="*/ 3865418 w 4047295"/>
              <a:gd name="connsiteY86" fmla="*/ 623454 h 4695403"/>
              <a:gd name="connsiteX87" fmla="*/ 3906981 w 4047295"/>
              <a:gd name="connsiteY87" fmla="*/ 651163 h 4695403"/>
              <a:gd name="connsiteX88" fmla="*/ 3920836 w 4047295"/>
              <a:gd name="connsiteY88" fmla="*/ 692727 h 4695403"/>
              <a:gd name="connsiteX89" fmla="*/ 3962400 w 4047295"/>
              <a:gd name="connsiteY89" fmla="*/ 775854 h 4695403"/>
              <a:gd name="connsiteX90" fmla="*/ 3976254 w 4047295"/>
              <a:gd name="connsiteY90" fmla="*/ 886691 h 4695403"/>
              <a:gd name="connsiteX91" fmla="*/ 3990109 w 4047295"/>
              <a:gd name="connsiteY91" fmla="*/ 928254 h 4695403"/>
              <a:gd name="connsiteX92" fmla="*/ 4017818 w 4047295"/>
              <a:gd name="connsiteY92" fmla="*/ 1288472 h 4695403"/>
              <a:gd name="connsiteX93" fmla="*/ 4031672 w 4047295"/>
              <a:gd name="connsiteY93" fmla="*/ 1371600 h 4695403"/>
              <a:gd name="connsiteX94" fmla="*/ 4045527 w 4047295"/>
              <a:gd name="connsiteY94" fmla="*/ 1427018 h 4695403"/>
              <a:gd name="connsiteX95" fmla="*/ 4045527 w 4047295"/>
              <a:gd name="connsiteY95" fmla="*/ 1773382 h 4695403"/>
              <a:gd name="connsiteX0" fmla="*/ 0 w 4047295"/>
              <a:gd name="connsiteY0" fmla="*/ 276990 h 4695302"/>
              <a:gd name="connsiteX1" fmla="*/ 180109 w 4047295"/>
              <a:gd name="connsiteY1" fmla="*/ 290844 h 4695302"/>
              <a:gd name="connsiteX2" fmla="*/ 332509 w 4047295"/>
              <a:gd name="connsiteY2" fmla="*/ 373971 h 4695302"/>
              <a:gd name="connsiteX3" fmla="*/ 548436 w 4047295"/>
              <a:gd name="connsiteY3" fmla="*/ 596799 h 4695302"/>
              <a:gd name="connsiteX4" fmla="*/ 651504 w 4047295"/>
              <a:gd name="connsiteY4" fmla="*/ 420923 h 4695302"/>
              <a:gd name="connsiteX5" fmla="*/ 686319 w 4047295"/>
              <a:gd name="connsiteY5" fmla="*/ 133442 h 4695302"/>
              <a:gd name="connsiteX6" fmla="*/ 955963 w 4047295"/>
              <a:gd name="connsiteY6" fmla="*/ 336257 h 4695302"/>
              <a:gd name="connsiteX7" fmla="*/ 950576 w 4047295"/>
              <a:gd name="connsiteY7" fmla="*/ 754971 h 4695302"/>
              <a:gd name="connsiteX8" fmla="*/ 808681 w 4047295"/>
              <a:gd name="connsiteY8" fmla="*/ 1497345 h 4695302"/>
              <a:gd name="connsiteX9" fmla="*/ 899277 w 4047295"/>
              <a:gd name="connsiteY9" fmla="*/ 2265994 h 4695302"/>
              <a:gd name="connsiteX10" fmla="*/ 907385 w 4047295"/>
              <a:gd name="connsiteY10" fmla="*/ 2920044 h 4695302"/>
              <a:gd name="connsiteX11" fmla="*/ 851597 w 4047295"/>
              <a:gd name="connsiteY11" fmla="*/ 3890139 h 4695302"/>
              <a:gd name="connsiteX12" fmla="*/ 943504 w 4047295"/>
              <a:gd name="connsiteY12" fmla="*/ 4695051 h 4695302"/>
              <a:gd name="connsiteX13" fmla="*/ 1020545 w 4047295"/>
              <a:gd name="connsiteY13" fmla="*/ 3961529 h 4695302"/>
              <a:gd name="connsiteX14" fmla="*/ 1060099 w 4047295"/>
              <a:gd name="connsiteY14" fmla="*/ 2727428 h 4695302"/>
              <a:gd name="connsiteX15" fmla="*/ 1314171 w 4047295"/>
              <a:gd name="connsiteY15" fmla="*/ 2075493 h 4695302"/>
              <a:gd name="connsiteX16" fmla="*/ 1103345 w 4047295"/>
              <a:gd name="connsiteY16" fmla="*/ 1465895 h 4695302"/>
              <a:gd name="connsiteX17" fmla="*/ 1487157 w 4047295"/>
              <a:gd name="connsiteY17" fmla="*/ 1076428 h 4695302"/>
              <a:gd name="connsiteX18" fmla="*/ 1141186 w 4047295"/>
              <a:gd name="connsiteY18" fmla="*/ 830895 h 4695302"/>
              <a:gd name="connsiteX19" fmla="*/ 1346606 w 4047295"/>
              <a:gd name="connsiteY19" fmla="*/ 526095 h 4695302"/>
              <a:gd name="connsiteX20" fmla="*/ 1482436 w 4047295"/>
              <a:gd name="connsiteY20" fmla="*/ 41462 h 4695302"/>
              <a:gd name="connsiteX21" fmla="*/ 1551709 w 4047295"/>
              <a:gd name="connsiteY21" fmla="*/ 27608 h 4695302"/>
              <a:gd name="connsiteX22" fmla="*/ 1634836 w 4047295"/>
              <a:gd name="connsiteY22" fmla="*/ 55317 h 4695302"/>
              <a:gd name="connsiteX23" fmla="*/ 1731818 w 4047295"/>
              <a:gd name="connsiteY23" fmla="*/ 83026 h 4695302"/>
              <a:gd name="connsiteX24" fmla="*/ 1759527 w 4047295"/>
              <a:gd name="connsiteY24" fmla="*/ 166153 h 4695302"/>
              <a:gd name="connsiteX25" fmla="*/ 1773381 w 4047295"/>
              <a:gd name="connsiteY25" fmla="*/ 207717 h 4695302"/>
              <a:gd name="connsiteX26" fmla="*/ 1814945 w 4047295"/>
              <a:gd name="connsiteY26" fmla="*/ 249281 h 4695302"/>
              <a:gd name="connsiteX27" fmla="*/ 1856509 w 4047295"/>
              <a:gd name="connsiteY27" fmla="*/ 373971 h 4695302"/>
              <a:gd name="connsiteX28" fmla="*/ 1870363 w 4047295"/>
              <a:gd name="connsiteY28" fmla="*/ 415535 h 4695302"/>
              <a:gd name="connsiteX29" fmla="*/ 1884218 w 4047295"/>
              <a:gd name="connsiteY29" fmla="*/ 803462 h 4695302"/>
              <a:gd name="connsiteX30" fmla="*/ 1898072 w 4047295"/>
              <a:gd name="connsiteY30" fmla="*/ 845026 h 4695302"/>
              <a:gd name="connsiteX31" fmla="*/ 1911927 w 4047295"/>
              <a:gd name="connsiteY31" fmla="*/ 900444 h 4695302"/>
              <a:gd name="connsiteX32" fmla="*/ 1939636 w 4047295"/>
              <a:gd name="connsiteY32" fmla="*/ 983571 h 4695302"/>
              <a:gd name="connsiteX33" fmla="*/ 1911927 w 4047295"/>
              <a:gd name="connsiteY33" fmla="*/ 1080553 h 4695302"/>
              <a:gd name="connsiteX34" fmla="*/ 1884218 w 4047295"/>
              <a:gd name="connsiteY34" fmla="*/ 1122117 h 4695302"/>
              <a:gd name="connsiteX35" fmla="*/ 1898072 w 4047295"/>
              <a:gd name="connsiteY35" fmla="*/ 2729244 h 4695302"/>
              <a:gd name="connsiteX36" fmla="*/ 1911927 w 4047295"/>
              <a:gd name="connsiteY36" fmla="*/ 2784662 h 4695302"/>
              <a:gd name="connsiteX37" fmla="*/ 1925781 w 4047295"/>
              <a:gd name="connsiteY37" fmla="*/ 3172590 h 4695302"/>
              <a:gd name="connsiteX38" fmla="*/ 1953490 w 4047295"/>
              <a:gd name="connsiteY38" fmla="*/ 3255717 h 4695302"/>
              <a:gd name="connsiteX39" fmla="*/ 1981200 w 4047295"/>
              <a:gd name="connsiteY39" fmla="*/ 3463535 h 4695302"/>
              <a:gd name="connsiteX40" fmla="*/ 2036618 w 4047295"/>
              <a:gd name="connsiteY40" fmla="*/ 3546662 h 4695302"/>
              <a:gd name="connsiteX41" fmla="*/ 2092036 w 4047295"/>
              <a:gd name="connsiteY41" fmla="*/ 3560517 h 4695302"/>
              <a:gd name="connsiteX42" fmla="*/ 2133600 w 4047295"/>
              <a:gd name="connsiteY42" fmla="*/ 3588226 h 4695302"/>
              <a:gd name="connsiteX43" fmla="*/ 2230581 w 4047295"/>
              <a:gd name="connsiteY43" fmla="*/ 3602081 h 4695302"/>
              <a:gd name="connsiteX44" fmla="*/ 2272145 w 4047295"/>
              <a:gd name="connsiteY44" fmla="*/ 3615935 h 4695302"/>
              <a:gd name="connsiteX45" fmla="*/ 2313709 w 4047295"/>
              <a:gd name="connsiteY45" fmla="*/ 3602081 h 4695302"/>
              <a:gd name="connsiteX46" fmla="*/ 2341418 w 4047295"/>
              <a:gd name="connsiteY46" fmla="*/ 3574371 h 4695302"/>
              <a:gd name="connsiteX47" fmla="*/ 2396836 w 4047295"/>
              <a:gd name="connsiteY47" fmla="*/ 3560517 h 4695302"/>
              <a:gd name="connsiteX48" fmla="*/ 2452254 w 4047295"/>
              <a:gd name="connsiteY48" fmla="*/ 3505099 h 4695302"/>
              <a:gd name="connsiteX49" fmla="*/ 2493818 w 4047295"/>
              <a:gd name="connsiteY49" fmla="*/ 3421971 h 4695302"/>
              <a:gd name="connsiteX50" fmla="*/ 2507672 w 4047295"/>
              <a:gd name="connsiteY50" fmla="*/ 3255717 h 4695302"/>
              <a:gd name="connsiteX51" fmla="*/ 2535381 w 4047295"/>
              <a:gd name="connsiteY51" fmla="*/ 3061753 h 4695302"/>
              <a:gd name="connsiteX52" fmla="*/ 2549236 w 4047295"/>
              <a:gd name="connsiteY52" fmla="*/ 3020190 h 4695302"/>
              <a:gd name="connsiteX53" fmla="*/ 2535381 w 4047295"/>
              <a:gd name="connsiteY53" fmla="*/ 2895499 h 4695302"/>
              <a:gd name="connsiteX54" fmla="*/ 2521527 w 4047295"/>
              <a:gd name="connsiteY54" fmla="*/ 2853935 h 4695302"/>
              <a:gd name="connsiteX55" fmla="*/ 2507672 w 4047295"/>
              <a:gd name="connsiteY55" fmla="*/ 2784662 h 4695302"/>
              <a:gd name="connsiteX56" fmla="*/ 2493818 w 4047295"/>
              <a:gd name="connsiteY56" fmla="*/ 2424444 h 4695302"/>
              <a:gd name="connsiteX57" fmla="*/ 2521527 w 4047295"/>
              <a:gd name="connsiteY57" fmla="*/ 2064226 h 4695302"/>
              <a:gd name="connsiteX58" fmla="*/ 2507672 w 4047295"/>
              <a:gd name="connsiteY58" fmla="*/ 1717862 h 4695302"/>
              <a:gd name="connsiteX59" fmla="*/ 2493818 w 4047295"/>
              <a:gd name="connsiteY59" fmla="*/ 1676299 h 4695302"/>
              <a:gd name="connsiteX60" fmla="*/ 2479963 w 4047295"/>
              <a:gd name="connsiteY60" fmla="*/ 1607026 h 4695302"/>
              <a:gd name="connsiteX61" fmla="*/ 2479963 w 4047295"/>
              <a:gd name="connsiteY61" fmla="*/ 1329935 h 4695302"/>
              <a:gd name="connsiteX62" fmla="*/ 2507672 w 4047295"/>
              <a:gd name="connsiteY62" fmla="*/ 706481 h 4695302"/>
              <a:gd name="connsiteX63" fmla="*/ 2521527 w 4047295"/>
              <a:gd name="connsiteY63" fmla="*/ 498662 h 4695302"/>
              <a:gd name="connsiteX64" fmla="*/ 2535381 w 4047295"/>
              <a:gd name="connsiteY64" fmla="*/ 443244 h 4695302"/>
              <a:gd name="connsiteX65" fmla="*/ 2549236 w 4047295"/>
              <a:gd name="connsiteY65" fmla="*/ 346262 h 4695302"/>
              <a:gd name="connsiteX66" fmla="*/ 2576945 w 4047295"/>
              <a:gd name="connsiteY66" fmla="*/ 304699 h 4695302"/>
              <a:gd name="connsiteX67" fmla="*/ 2618509 w 4047295"/>
              <a:gd name="connsiteY67" fmla="*/ 221571 h 4695302"/>
              <a:gd name="connsiteX68" fmla="*/ 2660072 w 4047295"/>
              <a:gd name="connsiteY68" fmla="*/ 193862 h 4695302"/>
              <a:gd name="connsiteX69" fmla="*/ 2687781 w 4047295"/>
              <a:gd name="connsiteY69" fmla="*/ 110735 h 4695302"/>
              <a:gd name="connsiteX70" fmla="*/ 2729345 w 4047295"/>
              <a:gd name="connsiteY70" fmla="*/ 83026 h 4695302"/>
              <a:gd name="connsiteX71" fmla="*/ 2909454 w 4047295"/>
              <a:gd name="connsiteY71" fmla="*/ 41462 h 4695302"/>
              <a:gd name="connsiteX72" fmla="*/ 2951018 w 4047295"/>
              <a:gd name="connsiteY72" fmla="*/ 27608 h 4695302"/>
              <a:gd name="connsiteX73" fmla="*/ 3034145 w 4047295"/>
              <a:gd name="connsiteY73" fmla="*/ 55317 h 4695302"/>
              <a:gd name="connsiteX74" fmla="*/ 3103418 w 4047295"/>
              <a:gd name="connsiteY74" fmla="*/ 41462 h 4695302"/>
              <a:gd name="connsiteX75" fmla="*/ 3269672 w 4047295"/>
              <a:gd name="connsiteY75" fmla="*/ 69171 h 4695302"/>
              <a:gd name="connsiteX76" fmla="*/ 3449781 w 4047295"/>
              <a:gd name="connsiteY76" fmla="*/ 110735 h 4695302"/>
              <a:gd name="connsiteX77" fmla="*/ 3491345 w 4047295"/>
              <a:gd name="connsiteY77" fmla="*/ 138444 h 4695302"/>
              <a:gd name="connsiteX78" fmla="*/ 3560618 w 4047295"/>
              <a:gd name="connsiteY78" fmla="*/ 221571 h 4695302"/>
              <a:gd name="connsiteX79" fmla="*/ 3657600 w 4047295"/>
              <a:gd name="connsiteY79" fmla="*/ 318553 h 4695302"/>
              <a:gd name="connsiteX80" fmla="*/ 3699163 w 4047295"/>
              <a:gd name="connsiteY80" fmla="*/ 346262 h 4695302"/>
              <a:gd name="connsiteX81" fmla="*/ 3740727 w 4047295"/>
              <a:gd name="connsiteY81" fmla="*/ 429390 h 4695302"/>
              <a:gd name="connsiteX82" fmla="*/ 3782290 w 4047295"/>
              <a:gd name="connsiteY82" fmla="*/ 457099 h 4695302"/>
              <a:gd name="connsiteX83" fmla="*/ 3810000 w 4047295"/>
              <a:gd name="connsiteY83" fmla="*/ 484808 h 4695302"/>
              <a:gd name="connsiteX84" fmla="*/ 3823854 w 4047295"/>
              <a:gd name="connsiteY84" fmla="*/ 540226 h 4695302"/>
              <a:gd name="connsiteX85" fmla="*/ 3865418 w 4047295"/>
              <a:gd name="connsiteY85" fmla="*/ 623353 h 4695302"/>
              <a:gd name="connsiteX86" fmla="*/ 3906981 w 4047295"/>
              <a:gd name="connsiteY86" fmla="*/ 651062 h 4695302"/>
              <a:gd name="connsiteX87" fmla="*/ 3920836 w 4047295"/>
              <a:gd name="connsiteY87" fmla="*/ 692626 h 4695302"/>
              <a:gd name="connsiteX88" fmla="*/ 3962400 w 4047295"/>
              <a:gd name="connsiteY88" fmla="*/ 775753 h 4695302"/>
              <a:gd name="connsiteX89" fmla="*/ 3976254 w 4047295"/>
              <a:gd name="connsiteY89" fmla="*/ 886590 h 4695302"/>
              <a:gd name="connsiteX90" fmla="*/ 3990109 w 4047295"/>
              <a:gd name="connsiteY90" fmla="*/ 928153 h 4695302"/>
              <a:gd name="connsiteX91" fmla="*/ 4017818 w 4047295"/>
              <a:gd name="connsiteY91" fmla="*/ 1288371 h 4695302"/>
              <a:gd name="connsiteX92" fmla="*/ 4031672 w 4047295"/>
              <a:gd name="connsiteY92" fmla="*/ 1371499 h 4695302"/>
              <a:gd name="connsiteX93" fmla="*/ 4045527 w 4047295"/>
              <a:gd name="connsiteY93" fmla="*/ 1426917 h 4695302"/>
              <a:gd name="connsiteX94" fmla="*/ 4045527 w 4047295"/>
              <a:gd name="connsiteY94" fmla="*/ 1773281 h 4695302"/>
              <a:gd name="connsiteX0" fmla="*/ 0 w 4047295"/>
              <a:gd name="connsiteY0" fmla="*/ 279447 h 4697759"/>
              <a:gd name="connsiteX1" fmla="*/ 180109 w 4047295"/>
              <a:gd name="connsiteY1" fmla="*/ 293301 h 4697759"/>
              <a:gd name="connsiteX2" fmla="*/ 332509 w 4047295"/>
              <a:gd name="connsiteY2" fmla="*/ 376428 h 4697759"/>
              <a:gd name="connsiteX3" fmla="*/ 548436 w 4047295"/>
              <a:gd name="connsiteY3" fmla="*/ 599256 h 4697759"/>
              <a:gd name="connsiteX4" fmla="*/ 651504 w 4047295"/>
              <a:gd name="connsiteY4" fmla="*/ 423380 h 4697759"/>
              <a:gd name="connsiteX5" fmla="*/ 686319 w 4047295"/>
              <a:gd name="connsiteY5" fmla="*/ 135899 h 4697759"/>
              <a:gd name="connsiteX6" fmla="*/ 955963 w 4047295"/>
              <a:gd name="connsiteY6" fmla="*/ 338714 h 4697759"/>
              <a:gd name="connsiteX7" fmla="*/ 950576 w 4047295"/>
              <a:gd name="connsiteY7" fmla="*/ 757428 h 4697759"/>
              <a:gd name="connsiteX8" fmla="*/ 808681 w 4047295"/>
              <a:gd name="connsiteY8" fmla="*/ 1499802 h 4697759"/>
              <a:gd name="connsiteX9" fmla="*/ 899277 w 4047295"/>
              <a:gd name="connsiteY9" fmla="*/ 2268451 h 4697759"/>
              <a:gd name="connsiteX10" fmla="*/ 907385 w 4047295"/>
              <a:gd name="connsiteY10" fmla="*/ 2922501 h 4697759"/>
              <a:gd name="connsiteX11" fmla="*/ 851597 w 4047295"/>
              <a:gd name="connsiteY11" fmla="*/ 3892596 h 4697759"/>
              <a:gd name="connsiteX12" fmla="*/ 943504 w 4047295"/>
              <a:gd name="connsiteY12" fmla="*/ 4697508 h 4697759"/>
              <a:gd name="connsiteX13" fmla="*/ 1020545 w 4047295"/>
              <a:gd name="connsiteY13" fmla="*/ 3963986 h 4697759"/>
              <a:gd name="connsiteX14" fmla="*/ 1060099 w 4047295"/>
              <a:gd name="connsiteY14" fmla="*/ 2729885 h 4697759"/>
              <a:gd name="connsiteX15" fmla="*/ 1314171 w 4047295"/>
              <a:gd name="connsiteY15" fmla="*/ 2077950 h 4697759"/>
              <a:gd name="connsiteX16" fmla="*/ 1103345 w 4047295"/>
              <a:gd name="connsiteY16" fmla="*/ 1468352 h 4697759"/>
              <a:gd name="connsiteX17" fmla="*/ 1487157 w 4047295"/>
              <a:gd name="connsiteY17" fmla="*/ 1078885 h 4697759"/>
              <a:gd name="connsiteX18" fmla="*/ 1141186 w 4047295"/>
              <a:gd name="connsiteY18" fmla="*/ 833352 h 4697759"/>
              <a:gd name="connsiteX19" fmla="*/ 1346606 w 4047295"/>
              <a:gd name="connsiteY19" fmla="*/ 528552 h 4697759"/>
              <a:gd name="connsiteX20" fmla="*/ 1551709 w 4047295"/>
              <a:gd name="connsiteY20" fmla="*/ 30065 h 4697759"/>
              <a:gd name="connsiteX21" fmla="*/ 1634836 w 4047295"/>
              <a:gd name="connsiteY21" fmla="*/ 57774 h 4697759"/>
              <a:gd name="connsiteX22" fmla="*/ 1731818 w 4047295"/>
              <a:gd name="connsiteY22" fmla="*/ 85483 h 4697759"/>
              <a:gd name="connsiteX23" fmla="*/ 1759527 w 4047295"/>
              <a:gd name="connsiteY23" fmla="*/ 168610 h 4697759"/>
              <a:gd name="connsiteX24" fmla="*/ 1773381 w 4047295"/>
              <a:gd name="connsiteY24" fmla="*/ 210174 h 4697759"/>
              <a:gd name="connsiteX25" fmla="*/ 1814945 w 4047295"/>
              <a:gd name="connsiteY25" fmla="*/ 251738 h 4697759"/>
              <a:gd name="connsiteX26" fmla="*/ 1856509 w 4047295"/>
              <a:gd name="connsiteY26" fmla="*/ 376428 h 4697759"/>
              <a:gd name="connsiteX27" fmla="*/ 1870363 w 4047295"/>
              <a:gd name="connsiteY27" fmla="*/ 417992 h 4697759"/>
              <a:gd name="connsiteX28" fmla="*/ 1884218 w 4047295"/>
              <a:gd name="connsiteY28" fmla="*/ 805919 h 4697759"/>
              <a:gd name="connsiteX29" fmla="*/ 1898072 w 4047295"/>
              <a:gd name="connsiteY29" fmla="*/ 847483 h 4697759"/>
              <a:gd name="connsiteX30" fmla="*/ 1911927 w 4047295"/>
              <a:gd name="connsiteY30" fmla="*/ 902901 h 4697759"/>
              <a:gd name="connsiteX31" fmla="*/ 1939636 w 4047295"/>
              <a:gd name="connsiteY31" fmla="*/ 986028 h 4697759"/>
              <a:gd name="connsiteX32" fmla="*/ 1911927 w 4047295"/>
              <a:gd name="connsiteY32" fmla="*/ 1083010 h 4697759"/>
              <a:gd name="connsiteX33" fmla="*/ 1884218 w 4047295"/>
              <a:gd name="connsiteY33" fmla="*/ 1124574 h 4697759"/>
              <a:gd name="connsiteX34" fmla="*/ 1898072 w 4047295"/>
              <a:gd name="connsiteY34" fmla="*/ 2731701 h 4697759"/>
              <a:gd name="connsiteX35" fmla="*/ 1911927 w 4047295"/>
              <a:gd name="connsiteY35" fmla="*/ 2787119 h 4697759"/>
              <a:gd name="connsiteX36" fmla="*/ 1925781 w 4047295"/>
              <a:gd name="connsiteY36" fmla="*/ 3175047 h 4697759"/>
              <a:gd name="connsiteX37" fmla="*/ 1953490 w 4047295"/>
              <a:gd name="connsiteY37" fmla="*/ 3258174 h 4697759"/>
              <a:gd name="connsiteX38" fmla="*/ 1981200 w 4047295"/>
              <a:gd name="connsiteY38" fmla="*/ 3465992 h 4697759"/>
              <a:gd name="connsiteX39" fmla="*/ 2036618 w 4047295"/>
              <a:gd name="connsiteY39" fmla="*/ 3549119 h 4697759"/>
              <a:gd name="connsiteX40" fmla="*/ 2092036 w 4047295"/>
              <a:gd name="connsiteY40" fmla="*/ 3562974 h 4697759"/>
              <a:gd name="connsiteX41" fmla="*/ 2133600 w 4047295"/>
              <a:gd name="connsiteY41" fmla="*/ 3590683 h 4697759"/>
              <a:gd name="connsiteX42" fmla="*/ 2230581 w 4047295"/>
              <a:gd name="connsiteY42" fmla="*/ 3604538 h 4697759"/>
              <a:gd name="connsiteX43" fmla="*/ 2272145 w 4047295"/>
              <a:gd name="connsiteY43" fmla="*/ 3618392 h 4697759"/>
              <a:gd name="connsiteX44" fmla="*/ 2313709 w 4047295"/>
              <a:gd name="connsiteY44" fmla="*/ 3604538 h 4697759"/>
              <a:gd name="connsiteX45" fmla="*/ 2341418 w 4047295"/>
              <a:gd name="connsiteY45" fmla="*/ 3576828 h 4697759"/>
              <a:gd name="connsiteX46" fmla="*/ 2396836 w 4047295"/>
              <a:gd name="connsiteY46" fmla="*/ 3562974 h 4697759"/>
              <a:gd name="connsiteX47" fmla="*/ 2452254 w 4047295"/>
              <a:gd name="connsiteY47" fmla="*/ 3507556 h 4697759"/>
              <a:gd name="connsiteX48" fmla="*/ 2493818 w 4047295"/>
              <a:gd name="connsiteY48" fmla="*/ 3424428 h 4697759"/>
              <a:gd name="connsiteX49" fmla="*/ 2507672 w 4047295"/>
              <a:gd name="connsiteY49" fmla="*/ 3258174 h 4697759"/>
              <a:gd name="connsiteX50" fmla="*/ 2535381 w 4047295"/>
              <a:gd name="connsiteY50" fmla="*/ 3064210 h 4697759"/>
              <a:gd name="connsiteX51" fmla="*/ 2549236 w 4047295"/>
              <a:gd name="connsiteY51" fmla="*/ 3022647 h 4697759"/>
              <a:gd name="connsiteX52" fmla="*/ 2535381 w 4047295"/>
              <a:gd name="connsiteY52" fmla="*/ 2897956 h 4697759"/>
              <a:gd name="connsiteX53" fmla="*/ 2521527 w 4047295"/>
              <a:gd name="connsiteY53" fmla="*/ 2856392 h 4697759"/>
              <a:gd name="connsiteX54" fmla="*/ 2507672 w 4047295"/>
              <a:gd name="connsiteY54" fmla="*/ 2787119 h 4697759"/>
              <a:gd name="connsiteX55" fmla="*/ 2493818 w 4047295"/>
              <a:gd name="connsiteY55" fmla="*/ 2426901 h 4697759"/>
              <a:gd name="connsiteX56" fmla="*/ 2521527 w 4047295"/>
              <a:gd name="connsiteY56" fmla="*/ 2066683 h 4697759"/>
              <a:gd name="connsiteX57" fmla="*/ 2507672 w 4047295"/>
              <a:gd name="connsiteY57" fmla="*/ 1720319 h 4697759"/>
              <a:gd name="connsiteX58" fmla="*/ 2493818 w 4047295"/>
              <a:gd name="connsiteY58" fmla="*/ 1678756 h 4697759"/>
              <a:gd name="connsiteX59" fmla="*/ 2479963 w 4047295"/>
              <a:gd name="connsiteY59" fmla="*/ 1609483 h 4697759"/>
              <a:gd name="connsiteX60" fmla="*/ 2479963 w 4047295"/>
              <a:gd name="connsiteY60" fmla="*/ 1332392 h 4697759"/>
              <a:gd name="connsiteX61" fmla="*/ 2507672 w 4047295"/>
              <a:gd name="connsiteY61" fmla="*/ 708938 h 4697759"/>
              <a:gd name="connsiteX62" fmla="*/ 2521527 w 4047295"/>
              <a:gd name="connsiteY62" fmla="*/ 501119 h 4697759"/>
              <a:gd name="connsiteX63" fmla="*/ 2535381 w 4047295"/>
              <a:gd name="connsiteY63" fmla="*/ 445701 h 4697759"/>
              <a:gd name="connsiteX64" fmla="*/ 2549236 w 4047295"/>
              <a:gd name="connsiteY64" fmla="*/ 348719 h 4697759"/>
              <a:gd name="connsiteX65" fmla="*/ 2576945 w 4047295"/>
              <a:gd name="connsiteY65" fmla="*/ 307156 h 4697759"/>
              <a:gd name="connsiteX66" fmla="*/ 2618509 w 4047295"/>
              <a:gd name="connsiteY66" fmla="*/ 224028 h 4697759"/>
              <a:gd name="connsiteX67" fmla="*/ 2660072 w 4047295"/>
              <a:gd name="connsiteY67" fmla="*/ 196319 h 4697759"/>
              <a:gd name="connsiteX68" fmla="*/ 2687781 w 4047295"/>
              <a:gd name="connsiteY68" fmla="*/ 113192 h 4697759"/>
              <a:gd name="connsiteX69" fmla="*/ 2729345 w 4047295"/>
              <a:gd name="connsiteY69" fmla="*/ 85483 h 4697759"/>
              <a:gd name="connsiteX70" fmla="*/ 2909454 w 4047295"/>
              <a:gd name="connsiteY70" fmla="*/ 43919 h 4697759"/>
              <a:gd name="connsiteX71" fmla="*/ 2951018 w 4047295"/>
              <a:gd name="connsiteY71" fmla="*/ 30065 h 4697759"/>
              <a:gd name="connsiteX72" fmla="*/ 3034145 w 4047295"/>
              <a:gd name="connsiteY72" fmla="*/ 57774 h 4697759"/>
              <a:gd name="connsiteX73" fmla="*/ 3103418 w 4047295"/>
              <a:gd name="connsiteY73" fmla="*/ 43919 h 4697759"/>
              <a:gd name="connsiteX74" fmla="*/ 3269672 w 4047295"/>
              <a:gd name="connsiteY74" fmla="*/ 71628 h 4697759"/>
              <a:gd name="connsiteX75" fmla="*/ 3449781 w 4047295"/>
              <a:gd name="connsiteY75" fmla="*/ 113192 h 4697759"/>
              <a:gd name="connsiteX76" fmla="*/ 3491345 w 4047295"/>
              <a:gd name="connsiteY76" fmla="*/ 140901 h 4697759"/>
              <a:gd name="connsiteX77" fmla="*/ 3560618 w 4047295"/>
              <a:gd name="connsiteY77" fmla="*/ 224028 h 4697759"/>
              <a:gd name="connsiteX78" fmla="*/ 3657600 w 4047295"/>
              <a:gd name="connsiteY78" fmla="*/ 321010 h 4697759"/>
              <a:gd name="connsiteX79" fmla="*/ 3699163 w 4047295"/>
              <a:gd name="connsiteY79" fmla="*/ 348719 h 4697759"/>
              <a:gd name="connsiteX80" fmla="*/ 3740727 w 4047295"/>
              <a:gd name="connsiteY80" fmla="*/ 431847 h 4697759"/>
              <a:gd name="connsiteX81" fmla="*/ 3782290 w 4047295"/>
              <a:gd name="connsiteY81" fmla="*/ 459556 h 4697759"/>
              <a:gd name="connsiteX82" fmla="*/ 3810000 w 4047295"/>
              <a:gd name="connsiteY82" fmla="*/ 487265 h 4697759"/>
              <a:gd name="connsiteX83" fmla="*/ 3823854 w 4047295"/>
              <a:gd name="connsiteY83" fmla="*/ 542683 h 4697759"/>
              <a:gd name="connsiteX84" fmla="*/ 3865418 w 4047295"/>
              <a:gd name="connsiteY84" fmla="*/ 625810 h 4697759"/>
              <a:gd name="connsiteX85" fmla="*/ 3906981 w 4047295"/>
              <a:gd name="connsiteY85" fmla="*/ 653519 h 4697759"/>
              <a:gd name="connsiteX86" fmla="*/ 3920836 w 4047295"/>
              <a:gd name="connsiteY86" fmla="*/ 695083 h 4697759"/>
              <a:gd name="connsiteX87" fmla="*/ 3962400 w 4047295"/>
              <a:gd name="connsiteY87" fmla="*/ 778210 h 4697759"/>
              <a:gd name="connsiteX88" fmla="*/ 3976254 w 4047295"/>
              <a:gd name="connsiteY88" fmla="*/ 889047 h 4697759"/>
              <a:gd name="connsiteX89" fmla="*/ 3990109 w 4047295"/>
              <a:gd name="connsiteY89" fmla="*/ 930610 h 4697759"/>
              <a:gd name="connsiteX90" fmla="*/ 4017818 w 4047295"/>
              <a:gd name="connsiteY90" fmla="*/ 1290828 h 4697759"/>
              <a:gd name="connsiteX91" fmla="*/ 4031672 w 4047295"/>
              <a:gd name="connsiteY91" fmla="*/ 1373956 h 4697759"/>
              <a:gd name="connsiteX92" fmla="*/ 4045527 w 4047295"/>
              <a:gd name="connsiteY92" fmla="*/ 1429374 h 4697759"/>
              <a:gd name="connsiteX93" fmla="*/ 4045527 w 4047295"/>
              <a:gd name="connsiteY93" fmla="*/ 1775738 h 4697759"/>
              <a:gd name="connsiteX0" fmla="*/ 0 w 4047295"/>
              <a:gd name="connsiteY0" fmla="*/ 252011 h 4670323"/>
              <a:gd name="connsiteX1" fmla="*/ 180109 w 4047295"/>
              <a:gd name="connsiteY1" fmla="*/ 265865 h 4670323"/>
              <a:gd name="connsiteX2" fmla="*/ 332509 w 4047295"/>
              <a:gd name="connsiteY2" fmla="*/ 348992 h 4670323"/>
              <a:gd name="connsiteX3" fmla="*/ 548436 w 4047295"/>
              <a:gd name="connsiteY3" fmla="*/ 571820 h 4670323"/>
              <a:gd name="connsiteX4" fmla="*/ 651504 w 4047295"/>
              <a:gd name="connsiteY4" fmla="*/ 395944 h 4670323"/>
              <a:gd name="connsiteX5" fmla="*/ 686319 w 4047295"/>
              <a:gd name="connsiteY5" fmla="*/ 108463 h 4670323"/>
              <a:gd name="connsiteX6" fmla="*/ 955963 w 4047295"/>
              <a:gd name="connsiteY6" fmla="*/ 311278 h 4670323"/>
              <a:gd name="connsiteX7" fmla="*/ 950576 w 4047295"/>
              <a:gd name="connsiteY7" fmla="*/ 729992 h 4670323"/>
              <a:gd name="connsiteX8" fmla="*/ 808681 w 4047295"/>
              <a:gd name="connsiteY8" fmla="*/ 1472366 h 4670323"/>
              <a:gd name="connsiteX9" fmla="*/ 899277 w 4047295"/>
              <a:gd name="connsiteY9" fmla="*/ 2241015 h 4670323"/>
              <a:gd name="connsiteX10" fmla="*/ 907385 w 4047295"/>
              <a:gd name="connsiteY10" fmla="*/ 2895065 h 4670323"/>
              <a:gd name="connsiteX11" fmla="*/ 851597 w 4047295"/>
              <a:gd name="connsiteY11" fmla="*/ 3865160 h 4670323"/>
              <a:gd name="connsiteX12" fmla="*/ 943504 w 4047295"/>
              <a:gd name="connsiteY12" fmla="*/ 4670072 h 4670323"/>
              <a:gd name="connsiteX13" fmla="*/ 1020545 w 4047295"/>
              <a:gd name="connsiteY13" fmla="*/ 3936550 h 4670323"/>
              <a:gd name="connsiteX14" fmla="*/ 1060099 w 4047295"/>
              <a:gd name="connsiteY14" fmla="*/ 2702449 h 4670323"/>
              <a:gd name="connsiteX15" fmla="*/ 1314171 w 4047295"/>
              <a:gd name="connsiteY15" fmla="*/ 2050514 h 4670323"/>
              <a:gd name="connsiteX16" fmla="*/ 1103345 w 4047295"/>
              <a:gd name="connsiteY16" fmla="*/ 1440916 h 4670323"/>
              <a:gd name="connsiteX17" fmla="*/ 1487157 w 4047295"/>
              <a:gd name="connsiteY17" fmla="*/ 1051449 h 4670323"/>
              <a:gd name="connsiteX18" fmla="*/ 1141186 w 4047295"/>
              <a:gd name="connsiteY18" fmla="*/ 805916 h 4670323"/>
              <a:gd name="connsiteX19" fmla="*/ 1346606 w 4047295"/>
              <a:gd name="connsiteY19" fmla="*/ 501116 h 4670323"/>
              <a:gd name="connsiteX20" fmla="*/ 1634836 w 4047295"/>
              <a:gd name="connsiteY20" fmla="*/ 30338 h 4670323"/>
              <a:gd name="connsiteX21" fmla="*/ 1731818 w 4047295"/>
              <a:gd name="connsiteY21" fmla="*/ 58047 h 4670323"/>
              <a:gd name="connsiteX22" fmla="*/ 1759527 w 4047295"/>
              <a:gd name="connsiteY22" fmla="*/ 141174 h 4670323"/>
              <a:gd name="connsiteX23" fmla="*/ 1773381 w 4047295"/>
              <a:gd name="connsiteY23" fmla="*/ 182738 h 4670323"/>
              <a:gd name="connsiteX24" fmla="*/ 1814945 w 4047295"/>
              <a:gd name="connsiteY24" fmla="*/ 224302 h 4670323"/>
              <a:gd name="connsiteX25" fmla="*/ 1856509 w 4047295"/>
              <a:gd name="connsiteY25" fmla="*/ 348992 h 4670323"/>
              <a:gd name="connsiteX26" fmla="*/ 1870363 w 4047295"/>
              <a:gd name="connsiteY26" fmla="*/ 390556 h 4670323"/>
              <a:gd name="connsiteX27" fmla="*/ 1884218 w 4047295"/>
              <a:gd name="connsiteY27" fmla="*/ 778483 h 4670323"/>
              <a:gd name="connsiteX28" fmla="*/ 1898072 w 4047295"/>
              <a:gd name="connsiteY28" fmla="*/ 820047 h 4670323"/>
              <a:gd name="connsiteX29" fmla="*/ 1911927 w 4047295"/>
              <a:gd name="connsiteY29" fmla="*/ 875465 h 4670323"/>
              <a:gd name="connsiteX30" fmla="*/ 1939636 w 4047295"/>
              <a:gd name="connsiteY30" fmla="*/ 958592 h 4670323"/>
              <a:gd name="connsiteX31" fmla="*/ 1911927 w 4047295"/>
              <a:gd name="connsiteY31" fmla="*/ 1055574 h 4670323"/>
              <a:gd name="connsiteX32" fmla="*/ 1884218 w 4047295"/>
              <a:gd name="connsiteY32" fmla="*/ 1097138 h 4670323"/>
              <a:gd name="connsiteX33" fmla="*/ 1898072 w 4047295"/>
              <a:gd name="connsiteY33" fmla="*/ 2704265 h 4670323"/>
              <a:gd name="connsiteX34" fmla="*/ 1911927 w 4047295"/>
              <a:gd name="connsiteY34" fmla="*/ 2759683 h 4670323"/>
              <a:gd name="connsiteX35" fmla="*/ 1925781 w 4047295"/>
              <a:gd name="connsiteY35" fmla="*/ 3147611 h 4670323"/>
              <a:gd name="connsiteX36" fmla="*/ 1953490 w 4047295"/>
              <a:gd name="connsiteY36" fmla="*/ 3230738 h 4670323"/>
              <a:gd name="connsiteX37" fmla="*/ 1981200 w 4047295"/>
              <a:gd name="connsiteY37" fmla="*/ 3438556 h 4670323"/>
              <a:gd name="connsiteX38" fmla="*/ 2036618 w 4047295"/>
              <a:gd name="connsiteY38" fmla="*/ 3521683 h 4670323"/>
              <a:gd name="connsiteX39" fmla="*/ 2092036 w 4047295"/>
              <a:gd name="connsiteY39" fmla="*/ 3535538 h 4670323"/>
              <a:gd name="connsiteX40" fmla="*/ 2133600 w 4047295"/>
              <a:gd name="connsiteY40" fmla="*/ 3563247 h 4670323"/>
              <a:gd name="connsiteX41" fmla="*/ 2230581 w 4047295"/>
              <a:gd name="connsiteY41" fmla="*/ 3577102 h 4670323"/>
              <a:gd name="connsiteX42" fmla="*/ 2272145 w 4047295"/>
              <a:gd name="connsiteY42" fmla="*/ 3590956 h 4670323"/>
              <a:gd name="connsiteX43" fmla="*/ 2313709 w 4047295"/>
              <a:gd name="connsiteY43" fmla="*/ 3577102 h 4670323"/>
              <a:gd name="connsiteX44" fmla="*/ 2341418 w 4047295"/>
              <a:gd name="connsiteY44" fmla="*/ 3549392 h 4670323"/>
              <a:gd name="connsiteX45" fmla="*/ 2396836 w 4047295"/>
              <a:gd name="connsiteY45" fmla="*/ 3535538 h 4670323"/>
              <a:gd name="connsiteX46" fmla="*/ 2452254 w 4047295"/>
              <a:gd name="connsiteY46" fmla="*/ 3480120 h 4670323"/>
              <a:gd name="connsiteX47" fmla="*/ 2493818 w 4047295"/>
              <a:gd name="connsiteY47" fmla="*/ 3396992 h 4670323"/>
              <a:gd name="connsiteX48" fmla="*/ 2507672 w 4047295"/>
              <a:gd name="connsiteY48" fmla="*/ 3230738 h 4670323"/>
              <a:gd name="connsiteX49" fmla="*/ 2535381 w 4047295"/>
              <a:gd name="connsiteY49" fmla="*/ 3036774 h 4670323"/>
              <a:gd name="connsiteX50" fmla="*/ 2549236 w 4047295"/>
              <a:gd name="connsiteY50" fmla="*/ 2995211 h 4670323"/>
              <a:gd name="connsiteX51" fmla="*/ 2535381 w 4047295"/>
              <a:gd name="connsiteY51" fmla="*/ 2870520 h 4670323"/>
              <a:gd name="connsiteX52" fmla="*/ 2521527 w 4047295"/>
              <a:gd name="connsiteY52" fmla="*/ 2828956 h 4670323"/>
              <a:gd name="connsiteX53" fmla="*/ 2507672 w 4047295"/>
              <a:gd name="connsiteY53" fmla="*/ 2759683 h 4670323"/>
              <a:gd name="connsiteX54" fmla="*/ 2493818 w 4047295"/>
              <a:gd name="connsiteY54" fmla="*/ 2399465 h 4670323"/>
              <a:gd name="connsiteX55" fmla="*/ 2521527 w 4047295"/>
              <a:gd name="connsiteY55" fmla="*/ 2039247 h 4670323"/>
              <a:gd name="connsiteX56" fmla="*/ 2507672 w 4047295"/>
              <a:gd name="connsiteY56" fmla="*/ 1692883 h 4670323"/>
              <a:gd name="connsiteX57" fmla="*/ 2493818 w 4047295"/>
              <a:gd name="connsiteY57" fmla="*/ 1651320 h 4670323"/>
              <a:gd name="connsiteX58" fmla="*/ 2479963 w 4047295"/>
              <a:gd name="connsiteY58" fmla="*/ 1582047 h 4670323"/>
              <a:gd name="connsiteX59" fmla="*/ 2479963 w 4047295"/>
              <a:gd name="connsiteY59" fmla="*/ 1304956 h 4670323"/>
              <a:gd name="connsiteX60" fmla="*/ 2507672 w 4047295"/>
              <a:gd name="connsiteY60" fmla="*/ 681502 h 4670323"/>
              <a:gd name="connsiteX61" fmla="*/ 2521527 w 4047295"/>
              <a:gd name="connsiteY61" fmla="*/ 473683 h 4670323"/>
              <a:gd name="connsiteX62" fmla="*/ 2535381 w 4047295"/>
              <a:gd name="connsiteY62" fmla="*/ 418265 h 4670323"/>
              <a:gd name="connsiteX63" fmla="*/ 2549236 w 4047295"/>
              <a:gd name="connsiteY63" fmla="*/ 321283 h 4670323"/>
              <a:gd name="connsiteX64" fmla="*/ 2576945 w 4047295"/>
              <a:gd name="connsiteY64" fmla="*/ 279720 h 4670323"/>
              <a:gd name="connsiteX65" fmla="*/ 2618509 w 4047295"/>
              <a:gd name="connsiteY65" fmla="*/ 196592 h 4670323"/>
              <a:gd name="connsiteX66" fmla="*/ 2660072 w 4047295"/>
              <a:gd name="connsiteY66" fmla="*/ 168883 h 4670323"/>
              <a:gd name="connsiteX67" fmla="*/ 2687781 w 4047295"/>
              <a:gd name="connsiteY67" fmla="*/ 85756 h 4670323"/>
              <a:gd name="connsiteX68" fmla="*/ 2729345 w 4047295"/>
              <a:gd name="connsiteY68" fmla="*/ 58047 h 4670323"/>
              <a:gd name="connsiteX69" fmla="*/ 2909454 w 4047295"/>
              <a:gd name="connsiteY69" fmla="*/ 16483 h 4670323"/>
              <a:gd name="connsiteX70" fmla="*/ 2951018 w 4047295"/>
              <a:gd name="connsiteY70" fmla="*/ 2629 h 4670323"/>
              <a:gd name="connsiteX71" fmla="*/ 3034145 w 4047295"/>
              <a:gd name="connsiteY71" fmla="*/ 30338 h 4670323"/>
              <a:gd name="connsiteX72" fmla="*/ 3103418 w 4047295"/>
              <a:gd name="connsiteY72" fmla="*/ 16483 h 4670323"/>
              <a:gd name="connsiteX73" fmla="*/ 3269672 w 4047295"/>
              <a:gd name="connsiteY73" fmla="*/ 44192 h 4670323"/>
              <a:gd name="connsiteX74" fmla="*/ 3449781 w 4047295"/>
              <a:gd name="connsiteY74" fmla="*/ 85756 h 4670323"/>
              <a:gd name="connsiteX75" fmla="*/ 3491345 w 4047295"/>
              <a:gd name="connsiteY75" fmla="*/ 113465 h 4670323"/>
              <a:gd name="connsiteX76" fmla="*/ 3560618 w 4047295"/>
              <a:gd name="connsiteY76" fmla="*/ 196592 h 4670323"/>
              <a:gd name="connsiteX77" fmla="*/ 3657600 w 4047295"/>
              <a:gd name="connsiteY77" fmla="*/ 293574 h 4670323"/>
              <a:gd name="connsiteX78" fmla="*/ 3699163 w 4047295"/>
              <a:gd name="connsiteY78" fmla="*/ 321283 h 4670323"/>
              <a:gd name="connsiteX79" fmla="*/ 3740727 w 4047295"/>
              <a:gd name="connsiteY79" fmla="*/ 404411 h 4670323"/>
              <a:gd name="connsiteX80" fmla="*/ 3782290 w 4047295"/>
              <a:gd name="connsiteY80" fmla="*/ 432120 h 4670323"/>
              <a:gd name="connsiteX81" fmla="*/ 3810000 w 4047295"/>
              <a:gd name="connsiteY81" fmla="*/ 459829 h 4670323"/>
              <a:gd name="connsiteX82" fmla="*/ 3823854 w 4047295"/>
              <a:gd name="connsiteY82" fmla="*/ 515247 h 4670323"/>
              <a:gd name="connsiteX83" fmla="*/ 3865418 w 4047295"/>
              <a:gd name="connsiteY83" fmla="*/ 598374 h 4670323"/>
              <a:gd name="connsiteX84" fmla="*/ 3906981 w 4047295"/>
              <a:gd name="connsiteY84" fmla="*/ 626083 h 4670323"/>
              <a:gd name="connsiteX85" fmla="*/ 3920836 w 4047295"/>
              <a:gd name="connsiteY85" fmla="*/ 667647 h 4670323"/>
              <a:gd name="connsiteX86" fmla="*/ 3962400 w 4047295"/>
              <a:gd name="connsiteY86" fmla="*/ 750774 h 4670323"/>
              <a:gd name="connsiteX87" fmla="*/ 3976254 w 4047295"/>
              <a:gd name="connsiteY87" fmla="*/ 861611 h 4670323"/>
              <a:gd name="connsiteX88" fmla="*/ 3990109 w 4047295"/>
              <a:gd name="connsiteY88" fmla="*/ 903174 h 4670323"/>
              <a:gd name="connsiteX89" fmla="*/ 4017818 w 4047295"/>
              <a:gd name="connsiteY89" fmla="*/ 1263392 h 4670323"/>
              <a:gd name="connsiteX90" fmla="*/ 4031672 w 4047295"/>
              <a:gd name="connsiteY90" fmla="*/ 1346520 h 4670323"/>
              <a:gd name="connsiteX91" fmla="*/ 4045527 w 4047295"/>
              <a:gd name="connsiteY91" fmla="*/ 1401938 h 4670323"/>
              <a:gd name="connsiteX92" fmla="*/ 4045527 w 4047295"/>
              <a:gd name="connsiteY92" fmla="*/ 1748302 h 4670323"/>
              <a:gd name="connsiteX0" fmla="*/ 0 w 4047295"/>
              <a:gd name="connsiteY0" fmla="*/ 249546 h 4667858"/>
              <a:gd name="connsiteX1" fmla="*/ 180109 w 4047295"/>
              <a:gd name="connsiteY1" fmla="*/ 263400 h 4667858"/>
              <a:gd name="connsiteX2" fmla="*/ 332509 w 4047295"/>
              <a:gd name="connsiteY2" fmla="*/ 346527 h 4667858"/>
              <a:gd name="connsiteX3" fmla="*/ 548436 w 4047295"/>
              <a:gd name="connsiteY3" fmla="*/ 569355 h 4667858"/>
              <a:gd name="connsiteX4" fmla="*/ 651504 w 4047295"/>
              <a:gd name="connsiteY4" fmla="*/ 393479 h 4667858"/>
              <a:gd name="connsiteX5" fmla="*/ 686319 w 4047295"/>
              <a:gd name="connsiteY5" fmla="*/ 105998 h 4667858"/>
              <a:gd name="connsiteX6" fmla="*/ 955963 w 4047295"/>
              <a:gd name="connsiteY6" fmla="*/ 308813 h 4667858"/>
              <a:gd name="connsiteX7" fmla="*/ 950576 w 4047295"/>
              <a:gd name="connsiteY7" fmla="*/ 727527 h 4667858"/>
              <a:gd name="connsiteX8" fmla="*/ 808681 w 4047295"/>
              <a:gd name="connsiteY8" fmla="*/ 1469901 h 4667858"/>
              <a:gd name="connsiteX9" fmla="*/ 899277 w 4047295"/>
              <a:gd name="connsiteY9" fmla="*/ 2238550 h 4667858"/>
              <a:gd name="connsiteX10" fmla="*/ 907385 w 4047295"/>
              <a:gd name="connsiteY10" fmla="*/ 2892600 h 4667858"/>
              <a:gd name="connsiteX11" fmla="*/ 851597 w 4047295"/>
              <a:gd name="connsiteY11" fmla="*/ 3862695 h 4667858"/>
              <a:gd name="connsiteX12" fmla="*/ 943504 w 4047295"/>
              <a:gd name="connsiteY12" fmla="*/ 4667607 h 4667858"/>
              <a:gd name="connsiteX13" fmla="*/ 1020545 w 4047295"/>
              <a:gd name="connsiteY13" fmla="*/ 3934085 h 4667858"/>
              <a:gd name="connsiteX14" fmla="*/ 1060099 w 4047295"/>
              <a:gd name="connsiteY14" fmla="*/ 2699984 h 4667858"/>
              <a:gd name="connsiteX15" fmla="*/ 1314171 w 4047295"/>
              <a:gd name="connsiteY15" fmla="*/ 2048049 h 4667858"/>
              <a:gd name="connsiteX16" fmla="*/ 1103345 w 4047295"/>
              <a:gd name="connsiteY16" fmla="*/ 1438451 h 4667858"/>
              <a:gd name="connsiteX17" fmla="*/ 1487157 w 4047295"/>
              <a:gd name="connsiteY17" fmla="*/ 1048984 h 4667858"/>
              <a:gd name="connsiteX18" fmla="*/ 1141186 w 4047295"/>
              <a:gd name="connsiteY18" fmla="*/ 803451 h 4667858"/>
              <a:gd name="connsiteX19" fmla="*/ 1346606 w 4047295"/>
              <a:gd name="connsiteY19" fmla="*/ 498651 h 4667858"/>
              <a:gd name="connsiteX20" fmla="*/ 1449316 w 4047295"/>
              <a:gd name="connsiteY20" fmla="*/ 193851 h 4667858"/>
              <a:gd name="connsiteX21" fmla="*/ 1634836 w 4047295"/>
              <a:gd name="connsiteY21" fmla="*/ 27873 h 4667858"/>
              <a:gd name="connsiteX22" fmla="*/ 1731818 w 4047295"/>
              <a:gd name="connsiteY22" fmla="*/ 55582 h 4667858"/>
              <a:gd name="connsiteX23" fmla="*/ 1759527 w 4047295"/>
              <a:gd name="connsiteY23" fmla="*/ 138709 h 4667858"/>
              <a:gd name="connsiteX24" fmla="*/ 1773381 w 4047295"/>
              <a:gd name="connsiteY24" fmla="*/ 180273 h 4667858"/>
              <a:gd name="connsiteX25" fmla="*/ 1814945 w 4047295"/>
              <a:gd name="connsiteY25" fmla="*/ 221837 h 4667858"/>
              <a:gd name="connsiteX26" fmla="*/ 1856509 w 4047295"/>
              <a:gd name="connsiteY26" fmla="*/ 346527 h 4667858"/>
              <a:gd name="connsiteX27" fmla="*/ 1870363 w 4047295"/>
              <a:gd name="connsiteY27" fmla="*/ 388091 h 4667858"/>
              <a:gd name="connsiteX28" fmla="*/ 1884218 w 4047295"/>
              <a:gd name="connsiteY28" fmla="*/ 776018 h 4667858"/>
              <a:gd name="connsiteX29" fmla="*/ 1898072 w 4047295"/>
              <a:gd name="connsiteY29" fmla="*/ 817582 h 4667858"/>
              <a:gd name="connsiteX30" fmla="*/ 1911927 w 4047295"/>
              <a:gd name="connsiteY30" fmla="*/ 873000 h 4667858"/>
              <a:gd name="connsiteX31" fmla="*/ 1939636 w 4047295"/>
              <a:gd name="connsiteY31" fmla="*/ 956127 h 4667858"/>
              <a:gd name="connsiteX32" fmla="*/ 1911927 w 4047295"/>
              <a:gd name="connsiteY32" fmla="*/ 1053109 h 4667858"/>
              <a:gd name="connsiteX33" fmla="*/ 1884218 w 4047295"/>
              <a:gd name="connsiteY33" fmla="*/ 1094673 h 4667858"/>
              <a:gd name="connsiteX34" fmla="*/ 1898072 w 4047295"/>
              <a:gd name="connsiteY34" fmla="*/ 2701800 h 4667858"/>
              <a:gd name="connsiteX35" fmla="*/ 1911927 w 4047295"/>
              <a:gd name="connsiteY35" fmla="*/ 2757218 h 4667858"/>
              <a:gd name="connsiteX36" fmla="*/ 1925781 w 4047295"/>
              <a:gd name="connsiteY36" fmla="*/ 3145146 h 4667858"/>
              <a:gd name="connsiteX37" fmla="*/ 1953490 w 4047295"/>
              <a:gd name="connsiteY37" fmla="*/ 3228273 h 4667858"/>
              <a:gd name="connsiteX38" fmla="*/ 1981200 w 4047295"/>
              <a:gd name="connsiteY38" fmla="*/ 3436091 h 4667858"/>
              <a:gd name="connsiteX39" fmla="*/ 2036618 w 4047295"/>
              <a:gd name="connsiteY39" fmla="*/ 3519218 h 4667858"/>
              <a:gd name="connsiteX40" fmla="*/ 2092036 w 4047295"/>
              <a:gd name="connsiteY40" fmla="*/ 3533073 h 4667858"/>
              <a:gd name="connsiteX41" fmla="*/ 2133600 w 4047295"/>
              <a:gd name="connsiteY41" fmla="*/ 3560782 h 4667858"/>
              <a:gd name="connsiteX42" fmla="*/ 2230581 w 4047295"/>
              <a:gd name="connsiteY42" fmla="*/ 3574637 h 4667858"/>
              <a:gd name="connsiteX43" fmla="*/ 2272145 w 4047295"/>
              <a:gd name="connsiteY43" fmla="*/ 3588491 h 4667858"/>
              <a:gd name="connsiteX44" fmla="*/ 2313709 w 4047295"/>
              <a:gd name="connsiteY44" fmla="*/ 3574637 h 4667858"/>
              <a:gd name="connsiteX45" fmla="*/ 2341418 w 4047295"/>
              <a:gd name="connsiteY45" fmla="*/ 3546927 h 4667858"/>
              <a:gd name="connsiteX46" fmla="*/ 2396836 w 4047295"/>
              <a:gd name="connsiteY46" fmla="*/ 3533073 h 4667858"/>
              <a:gd name="connsiteX47" fmla="*/ 2452254 w 4047295"/>
              <a:gd name="connsiteY47" fmla="*/ 3477655 h 4667858"/>
              <a:gd name="connsiteX48" fmla="*/ 2493818 w 4047295"/>
              <a:gd name="connsiteY48" fmla="*/ 3394527 h 4667858"/>
              <a:gd name="connsiteX49" fmla="*/ 2507672 w 4047295"/>
              <a:gd name="connsiteY49" fmla="*/ 3228273 h 4667858"/>
              <a:gd name="connsiteX50" fmla="*/ 2535381 w 4047295"/>
              <a:gd name="connsiteY50" fmla="*/ 3034309 h 4667858"/>
              <a:gd name="connsiteX51" fmla="*/ 2549236 w 4047295"/>
              <a:gd name="connsiteY51" fmla="*/ 2992746 h 4667858"/>
              <a:gd name="connsiteX52" fmla="*/ 2535381 w 4047295"/>
              <a:gd name="connsiteY52" fmla="*/ 2868055 h 4667858"/>
              <a:gd name="connsiteX53" fmla="*/ 2521527 w 4047295"/>
              <a:gd name="connsiteY53" fmla="*/ 2826491 h 4667858"/>
              <a:gd name="connsiteX54" fmla="*/ 2507672 w 4047295"/>
              <a:gd name="connsiteY54" fmla="*/ 2757218 h 4667858"/>
              <a:gd name="connsiteX55" fmla="*/ 2493818 w 4047295"/>
              <a:gd name="connsiteY55" fmla="*/ 2397000 h 4667858"/>
              <a:gd name="connsiteX56" fmla="*/ 2521527 w 4047295"/>
              <a:gd name="connsiteY56" fmla="*/ 2036782 h 4667858"/>
              <a:gd name="connsiteX57" fmla="*/ 2507672 w 4047295"/>
              <a:gd name="connsiteY57" fmla="*/ 1690418 h 4667858"/>
              <a:gd name="connsiteX58" fmla="*/ 2493818 w 4047295"/>
              <a:gd name="connsiteY58" fmla="*/ 1648855 h 4667858"/>
              <a:gd name="connsiteX59" fmla="*/ 2479963 w 4047295"/>
              <a:gd name="connsiteY59" fmla="*/ 1579582 h 4667858"/>
              <a:gd name="connsiteX60" fmla="*/ 2479963 w 4047295"/>
              <a:gd name="connsiteY60" fmla="*/ 1302491 h 4667858"/>
              <a:gd name="connsiteX61" fmla="*/ 2507672 w 4047295"/>
              <a:gd name="connsiteY61" fmla="*/ 679037 h 4667858"/>
              <a:gd name="connsiteX62" fmla="*/ 2521527 w 4047295"/>
              <a:gd name="connsiteY62" fmla="*/ 471218 h 4667858"/>
              <a:gd name="connsiteX63" fmla="*/ 2535381 w 4047295"/>
              <a:gd name="connsiteY63" fmla="*/ 415800 h 4667858"/>
              <a:gd name="connsiteX64" fmla="*/ 2549236 w 4047295"/>
              <a:gd name="connsiteY64" fmla="*/ 318818 h 4667858"/>
              <a:gd name="connsiteX65" fmla="*/ 2576945 w 4047295"/>
              <a:gd name="connsiteY65" fmla="*/ 277255 h 4667858"/>
              <a:gd name="connsiteX66" fmla="*/ 2618509 w 4047295"/>
              <a:gd name="connsiteY66" fmla="*/ 194127 h 4667858"/>
              <a:gd name="connsiteX67" fmla="*/ 2660072 w 4047295"/>
              <a:gd name="connsiteY67" fmla="*/ 166418 h 4667858"/>
              <a:gd name="connsiteX68" fmla="*/ 2687781 w 4047295"/>
              <a:gd name="connsiteY68" fmla="*/ 83291 h 4667858"/>
              <a:gd name="connsiteX69" fmla="*/ 2729345 w 4047295"/>
              <a:gd name="connsiteY69" fmla="*/ 55582 h 4667858"/>
              <a:gd name="connsiteX70" fmla="*/ 2909454 w 4047295"/>
              <a:gd name="connsiteY70" fmla="*/ 14018 h 4667858"/>
              <a:gd name="connsiteX71" fmla="*/ 2951018 w 4047295"/>
              <a:gd name="connsiteY71" fmla="*/ 164 h 4667858"/>
              <a:gd name="connsiteX72" fmla="*/ 3034145 w 4047295"/>
              <a:gd name="connsiteY72" fmla="*/ 27873 h 4667858"/>
              <a:gd name="connsiteX73" fmla="*/ 3103418 w 4047295"/>
              <a:gd name="connsiteY73" fmla="*/ 14018 h 4667858"/>
              <a:gd name="connsiteX74" fmla="*/ 3269672 w 4047295"/>
              <a:gd name="connsiteY74" fmla="*/ 41727 h 4667858"/>
              <a:gd name="connsiteX75" fmla="*/ 3449781 w 4047295"/>
              <a:gd name="connsiteY75" fmla="*/ 83291 h 4667858"/>
              <a:gd name="connsiteX76" fmla="*/ 3491345 w 4047295"/>
              <a:gd name="connsiteY76" fmla="*/ 111000 h 4667858"/>
              <a:gd name="connsiteX77" fmla="*/ 3560618 w 4047295"/>
              <a:gd name="connsiteY77" fmla="*/ 194127 h 4667858"/>
              <a:gd name="connsiteX78" fmla="*/ 3657600 w 4047295"/>
              <a:gd name="connsiteY78" fmla="*/ 291109 h 4667858"/>
              <a:gd name="connsiteX79" fmla="*/ 3699163 w 4047295"/>
              <a:gd name="connsiteY79" fmla="*/ 318818 h 4667858"/>
              <a:gd name="connsiteX80" fmla="*/ 3740727 w 4047295"/>
              <a:gd name="connsiteY80" fmla="*/ 401946 h 4667858"/>
              <a:gd name="connsiteX81" fmla="*/ 3782290 w 4047295"/>
              <a:gd name="connsiteY81" fmla="*/ 429655 h 4667858"/>
              <a:gd name="connsiteX82" fmla="*/ 3810000 w 4047295"/>
              <a:gd name="connsiteY82" fmla="*/ 457364 h 4667858"/>
              <a:gd name="connsiteX83" fmla="*/ 3823854 w 4047295"/>
              <a:gd name="connsiteY83" fmla="*/ 512782 h 4667858"/>
              <a:gd name="connsiteX84" fmla="*/ 3865418 w 4047295"/>
              <a:gd name="connsiteY84" fmla="*/ 595909 h 4667858"/>
              <a:gd name="connsiteX85" fmla="*/ 3906981 w 4047295"/>
              <a:gd name="connsiteY85" fmla="*/ 623618 h 4667858"/>
              <a:gd name="connsiteX86" fmla="*/ 3920836 w 4047295"/>
              <a:gd name="connsiteY86" fmla="*/ 665182 h 4667858"/>
              <a:gd name="connsiteX87" fmla="*/ 3962400 w 4047295"/>
              <a:gd name="connsiteY87" fmla="*/ 748309 h 4667858"/>
              <a:gd name="connsiteX88" fmla="*/ 3976254 w 4047295"/>
              <a:gd name="connsiteY88" fmla="*/ 859146 h 4667858"/>
              <a:gd name="connsiteX89" fmla="*/ 3990109 w 4047295"/>
              <a:gd name="connsiteY89" fmla="*/ 900709 h 4667858"/>
              <a:gd name="connsiteX90" fmla="*/ 4017818 w 4047295"/>
              <a:gd name="connsiteY90" fmla="*/ 1260927 h 4667858"/>
              <a:gd name="connsiteX91" fmla="*/ 4031672 w 4047295"/>
              <a:gd name="connsiteY91" fmla="*/ 1344055 h 4667858"/>
              <a:gd name="connsiteX92" fmla="*/ 4045527 w 4047295"/>
              <a:gd name="connsiteY92" fmla="*/ 1399473 h 4667858"/>
              <a:gd name="connsiteX93" fmla="*/ 4045527 w 4047295"/>
              <a:gd name="connsiteY93" fmla="*/ 1745837 h 4667858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1818 w 4047295"/>
              <a:gd name="connsiteY22" fmla="*/ 55581 h 4667857"/>
              <a:gd name="connsiteX23" fmla="*/ 1759527 w 4047295"/>
              <a:gd name="connsiteY23" fmla="*/ 138708 h 4667857"/>
              <a:gd name="connsiteX24" fmla="*/ 1773381 w 4047295"/>
              <a:gd name="connsiteY24" fmla="*/ 180272 h 4667857"/>
              <a:gd name="connsiteX25" fmla="*/ 1814945 w 4047295"/>
              <a:gd name="connsiteY25" fmla="*/ 221836 h 4667857"/>
              <a:gd name="connsiteX26" fmla="*/ 1856509 w 4047295"/>
              <a:gd name="connsiteY26" fmla="*/ 346526 h 4667857"/>
              <a:gd name="connsiteX27" fmla="*/ 1870363 w 4047295"/>
              <a:gd name="connsiteY27" fmla="*/ 388090 h 4667857"/>
              <a:gd name="connsiteX28" fmla="*/ 1884218 w 4047295"/>
              <a:gd name="connsiteY28" fmla="*/ 776017 h 4667857"/>
              <a:gd name="connsiteX29" fmla="*/ 1898072 w 4047295"/>
              <a:gd name="connsiteY29" fmla="*/ 817581 h 4667857"/>
              <a:gd name="connsiteX30" fmla="*/ 1911927 w 4047295"/>
              <a:gd name="connsiteY30" fmla="*/ 872999 h 4667857"/>
              <a:gd name="connsiteX31" fmla="*/ 1939636 w 4047295"/>
              <a:gd name="connsiteY31" fmla="*/ 956126 h 4667857"/>
              <a:gd name="connsiteX32" fmla="*/ 1911927 w 4047295"/>
              <a:gd name="connsiteY32" fmla="*/ 1053108 h 4667857"/>
              <a:gd name="connsiteX33" fmla="*/ 1884218 w 4047295"/>
              <a:gd name="connsiteY33" fmla="*/ 1094672 h 4667857"/>
              <a:gd name="connsiteX34" fmla="*/ 1898072 w 4047295"/>
              <a:gd name="connsiteY34" fmla="*/ 2701799 h 4667857"/>
              <a:gd name="connsiteX35" fmla="*/ 1911927 w 4047295"/>
              <a:gd name="connsiteY35" fmla="*/ 2757217 h 4667857"/>
              <a:gd name="connsiteX36" fmla="*/ 1925781 w 4047295"/>
              <a:gd name="connsiteY36" fmla="*/ 3145145 h 4667857"/>
              <a:gd name="connsiteX37" fmla="*/ 1953490 w 4047295"/>
              <a:gd name="connsiteY37" fmla="*/ 3228272 h 4667857"/>
              <a:gd name="connsiteX38" fmla="*/ 1981200 w 4047295"/>
              <a:gd name="connsiteY38" fmla="*/ 3436090 h 4667857"/>
              <a:gd name="connsiteX39" fmla="*/ 2036618 w 4047295"/>
              <a:gd name="connsiteY39" fmla="*/ 3519217 h 4667857"/>
              <a:gd name="connsiteX40" fmla="*/ 2092036 w 4047295"/>
              <a:gd name="connsiteY40" fmla="*/ 3533072 h 4667857"/>
              <a:gd name="connsiteX41" fmla="*/ 2133600 w 4047295"/>
              <a:gd name="connsiteY41" fmla="*/ 3560781 h 4667857"/>
              <a:gd name="connsiteX42" fmla="*/ 2230581 w 4047295"/>
              <a:gd name="connsiteY42" fmla="*/ 3574636 h 4667857"/>
              <a:gd name="connsiteX43" fmla="*/ 2272145 w 4047295"/>
              <a:gd name="connsiteY43" fmla="*/ 3588490 h 4667857"/>
              <a:gd name="connsiteX44" fmla="*/ 2313709 w 4047295"/>
              <a:gd name="connsiteY44" fmla="*/ 3574636 h 4667857"/>
              <a:gd name="connsiteX45" fmla="*/ 2341418 w 4047295"/>
              <a:gd name="connsiteY45" fmla="*/ 3546926 h 4667857"/>
              <a:gd name="connsiteX46" fmla="*/ 2396836 w 4047295"/>
              <a:gd name="connsiteY46" fmla="*/ 3533072 h 4667857"/>
              <a:gd name="connsiteX47" fmla="*/ 2452254 w 4047295"/>
              <a:gd name="connsiteY47" fmla="*/ 3477654 h 4667857"/>
              <a:gd name="connsiteX48" fmla="*/ 2493818 w 4047295"/>
              <a:gd name="connsiteY48" fmla="*/ 3394526 h 4667857"/>
              <a:gd name="connsiteX49" fmla="*/ 2507672 w 4047295"/>
              <a:gd name="connsiteY49" fmla="*/ 3228272 h 4667857"/>
              <a:gd name="connsiteX50" fmla="*/ 2535381 w 4047295"/>
              <a:gd name="connsiteY50" fmla="*/ 3034308 h 4667857"/>
              <a:gd name="connsiteX51" fmla="*/ 2549236 w 4047295"/>
              <a:gd name="connsiteY51" fmla="*/ 2992745 h 4667857"/>
              <a:gd name="connsiteX52" fmla="*/ 2535381 w 4047295"/>
              <a:gd name="connsiteY52" fmla="*/ 2868054 h 4667857"/>
              <a:gd name="connsiteX53" fmla="*/ 2521527 w 4047295"/>
              <a:gd name="connsiteY53" fmla="*/ 2826490 h 4667857"/>
              <a:gd name="connsiteX54" fmla="*/ 2507672 w 4047295"/>
              <a:gd name="connsiteY54" fmla="*/ 2757217 h 4667857"/>
              <a:gd name="connsiteX55" fmla="*/ 2493818 w 4047295"/>
              <a:gd name="connsiteY55" fmla="*/ 2396999 h 4667857"/>
              <a:gd name="connsiteX56" fmla="*/ 2521527 w 4047295"/>
              <a:gd name="connsiteY56" fmla="*/ 2036781 h 4667857"/>
              <a:gd name="connsiteX57" fmla="*/ 2507672 w 4047295"/>
              <a:gd name="connsiteY57" fmla="*/ 1690417 h 4667857"/>
              <a:gd name="connsiteX58" fmla="*/ 2493818 w 4047295"/>
              <a:gd name="connsiteY58" fmla="*/ 1648854 h 4667857"/>
              <a:gd name="connsiteX59" fmla="*/ 2479963 w 4047295"/>
              <a:gd name="connsiteY59" fmla="*/ 1579581 h 4667857"/>
              <a:gd name="connsiteX60" fmla="*/ 2479963 w 4047295"/>
              <a:gd name="connsiteY60" fmla="*/ 1302490 h 4667857"/>
              <a:gd name="connsiteX61" fmla="*/ 2507672 w 4047295"/>
              <a:gd name="connsiteY61" fmla="*/ 679036 h 4667857"/>
              <a:gd name="connsiteX62" fmla="*/ 2521527 w 4047295"/>
              <a:gd name="connsiteY62" fmla="*/ 471217 h 4667857"/>
              <a:gd name="connsiteX63" fmla="*/ 2535381 w 4047295"/>
              <a:gd name="connsiteY63" fmla="*/ 415799 h 4667857"/>
              <a:gd name="connsiteX64" fmla="*/ 2549236 w 4047295"/>
              <a:gd name="connsiteY64" fmla="*/ 318817 h 4667857"/>
              <a:gd name="connsiteX65" fmla="*/ 2576945 w 4047295"/>
              <a:gd name="connsiteY65" fmla="*/ 277254 h 4667857"/>
              <a:gd name="connsiteX66" fmla="*/ 2618509 w 4047295"/>
              <a:gd name="connsiteY66" fmla="*/ 194126 h 4667857"/>
              <a:gd name="connsiteX67" fmla="*/ 2660072 w 4047295"/>
              <a:gd name="connsiteY67" fmla="*/ 166417 h 4667857"/>
              <a:gd name="connsiteX68" fmla="*/ 2687781 w 4047295"/>
              <a:gd name="connsiteY68" fmla="*/ 83290 h 4667857"/>
              <a:gd name="connsiteX69" fmla="*/ 2729345 w 4047295"/>
              <a:gd name="connsiteY69" fmla="*/ 55581 h 4667857"/>
              <a:gd name="connsiteX70" fmla="*/ 2909454 w 4047295"/>
              <a:gd name="connsiteY70" fmla="*/ 14017 h 4667857"/>
              <a:gd name="connsiteX71" fmla="*/ 2951018 w 4047295"/>
              <a:gd name="connsiteY71" fmla="*/ 163 h 4667857"/>
              <a:gd name="connsiteX72" fmla="*/ 3034145 w 4047295"/>
              <a:gd name="connsiteY72" fmla="*/ 27872 h 4667857"/>
              <a:gd name="connsiteX73" fmla="*/ 3103418 w 4047295"/>
              <a:gd name="connsiteY73" fmla="*/ 14017 h 4667857"/>
              <a:gd name="connsiteX74" fmla="*/ 3269672 w 4047295"/>
              <a:gd name="connsiteY74" fmla="*/ 41726 h 4667857"/>
              <a:gd name="connsiteX75" fmla="*/ 3449781 w 4047295"/>
              <a:gd name="connsiteY75" fmla="*/ 83290 h 4667857"/>
              <a:gd name="connsiteX76" fmla="*/ 3491345 w 4047295"/>
              <a:gd name="connsiteY76" fmla="*/ 110999 h 4667857"/>
              <a:gd name="connsiteX77" fmla="*/ 3560618 w 4047295"/>
              <a:gd name="connsiteY77" fmla="*/ 194126 h 4667857"/>
              <a:gd name="connsiteX78" fmla="*/ 3657600 w 4047295"/>
              <a:gd name="connsiteY78" fmla="*/ 291108 h 4667857"/>
              <a:gd name="connsiteX79" fmla="*/ 3699163 w 4047295"/>
              <a:gd name="connsiteY79" fmla="*/ 318817 h 4667857"/>
              <a:gd name="connsiteX80" fmla="*/ 3740727 w 4047295"/>
              <a:gd name="connsiteY80" fmla="*/ 401945 h 4667857"/>
              <a:gd name="connsiteX81" fmla="*/ 3782290 w 4047295"/>
              <a:gd name="connsiteY81" fmla="*/ 429654 h 4667857"/>
              <a:gd name="connsiteX82" fmla="*/ 3810000 w 4047295"/>
              <a:gd name="connsiteY82" fmla="*/ 457363 h 4667857"/>
              <a:gd name="connsiteX83" fmla="*/ 3823854 w 4047295"/>
              <a:gd name="connsiteY83" fmla="*/ 512781 h 4667857"/>
              <a:gd name="connsiteX84" fmla="*/ 3865418 w 4047295"/>
              <a:gd name="connsiteY84" fmla="*/ 595908 h 4667857"/>
              <a:gd name="connsiteX85" fmla="*/ 3906981 w 4047295"/>
              <a:gd name="connsiteY85" fmla="*/ 623617 h 4667857"/>
              <a:gd name="connsiteX86" fmla="*/ 3920836 w 4047295"/>
              <a:gd name="connsiteY86" fmla="*/ 665181 h 4667857"/>
              <a:gd name="connsiteX87" fmla="*/ 3962400 w 4047295"/>
              <a:gd name="connsiteY87" fmla="*/ 748308 h 4667857"/>
              <a:gd name="connsiteX88" fmla="*/ 3976254 w 4047295"/>
              <a:gd name="connsiteY88" fmla="*/ 859145 h 4667857"/>
              <a:gd name="connsiteX89" fmla="*/ 3990109 w 4047295"/>
              <a:gd name="connsiteY89" fmla="*/ 900708 h 4667857"/>
              <a:gd name="connsiteX90" fmla="*/ 4017818 w 4047295"/>
              <a:gd name="connsiteY90" fmla="*/ 1260926 h 4667857"/>
              <a:gd name="connsiteX91" fmla="*/ 4031672 w 4047295"/>
              <a:gd name="connsiteY91" fmla="*/ 1344054 h 4667857"/>
              <a:gd name="connsiteX92" fmla="*/ 4045527 w 4047295"/>
              <a:gd name="connsiteY92" fmla="*/ 1399472 h 4667857"/>
              <a:gd name="connsiteX93" fmla="*/ 4045527 w 4047295"/>
              <a:gd name="connsiteY93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59527 w 4047295"/>
              <a:gd name="connsiteY22" fmla="*/ 138708 h 4667857"/>
              <a:gd name="connsiteX23" fmla="*/ 1773381 w 4047295"/>
              <a:gd name="connsiteY23" fmla="*/ 180272 h 4667857"/>
              <a:gd name="connsiteX24" fmla="*/ 1814945 w 4047295"/>
              <a:gd name="connsiteY24" fmla="*/ 221836 h 4667857"/>
              <a:gd name="connsiteX25" fmla="*/ 1856509 w 4047295"/>
              <a:gd name="connsiteY25" fmla="*/ 346526 h 4667857"/>
              <a:gd name="connsiteX26" fmla="*/ 1870363 w 4047295"/>
              <a:gd name="connsiteY26" fmla="*/ 388090 h 4667857"/>
              <a:gd name="connsiteX27" fmla="*/ 1884218 w 4047295"/>
              <a:gd name="connsiteY27" fmla="*/ 776017 h 4667857"/>
              <a:gd name="connsiteX28" fmla="*/ 1898072 w 4047295"/>
              <a:gd name="connsiteY28" fmla="*/ 817581 h 4667857"/>
              <a:gd name="connsiteX29" fmla="*/ 1911927 w 4047295"/>
              <a:gd name="connsiteY29" fmla="*/ 872999 h 4667857"/>
              <a:gd name="connsiteX30" fmla="*/ 1939636 w 4047295"/>
              <a:gd name="connsiteY30" fmla="*/ 956126 h 4667857"/>
              <a:gd name="connsiteX31" fmla="*/ 1911927 w 4047295"/>
              <a:gd name="connsiteY31" fmla="*/ 1053108 h 4667857"/>
              <a:gd name="connsiteX32" fmla="*/ 1884218 w 4047295"/>
              <a:gd name="connsiteY32" fmla="*/ 1094672 h 4667857"/>
              <a:gd name="connsiteX33" fmla="*/ 1898072 w 4047295"/>
              <a:gd name="connsiteY33" fmla="*/ 2701799 h 4667857"/>
              <a:gd name="connsiteX34" fmla="*/ 1911927 w 4047295"/>
              <a:gd name="connsiteY34" fmla="*/ 2757217 h 4667857"/>
              <a:gd name="connsiteX35" fmla="*/ 1925781 w 4047295"/>
              <a:gd name="connsiteY35" fmla="*/ 3145145 h 4667857"/>
              <a:gd name="connsiteX36" fmla="*/ 1953490 w 4047295"/>
              <a:gd name="connsiteY36" fmla="*/ 3228272 h 4667857"/>
              <a:gd name="connsiteX37" fmla="*/ 1981200 w 4047295"/>
              <a:gd name="connsiteY37" fmla="*/ 3436090 h 4667857"/>
              <a:gd name="connsiteX38" fmla="*/ 2036618 w 4047295"/>
              <a:gd name="connsiteY38" fmla="*/ 3519217 h 4667857"/>
              <a:gd name="connsiteX39" fmla="*/ 2092036 w 4047295"/>
              <a:gd name="connsiteY39" fmla="*/ 3533072 h 4667857"/>
              <a:gd name="connsiteX40" fmla="*/ 2133600 w 4047295"/>
              <a:gd name="connsiteY40" fmla="*/ 3560781 h 4667857"/>
              <a:gd name="connsiteX41" fmla="*/ 2230581 w 4047295"/>
              <a:gd name="connsiteY41" fmla="*/ 3574636 h 4667857"/>
              <a:gd name="connsiteX42" fmla="*/ 2272145 w 4047295"/>
              <a:gd name="connsiteY42" fmla="*/ 3588490 h 4667857"/>
              <a:gd name="connsiteX43" fmla="*/ 2313709 w 4047295"/>
              <a:gd name="connsiteY43" fmla="*/ 3574636 h 4667857"/>
              <a:gd name="connsiteX44" fmla="*/ 2341418 w 4047295"/>
              <a:gd name="connsiteY44" fmla="*/ 3546926 h 4667857"/>
              <a:gd name="connsiteX45" fmla="*/ 2396836 w 4047295"/>
              <a:gd name="connsiteY45" fmla="*/ 3533072 h 4667857"/>
              <a:gd name="connsiteX46" fmla="*/ 2452254 w 4047295"/>
              <a:gd name="connsiteY46" fmla="*/ 3477654 h 4667857"/>
              <a:gd name="connsiteX47" fmla="*/ 2493818 w 4047295"/>
              <a:gd name="connsiteY47" fmla="*/ 3394526 h 4667857"/>
              <a:gd name="connsiteX48" fmla="*/ 2507672 w 4047295"/>
              <a:gd name="connsiteY48" fmla="*/ 3228272 h 4667857"/>
              <a:gd name="connsiteX49" fmla="*/ 2535381 w 4047295"/>
              <a:gd name="connsiteY49" fmla="*/ 3034308 h 4667857"/>
              <a:gd name="connsiteX50" fmla="*/ 2549236 w 4047295"/>
              <a:gd name="connsiteY50" fmla="*/ 2992745 h 4667857"/>
              <a:gd name="connsiteX51" fmla="*/ 2535381 w 4047295"/>
              <a:gd name="connsiteY51" fmla="*/ 2868054 h 4667857"/>
              <a:gd name="connsiteX52" fmla="*/ 2521527 w 4047295"/>
              <a:gd name="connsiteY52" fmla="*/ 2826490 h 4667857"/>
              <a:gd name="connsiteX53" fmla="*/ 2507672 w 4047295"/>
              <a:gd name="connsiteY53" fmla="*/ 2757217 h 4667857"/>
              <a:gd name="connsiteX54" fmla="*/ 2493818 w 4047295"/>
              <a:gd name="connsiteY54" fmla="*/ 2396999 h 4667857"/>
              <a:gd name="connsiteX55" fmla="*/ 2521527 w 4047295"/>
              <a:gd name="connsiteY55" fmla="*/ 2036781 h 4667857"/>
              <a:gd name="connsiteX56" fmla="*/ 2507672 w 4047295"/>
              <a:gd name="connsiteY56" fmla="*/ 1690417 h 4667857"/>
              <a:gd name="connsiteX57" fmla="*/ 2493818 w 4047295"/>
              <a:gd name="connsiteY57" fmla="*/ 1648854 h 4667857"/>
              <a:gd name="connsiteX58" fmla="*/ 2479963 w 4047295"/>
              <a:gd name="connsiteY58" fmla="*/ 1579581 h 4667857"/>
              <a:gd name="connsiteX59" fmla="*/ 2479963 w 4047295"/>
              <a:gd name="connsiteY59" fmla="*/ 1302490 h 4667857"/>
              <a:gd name="connsiteX60" fmla="*/ 2507672 w 4047295"/>
              <a:gd name="connsiteY60" fmla="*/ 679036 h 4667857"/>
              <a:gd name="connsiteX61" fmla="*/ 2521527 w 4047295"/>
              <a:gd name="connsiteY61" fmla="*/ 471217 h 4667857"/>
              <a:gd name="connsiteX62" fmla="*/ 2535381 w 4047295"/>
              <a:gd name="connsiteY62" fmla="*/ 415799 h 4667857"/>
              <a:gd name="connsiteX63" fmla="*/ 2549236 w 4047295"/>
              <a:gd name="connsiteY63" fmla="*/ 318817 h 4667857"/>
              <a:gd name="connsiteX64" fmla="*/ 2576945 w 4047295"/>
              <a:gd name="connsiteY64" fmla="*/ 277254 h 4667857"/>
              <a:gd name="connsiteX65" fmla="*/ 2618509 w 4047295"/>
              <a:gd name="connsiteY65" fmla="*/ 194126 h 4667857"/>
              <a:gd name="connsiteX66" fmla="*/ 2660072 w 4047295"/>
              <a:gd name="connsiteY66" fmla="*/ 166417 h 4667857"/>
              <a:gd name="connsiteX67" fmla="*/ 2687781 w 4047295"/>
              <a:gd name="connsiteY67" fmla="*/ 83290 h 4667857"/>
              <a:gd name="connsiteX68" fmla="*/ 2729345 w 4047295"/>
              <a:gd name="connsiteY68" fmla="*/ 55581 h 4667857"/>
              <a:gd name="connsiteX69" fmla="*/ 2909454 w 4047295"/>
              <a:gd name="connsiteY69" fmla="*/ 14017 h 4667857"/>
              <a:gd name="connsiteX70" fmla="*/ 2951018 w 4047295"/>
              <a:gd name="connsiteY70" fmla="*/ 163 h 4667857"/>
              <a:gd name="connsiteX71" fmla="*/ 3034145 w 4047295"/>
              <a:gd name="connsiteY71" fmla="*/ 27872 h 4667857"/>
              <a:gd name="connsiteX72" fmla="*/ 3103418 w 4047295"/>
              <a:gd name="connsiteY72" fmla="*/ 14017 h 4667857"/>
              <a:gd name="connsiteX73" fmla="*/ 3269672 w 4047295"/>
              <a:gd name="connsiteY73" fmla="*/ 41726 h 4667857"/>
              <a:gd name="connsiteX74" fmla="*/ 3449781 w 4047295"/>
              <a:gd name="connsiteY74" fmla="*/ 83290 h 4667857"/>
              <a:gd name="connsiteX75" fmla="*/ 3491345 w 4047295"/>
              <a:gd name="connsiteY75" fmla="*/ 110999 h 4667857"/>
              <a:gd name="connsiteX76" fmla="*/ 3560618 w 4047295"/>
              <a:gd name="connsiteY76" fmla="*/ 194126 h 4667857"/>
              <a:gd name="connsiteX77" fmla="*/ 3657600 w 4047295"/>
              <a:gd name="connsiteY77" fmla="*/ 291108 h 4667857"/>
              <a:gd name="connsiteX78" fmla="*/ 3699163 w 4047295"/>
              <a:gd name="connsiteY78" fmla="*/ 318817 h 4667857"/>
              <a:gd name="connsiteX79" fmla="*/ 3740727 w 4047295"/>
              <a:gd name="connsiteY79" fmla="*/ 401945 h 4667857"/>
              <a:gd name="connsiteX80" fmla="*/ 3782290 w 4047295"/>
              <a:gd name="connsiteY80" fmla="*/ 429654 h 4667857"/>
              <a:gd name="connsiteX81" fmla="*/ 3810000 w 4047295"/>
              <a:gd name="connsiteY81" fmla="*/ 457363 h 4667857"/>
              <a:gd name="connsiteX82" fmla="*/ 3823854 w 4047295"/>
              <a:gd name="connsiteY82" fmla="*/ 512781 h 4667857"/>
              <a:gd name="connsiteX83" fmla="*/ 3865418 w 4047295"/>
              <a:gd name="connsiteY83" fmla="*/ 595908 h 4667857"/>
              <a:gd name="connsiteX84" fmla="*/ 3906981 w 4047295"/>
              <a:gd name="connsiteY84" fmla="*/ 623617 h 4667857"/>
              <a:gd name="connsiteX85" fmla="*/ 3920836 w 4047295"/>
              <a:gd name="connsiteY85" fmla="*/ 665181 h 4667857"/>
              <a:gd name="connsiteX86" fmla="*/ 3962400 w 4047295"/>
              <a:gd name="connsiteY86" fmla="*/ 748308 h 4667857"/>
              <a:gd name="connsiteX87" fmla="*/ 3976254 w 4047295"/>
              <a:gd name="connsiteY87" fmla="*/ 859145 h 4667857"/>
              <a:gd name="connsiteX88" fmla="*/ 3990109 w 4047295"/>
              <a:gd name="connsiteY88" fmla="*/ 900708 h 4667857"/>
              <a:gd name="connsiteX89" fmla="*/ 4017818 w 4047295"/>
              <a:gd name="connsiteY89" fmla="*/ 1260926 h 4667857"/>
              <a:gd name="connsiteX90" fmla="*/ 4031672 w 4047295"/>
              <a:gd name="connsiteY90" fmla="*/ 1344054 h 4667857"/>
              <a:gd name="connsiteX91" fmla="*/ 4045527 w 4047295"/>
              <a:gd name="connsiteY91" fmla="*/ 1399472 h 4667857"/>
              <a:gd name="connsiteX92" fmla="*/ 4045527 w 4047295"/>
              <a:gd name="connsiteY92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73381 w 4047295"/>
              <a:gd name="connsiteY22" fmla="*/ 180272 h 4667857"/>
              <a:gd name="connsiteX23" fmla="*/ 1814945 w 4047295"/>
              <a:gd name="connsiteY23" fmla="*/ 221836 h 4667857"/>
              <a:gd name="connsiteX24" fmla="*/ 1856509 w 4047295"/>
              <a:gd name="connsiteY24" fmla="*/ 346526 h 4667857"/>
              <a:gd name="connsiteX25" fmla="*/ 1870363 w 4047295"/>
              <a:gd name="connsiteY25" fmla="*/ 388090 h 4667857"/>
              <a:gd name="connsiteX26" fmla="*/ 1884218 w 4047295"/>
              <a:gd name="connsiteY26" fmla="*/ 776017 h 4667857"/>
              <a:gd name="connsiteX27" fmla="*/ 1898072 w 4047295"/>
              <a:gd name="connsiteY27" fmla="*/ 817581 h 4667857"/>
              <a:gd name="connsiteX28" fmla="*/ 1911927 w 4047295"/>
              <a:gd name="connsiteY28" fmla="*/ 872999 h 4667857"/>
              <a:gd name="connsiteX29" fmla="*/ 1939636 w 4047295"/>
              <a:gd name="connsiteY29" fmla="*/ 956126 h 4667857"/>
              <a:gd name="connsiteX30" fmla="*/ 1911927 w 4047295"/>
              <a:gd name="connsiteY30" fmla="*/ 1053108 h 4667857"/>
              <a:gd name="connsiteX31" fmla="*/ 1884218 w 4047295"/>
              <a:gd name="connsiteY31" fmla="*/ 1094672 h 4667857"/>
              <a:gd name="connsiteX32" fmla="*/ 1898072 w 4047295"/>
              <a:gd name="connsiteY32" fmla="*/ 2701799 h 4667857"/>
              <a:gd name="connsiteX33" fmla="*/ 1911927 w 4047295"/>
              <a:gd name="connsiteY33" fmla="*/ 2757217 h 4667857"/>
              <a:gd name="connsiteX34" fmla="*/ 1925781 w 4047295"/>
              <a:gd name="connsiteY34" fmla="*/ 3145145 h 4667857"/>
              <a:gd name="connsiteX35" fmla="*/ 1953490 w 4047295"/>
              <a:gd name="connsiteY35" fmla="*/ 3228272 h 4667857"/>
              <a:gd name="connsiteX36" fmla="*/ 1981200 w 4047295"/>
              <a:gd name="connsiteY36" fmla="*/ 3436090 h 4667857"/>
              <a:gd name="connsiteX37" fmla="*/ 2036618 w 4047295"/>
              <a:gd name="connsiteY37" fmla="*/ 3519217 h 4667857"/>
              <a:gd name="connsiteX38" fmla="*/ 2092036 w 4047295"/>
              <a:gd name="connsiteY38" fmla="*/ 3533072 h 4667857"/>
              <a:gd name="connsiteX39" fmla="*/ 2133600 w 4047295"/>
              <a:gd name="connsiteY39" fmla="*/ 3560781 h 4667857"/>
              <a:gd name="connsiteX40" fmla="*/ 2230581 w 4047295"/>
              <a:gd name="connsiteY40" fmla="*/ 3574636 h 4667857"/>
              <a:gd name="connsiteX41" fmla="*/ 2272145 w 4047295"/>
              <a:gd name="connsiteY41" fmla="*/ 3588490 h 4667857"/>
              <a:gd name="connsiteX42" fmla="*/ 2313709 w 4047295"/>
              <a:gd name="connsiteY42" fmla="*/ 3574636 h 4667857"/>
              <a:gd name="connsiteX43" fmla="*/ 2341418 w 4047295"/>
              <a:gd name="connsiteY43" fmla="*/ 3546926 h 4667857"/>
              <a:gd name="connsiteX44" fmla="*/ 2396836 w 4047295"/>
              <a:gd name="connsiteY44" fmla="*/ 3533072 h 4667857"/>
              <a:gd name="connsiteX45" fmla="*/ 2452254 w 4047295"/>
              <a:gd name="connsiteY45" fmla="*/ 3477654 h 4667857"/>
              <a:gd name="connsiteX46" fmla="*/ 2493818 w 4047295"/>
              <a:gd name="connsiteY46" fmla="*/ 3394526 h 4667857"/>
              <a:gd name="connsiteX47" fmla="*/ 2507672 w 4047295"/>
              <a:gd name="connsiteY47" fmla="*/ 3228272 h 4667857"/>
              <a:gd name="connsiteX48" fmla="*/ 2535381 w 4047295"/>
              <a:gd name="connsiteY48" fmla="*/ 3034308 h 4667857"/>
              <a:gd name="connsiteX49" fmla="*/ 2549236 w 4047295"/>
              <a:gd name="connsiteY49" fmla="*/ 2992745 h 4667857"/>
              <a:gd name="connsiteX50" fmla="*/ 2535381 w 4047295"/>
              <a:gd name="connsiteY50" fmla="*/ 2868054 h 4667857"/>
              <a:gd name="connsiteX51" fmla="*/ 2521527 w 4047295"/>
              <a:gd name="connsiteY51" fmla="*/ 2826490 h 4667857"/>
              <a:gd name="connsiteX52" fmla="*/ 2507672 w 4047295"/>
              <a:gd name="connsiteY52" fmla="*/ 2757217 h 4667857"/>
              <a:gd name="connsiteX53" fmla="*/ 2493818 w 4047295"/>
              <a:gd name="connsiteY53" fmla="*/ 2396999 h 4667857"/>
              <a:gd name="connsiteX54" fmla="*/ 2521527 w 4047295"/>
              <a:gd name="connsiteY54" fmla="*/ 2036781 h 4667857"/>
              <a:gd name="connsiteX55" fmla="*/ 2507672 w 4047295"/>
              <a:gd name="connsiteY55" fmla="*/ 1690417 h 4667857"/>
              <a:gd name="connsiteX56" fmla="*/ 2493818 w 4047295"/>
              <a:gd name="connsiteY56" fmla="*/ 1648854 h 4667857"/>
              <a:gd name="connsiteX57" fmla="*/ 2479963 w 4047295"/>
              <a:gd name="connsiteY57" fmla="*/ 1579581 h 4667857"/>
              <a:gd name="connsiteX58" fmla="*/ 2479963 w 4047295"/>
              <a:gd name="connsiteY58" fmla="*/ 1302490 h 4667857"/>
              <a:gd name="connsiteX59" fmla="*/ 2507672 w 4047295"/>
              <a:gd name="connsiteY59" fmla="*/ 679036 h 4667857"/>
              <a:gd name="connsiteX60" fmla="*/ 2521527 w 4047295"/>
              <a:gd name="connsiteY60" fmla="*/ 471217 h 4667857"/>
              <a:gd name="connsiteX61" fmla="*/ 2535381 w 4047295"/>
              <a:gd name="connsiteY61" fmla="*/ 415799 h 4667857"/>
              <a:gd name="connsiteX62" fmla="*/ 2549236 w 4047295"/>
              <a:gd name="connsiteY62" fmla="*/ 318817 h 4667857"/>
              <a:gd name="connsiteX63" fmla="*/ 2576945 w 4047295"/>
              <a:gd name="connsiteY63" fmla="*/ 277254 h 4667857"/>
              <a:gd name="connsiteX64" fmla="*/ 2618509 w 4047295"/>
              <a:gd name="connsiteY64" fmla="*/ 194126 h 4667857"/>
              <a:gd name="connsiteX65" fmla="*/ 2660072 w 4047295"/>
              <a:gd name="connsiteY65" fmla="*/ 166417 h 4667857"/>
              <a:gd name="connsiteX66" fmla="*/ 2687781 w 4047295"/>
              <a:gd name="connsiteY66" fmla="*/ 83290 h 4667857"/>
              <a:gd name="connsiteX67" fmla="*/ 2729345 w 4047295"/>
              <a:gd name="connsiteY67" fmla="*/ 55581 h 4667857"/>
              <a:gd name="connsiteX68" fmla="*/ 2909454 w 4047295"/>
              <a:gd name="connsiteY68" fmla="*/ 14017 h 4667857"/>
              <a:gd name="connsiteX69" fmla="*/ 2951018 w 4047295"/>
              <a:gd name="connsiteY69" fmla="*/ 163 h 4667857"/>
              <a:gd name="connsiteX70" fmla="*/ 3034145 w 4047295"/>
              <a:gd name="connsiteY70" fmla="*/ 27872 h 4667857"/>
              <a:gd name="connsiteX71" fmla="*/ 3103418 w 4047295"/>
              <a:gd name="connsiteY71" fmla="*/ 14017 h 4667857"/>
              <a:gd name="connsiteX72" fmla="*/ 3269672 w 4047295"/>
              <a:gd name="connsiteY72" fmla="*/ 41726 h 4667857"/>
              <a:gd name="connsiteX73" fmla="*/ 3449781 w 4047295"/>
              <a:gd name="connsiteY73" fmla="*/ 83290 h 4667857"/>
              <a:gd name="connsiteX74" fmla="*/ 3491345 w 4047295"/>
              <a:gd name="connsiteY74" fmla="*/ 110999 h 4667857"/>
              <a:gd name="connsiteX75" fmla="*/ 3560618 w 4047295"/>
              <a:gd name="connsiteY75" fmla="*/ 194126 h 4667857"/>
              <a:gd name="connsiteX76" fmla="*/ 3657600 w 4047295"/>
              <a:gd name="connsiteY76" fmla="*/ 291108 h 4667857"/>
              <a:gd name="connsiteX77" fmla="*/ 3699163 w 4047295"/>
              <a:gd name="connsiteY77" fmla="*/ 318817 h 4667857"/>
              <a:gd name="connsiteX78" fmla="*/ 3740727 w 4047295"/>
              <a:gd name="connsiteY78" fmla="*/ 401945 h 4667857"/>
              <a:gd name="connsiteX79" fmla="*/ 3782290 w 4047295"/>
              <a:gd name="connsiteY79" fmla="*/ 429654 h 4667857"/>
              <a:gd name="connsiteX80" fmla="*/ 3810000 w 4047295"/>
              <a:gd name="connsiteY80" fmla="*/ 457363 h 4667857"/>
              <a:gd name="connsiteX81" fmla="*/ 3823854 w 4047295"/>
              <a:gd name="connsiteY81" fmla="*/ 512781 h 4667857"/>
              <a:gd name="connsiteX82" fmla="*/ 3865418 w 4047295"/>
              <a:gd name="connsiteY82" fmla="*/ 595908 h 4667857"/>
              <a:gd name="connsiteX83" fmla="*/ 3906981 w 4047295"/>
              <a:gd name="connsiteY83" fmla="*/ 623617 h 4667857"/>
              <a:gd name="connsiteX84" fmla="*/ 3920836 w 4047295"/>
              <a:gd name="connsiteY84" fmla="*/ 665181 h 4667857"/>
              <a:gd name="connsiteX85" fmla="*/ 3962400 w 4047295"/>
              <a:gd name="connsiteY85" fmla="*/ 748308 h 4667857"/>
              <a:gd name="connsiteX86" fmla="*/ 3976254 w 4047295"/>
              <a:gd name="connsiteY86" fmla="*/ 859145 h 4667857"/>
              <a:gd name="connsiteX87" fmla="*/ 3990109 w 4047295"/>
              <a:gd name="connsiteY87" fmla="*/ 900708 h 4667857"/>
              <a:gd name="connsiteX88" fmla="*/ 4017818 w 4047295"/>
              <a:gd name="connsiteY88" fmla="*/ 1260926 h 4667857"/>
              <a:gd name="connsiteX89" fmla="*/ 4031672 w 4047295"/>
              <a:gd name="connsiteY89" fmla="*/ 1344054 h 4667857"/>
              <a:gd name="connsiteX90" fmla="*/ 4045527 w 4047295"/>
              <a:gd name="connsiteY90" fmla="*/ 1399472 h 4667857"/>
              <a:gd name="connsiteX91" fmla="*/ 4045527 w 4047295"/>
              <a:gd name="connsiteY91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814945 w 4047295"/>
              <a:gd name="connsiteY22" fmla="*/ 221836 h 4667857"/>
              <a:gd name="connsiteX23" fmla="*/ 1856509 w 4047295"/>
              <a:gd name="connsiteY23" fmla="*/ 346526 h 4667857"/>
              <a:gd name="connsiteX24" fmla="*/ 1870363 w 4047295"/>
              <a:gd name="connsiteY24" fmla="*/ 388090 h 4667857"/>
              <a:gd name="connsiteX25" fmla="*/ 1884218 w 4047295"/>
              <a:gd name="connsiteY25" fmla="*/ 776017 h 4667857"/>
              <a:gd name="connsiteX26" fmla="*/ 1898072 w 4047295"/>
              <a:gd name="connsiteY26" fmla="*/ 817581 h 4667857"/>
              <a:gd name="connsiteX27" fmla="*/ 1911927 w 4047295"/>
              <a:gd name="connsiteY27" fmla="*/ 872999 h 4667857"/>
              <a:gd name="connsiteX28" fmla="*/ 1939636 w 4047295"/>
              <a:gd name="connsiteY28" fmla="*/ 956126 h 4667857"/>
              <a:gd name="connsiteX29" fmla="*/ 1911927 w 4047295"/>
              <a:gd name="connsiteY29" fmla="*/ 1053108 h 4667857"/>
              <a:gd name="connsiteX30" fmla="*/ 1884218 w 4047295"/>
              <a:gd name="connsiteY30" fmla="*/ 1094672 h 4667857"/>
              <a:gd name="connsiteX31" fmla="*/ 1898072 w 4047295"/>
              <a:gd name="connsiteY31" fmla="*/ 2701799 h 4667857"/>
              <a:gd name="connsiteX32" fmla="*/ 1911927 w 4047295"/>
              <a:gd name="connsiteY32" fmla="*/ 2757217 h 4667857"/>
              <a:gd name="connsiteX33" fmla="*/ 1925781 w 4047295"/>
              <a:gd name="connsiteY33" fmla="*/ 3145145 h 4667857"/>
              <a:gd name="connsiteX34" fmla="*/ 1953490 w 4047295"/>
              <a:gd name="connsiteY34" fmla="*/ 3228272 h 4667857"/>
              <a:gd name="connsiteX35" fmla="*/ 1981200 w 4047295"/>
              <a:gd name="connsiteY35" fmla="*/ 3436090 h 4667857"/>
              <a:gd name="connsiteX36" fmla="*/ 2036618 w 4047295"/>
              <a:gd name="connsiteY36" fmla="*/ 3519217 h 4667857"/>
              <a:gd name="connsiteX37" fmla="*/ 2092036 w 4047295"/>
              <a:gd name="connsiteY37" fmla="*/ 3533072 h 4667857"/>
              <a:gd name="connsiteX38" fmla="*/ 2133600 w 4047295"/>
              <a:gd name="connsiteY38" fmla="*/ 3560781 h 4667857"/>
              <a:gd name="connsiteX39" fmla="*/ 2230581 w 4047295"/>
              <a:gd name="connsiteY39" fmla="*/ 3574636 h 4667857"/>
              <a:gd name="connsiteX40" fmla="*/ 2272145 w 4047295"/>
              <a:gd name="connsiteY40" fmla="*/ 3588490 h 4667857"/>
              <a:gd name="connsiteX41" fmla="*/ 2313709 w 4047295"/>
              <a:gd name="connsiteY41" fmla="*/ 3574636 h 4667857"/>
              <a:gd name="connsiteX42" fmla="*/ 2341418 w 4047295"/>
              <a:gd name="connsiteY42" fmla="*/ 3546926 h 4667857"/>
              <a:gd name="connsiteX43" fmla="*/ 2396836 w 4047295"/>
              <a:gd name="connsiteY43" fmla="*/ 3533072 h 4667857"/>
              <a:gd name="connsiteX44" fmla="*/ 2452254 w 4047295"/>
              <a:gd name="connsiteY44" fmla="*/ 3477654 h 4667857"/>
              <a:gd name="connsiteX45" fmla="*/ 2493818 w 4047295"/>
              <a:gd name="connsiteY45" fmla="*/ 3394526 h 4667857"/>
              <a:gd name="connsiteX46" fmla="*/ 2507672 w 4047295"/>
              <a:gd name="connsiteY46" fmla="*/ 3228272 h 4667857"/>
              <a:gd name="connsiteX47" fmla="*/ 2535381 w 4047295"/>
              <a:gd name="connsiteY47" fmla="*/ 3034308 h 4667857"/>
              <a:gd name="connsiteX48" fmla="*/ 2549236 w 4047295"/>
              <a:gd name="connsiteY48" fmla="*/ 2992745 h 4667857"/>
              <a:gd name="connsiteX49" fmla="*/ 2535381 w 4047295"/>
              <a:gd name="connsiteY49" fmla="*/ 2868054 h 4667857"/>
              <a:gd name="connsiteX50" fmla="*/ 2521527 w 4047295"/>
              <a:gd name="connsiteY50" fmla="*/ 2826490 h 4667857"/>
              <a:gd name="connsiteX51" fmla="*/ 2507672 w 4047295"/>
              <a:gd name="connsiteY51" fmla="*/ 2757217 h 4667857"/>
              <a:gd name="connsiteX52" fmla="*/ 2493818 w 4047295"/>
              <a:gd name="connsiteY52" fmla="*/ 2396999 h 4667857"/>
              <a:gd name="connsiteX53" fmla="*/ 2521527 w 4047295"/>
              <a:gd name="connsiteY53" fmla="*/ 2036781 h 4667857"/>
              <a:gd name="connsiteX54" fmla="*/ 2507672 w 4047295"/>
              <a:gd name="connsiteY54" fmla="*/ 1690417 h 4667857"/>
              <a:gd name="connsiteX55" fmla="*/ 2493818 w 4047295"/>
              <a:gd name="connsiteY55" fmla="*/ 1648854 h 4667857"/>
              <a:gd name="connsiteX56" fmla="*/ 2479963 w 4047295"/>
              <a:gd name="connsiteY56" fmla="*/ 1579581 h 4667857"/>
              <a:gd name="connsiteX57" fmla="*/ 2479963 w 4047295"/>
              <a:gd name="connsiteY57" fmla="*/ 1302490 h 4667857"/>
              <a:gd name="connsiteX58" fmla="*/ 2507672 w 4047295"/>
              <a:gd name="connsiteY58" fmla="*/ 679036 h 4667857"/>
              <a:gd name="connsiteX59" fmla="*/ 2521527 w 4047295"/>
              <a:gd name="connsiteY59" fmla="*/ 471217 h 4667857"/>
              <a:gd name="connsiteX60" fmla="*/ 2535381 w 4047295"/>
              <a:gd name="connsiteY60" fmla="*/ 415799 h 4667857"/>
              <a:gd name="connsiteX61" fmla="*/ 2549236 w 4047295"/>
              <a:gd name="connsiteY61" fmla="*/ 318817 h 4667857"/>
              <a:gd name="connsiteX62" fmla="*/ 2576945 w 4047295"/>
              <a:gd name="connsiteY62" fmla="*/ 277254 h 4667857"/>
              <a:gd name="connsiteX63" fmla="*/ 2618509 w 4047295"/>
              <a:gd name="connsiteY63" fmla="*/ 194126 h 4667857"/>
              <a:gd name="connsiteX64" fmla="*/ 2660072 w 4047295"/>
              <a:gd name="connsiteY64" fmla="*/ 166417 h 4667857"/>
              <a:gd name="connsiteX65" fmla="*/ 2687781 w 4047295"/>
              <a:gd name="connsiteY65" fmla="*/ 83290 h 4667857"/>
              <a:gd name="connsiteX66" fmla="*/ 2729345 w 4047295"/>
              <a:gd name="connsiteY66" fmla="*/ 55581 h 4667857"/>
              <a:gd name="connsiteX67" fmla="*/ 2909454 w 4047295"/>
              <a:gd name="connsiteY67" fmla="*/ 14017 h 4667857"/>
              <a:gd name="connsiteX68" fmla="*/ 2951018 w 4047295"/>
              <a:gd name="connsiteY68" fmla="*/ 163 h 4667857"/>
              <a:gd name="connsiteX69" fmla="*/ 3034145 w 4047295"/>
              <a:gd name="connsiteY69" fmla="*/ 27872 h 4667857"/>
              <a:gd name="connsiteX70" fmla="*/ 3103418 w 4047295"/>
              <a:gd name="connsiteY70" fmla="*/ 14017 h 4667857"/>
              <a:gd name="connsiteX71" fmla="*/ 3269672 w 4047295"/>
              <a:gd name="connsiteY71" fmla="*/ 41726 h 4667857"/>
              <a:gd name="connsiteX72" fmla="*/ 3449781 w 4047295"/>
              <a:gd name="connsiteY72" fmla="*/ 83290 h 4667857"/>
              <a:gd name="connsiteX73" fmla="*/ 3491345 w 4047295"/>
              <a:gd name="connsiteY73" fmla="*/ 110999 h 4667857"/>
              <a:gd name="connsiteX74" fmla="*/ 3560618 w 4047295"/>
              <a:gd name="connsiteY74" fmla="*/ 194126 h 4667857"/>
              <a:gd name="connsiteX75" fmla="*/ 3657600 w 4047295"/>
              <a:gd name="connsiteY75" fmla="*/ 291108 h 4667857"/>
              <a:gd name="connsiteX76" fmla="*/ 3699163 w 4047295"/>
              <a:gd name="connsiteY76" fmla="*/ 318817 h 4667857"/>
              <a:gd name="connsiteX77" fmla="*/ 3740727 w 4047295"/>
              <a:gd name="connsiteY77" fmla="*/ 401945 h 4667857"/>
              <a:gd name="connsiteX78" fmla="*/ 3782290 w 4047295"/>
              <a:gd name="connsiteY78" fmla="*/ 429654 h 4667857"/>
              <a:gd name="connsiteX79" fmla="*/ 3810000 w 4047295"/>
              <a:gd name="connsiteY79" fmla="*/ 457363 h 4667857"/>
              <a:gd name="connsiteX80" fmla="*/ 3823854 w 4047295"/>
              <a:gd name="connsiteY80" fmla="*/ 512781 h 4667857"/>
              <a:gd name="connsiteX81" fmla="*/ 3865418 w 4047295"/>
              <a:gd name="connsiteY81" fmla="*/ 595908 h 4667857"/>
              <a:gd name="connsiteX82" fmla="*/ 3906981 w 4047295"/>
              <a:gd name="connsiteY82" fmla="*/ 623617 h 4667857"/>
              <a:gd name="connsiteX83" fmla="*/ 3920836 w 4047295"/>
              <a:gd name="connsiteY83" fmla="*/ 665181 h 4667857"/>
              <a:gd name="connsiteX84" fmla="*/ 3962400 w 4047295"/>
              <a:gd name="connsiteY84" fmla="*/ 748308 h 4667857"/>
              <a:gd name="connsiteX85" fmla="*/ 3976254 w 4047295"/>
              <a:gd name="connsiteY85" fmla="*/ 859145 h 4667857"/>
              <a:gd name="connsiteX86" fmla="*/ 3990109 w 4047295"/>
              <a:gd name="connsiteY86" fmla="*/ 900708 h 4667857"/>
              <a:gd name="connsiteX87" fmla="*/ 4017818 w 4047295"/>
              <a:gd name="connsiteY87" fmla="*/ 1260926 h 4667857"/>
              <a:gd name="connsiteX88" fmla="*/ 4031672 w 4047295"/>
              <a:gd name="connsiteY88" fmla="*/ 1344054 h 4667857"/>
              <a:gd name="connsiteX89" fmla="*/ 4045527 w 4047295"/>
              <a:gd name="connsiteY89" fmla="*/ 1399472 h 4667857"/>
              <a:gd name="connsiteX90" fmla="*/ 4045527 w 4047295"/>
              <a:gd name="connsiteY90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856509 w 4047295"/>
              <a:gd name="connsiteY22" fmla="*/ 346526 h 4667857"/>
              <a:gd name="connsiteX23" fmla="*/ 1870363 w 4047295"/>
              <a:gd name="connsiteY23" fmla="*/ 388090 h 4667857"/>
              <a:gd name="connsiteX24" fmla="*/ 1884218 w 4047295"/>
              <a:gd name="connsiteY24" fmla="*/ 776017 h 4667857"/>
              <a:gd name="connsiteX25" fmla="*/ 1898072 w 4047295"/>
              <a:gd name="connsiteY25" fmla="*/ 817581 h 4667857"/>
              <a:gd name="connsiteX26" fmla="*/ 1911927 w 4047295"/>
              <a:gd name="connsiteY26" fmla="*/ 872999 h 4667857"/>
              <a:gd name="connsiteX27" fmla="*/ 1939636 w 4047295"/>
              <a:gd name="connsiteY27" fmla="*/ 956126 h 4667857"/>
              <a:gd name="connsiteX28" fmla="*/ 1911927 w 4047295"/>
              <a:gd name="connsiteY28" fmla="*/ 1053108 h 4667857"/>
              <a:gd name="connsiteX29" fmla="*/ 1884218 w 4047295"/>
              <a:gd name="connsiteY29" fmla="*/ 1094672 h 4667857"/>
              <a:gd name="connsiteX30" fmla="*/ 1898072 w 4047295"/>
              <a:gd name="connsiteY30" fmla="*/ 2701799 h 4667857"/>
              <a:gd name="connsiteX31" fmla="*/ 1911927 w 4047295"/>
              <a:gd name="connsiteY31" fmla="*/ 2757217 h 4667857"/>
              <a:gd name="connsiteX32" fmla="*/ 1925781 w 4047295"/>
              <a:gd name="connsiteY32" fmla="*/ 3145145 h 4667857"/>
              <a:gd name="connsiteX33" fmla="*/ 1953490 w 4047295"/>
              <a:gd name="connsiteY33" fmla="*/ 3228272 h 4667857"/>
              <a:gd name="connsiteX34" fmla="*/ 1981200 w 4047295"/>
              <a:gd name="connsiteY34" fmla="*/ 3436090 h 4667857"/>
              <a:gd name="connsiteX35" fmla="*/ 2036618 w 4047295"/>
              <a:gd name="connsiteY35" fmla="*/ 3519217 h 4667857"/>
              <a:gd name="connsiteX36" fmla="*/ 2092036 w 4047295"/>
              <a:gd name="connsiteY36" fmla="*/ 3533072 h 4667857"/>
              <a:gd name="connsiteX37" fmla="*/ 2133600 w 4047295"/>
              <a:gd name="connsiteY37" fmla="*/ 3560781 h 4667857"/>
              <a:gd name="connsiteX38" fmla="*/ 2230581 w 4047295"/>
              <a:gd name="connsiteY38" fmla="*/ 3574636 h 4667857"/>
              <a:gd name="connsiteX39" fmla="*/ 2272145 w 4047295"/>
              <a:gd name="connsiteY39" fmla="*/ 3588490 h 4667857"/>
              <a:gd name="connsiteX40" fmla="*/ 2313709 w 4047295"/>
              <a:gd name="connsiteY40" fmla="*/ 3574636 h 4667857"/>
              <a:gd name="connsiteX41" fmla="*/ 2341418 w 4047295"/>
              <a:gd name="connsiteY41" fmla="*/ 3546926 h 4667857"/>
              <a:gd name="connsiteX42" fmla="*/ 2396836 w 4047295"/>
              <a:gd name="connsiteY42" fmla="*/ 3533072 h 4667857"/>
              <a:gd name="connsiteX43" fmla="*/ 2452254 w 4047295"/>
              <a:gd name="connsiteY43" fmla="*/ 3477654 h 4667857"/>
              <a:gd name="connsiteX44" fmla="*/ 2493818 w 4047295"/>
              <a:gd name="connsiteY44" fmla="*/ 3394526 h 4667857"/>
              <a:gd name="connsiteX45" fmla="*/ 2507672 w 4047295"/>
              <a:gd name="connsiteY45" fmla="*/ 3228272 h 4667857"/>
              <a:gd name="connsiteX46" fmla="*/ 2535381 w 4047295"/>
              <a:gd name="connsiteY46" fmla="*/ 3034308 h 4667857"/>
              <a:gd name="connsiteX47" fmla="*/ 2549236 w 4047295"/>
              <a:gd name="connsiteY47" fmla="*/ 2992745 h 4667857"/>
              <a:gd name="connsiteX48" fmla="*/ 2535381 w 4047295"/>
              <a:gd name="connsiteY48" fmla="*/ 2868054 h 4667857"/>
              <a:gd name="connsiteX49" fmla="*/ 2521527 w 4047295"/>
              <a:gd name="connsiteY49" fmla="*/ 2826490 h 4667857"/>
              <a:gd name="connsiteX50" fmla="*/ 2507672 w 4047295"/>
              <a:gd name="connsiteY50" fmla="*/ 2757217 h 4667857"/>
              <a:gd name="connsiteX51" fmla="*/ 2493818 w 4047295"/>
              <a:gd name="connsiteY51" fmla="*/ 2396999 h 4667857"/>
              <a:gd name="connsiteX52" fmla="*/ 2521527 w 4047295"/>
              <a:gd name="connsiteY52" fmla="*/ 2036781 h 4667857"/>
              <a:gd name="connsiteX53" fmla="*/ 2507672 w 4047295"/>
              <a:gd name="connsiteY53" fmla="*/ 1690417 h 4667857"/>
              <a:gd name="connsiteX54" fmla="*/ 2493818 w 4047295"/>
              <a:gd name="connsiteY54" fmla="*/ 1648854 h 4667857"/>
              <a:gd name="connsiteX55" fmla="*/ 2479963 w 4047295"/>
              <a:gd name="connsiteY55" fmla="*/ 1579581 h 4667857"/>
              <a:gd name="connsiteX56" fmla="*/ 2479963 w 4047295"/>
              <a:gd name="connsiteY56" fmla="*/ 1302490 h 4667857"/>
              <a:gd name="connsiteX57" fmla="*/ 2507672 w 4047295"/>
              <a:gd name="connsiteY57" fmla="*/ 679036 h 4667857"/>
              <a:gd name="connsiteX58" fmla="*/ 2521527 w 4047295"/>
              <a:gd name="connsiteY58" fmla="*/ 471217 h 4667857"/>
              <a:gd name="connsiteX59" fmla="*/ 2535381 w 4047295"/>
              <a:gd name="connsiteY59" fmla="*/ 415799 h 4667857"/>
              <a:gd name="connsiteX60" fmla="*/ 2549236 w 4047295"/>
              <a:gd name="connsiteY60" fmla="*/ 318817 h 4667857"/>
              <a:gd name="connsiteX61" fmla="*/ 2576945 w 4047295"/>
              <a:gd name="connsiteY61" fmla="*/ 277254 h 4667857"/>
              <a:gd name="connsiteX62" fmla="*/ 2618509 w 4047295"/>
              <a:gd name="connsiteY62" fmla="*/ 194126 h 4667857"/>
              <a:gd name="connsiteX63" fmla="*/ 2660072 w 4047295"/>
              <a:gd name="connsiteY63" fmla="*/ 166417 h 4667857"/>
              <a:gd name="connsiteX64" fmla="*/ 2687781 w 4047295"/>
              <a:gd name="connsiteY64" fmla="*/ 83290 h 4667857"/>
              <a:gd name="connsiteX65" fmla="*/ 2729345 w 4047295"/>
              <a:gd name="connsiteY65" fmla="*/ 55581 h 4667857"/>
              <a:gd name="connsiteX66" fmla="*/ 2909454 w 4047295"/>
              <a:gd name="connsiteY66" fmla="*/ 14017 h 4667857"/>
              <a:gd name="connsiteX67" fmla="*/ 2951018 w 4047295"/>
              <a:gd name="connsiteY67" fmla="*/ 163 h 4667857"/>
              <a:gd name="connsiteX68" fmla="*/ 3034145 w 4047295"/>
              <a:gd name="connsiteY68" fmla="*/ 27872 h 4667857"/>
              <a:gd name="connsiteX69" fmla="*/ 3103418 w 4047295"/>
              <a:gd name="connsiteY69" fmla="*/ 14017 h 4667857"/>
              <a:gd name="connsiteX70" fmla="*/ 3269672 w 4047295"/>
              <a:gd name="connsiteY70" fmla="*/ 41726 h 4667857"/>
              <a:gd name="connsiteX71" fmla="*/ 3449781 w 4047295"/>
              <a:gd name="connsiteY71" fmla="*/ 83290 h 4667857"/>
              <a:gd name="connsiteX72" fmla="*/ 3491345 w 4047295"/>
              <a:gd name="connsiteY72" fmla="*/ 110999 h 4667857"/>
              <a:gd name="connsiteX73" fmla="*/ 3560618 w 4047295"/>
              <a:gd name="connsiteY73" fmla="*/ 194126 h 4667857"/>
              <a:gd name="connsiteX74" fmla="*/ 3657600 w 4047295"/>
              <a:gd name="connsiteY74" fmla="*/ 291108 h 4667857"/>
              <a:gd name="connsiteX75" fmla="*/ 3699163 w 4047295"/>
              <a:gd name="connsiteY75" fmla="*/ 318817 h 4667857"/>
              <a:gd name="connsiteX76" fmla="*/ 3740727 w 4047295"/>
              <a:gd name="connsiteY76" fmla="*/ 401945 h 4667857"/>
              <a:gd name="connsiteX77" fmla="*/ 3782290 w 4047295"/>
              <a:gd name="connsiteY77" fmla="*/ 429654 h 4667857"/>
              <a:gd name="connsiteX78" fmla="*/ 3810000 w 4047295"/>
              <a:gd name="connsiteY78" fmla="*/ 457363 h 4667857"/>
              <a:gd name="connsiteX79" fmla="*/ 3823854 w 4047295"/>
              <a:gd name="connsiteY79" fmla="*/ 512781 h 4667857"/>
              <a:gd name="connsiteX80" fmla="*/ 3865418 w 4047295"/>
              <a:gd name="connsiteY80" fmla="*/ 595908 h 4667857"/>
              <a:gd name="connsiteX81" fmla="*/ 3906981 w 4047295"/>
              <a:gd name="connsiteY81" fmla="*/ 623617 h 4667857"/>
              <a:gd name="connsiteX82" fmla="*/ 3920836 w 4047295"/>
              <a:gd name="connsiteY82" fmla="*/ 665181 h 4667857"/>
              <a:gd name="connsiteX83" fmla="*/ 3962400 w 4047295"/>
              <a:gd name="connsiteY83" fmla="*/ 748308 h 4667857"/>
              <a:gd name="connsiteX84" fmla="*/ 3976254 w 4047295"/>
              <a:gd name="connsiteY84" fmla="*/ 859145 h 4667857"/>
              <a:gd name="connsiteX85" fmla="*/ 3990109 w 4047295"/>
              <a:gd name="connsiteY85" fmla="*/ 900708 h 4667857"/>
              <a:gd name="connsiteX86" fmla="*/ 4017818 w 4047295"/>
              <a:gd name="connsiteY86" fmla="*/ 1260926 h 4667857"/>
              <a:gd name="connsiteX87" fmla="*/ 4031672 w 4047295"/>
              <a:gd name="connsiteY87" fmla="*/ 1344054 h 4667857"/>
              <a:gd name="connsiteX88" fmla="*/ 4045527 w 4047295"/>
              <a:gd name="connsiteY88" fmla="*/ 1399472 h 4667857"/>
              <a:gd name="connsiteX89" fmla="*/ 4045527 w 4047295"/>
              <a:gd name="connsiteY89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856509 w 4047295"/>
              <a:gd name="connsiteY22" fmla="*/ 346526 h 4667857"/>
              <a:gd name="connsiteX23" fmla="*/ 1884218 w 4047295"/>
              <a:gd name="connsiteY23" fmla="*/ 776017 h 4667857"/>
              <a:gd name="connsiteX24" fmla="*/ 1898072 w 4047295"/>
              <a:gd name="connsiteY24" fmla="*/ 817581 h 4667857"/>
              <a:gd name="connsiteX25" fmla="*/ 1911927 w 4047295"/>
              <a:gd name="connsiteY25" fmla="*/ 872999 h 4667857"/>
              <a:gd name="connsiteX26" fmla="*/ 1939636 w 4047295"/>
              <a:gd name="connsiteY26" fmla="*/ 956126 h 4667857"/>
              <a:gd name="connsiteX27" fmla="*/ 1911927 w 4047295"/>
              <a:gd name="connsiteY27" fmla="*/ 1053108 h 4667857"/>
              <a:gd name="connsiteX28" fmla="*/ 1884218 w 4047295"/>
              <a:gd name="connsiteY28" fmla="*/ 1094672 h 4667857"/>
              <a:gd name="connsiteX29" fmla="*/ 1898072 w 4047295"/>
              <a:gd name="connsiteY29" fmla="*/ 2701799 h 4667857"/>
              <a:gd name="connsiteX30" fmla="*/ 1911927 w 4047295"/>
              <a:gd name="connsiteY30" fmla="*/ 2757217 h 4667857"/>
              <a:gd name="connsiteX31" fmla="*/ 1925781 w 4047295"/>
              <a:gd name="connsiteY31" fmla="*/ 3145145 h 4667857"/>
              <a:gd name="connsiteX32" fmla="*/ 1953490 w 4047295"/>
              <a:gd name="connsiteY32" fmla="*/ 3228272 h 4667857"/>
              <a:gd name="connsiteX33" fmla="*/ 1981200 w 4047295"/>
              <a:gd name="connsiteY33" fmla="*/ 3436090 h 4667857"/>
              <a:gd name="connsiteX34" fmla="*/ 2036618 w 4047295"/>
              <a:gd name="connsiteY34" fmla="*/ 3519217 h 4667857"/>
              <a:gd name="connsiteX35" fmla="*/ 2092036 w 4047295"/>
              <a:gd name="connsiteY35" fmla="*/ 3533072 h 4667857"/>
              <a:gd name="connsiteX36" fmla="*/ 2133600 w 4047295"/>
              <a:gd name="connsiteY36" fmla="*/ 3560781 h 4667857"/>
              <a:gd name="connsiteX37" fmla="*/ 2230581 w 4047295"/>
              <a:gd name="connsiteY37" fmla="*/ 3574636 h 4667857"/>
              <a:gd name="connsiteX38" fmla="*/ 2272145 w 4047295"/>
              <a:gd name="connsiteY38" fmla="*/ 3588490 h 4667857"/>
              <a:gd name="connsiteX39" fmla="*/ 2313709 w 4047295"/>
              <a:gd name="connsiteY39" fmla="*/ 3574636 h 4667857"/>
              <a:gd name="connsiteX40" fmla="*/ 2341418 w 4047295"/>
              <a:gd name="connsiteY40" fmla="*/ 3546926 h 4667857"/>
              <a:gd name="connsiteX41" fmla="*/ 2396836 w 4047295"/>
              <a:gd name="connsiteY41" fmla="*/ 3533072 h 4667857"/>
              <a:gd name="connsiteX42" fmla="*/ 2452254 w 4047295"/>
              <a:gd name="connsiteY42" fmla="*/ 3477654 h 4667857"/>
              <a:gd name="connsiteX43" fmla="*/ 2493818 w 4047295"/>
              <a:gd name="connsiteY43" fmla="*/ 3394526 h 4667857"/>
              <a:gd name="connsiteX44" fmla="*/ 2507672 w 4047295"/>
              <a:gd name="connsiteY44" fmla="*/ 3228272 h 4667857"/>
              <a:gd name="connsiteX45" fmla="*/ 2535381 w 4047295"/>
              <a:gd name="connsiteY45" fmla="*/ 3034308 h 4667857"/>
              <a:gd name="connsiteX46" fmla="*/ 2549236 w 4047295"/>
              <a:gd name="connsiteY46" fmla="*/ 2992745 h 4667857"/>
              <a:gd name="connsiteX47" fmla="*/ 2535381 w 4047295"/>
              <a:gd name="connsiteY47" fmla="*/ 2868054 h 4667857"/>
              <a:gd name="connsiteX48" fmla="*/ 2521527 w 4047295"/>
              <a:gd name="connsiteY48" fmla="*/ 2826490 h 4667857"/>
              <a:gd name="connsiteX49" fmla="*/ 2507672 w 4047295"/>
              <a:gd name="connsiteY49" fmla="*/ 2757217 h 4667857"/>
              <a:gd name="connsiteX50" fmla="*/ 2493818 w 4047295"/>
              <a:gd name="connsiteY50" fmla="*/ 2396999 h 4667857"/>
              <a:gd name="connsiteX51" fmla="*/ 2521527 w 4047295"/>
              <a:gd name="connsiteY51" fmla="*/ 2036781 h 4667857"/>
              <a:gd name="connsiteX52" fmla="*/ 2507672 w 4047295"/>
              <a:gd name="connsiteY52" fmla="*/ 1690417 h 4667857"/>
              <a:gd name="connsiteX53" fmla="*/ 2493818 w 4047295"/>
              <a:gd name="connsiteY53" fmla="*/ 1648854 h 4667857"/>
              <a:gd name="connsiteX54" fmla="*/ 2479963 w 4047295"/>
              <a:gd name="connsiteY54" fmla="*/ 1579581 h 4667857"/>
              <a:gd name="connsiteX55" fmla="*/ 2479963 w 4047295"/>
              <a:gd name="connsiteY55" fmla="*/ 1302490 h 4667857"/>
              <a:gd name="connsiteX56" fmla="*/ 2507672 w 4047295"/>
              <a:gd name="connsiteY56" fmla="*/ 679036 h 4667857"/>
              <a:gd name="connsiteX57" fmla="*/ 2521527 w 4047295"/>
              <a:gd name="connsiteY57" fmla="*/ 471217 h 4667857"/>
              <a:gd name="connsiteX58" fmla="*/ 2535381 w 4047295"/>
              <a:gd name="connsiteY58" fmla="*/ 415799 h 4667857"/>
              <a:gd name="connsiteX59" fmla="*/ 2549236 w 4047295"/>
              <a:gd name="connsiteY59" fmla="*/ 318817 h 4667857"/>
              <a:gd name="connsiteX60" fmla="*/ 2576945 w 4047295"/>
              <a:gd name="connsiteY60" fmla="*/ 277254 h 4667857"/>
              <a:gd name="connsiteX61" fmla="*/ 2618509 w 4047295"/>
              <a:gd name="connsiteY61" fmla="*/ 194126 h 4667857"/>
              <a:gd name="connsiteX62" fmla="*/ 2660072 w 4047295"/>
              <a:gd name="connsiteY62" fmla="*/ 166417 h 4667857"/>
              <a:gd name="connsiteX63" fmla="*/ 2687781 w 4047295"/>
              <a:gd name="connsiteY63" fmla="*/ 83290 h 4667857"/>
              <a:gd name="connsiteX64" fmla="*/ 2729345 w 4047295"/>
              <a:gd name="connsiteY64" fmla="*/ 55581 h 4667857"/>
              <a:gd name="connsiteX65" fmla="*/ 2909454 w 4047295"/>
              <a:gd name="connsiteY65" fmla="*/ 14017 h 4667857"/>
              <a:gd name="connsiteX66" fmla="*/ 2951018 w 4047295"/>
              <a:gd name="connsiteY66" fmla="*/ 163 h 4667857"/>
              <a:gd name="connsiteX67" fmla="*/ 3034145 w 4047295"/>
              <a:gd name="connsiteY67" fmla="*/ 27872 h 4667857"/>
              <a:gd name="connsiteX68" fmla="*/ 3103418 w 4047295"/>
              <a:gd name="connsiteY68" fmla="*/ 14017 h 4667857"/>
              <a:gd name="connsiteX69" fmla="*/ 3269672 w 4047295"/>
              <a:gd name="connsiteY69" fmla="*/ 41726 h 4667857"/>
              <a:gd name="connsiteX70" fmla="*/ 3449781 w 4047295"/>
              <a:gd name="connsiteY70" fmla="*/ 83290 h 4667857"/>
              <a:gd name="connsiteX71" fmla="*/ 3491345 w 4047295"/>
              <a:gd name="connsiteY71" fmla="*/ 110999 h 4667857"/>
              <a:gd name="connsiteX72" fmla="*/ 3560618 w 4047295"/>
              <a:gd name="connsiteY72" fmla="*/ 194126 h 4667857"/>
              <a:gd name="connsiteX73" fmla="*/ 3657600 w 4047295"/>
              <a:gd name="connsiteY73" fmla="*/ 291108 h 4667857"/>
              <a:gd name="connsiteX74" fmla="*/ 3699163 w 4047295"/>
              <a:gd name="connsiteY74" fmla="*/ 318817 h 4667857"/>
              <a:gd name="connsiteX75" fmla="*/ 3740727 w 4047295"/>
              <a:gd name="connsiteY75" fmla="*/ 401945 h 4667857"/>
              <a:gd name="connsiteX76" fmla="*/ 3782290 w 4047295"/>
              <a:gd name="connsiteY76" fmla="*/ 429654 h 4667857"/>
              <a:gd name="connsiteX77" fmla="*/ 3810000 w 4047295"/>
              <a:gd name="connsiteY77" fmla="*/ 457363 h 4667857"/>
              <a:gd name="connsiteX78" fmla="*/ 3823854 w 4047295"/>
              <a:gd name="connsiteY78" fmla="*/ 512781 h 4667857"/>
              <a:gd name="connsiteX79" fmla="*/ 3865418 w 4047295"/>
              <a:gd name="connsiteY79" fmla="*/ 595908 h 4667857"/>
              <a:gd name="connsiteX80" fmla="*/ 3906981 w 4047295"/>
              <a:gd name="connsiteY80" fmla="*/ 623617 h 4667857"/>
              <a:gd name="connsiteX81" fmla="*/ 3920836 w 4047295"/>
              <a:gd name="connsiteY81" fmla="*/ 665181 h 4667857"/>
              <a:gd name="connsiteX82" fmla="*/ 3962400 w 4047295"/>
              <a:gd name="connsiteY82" fmla="*/ 748308 h 4667857"/>
              <a:gd name="connsiteX83" fmla="*/ 3976254 w 4047295"/>
              <a:gd name="connsiteY83" fmla="*/ 859145 h 4667857"/>
              <a:gd name="connsiteX84" fmla="*/ 3990109 w 4047295"/>
              <a:gd name="connsiteY84" fmla="*/ 900708 h 4667857"/>
              <a:gd name="connsiteX85" fmla="*/ 4017818 w 4047295"/>
              <a:gd name="connsiteY85" fmla="*/ 1260926 h 4667857"/>
              <a:gd name="connsiteX86" fmla="*/ 4031672 w 4047295"/>
              <a:gd name="connsiteY86" fmla="*/ 1344054 h 4667857"/>
              <a:gd name="connsiteX87" fmla="*/ 4045527 w 4047295"/>
              <a:gd name="connsiteY87" fmla="*/ 1399472 h 4667857"/>
              <a:gd name="connsiteX88" fmla="*/ 4045527 w 4047295"/>
              <a:gd name="connsiteY88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898072 w 4047295"/>
              <a:gd name="connsiteY24" fmla="*/ 817581 h 4667857"/>
              <a:gd name="connsiteX25" fmla="*/ 1911927 w 4047295"/>
              <a:gd name="connsiteY25" fmla="*/ 872999 h 4667857"/>
              <a:gd name="connsiteX26" fmla="*/ 1939636 w 4047295"/>
              <a:gd name="connsiteY26" fmla="*/ 956126 h 4667857"/>
              <a:gd name="connsiteX27" fmla="*/ 1911927 w 4047295"/>
              <a:gd name="connsiteY27" fmla="*/ 1053108 h 4667857"/>
              <a:gd name="connsiteX28" fmla="*/ 1884218 w 4047295"/>
              <a:gd name="connsiteY28" fmla="*/ 1094672 h 4667857"/>
              <a:gd name="connsiteX29" fmla="*/ 1898072 w 4047295"/>
              <a:gd name="connsiteY29" fmla="*/ 2701799 h 4667857"/>
              <a:gd name="connsiteX30" fmla="*/ 1911927 w 4047295"/>
              <a:gd name="connsiteY30" fmla="*/ 2757217 h 4667857"/>
              <a:gd name="connsiteX31" fmla="*/ 1925781 w 4047295"/>
              <a:gd name="connsiteY31" fmla="*/ 3145145 h 4667857"/>
              <a:gd name="connsiteX32" fmla="*/ 1953490 w 4047295"/>
              <a:gd name="connsiteY32" fmla="*/ 3228272 h 4667857"/>
              <a:gd name="connsiteX33" fmla="*/ 1981200 w 4047295"/>
              <a:gd name="connsiteY33" fmla="*/ 3436090 h 4667857"/>
              <a:gd name="connsiteX34" fmla="*/ 2036618 w 4047295"/>
              <a:gd name="connsiteY34" fmla="*/ 3519217 h 4667857"/>
              <a:gd name="connsiteX35" fmla="*/ 2092036 w 4047295"/>
              <a:gd name="connsiteY35" fmla="*/ 3533072 h 4667857"/>
              <a:gd name="connsiteX36" fmla="*/ 2133600 w 4047295"/>
              <a:gd name="connsiteY36" fmla="*/ 3560781 h 4667857"/>
              <a:gd name="connsiteX37" fmla="*/ 2230581 w 4047295"/>
              <a:gd name="connsiteY37" fmla="*/ 3574636 h 4667857"/>
              <a:gd name="connsiteX38" fmla="*/ 2272145 w 4047295"/>
              <a:gd name="connsiteY38" fmla="*/ 3588490 h 4667857"/>
              <a:gd name="connsiteX39" fmla="*/ 2313709 w 4047295"/>
              <a:gd name="connsiteY39" fmla="*/ 3574636 h 4667857"/>
              <a:gd name="connsiteX40" fmla="*/ 2341418 w 4047295"/>
              <a:gd name="connsiteY40" fmla="*/ 3546926 h 4667857"/>
              <a:gd name="connsiteX41" fmla="*/ 2396836 w 4047295"/>
              <a:gd name="connsiteY41" fmla="*/ 3533072 h 4667857"/>
              <a:gd name="connsiteX42" fmla="*/ 2452254 w 4047295"/>
              <a:gd name="connsiteY42" fmla="*/ 3477654 h 4667857"/>
              <a:gd name="connsiteX43" fmla="*/ 2493818 w 4047295"/>
              <a:gd name="connsiteY43" fmla="*/ 3394526 h 4667857"/>
              <a:gd name="connsiteX44" fmla="*/ 2507672 w 4047295"/>
              <a:gd name="connsiteY44" fmla="*/ 3228272 h 4667857"/>
              <a:gd name="connsiteX45" fmla="*/ 2535381 w 4047295"/>
              <a:gd name="connsiteY45" fmla="*/ 3034308 h 4667857"/>
              <a:gd name="connsiteX46" fmla="*/ 2549236 w 4047295"/>
              <a:gd name="connsiteY46" fmla="*/ 2992745 h 4667857"/>
              <a:gd name="connsiteX47" fmla="*/ 2535381 w 4047295"/>
              <a:gd name="connsiteY47" fmla="*/ 2868054 h 4667857"/>
              <a:gd name="connsiteX48" fmla="*/ 2521527 w 4047295"/>
              <a:gd name="connsiteY48" fmla="*/ 2826490 h 4667857"/>
              <a:gd name="connsiteX49" fmla="*/ 2507672 w 4047295"/>
              <a:gd name="connsiteY49" fmla="*/ 2757217 h 4667857"/>
              <a:gd name="connsiteX50" fmla="*/ 2493818 w 4047295"/>
              <a:gd name="connsiteY50" fmla="*/ 2396999 h 4667857"/>
              <a:gd name="connsiteX51" fmla="*/ 2521527 w 4047295"/>
              <a:gd name="connsiteY51" fmla="*/ 2036781 h 4667857"/>
              <a:gd name="connsiteX52" fmla="*/ 2507672 w 4047295"/>
              <a:gd name="connsiteY52" fmla="*/ 1690417 h 4667857"/>
              <a:gd name="connsiteX53" fmla="*/ 2493818 w 4047295"/>
              <a:gd name="connsiteY53" fmla="*/ 1648854 h 4667857"/>
              <a:gd name="connsiteX54" fmla="*/ 2479963 w 4047295"/>
              <a:gd name="connsiteY54" fmla="*/ 1579581 h 4667857"/>
              <a:gd name="connsiteX55" fmla="*/ 2479963 w 4047295"/>
              <a:gd name="connsiteY55" fmla="*/ 1302490 h 4667857"/>
              <a:gd name="connsiteX56" fmla="*/ 2507672 w 4047295"/>
              <a:gd name="connsiteY56" fmla="*/ 679036 h 4667857"/>
              <a:gd name="connsiteX57" fmla="*/ 2521527 w 4047295"/>
              <a:gd name="connsiteY57" fmla="*/ 471217 h 4667857"/>
              <a:gd name="connsiteX58" fmla="*/ 2535381 w 4047295"/>
              <a:gd name="connsiteY58" fmla="*/ 415799 h 4667857"/>
              <a:gd name="connsiteX59" fmla="*/ 2549236 w 4047295"/>
              <a:gd name="connsiteY59" fmla="*/ 318817 h 4667857"/>
              <a:gd name="connsiteX60" fmla="*/ 2576945 w 4047295"/>
              <a:gd name="connsiteY60" fmla="*/ 277254 h 4667857"/>
              <a:gd name="connsiteX61" fmla="*/ 2618509 w 4047295"/>
              <a:gd name="connsiteY61" fmla="*/ 194126 h 4667857"/>
              <a:gd name="connsiteX62" fmla="*/ 2660072 w 4047295"/>
              <a:gd name="connsiteY62" fmla="*/ 166417 h 4667857"/>
              <a:gd name="connsiteX63" fmla="*/ 2687781 w 4047295"/>
              <a:gd name="connsiteY63" fmla="*/ 83290 h 4667857"/>
              <a:gd name="connsiteX64" fmla="*/ 2729345 w 4047295"/>
              <a:gd name="connsiteY64" fmla="*/ 55581 h 4667857"/>
              <a:gd name="connsiteX65" fmla="*/ 2909454 w 4047295"/>
              <a:gd name="connsiteY65" fmla="*/ 14017 h 4667857"/>
              <a:gd name="connsiteX66" fmla="*/ 2951018 w 4047295"/>
              <a:gd name="connsiteY66" fmla="*/ 163 h 4667857"/>
              <a:gd name="connsiteX67" fmla="*/ 3034145 w 4047295"/>
              <a:gd name="connsiteY67" fmla="*/ 27872 h 4667857"/>
              <a:gd name="connsiteX68" fmla="*/ 3103418 w 4047295"/>
              <a:gd name="connsiteY68" fmla="*/ 14017 h 4667857"/>
              <a:gd name="connsiteX69" fmla="*/ 3269672 w 4047295"/>
              <a:gd name="connsiteY69" fmla="*/ 41726 h 4667857"/>
              <a:gd name="connsiteX70" fmla="*/ 3449781 w 4047295"/>
              <a:gd name="connsiteY70" fmla="*/ 83290 h 4667857"/>
              <a:gd name="connsiteX71" fmla="*/ 3491345 w 4047295"/>
              <a:gd name="connsiteY71" fmla="*/ 110999 h 4667857"/>
              <a:gd name="connsiteX72" fmla="*/ 3560618 w 4047295"/>
              <a:gd name="connsiteY72" fmla="*/ 194126 h 4667857"/>
              <a:gd name="connsiteX73" fmla="*/ 3657600 w 4047295"/>
              <a:gd name="connsiteY73" fmla="*/ 291108 h 4667857"/>
              <a:gd name="connsiteX74" fmla="*/ 3699163 w 4047295"/>
              <a:gd name="connsiteY74" fmla="*/ 318817 h 4667857"/>
              <a:gd name="connsiteX75" fmla="*/ 3740727 w 4047295"/>
              <a:gd name="connsiteY75" fmla="*/ 401945 h 4667857"/>
              <a:gd name="connsiteX76" fmla="*/ 3782290 w 4047295"/>
              <a:gd name="connsiteY76" fmla="*/ 429654 h 4667857"/>
              <a:gd name="connsiteX77" fmla="*/ 3810000 w 4047295"/>
              <a:gd name="connsiteY77" fmla="*/ 457363 h 4667857"/>
              <a:gd name="connsiteX78" fmla="*/ 3823854 w 4047295"/>
              <a:gd name="connsiteY78" fmla="*/ 512781 h 4667857"/>
              <a:gd name="connsiteX79" fmla="*/ 3865418 w 4047295"/>
              <a:gd name="connsiteY79" fmla="*/ 595908 h 4667857"/>
              <a:gd name="connsiteX80" fmla="*/ 3906981 w 4047295"/>
              <a:gd name="connsiteY80" fmla="*/ 623617 h 4667857"/>
              <a:gd name="connsiteX81" fmla="*/ 3920836 w 4047295"/>
              <a:gd name="connsiteY81" fmla="*/ 665181 h 4667857"/>
              <a:gd name="connsiteX82" fmla="*/ 3962400 w 4047295"/>
              <a:gd name="connsiteY82" fmla="*/ 748308 h 4667857"/>
              <a:gd name="connsiteX83" fmla="*/ 3976254 w 4047295"/>
              <a:gd name="connsiteY83" fmla="*/ 859145 h 4667857"/>
              <a:gd name="connsiteX84" fmla="*/ 3990109 w 4047295"/>
              <a:gd name="connsiteY84" fmla="*/ 900708 h 4667857"/>
              <a:gd name="connsiteX85" fmla="*/ 4017818 w 4047295"/>
              <a:gd name="connsiteY85" fmla="*/ 1260926 h 4667857"/>
              <a:gd name="connsiteX86" fmla="*/ 4031672 w 4047295"/>
              <a:gd name="connsiteY86" fmla="*/ 1344054 h 4667857"/>
              <a:gd name="connsiteX87" fmla="*/ 4045527 w 4047295"/>
              <a:gd name="connsiteY87" fmla="*/ 1399472 h 4667857"/>
              <a:gd name="connsiteX88" fmla="*/ 4045527 w 4047295"/>
              <a:gd name="connsiteY88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911927 w 4047295"/>
              <a:gd name="connsiteY24" fmla="*/ 872999 h 4667857"/>
              <a:gd name="connsiteX25" fmla="*/ 1939636 w 4047295"/>
              <a:gd name="connsiteY25" fmla="*/ 956126 h 4667857"/>
              <a:gd name="connsiteX26" fmla="*/ 1911927 w 4047295"/>
              <a:gd name="connsiteY26" fmla="*/ 1053108 h 4667857"/>
              <a:gd name="connsiteX27" fmla="*/ 1884218 w 4047295"/>
              <a:gd name="connsiteY27" fmla="*/ 1094672 h 4667857"/>
              <a:gd name="connsiteX28" fmla="*/ 1898072 w 4047295"/>
              <a:gd name="connsiteY28" fmla="*/ 2701799 h 4667857"/>
              <a:gd name="connsiteX29" fmla="*/ 1911927 w 4047295"/>
              <a:gd name="connsiteY29" fmla="*/ 2757217 h 4667857"/>
              <a:gd name="connsiteX30" fmla="*/ 1925781 w 4047295"/>
              <a:gd name="connsiteY30" fmla="*/ 3145145 h 4667857"/>
              <a:gd name="connsiteX31" fmla="*/ 1953490 w 4047295"/>
              <a:gd name="connsiteY31" fmla="*/ 3228272 h 4667857"/>
              <a:gd name="connsiteX32" fmla="*/ 1981200 w 4047295"/>
              <a:gd name="connsiteY32" fmla="*/ 3436090 h 4667857"/>
              <a:gd name="connsiteX33" fmla="*/ 2036618 w 4047295"/>
              <a:gd name="connsiteY33" fmla="*/ 3519217 h 4667857"/>
              <a:gd name="connsiteX34" fmla="*/ 2092036 w 4047295"/>
              <a:gd name="connsiteY34" fmla="*/ 3533072 h 4667857"/>
              <a:gd name="connsiteX35" fmla="*/ 2133600 w 4047295"/>
              <a:gd name="connsiteY35" fmla="*/ 3560781 h 4667857"/>
              <a:gd name="connsiteX36" fmla="*/ 2230581 w 4047295"/>
              <a:gd name="connsiteY36" fmla="*/ 3574636 h 4667857"/>
              <a:gd name="connsiteX37" fmla="*/ 2272145 w 4047295"/>
              <a:gd name="connsiteY37" fmla="*/ 3588490 h 4667857"/>
              <a:gd name="connsiteX38" fmla="*/ 2313709 w 4047295"/>
              <a:gd name="connsiteY38" fmla="*/ 3574636 h 4667857"/>
              <a:gd name="connsiteX39" fmla="*/ 2341418 w 4047295"/>
              <a:gd name="connsiteY39" fmla="*/ 3546926 h 4667857"/>
              <a:gd name="connsiteX40" fmla="*/ 2396836 w 4047295"/>
              <a:gd name="connsiteY40" fmla="*/ 3533072 h 4667857"/>
              <a:gd name="connsiteX41" fmla="*/ 2452254 w 4047295"/>
              <a:gd name="connsiteY41" fmla="*/ 3477654 h 4667857"/>
              <a:gd name="connsiteX42" fmla="*/ 2493818 w 4047295"/>
              <a:gd name="connsiteY42" fmla="*/ 3394526 h 4667857"/>
              <a:gd name="connsiteX43" fmla="*/ 2507672 w 4047295"/>
              <a:gd name="connsiteY43" fmla="*/ 3228272 h 4667857"/>
              <a:gd name="connsiteX44" fmla="*/ 2535381 w 4047295"/>
              <a:gd name="connsiteY44" fmla="*/ 3034308 h 4667857"/>
              <a:gd name="connsiteX45" fmla="*/ 2549236 w 4047295"/>
              <a:gd name="connsiteY45" fmla="*/ 2992745 h 4667857"/>
              <a:gd name="connsiteX46" fmla="*/ 2535381 w 4047295"/>
              <a:gd name="connsiteY46" fmla="*/ 2868054 h 4667857"/>
              <a:gd name="connsiteX47" fmla="*/ 2521527 w 4047295"/>
              <a:gd name="connsiteY47" fmla="*/ 2826490 h 4667857"/>
              <a:gd name="connsiteX48" fmla="*/ 2507672 w 4047295"/>
              <a:gd name="connsiteY48" fmla="*/ 2757217 h 4667857"/>
              <a:gd name="connsiteX49" fmla="*/ 2493818 w 4047295"/>
              <a:gd name="connsiteY49" fmla="*/ 2396999 h 4667857"/>
              <a:gd name="connsiteX50" fmla="*/ 2521527 w 4047295"/>
              <a:gd name="connsiteY50" fmla="*/ 2036781 h 4667857"/>
              <a:gd name="connsiteX51" fmla="*/ 2507672 w 4047295"/>
              <a:gd name="connsiteY51" fmla="*/ 1690417 h 4667857"/>
              <a:gd name="connsiteX52" fmla="*/ 2493818 w 4047295"/>
              <a:gd name="connsiteY52" fmla="*/ 1648854 h 4667857"/>
              <a:gd name="connsiteX53" fmla="*/ 2479963 w 4047295"/>
              <a:gd name="connsiteY53" fmla="*/ 1579581 h 4667857"/>
              <a:gd name="connsiteX54" fmla="*/ 2479963 w 4047295"/>
              <a:gd name="connsiteY54" fmla="*/ 1302490 h 4667857"/>
              <a:gd name="connsiteX55" fmla="*/ 2507672 w 4047295"/>
              <a:gd name="connsiteY55" fmla="*/ 679036 h 4667857"/>
              <a:gd name="connsiteX56" fmla="*/ 2521527 w 4047295"/>
              <a:gd name="connsiteY56" fmla="*/ 471217 h 4667857"/>
              <a:gd name="connsiteX57" fmla="*/ 2535381 w 4047295"/>
              <a:gd name="connsiteY57" fmla="*/ 415799 h 4667857"/>
              <a:gd name="connsiteX58" fmla="*/ 2549236 w 4047295"/>
              <a:gd name="connsiteY58" fmla="*/ 318817 h 4667857"/>
              <a:gd name="connsiteX59" fmla="*/ 2576945 w 4047295"/>
              <a:gd name="connsiteY59" fmla="*/ 277254 h 4667857"/>
              <a:gd name="connsiteX60" fmla="*/ 2618509 w 4047295"/>
              <a:gd name="connsiteY60" fmla="*/ 194126 h 4667857"/>
              <a:gd name="connsiteX61" fmla="*/ 2660072 w 4047295"/>
              <a:gd name="connsiteY61" fmla="*/ 166417 h 4667857"/>
              <a:gd name="connsiteX62" fmla="*/ 2687781 w 4047295"/>
              <a:gd name="connsiteY62" fmla="*/ 83290 h 4667857"/>
              <a:gd name="connsiteX63" fmla="*/ 2729345 w 4047295"/>
              <a:gd name="connsiteY63" fmla="*/ 55581 h 4667857"/>
              <a:gd name="connsiteX64" fmla="*/ 2909454 w 4047295"/>
              <a:gd name="connsiteY64" fmla="*/ 14017 h 4667857"/>
              <a:gd name="connsiteX65" fmla="*/ 2951018 w 4047295"/>
              <a:gd name="connsiteY65" fmla="*/ 163 h 4667857"/>
              <a:gd name="connsiteX66" fmla="*/ 3034145 w 4047295"/>
              <a:gd name="connsiteY66" fmla="*/ 27872 h 4667857"/>
              <a:gd name="connsiteX67" fmla="*/ 3103418 w 4047295"/>
              <a:gd name="connsiteY67" fmla="*/ 14017 h 4667857"/>
              <a:gd name="connsiteX68" fmla="*/ 3269672 w 4047295"/>
              <a:gd name="connsiteY68" fmla="*/ 41726 h 4667857"/>
              <a:gd name="connsiteX69" fmla="*/ 3449781 w 4047295"/>
              <a:gd name="connsiteY69" fmla="*/ 83290 h 4667857"/>
              <a:gd name="connsiteX70" fmla="*/ 3491345 w 4047295"/>
              <a:gd name="connsiteY70" fmla="*/ 110999 h 4667857"/>
              <a:gd name="connsiteX71" fmla="*/ 3560618 w 4047295"/>
              <a:gd name="connsiteY71" fmla="*/ 194126 h 4667857"/>
              <a:gd name="connsiteX72" fmla="*/ 3657600 w 4047295"/>
              <a:gd name="connsiteY72" fmla="*/ 291108 h 4667857"/>
              <a:gd name="connsiteX73" fmla="*/ 3699163 w 4047295"/>
              <a:gd name="connsiteY73" fmla="*/ 318817 h 4667857"/>
              <a:gd name="connsiteX74" fmla="*/ 3740727 w 4047295"/>
              <a:gd name="connsiteY74" fmla="*/ 401945 h 4667857"/>
              <a:gd name="connsiteX75" fmla="*/ 3782290 w 4047295"/>
              <a:gd name="connsiteY75" fmla="*/ 429654 h 4667857"/>
              <a:gd name="connsiteX76" fmla="*/ 3810000 w 4047295"/>
              <a:gd name="connsiteY76" fmla="*/ 457363 h 4667857"/>
              <a:gd name="connsiteX77" fmla="*/ 3823854 w 4047295"/>
              <a:gd name="connsiteY77" fmla="*/ 512781 h 4667857"/>
              <a:gd name="connsiteX78" fmla="*/ 3865418 w 4047295"/>
              <a:gd name="connsiteY78" fmla="*/ 595908 h 4667857"/>
              <a:gd name="connsiteX79" fmla="*/ 3906981 w 4047295"/>
              <a:gd name="connsiteY79" fmla="*/ 623617 h 4667857"/>
              <a:gd name="connsiteX80" fmla="*/ 3920836 w 4047295"/>
              <a:gd name="connsiteY80" fmla="*/ 665181 h 4667857"/>
              <a:gd name="connsiteX81" fmla="*/ 3962400 w 4047295"/>
              <a:gd name="connsiteY81" fmla="*/ 748308 h 4667857"/>
              <a:gd name="connsiteX82" fmla="*/ 3976254 w 4047295"/>
              <a:gd name="connsiteY82" fmla="*/ 859145 h 4667857"/>
              <a:gd name="connsiteX83" fmla="*/ 3990109 w 4047295"/>
              <a:gd name="connsiteY83" fmla="*/ 900708 h 4667857"/>
              <a:gd name="connsiteX84" fmla="*/ 4017818 w 4047295"/>
              <a:gd name="connsiteY84" fmla="*/ 1260926 h 4667857"/>
              <a:gd name="connsiteX85" fmla="*/ 4031672 w 4047295"/>
              <a:gd name="connsiteY85" fmla="*/ 1344054 h 4667857"/>
              <a:gd name="connsiteX86" fmla="*/ 4045527 w 4047295"/>
              <a:gd name="connsiteY86" fmla="*/ 1399472 h 4667857"/>
              <a:gd name="connsiteX87" fmla="*/ 4045527 w 4047295"/>
              <a:gd name="connsiteY87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939636 w 4047295"/>
              <a:gd name="connsiteY24" fmla="*/ 956126 h 4667857"/>
              <a:gd name="connsiteX25" fmla="*/ 1911927 w 4047295"/>
              <a:gd name="connsiteY25" fmla="*/ 1053108 h 4667857"/>
              <a:gd name="connsiteX26" fmla="*/ 1884218 w 4047295"/>
              <a:gd name="connsiteY26" fmla="*/ 1094672 h 4667857"/>
              <a:gd name="connsiteX27" fmla="*/ 1898072 w 4047295"/>
              <a:gd name="connsiteY27" fmla="*/ 2701799 h 4667857"/>
              <a:gd name="connsiteX28" fmla="*/ 1911927 w 4047295"/>
              <a:gd name="connsiteY28" fmla="*/ 2757217 h 4667857"/>
              <a:gd name="connsiteX29" fmla="*/ 1925781 w 4047295"/>
              <a:gd name="connsiteY29" fmla="*/ 3145145 h 4667857"/>
              <a:gd name="connsiteX30" fmla="*/ 1953490 w 4047295"/>
              <a:gd name="connsiteY30" fmla="*/ 3228272 h 4667857"/>
              <a:gd name="connsiteX31" fmla="*/ 1981200 w 4047295"/>
              <a:gd name="connsiteY31" fmla="*/ 3436090 h 4667857"/>
              <a:gd name="connsiteX32" fmla="*/ 2036618 w 4047295"/>
              <a:gd name="connsiteY32" fmla="*/ 3519217 h 4667857"/>
              <a:gd name="connsiteX33" fmla="*/ 2092036 w 4047295"/>
              <a:gd name="connsiteY33" fmla="*/ 3533072 h 4667857"/>
              <a:gd name="connsiteX34" fmla="*/ 2133600 w 4047295"/>
              <a:gd name="connsiteY34" fmla="*/ 3560781 h 4667857"/>
              <a:gd name="connsiteX35" fmla="*/ 2230581 w 4047295"/>
              <a:gd name="connsiteY35" fmla="*/ 3574636 h 4667857"/>
              <a:gd name="connsiteX36" fmla="*/ 2272145 w 4047295"/>
              <a:gd name="connsiteY36" fmla="*/ 3588490 h 4667857"/>
              <a:gd name="connsiteX37" fmla="*/ 2313709 w 4047295"/>
              <a:gd name="connsiteY37" fmla="*/ 3574636 h 4667857"/>
              <a:gd name="connsiteX38" fmla="*/ 2341418 w 4047295"/>
              <a:gd name="connsiteY38" fmla="*/ 3546926 h 4667857"/>
              <a:gd name="connsiteX39" fmla="*/ 2396836 w 4047295"/>
              <a:gd name="connsiteY39" fmla="*/ 3533072 h 4667857"/>
              <a:gd name="connsiteX40" fmla="*/ 2452254 w 4047295"/>
              <a:gd name="connsiteY40" fmla="*/ 3477654 h 4667857"/>
              <a:gd name="connsiteX41" fmla="*/ 2493818 w 4047295"/>
              <a:gd name="connsiteY41" fmla="*/ 3394526 h 4667857"/>
              <a:gd name="connsiteX42" fmla="*/ 2507672 w 4047295"/>
              <a:gd name="connsiteY42" fmla="*/ 3228272 h 4667857"/>
              <a:gd name="connsiteX43" fmla="*/ 2535381 w 4047295"/>
              <a:gd name="connsiteY43" fmla="*/ 3034308 h 4667857"/>
              <a:gd name="connsiteX44" fmla="*/ 2549236 w 4047295"/>
              <a:gd name="connsiteY44" fmla="*/ 2992745 h 4667857"/>
              <a:gd name="connsiteX45" fmla="*/ 2535381 w 4047295"/>
              <a:gd name="connsiteY45" fmla="*/ 2868054 h 4667857"/>
              <a:gd name="connsiteX46" fmla="*/ 2521527 w 4047295"/>
              <a:gd name="connsiteY46" fmla="*/ 2826490 h 4667857"/>
              <a:gd name="connsiteX47" fmla="*/ 2507672 w 4047295"/>
              <a:gd name="connsiteY47" fmla="*/ 2757217 h 4667857"/>
              <a:gd name="connsiteX48" fmla="*/ 2493818 w 4047295"/>
              <a:gd name="connsiteY48" fmla="*/ 2396999 h 4667857"/>
              <a:gd name="connsiteX49" fmla="*/ 2521527 w 4047295"/>
              <a:gd name="connsiteY49" fmla="*/ 2036781 h 4667857"/>
              <a:gd name="connsiteX50" fmla="*/ 2507672 w 4047295"/>
              <a:gd name="connsiteY50" fmla="*/ 1690417 h 4667857"/>
              <a:gd name="connsiteX51" fmla="*/ 2493818 w 4047295"/>
              <a:gd name="connsiteY51" fmla="*/ 1648854 h 4667857"/>
              <a:gd name="connsiteX52" fmla="*/ 2479963 w 4047295"/>
              <a:gd name="connsiteY52" fmla="*/ 1579581 h 4667857"/>
              <a:gd name="connsiteX53" fmla="*/ 2479963 w 4047295"/>
              <a:gd name="connsiteY53" fmla="*/ 1302490 h 4667857"/>
              <a:gd name="connsiteX54" fmla="*/ 2507672 w 4047295"/>
              <a:gd name="connsiteY54" fmla="*/ 679036 h 4667857"/>
              <a:gd name="connsiteX55" fmla="*/ 2521527 w 4047295"/>
              <a:gd name="connsiteY55" fmla="*/ 471217 h 4667857"/>
              <a:gd name="connsiteX56" fmla="*/ 2535381 w 4047295"/>
              <a:gd name="connsiteY56" fmla="*/ 415799 h 4667857"/>
              <a:gd name="connsiteX57" fmla="*/ 2549236 w 4047295"/>
              <a:gd name="connsiteY57" fmla="*/ 318817 h 4667857"/>
              <a:gd name="connsiteX58" fmla="*/ 2576945 w 4047295"/>
              <a:gd name="connsiteY58" fmla="*/ 277254 h 4667857"/>
              <a:gd name="connsiteX59" fmla="*/ 2618509 w 4047295"/>
              <a:gd name="connsiteY59" fmla="*/ 194126 h 4667857"/>
              <a:gd name="connsiteX60" fmla="*/ 2660072 w 4047295"/>
              <a:gd name="connsiteY60" fmla="*/ 166417 h 4667857"/>
              <a:gd name="connsiteX61" fmla="*/ 2687781 w 4047295"/>
              <a:gd name="connsiteY61" fmla="*/ 83290 h 4667857"/>
              <a:gd name="connsiteX62" fmla="*/ 2729345 w 4047295"/>
              <a:gd name="connsiteY62" fmla="*/ 55581 h 4667857"/>
              <a:gd name="connsiteX63" fmla="*/ 2909454 w 4047295"/>
              <a:gd name="connsiteY63" fmla="*/ 14017 h 4667857"/>
              <a:gd name="connsiteX64" fmla="*/ 2951018 w 4047295"/>
              <a:gd name="connsiteY64" fmla="*/ 163 h 4667857"/>
              <a:gd name="connsiteX65" fmla="*/ 3034145 w 4047295"/>
              <a:gd name="connsiteY65" fmla="*/ 27872 h 4667857"/>
              <a:gd name="connsiteX66" fmla="*/ 3103418 w 4047295"/>
              <a:gd name="connsiteY66" fmla="*/ 14017 h 4667857"/>
              <a:gd name="connsiteX67" fmla="*/ 3269672 w 4047295"/>
              <a:gd name="connsiteY67" fmla="*/ 41726 h 4667857"/>
              <a:gd name="connsiteX68" fmla="*/ 3449781 w 4047295"/>
              <a:gd name="connsiteY68" fmla="*/ 83290 h 4667857"/>
              <a:gd name="connsiteX69" fmla="*/ 3491345 w 4047295"/>
              <a:gd name="connsiteY69" fmla="*/ 110999 h 4667857"/>
              <a:gd name="connsiteX70" fmla="*/ 3560618 w 4047295"/>
              <a:gd name="connsiteY70" fmla="*/ 194126 h 4667857"/>
              <a:gd name="connsiteX71" fmla="*/ 3657600 w 4047295"/>
              <a:gd name="connsiteY71" fmla="*/ 291108 h 4667857"/>
              <a:gd name="connsiteX72" fmla="*/ 3699163 w 4047295"/>
              <a:gd name="connsiteY72" fmla="*/ 318817 h 4667857"/>
              <a:gd name="connsiteX73" fmla="*/ 3740727 w 4047295"/>
              <a:gd name="connsiteY73" fmla="*/ 401945 h 4667857"/>
              <a:gd name="connsiteX74" fmla="*/ 3782290 w 4047295"/>
              <a:gd name="connsiteY74" fmla="*/ 429654 h 4667857"/>
              <a:gd name="connsiteX75" fmla="*/ 3810000 w 4047295"/>
              <a:gd name="connsiteY75" fmla="*/ 457363 h 4667857"/>
              <a:gd name="connsiteX76" fmla="*/ 3823854 w 4047295"/>
              <a:gd name="connsiteY76" fmla="*/ 512781 h 4667857"/>
              <a:gd name="connsiteX77" fmla="*/ 3865418 w 4047295"/>
              <a:gd name="connsiteY77" fmla="*/ 595908 h 4667857"/>
              <a:gd name="connsiteX78" fmla="*/ 3906981 w 4047295"/>
              <a:gd name="connsiteY78" fmla="*/ 623617 h 4667857"/>
              <a:gd name="connsiteX79" fmla="*/ 3920836 w 4047295"/>
              <a:gd name="connsiteY79" fmla="*/ 665181 h 4667857"/>
              <a:gd name="connsiteX80" fmla="*/ 3962400 w 4047295"/>
              <a:gd name="connsiteY80" fmla="*/ 748308 h 4667857"/>
              <a:gd name="connsiteX81" fmla="*/ 3976254 w 4047295"/>
              <a:gd name="connsiteY81" fmla="*/ 859145 h 4667857"/>
              <a:gd name="connsiteX82" fmla="*/ 3990109 w 4047295"/>
              <a:gd name="connsiteY82" fmla="*/ 900708 h 4667857"/>
              <a:gd name="connsiteX83" fmla="*/ 4017818 w 4047295"/>
              <a:gd name="connsiteY83" fmla="*/ 1260926 h 4667857"/>
              <a:gd name="connsiteX84" fmla="*/ 4031672 w 4047295"/>
              <a:gd name="connsiteY84" fmla="*/ 1344054 h 4667857"/>
              <a:gd name="connsiteX85" fmla="*/ 4045527 w 4047295"/>
              <a:gd name="connsiteY85" fmla="*/ 1399472 h 4667857"/>
              <a:gd name="connsiteX86" fmla="*/ 4045527 w 4047295"/>
              <a:gd name="connsiteY86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911927 w 4047295"/>
              <a:gd name="connsiteY24" fmla="*/ 1053108 h 4667857"/>
              <a:gd name="connsiteX25" fmla="*/ 1884218 w 4047295"/>
              <a:gd name="connsiteY25" fmla="*/ 1094672 h 4667857"/>
              <a:gd name="connsiteX26" fmla="*/ 1898072 w 4047295"/>
              <a:gd name="connsiteY26" fmla="*/ 2701799 h 4667857"/>
              <a:gd name="connsiteX27" fmla="*/ 1911927 w 4047295"/>
              <a:gd name="connsiteY27" fmla="*/ 2757217 h 4667857"/>
              <a:gd name="connsiteX28" fmla="*/ 1925781 w 4047295"/>
              <a:gd name="connsiteY28" fmla="*/ 3145145 h 4667857"/>
              <a:gd name="connsiteX29" fmla="*/ 1953490 w 4047295"/>
              <a:gd name="connsiteY29" fmla="*/ 3228272 h 4667857"/>
              <a:gd name="connsiteX30" fmla="*/ 1981200 w 4047295"/>
              <a:gd name="connsiteY30" fmla="*/ 3436090 h 4667857"/>
              <a:gd name="connsiteX31" fmla="*/ 2036618 w 4047295"/>
              <a:gd name="connsiteY31" fmla="*/ 3519217 h 4667857"/>
              <a:gd name="connsiteX32" fmla="*/ 2092036 w 4047295"/>
              <a:gd name="connsiteY32" fmla="*/ 3533072 h 4667857"/>
              <a:gd name="connsiteX33" fmla="*/ 2133600 w 4047295"/>
              <a:gd name="connsiteY33" fmla="*/ 3560781 h 4667857"/>
              <a:gd name="connsiteX34" fmla="*/ 2230581 w 4047295"/>
              <a:gd name="connsiteY34" fmla="*/ 3574636 h 4667857"/>
              <a:gd name="connsiteX35" fmla="*/ 2272145 w 4047295"/>
              <a:gd name="connsiteY35" fmla="*/ 3588490 h 4667857"/>
              <a:gd name="connsiteX36" fmla="*/ 2313709 w 4047295"/>
              <a:gd name="connsiteY36" fmla="*/ 3574636 h 4667857"/>
              <a:gd name="connsiteX37" fmla="*/ 2341418 w 4047295"/>
              <a:gd name="connsiteY37" fmla="*/ 3546926 h 4667857"/>
              <a:gd name="connsiteX38" fmla="*/ 2396836 w 4047295"/>
              <a:gd name="connsiteY38" fmla="*/ 3533072 h 4667857"/>
              <a:gd name="connsiteX39" fmla="*/ 2452254 w 4047295"/>
              <a:gd name="connsiteY39" fmla="*/ 3477654 h 4667857"/>
              <a:gd name="connsiteX40" fmla="*/ 2493818 w 4047295"/>
              <a:gd name="connsiteY40" fmla="*/ 3394526 h 4667857"/>
              <a:gd name="connsiteX41" fmla="*/ 2507672 w 4047295"/>
              <a:gd name="connsiteY41" fmla="*/ 3228272 h 4667857"/>
              <a:gd name="connsiteX42" fmla="*/ 2535381 w 4047295"/>
              <a:gd name="connsiteY42" fmla="*/ 3034308 h 4667857"/>
              <a:gd name="connsiteX43" fmla="*/ 2549236 w 4047295"/>
              <a:gd name="connsiteY43" fmla="*/ 2992745 h 4667857"/>
              <a:gd name="connsiteX44" fmla="*/ 2535381 w 4047295"/>
              <a:gd name="connsiteY44" fmla="*/ 2868054 h 4667857"/>
              <a:gd name="connsiteX45" fmla="*/ 2521527 w 4047295"/>
              <a:gd name="connsiteY45" fmla="*/ 2826490 h 4667857"/>
              <a:gd name="connsiteX46" fmla="*/ 2507672 w 4047295"/>
              <a:gd name="connsiteY46" fmla="*/ 2757217 h 4667857"/>
              <a:gd name="connsiteX47" fmla="*/ 2493818 w 4047295"/>
              <a:gd name="connsiteY47" fmla="*/ 2396999 h 4667857"/>
              <a:gd name="connsiteX48" fmla="*/ 2521527 w 4047295"/>
              <a:gd name="connsiteY48" fmla="*/ 2036781 h 4667857"/>
              <a:gd name="connsiteX49" fmla="*/ 2507672 w 4047295"/>
              <a:gd name="connsiteY49" fmla="*/ 1690417 h 4667857"/>
              <a:gd name="connsiteX50" fmla="*/ 2493818 w 4047295"/>
              <a:gd name="connsiteY50" fmla="*/ 1648854 h 4667857"/>
              <a:gd name="connsiteX51" fmla="*/ 2479963 w 4047295"/>
              <a:gd name="connsiteY51" fmla="*/ 1579581 h 4667857"/>
              <a:gd name="connsiteX52" fmla="*/ 2479963 w 4047295"/>
              <a:gd name="connsiteY52" fmla="*/ 1302490 h 4667857"/>
              <a:gd name="connsiteX53" fmla="*/ 2507672 w 4047295"/>
              <a:gd name="connsiteY53" fmla="*/ 679036 h 4667857"/>
              <a:gd name="connsiteX54" fmla="*/ 2521527 w 4047295"/>
              <a:gd name="connsiteY54" fmla="*/ 471217 h 4667857"/>
              <a:gd name="connsiteX55" fmla="*/ 2535381 w 4047295"/>
              <a:gd name="connsiteY55" fmla="*/ 415799 h 4667857"/>
              <a:gd name="connsiteX56" fmla="*/ 2549236 w 4047295"/>
              <a:gd name="connsiteY56" fmla="*/ 318817 h 4667857"/>
              <a:gd name="connsiteX57" fmla="*/ 2576945 w 4047295"/>
              <a:gd name="connsiteY57" fmla="*/ 277254 h 4667857"/>
              <a:gd name="connsiteX58" fmla="*/ 2618509 w 4047295"/>
              <a:gd name="connsiteY58" fmla="*/ 194126 h 4667857"/>
              <a:gd name="connsiteX59" fmla="*/ 2660072 w 4047295"/>
              <a:gd name="connsiteY59" fmla="*/ 166417 h 4667857"/>
              <a:gd name="connsiteX60" fmla="*/ 2687781 w 4047295"/>
              <a:gd name="connsiteY60" fmla="*/ 83290 h 4667857"/>
              <a:gd name="connsiteX61" fmla="*/ 2729345 w 4047295"/>
              <a:gd name="connsiteY61" fmla="*/ 55581 h 4667857"/>
              <a:gd name="connsiteX62" fmla="*/ 2909454 w 4047295"/>
              <a:gd name="connsiteY62" fmla="*/ 14017 h 4667857"/>
              <a:gd name="connsiteX63" fmla="*/ 2951018 w 4047295"/>
              <a:gd name="connsiteY63" fmla="*/ 163 h 4667857"/>
              <a:gd name="connsiteX64" fmla="*/ 3034145 w 4047295"/>
              <a:gd name="connsiteY64" fmla="*/ 27872 h 4667857"/>
              <a:gd name="connsiteX65" fmla="*/ 3103418 w 4047295"/>
              <a:gd name="connsiteY65" fmla="*/ 14017 h 4667857"/>
              <a:gd name="connsiteX66" fmla="*/ 3269672 w 4047295"/>
              <a:gd name="connsiteY66" fmla="*/ 41726 h 4667857"/>
              <a:gd name="connsiteX67" fmla="*/ 3449781 w 4047295"/>
              <a:gd name="connsiteY67" fmla="*/ 83290 h 4667857"/>
              <a:gd name="connsiteX68" fmla="*/ 3491345 w 4047295"/>
              <a:gd name="connsiteY68" fmla="*/ 110999 h 4667857"/>
              <a:gd name="connsiteX69" fmla="*/ 3560618 w 4047295"/>
              <a:gd name="connsiteY69" fmla="*/ 194126 h 4667857"/>
              <a:gd name="connsiteX70" fmla="*/ 3657600 w 4047295"/>
              <a:gd name="connsiteY70" fmla="*/ 291108 h 4667857"/>
              <a:gd name="connsiteX71" fmla="*/ 3699163 w 4047295"/>
              <a:gd name="connsiteY71" fmla="*/ 318817 h 4667857"/>
              <a:gd name="connsiteX72" fmla="*/ 3740727 w 4047295"/>
              <a:gd name="connsiteY72" fmla="*/ 401945 h 4667857"/>
              <a:gd name="connsiteX73" fmla="*/ 3782290 w 4047295"/>
              <a:gd name="connsiteY73" fmla="*/ 429654 h 4667857"/>
              <a:gd name="connsiteX74" fmla="*/ 3810000 w 4047295"/>
              <a:gd name="connsiteY74" fmla="*/ 457363 h 4667857"/>
              <a:gd name="connsiteX75" fmla="*/ 3823854 w 4047295"/>
              <a:gd name="connsiteY75" fmla="*/ 512781 h 4667857"/>
              <a:gd name="connsiteX76" fmla="*/ 3865418 w 4047295"/>
              <a:gd name="connsiteY76" fmla="*/ 595908 h 4667857"/>
              <a:gd name="connsiteX77" fmla="*/ 3906981 w 4047295"/>
              <a:gd name="connsiteY77" fmla="*/ 623617 h 4667857"/>
              <a:gd name="connsiteX78" fmla="*/ 3920836 w 4047295"/>
              <a:gd name="connsiteY78" fmla="*/ 665181 h 4667857"/>
              <a:gd name="connsiteX79" fmla="*/ 3962400 w 4047295"/>
              <a:gd name="connsiteY79" fmla="*/ 748308 h 4667857"/>
              <a:gd name="connsiteX80" fmla="*/ 3976254 w 4047295"/>
              <a:gd name="connsiteY80" fmla="*/ 859145 h 4667857"/>
              <a:gd name="connsiteX81" fmla="*/ 3990109 w 4047295"/>
              <a:gd name="connsiteY81" fmla="*/ 900708 h 4667857"/>
              <a:gd name="connsiteX82" fmla="*/ 4017818 w 4047295"/>
              <a:gd name="connsiteY82" fmla="*/ 1260926 h 4667857"/>
              <a:gd name="connsiteX83" fmla="*/ 4031672 w 4047295"/>
              <a:gd name="connsiteY83" fmla="*/ 1344054 h 4667857"/>
              <a:gd name="connsiteX84" fmla="*/ 4045527 w 4047295"/>
              <a:gd name="connsiteY84" fmla="*/ 1399472 h 4667857"/>
              <a:gd name="connsiteX85" fmla="*/ 4045527 w 4047295"/>
              <a:gd name="connsiteY85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884218 w 4047295"/>
              <a:gd name="connsiteY24" fmla="*/ 1094672 h 4667857"/>
              <a:gd name="connsiteX25" fmla="*/ 1898072 w 4047295"/>
              <a:gd name="connsiteY25" fmla="*/ 2701799 h 4667857"/>
              <a:gd name="connsiteX26" fmla="*/ 1911927 w 4047295"/>
              <a:gd name="connsiteY26" fmla="*/ 2757217 h 4667857"/>
              <a:gd name="connsiteX27" fmla="*/ 1925781 w 4047295"/>
              <a:gd name="connsiteY27" fmla="*/ 3145145 h 4667857"/>
              <a:gd name="connsiteX28" fmla="*/ 1953490 w 4047295"/>
              <a:gd name="connsiteY28" fmla="*/ 3228272 h 4667857"/>
              <a:gd name="connsiteX29" fmla="*/ 1981200 w 4047295"/>
              <a:gd name="connsiteY29" fmla="*/ 3436090 h 4667857"/>
              <a:gd name="connsiteX30" fmla="*/ 2036618 w 4047295"/>
              <a:gd name="connsiteY30" fmla="*/ 3519217 h 4667857"/>
              <a:gd name="connsiteX31" fmla="*/ 2092036 w 4047295"/>
              <a:gd name="connsiteY31" fmla="*/ 3533072 h 4667857"/>
              <a:gd name="connsiteX32" fmla="*/ 2133600 w 4047295"/>
              <a:gd name="connsiteY32" fmla="*/ 3560781 h 4667857"/>
              <a:gd name="connsiteX33" fmla="*/ 2230581 w 4047295"/>
              <a:gd name="connsiteY33" fmla="*/ 3574636 h 4667857"/>
              <a:gd name="connsiteX34" fmla="*/ 2272145 w 4047295"/>
              <a:gd name="connsiteY34" fmla="*/ 3588490 h 4667857"/>
              <a:gd name="connsiteX35" fmla="*/ 2313709 w 4047295"/>
              <a:gd name="connsiteY35" fmla="*/ 3574636 h 4667857"/>
              <a:gd name="connsiteX36" fmla="*/ 2341418 w 4047295"/>
              <a:gd name="connsiteY36" fmla="*/ 3546926 h 4667857"/>
              <a:gd name="connsiteX37" fmla="*/ 2396836 w 4047295"/>
              <a:gd name="connsiteY37" fmla="*/ 3533072 h 4667857"/>
              <a:gd name="connsiteX38" fmla="*/ 2452254 w 4047295"/>
              <a:gd name="connsiteY38" fmla="*/ 3477654 h 4667857"/>
              <a:gd name="connsiteX39" fmla="*/ 2493818 w 4047295"/>
              <a:gd name="connsiteY39" fmla="*/ 3394526 h 4667857"/>
              <a:gd name="connsiteX40" fmla="*/ 2507672 w 4047295"/>
              <a:gd name="connsiteY40" fmla="*/ 3228272 h 4667857"/>
              <a:gd name="connsiteX41" fmla="*/ 2535381 w 4047295"/>
              <a:gd name="connsiteY41" fmla="*/ 3034308 h 4667857"/>
              <a:gd name="connsiteX42" fmla="*/ 2549236 w 4047295"/>
              <a:gd name="connsiteY42" fmla="*/ 2992745 h 4667857"/>
              <a:gd name="connsiteX43" fmla="*/ 2535381 w 4047295"/>
              <a:gd name="connsiteY43" fmla="*/ 2868054 h 4667857"/>
              <a:gd name="connsiteX44" fmla="*/ 2521527 w 4047295"/>
              <a:gd name="connsiteY44" fmla="*/ 2826490 h 4667857"/>
              <a:gd name="connsiteX45" fmla="*/ 2507672 w 4047295"/>
              <a:gd name="connsiteY45" fmla="*/ 2757217 h 4667857"/>
              <a:gd name="connsiteX46" fmla="*/ 2493818 w 4047295"/>
              <a:gd name="connsiteY46" fmla="*/ 2396999 h 4667857"/>
              <a:gd name="connsiteX47" fmla="*/ 2521527 w 4047295"/>
              <a:gd name="connsiteY47" fmla="*/ 2036781 h 4667857"/>
              <a:gd name="connsiteX48" fmla="*/ 2507672 w 4047295"/>
              <a:gd name="connsiteY48" fmla="*/ 1690417 h 4667857"/>
              <a:gd name="connsiteX49" fmla="*/ 2493818 w 4047295"/>
              <a:gd name="connsiteY49" fmla="*/ 1648854 h 4667857"/>
              <a:gd name="connsiteX50" fmla="*/ 2479963 w 4047295"/>
              <a:gd name="connsiteY50" fmla="*/ 1579581 h 4667857"/>
              <a:gd name="connsiteX51" fmla="*/ 2479963 w 4047295"/>
              <a:gd name="connsiteY51" fmla="*/ 1302490 h 4667857"/>
              <a:gd name="connsiteX52" fmla="*/ 2507672 w 4047295"/>
              <a:gd name="connsiteY52" fmla="*/ 679036 h 4667857"/>
              <a:gd name="connsiteX53" fmla="*/ 2521527 w 4047295"/>
              <a:gd name="connsiteY53" fmla="*/ 471217 h 4667857"/>
              <a:gd name="connsiteX54" fmla="*/ 2535381 w 4047295"/>
              <a:gd name="connsiteY54" fmla="*/ 415799 h 4667857"/>
              <a:gd name="connsiteX55" fmla="*/ 2549236 w 4047295"/>
              <a:gd name="connsiteY55" fmla="*/ 318817 h 4667857"/>
              <a:gd name="connsiteX56" fmla="*/ 2576945 w 4047295"/>
              <a:gd name="connsiteY56" fmla="*/ 277254 h 4667857"/>
              <a:gd name="connsiteX57" fmla="*/ 2618509 w 4047295"/>
              <a:gd name="connsiteY57" fmla="*/ 194126 h 4667857"/>
              <a:gd name="connsiteX58" fmla="*/ 2660072 w 4047295"/>
              <a:gd name="connsiteY58" fmla="*/ 166417 h 4667857"/>
              <a:gd name="connsiteX59" fmla="*/ 2687781 w 4047295"/>
              <a:gd name="connsiteY59" fmla="*/ 83290 h 4667857"/>
              <a:gd name="connsiteX60" fmla="*/ 2729345 w 4047295"/>
              <a:gd name="connsiteY60" fmla="*/ 55581 h 4667857"/>
              <a:gd name="connsiteX61" fmla="*/ 2909454 w 4047295"/>
              <a:gd name="connsiteY61" fmla="*/ 14017 h 4667857"/>
              <a:gd name="connsiteX62" fmla="*/ 2951018 w 4047295"/>
              <a:gd name="connsiteY62" fmla="*/ 163 h 4667857"/>
              <a:gd name="connsiteX63" fmla="*/ 3034145 w 4047295"/>
              <a:gd name="connsiteY63" fmla="*/ 27872 h 4667857"/>
              <a:gd name="connsiteX64" fmla="*/ 3103418 w 4047295"/>
              <a:gd name="connsiteY64" fmla="*/ 14017 h 4667857"/>
              <a:gd name="connsiteX65" fmla="*/ 3269672 w 4047295"/>
              <a:gd name="connsiteY65" fmla="*/ 41726 h 4667857"/>
              <a:gd name="connsiteX66" fmla="*/ 3449781 w 4047295"/>
              <a:gd name="connsiteY66" fmla="*/ 83290 h 4667857"/>
              <a:gd name="connsiteX67" fmla="*/ 3491345 w 4047295"/>
              <a:gd name="connsiteY67" fmla="*/ 110999 h 4667857"/>
              <a:gd name="connsiteX68" fmla="*/ 3560618 w 4047295"/>
              <a:gd name="connsiteY68" fmla="*/ 194126 h 4667857"/>
              <a:gd name="connsiteX69" fmla="*/ 3657600 w 4047295"/>
              <a:gd name="connsiteY69" fmla="*/ 291108 h 4667857"/>
              <a:gd name="connsiteX70" fmla="*/ 3699163 w 4047295"/>
              <a:gd name="connsiteY70" fmla="*/ 318817 h 4667857"/>
              <a:gd name="connsiteX71" fmla="*/ 3740727 w 4047295"/>
              <a:gd name="connsiteY71" fmla="*/ 401945 h 4667857"/>
              <a:gd name="connsiteX72" fmla="*/ 3782290 w 4047295"/>
              <a:gd name="connsiteY72" fmla="*/ 429654 h 4667857"/>
              <a:gd name="connsiteX73" fmla="*/ 3810000 w 4047295"/>
              <a:gd name="connsiteY73" fmla="*/ 457363 h 4667857"/>
              <a:gd name="connsiteX74" fmla="*/ 3823854 w 4047295"/>
              <a:gd name="connsiteY74" fmla="*/ 512781 h 4667857"/>
              <a:gd name="connsiteX75" fmla="*/ 3865418 w 4047295"/>
              <a:gd name="connsiteY75" fmla="*/ 595908 h 4667857"/>
              <a:gd name="connsiteX76" fmla="*/ 3906981 w 4047295"/>
              <a:gd name="connsiteY76" fmla="*/ 623617 h 4667857"/>
              <a:gd name="connsiteX77" fmla="*/ 3920836 w 4047295"/>
              <a:gd name="connsiteY77" fmla="*/ 665181 h 4667857"/>
              <a:gd name="connsiteX78" fmla="*/ 3962400 w 4047295"/>
              <a:gd name="connsiteY78" fmla="*/ 748308 h 4667857"/>
              <a:gd name="connsiteX79" fmla="*/ 3976254 w 4047295"/>
              <a:gd name="connsiteY79" fmla="*/ 859145 h 4667857"/>
              <a:gd name="connsiteX80" fmla="*/ 3990109 w 4047295"/>
              <a:gd name="connsiteY80" fmla="*/ 900708 h 4667857"/>
              <a:gd name="connsiteX81" fmla="*/ 4017818 w 4047295"/>
              <a:gd name="connsiteY81" fmla="*/ 1260926 h 4667857"/>
              <a:gd name="connsiteX82" fmla="*/ 4031672 w 4047295"/>
              <a:gd name="connsiteY82" fmla="*/ 1344054 h 4667857"/>
              <a:gd name="connsiteX83" fmla="*/ 4045527 w 4047295"/>
              <a:gd name="connsiteY83" fmla="*/ 1399472 h 4667857"/>
              <a:gd name="connsiteX84" fmla="*/ 4045527 w 4047295"/>
              <a:gd name="connsiteY84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884218 w 4047295"/>
              <a:gd name="connsiteY23" fmla="*/ 776017 h 4667857"/>
              <a:gd name="connsiteX24" fmla="*/ 1554464 w 4047295"/>
              <a:gd name="connsiteY24" fmla="*/ 1314806 h 4667857"/>
              <a:gd name="connsiteX25" fmla="*/ 1898072 w 4047295"/>
              <a:gd name="connsiteY25" fmla="*/ 2701799 h 4667857"/>
              <a:gd name="connsiteX26" fmla="*/ 1911927 w 4047295"/>
              <a:gd name="connsiteY26" fmla="*/ 2757217 h 4667857"/>
              <a:gd name="connsiteX27" fmla="*/ 1925781 w 4047295"/>
              <a:gd name="connsiteY27" fmla="*/ 3145145 h 4667857"/>
              <a:gd name="connsiteX28" fmla="*/ 1953490 w 4047295"/>
              <a:gd name="connsiteY28" fmla="*/ 3228272 h 4667857"/>
              <a:gd name="connsiteX29" fmla="*/ 1981200 w 4047295"/>
              <a:gd name="connsiteY29" fmla="*/ 3436090 h 4667857"/>
              <a:gd name="connsiteX30" fmla="*/ 2036618 w 4047295"/>
              <a:gd name="connsiteY30" fmla="*/ 3519217 h 4667857"/>
              <a:gd name="connsiteX31" fmla="*/ 2092036 w 4047295"/>
              <a:gd name="connsiteY31" fmla="*/ 3533072 h 4667857"/>
              <a:gd name="connsiteX32" fmla="*/ 2133600 w 4047295"/>
              <a:gd name="connsiteY32" fmla="*/ 3560781 h 4667857"/>
              <a:gd name="connsiteX33" fmla="*/ 2230581 w 4047295"/>
              <a:gd name="connsiteY33" fmla="*/ 3574636 h 4667857"/>
              <a:gd name="connsiteX34" fmla="*/ 2272145 w 4047295"/>
              <a:gd name="connsiteY34" fmla="*/ 3588490 h 4667857"/>
              <a:gd name="connsiteX35" fmla="*/ 2313709 w 4047295"/>
              <a:gd name="connsiteY35" fmla="*/ 3574636 h 4667857"/>
              <a:gd name="connsiteX36" fmla="*/ 2341418 w 4047295"/>
              <a:gd name="connsiteY36" fmla="*/ 3546926 h 4667857"/>
              <a:gd name="connsiteX37" fmla="*/ 2396836 w 4047295"/>
              <a:gd name="connsiteY37" fmla="*/ 3533072 h 4667857"/>
              <a:gd name="connsiteX38" fmla="*/ 2452254 w 4047295"/>
              <a:gd name="connsiteY38" fmla="*/ 3477654 h 4667857"/>
              <a:gd name="connsiteX39" fmla="*/ 2493818 w 4047295"/>
              <a:gd name="connsiteY39" fmla="*/ 3394526 h 4667857"/>
              <a:gd name="connsiteX40" fmla="*/ 2507672 w 4047295"/>
              <a:gd name="connsiteY40" fmla="*/ 3228272 h 4667857"/>
              <a:gd name="connsiteX41" fmla="*/ 2535381 w 4047295"/>
              <a:gd name="connsiteY41" fmla="*/ 3034308 h 4667857"/>
              <a:gd name="connsiteX42" fmla="*/ 2549236 w 4047295"/>
              <a:gd name="connsiteY42" fmla="*/ 2992745 h 4667857"/>
              <a:gd name="connsiteX43" fmla="*/ 2535381 w 4047295"/>
              <a:gd name="connsiteY43" fmla="*/ 2868054 h 4667857"/>
              <a:gd name="connsiteX44" fmla="*/ 2521527 w 4047295"/>
              <a:gd name="connsiteY44" fmla="*/ 2826490 h 4667857"/>
              <a:gd name="connsiteX45" fmla="*/ 2507672 w 4047295"/>
              <a:gd name="connsiteY45" fmla="*/ 2757217 h 4667857"/>
              <a:gd name="connsiteX46" fmla="*/ 2493818 w 4047295"/>
              <a:gd name="connsiteY46" fmla="*/ 2396999 h 4667857"/>
              <a:gd name="connsiteX47" fmla="*/ 2521527 w 4047295"/>
              <a:gd name="connsiteY47" fmla="*/ 2036781 h 4667857"/>
              <a:gd name="connsiteX48" fmla="*/ 2507672 w 4047295"/>
              <a:gd name="connsiteY48" fmla="*/ 1690417 h 4667857"/>
              <a:gd name="connsiteX49" fmla="*/ 2493818 w 4047295"/>
              <a:gd name="connsiteY49" fmla="*/ 1648854 h 4667857"/>
              <a:gd name="connsiteX50" fmla="*/ 2479963 w 4047295"/>
              <a:gd name="connsiteY50" fmla="*/ 1579581 h 4667857"/>
              <a:gd name="connsiteX51" fmla="*/ 2479963 w 4047295"/>
              <a:gd name="connsiteY51" fmla="*/ 1302490 h 4667857"/>
              <a:gd name="connsiteX52" fmla="*/ 2507672 w 4047295"/>
              <a:gd name="connsiteY52" fmla="*/ 679036 h 4667857"/>
              <a:gd name="connsiteX53" fmla="*/ 2521527 w 4047295"/>
              <a:gd name="connsiteY53" fmla="*/ 471217 h 4667857"/>
              <a:gd name="connsiteX54" fmla="*/ 2535381 w 4047295"/>
              <a:gd name="connsiteY54" fmla="*/ 415799 h 4667857"/>
              <a:gd name="connsiteX55" fmla="*/ 2549236 w 4047295"/>
              <a:gd name="connsiteY55" fmla="*/ 318817 h 4667857"/>
              <a:gd name="connsiteX56" fmla="*/ 2576945 w 4047295"/>
              <a:gd name="connsiteY56" fmla="*/ 277254 h 4667857"/>
              <a:gd name="connsiteX57" fmla="*/ 2618509 w 4047295"/>
              <a:gd name="connsiteY57" fmla="*/ 194126 h 4667857"/>
              <a:gd name="connsiteX58" fmla="*/ 2660072 w 4047295"/>
              <a:gd name="connsiteY58" fmla="*/ 166417 h 4667857"/>
              <a:gd name="connsiteX59" fmla="*/ 2687781 w 4047295"/>
              <a:gd name="connsiteY59" fmla="*/ 83290 h 4667857"/>
              <a:gd name="connsiteX60" fmla="*/ 2729345 w 4047295"/>
              <a:gd name="connsiteY60" fmla="*/ 55581 h 4667857"/>
              <a:gd name="connsiteX61" fmla="*/ 2909454 w 4047295"/>
              <a:gd name="connsiteY61" fmla="*/ 14017 h 4667857"/>
              <a:gd name="connsiteX62" fmla="*/ 2951018 w 4047295"/>
              <a:gd name="connsiteY62" fmla="*/ 163 h 4667857"/>
              <a:gd name="connsiteX63" fmla="*/ 3034145 w 4047295"/>
              <a:gd name="connsiteY63" fmla="*/ 27872 h 4667857"/>
              <a:gd name="connsiteX64" fmla="*/ 3103418 w 4047295"/>
              <a:gd name="connsiteY64" fmla="*/ 14017 h 4667857"/>
              <a:gd name="connsiteX65" fmla="*/ 3269672 w 4047295"/>
              <a:gd name="connsiteY65" fmla="*/ 41726 h 4667857"/>
              <a:gd name="connsiteX66" fmla="*/ 3449781 w 4047295"/>
              <a:gd name="connsiteY66" fmla="*/ 83290 h 4667857"/>
              <a:gd name="connsiteX67" fmla="*/ 3491345 w 4047295"/>
              <a:gd name="connsiteY67" fmla="*/ 110999 h 4667857"/>
              <a:gd name="connsiteX68" fmla="*/ 3560618 w 4047295"/>
              <a:gd name="connsiteY68" fmla="*/ 194126 h 4667857"/>
              <a:gd name="connsiteX69" fmla="*/ 3657600 w 4047295"/>
              <a:gd name="connsiteY69" fmla="*/ 291108 h 4667857"/>
              <a:gd name="connsiteX70" fmla="*/ 3699163 w 4047295"/>
              <a:gd name="connsiteY70" fmla="*/ 318817 h 4667857"/>
              <a:gd name="connsiteX71" fmla="*/ 3740727 w 4047295"/>
              <a:gd name="connsiteY71" fmla="*/ 401945 h 4667857"/>
              <a:gd name="connsiteX72" fmla="*/ 3782290 w 4047295"/>
              <a:gd name="connsiteY72" fmla="*/ 429654 h 4667857"/>
              <a:gd name="connsiteX73" fmla="*/ 3810000 w 4047295"/>
              <a:gd name="connsiteY73" fmla="*/ 457363 h 4667857"/>
              <a:gd name="connsiteX74" fmla="*/ 3823854 w 4047295"/>
              <a:gd name="connsiteY74" fmla="*/ 512781 h 4667857"/>
              <a:gd name="connsiteX75" fmla="*/ 3865418 w 4047295"/>
              <a:gd name="connsiteY75" fmla="*/ 595908 h 4667857"/>
              <a:gd name="connsiteX76" fmla="*/ 3906981 w 4047295"/>
              <a:gd name="connsiteY76" fmla="*/ 623617 h 4667857"/>
              <a:gd name="connsiteX77" fmla="*/ 3920836 w 4047295"/>
              <a:gd name="connsiteY77" fmla="*/ 665181 h 4667857"/>
              <a:gd name="connsiteX78" fmla="*/ 3962400 w 4047295"/>
              <a:gd name="connsiteY78" fmla="*/ 748308 h 4667857"/>
              <a:gd name="connsiteX79" fmla="*/ 3976254 w 4047295"/>
              <a:gd name="connsiteY79" fmla="*/ 859145 h 4667857"/>
              <a:gd name="connsiteX80" fmla="*/ 3990109 w 4047295"/>
              <a:gd name="connsiteY80" fmla="*/ 900708 h 4667857"/>
              <a:gd name="connsiteX81" fmla="*/ 4017818 w 4047295"/>
              <a:gd name="connsiteY81" fmla="*/ 1260926 h 4667857"/>
              <a:gd name="connsiteX82" fmla="*/ 4031672 w 4047295"/>
              <a:gd name="connsiteY82" fmla="*/ 1344054 h 4667857"/>
              <a:gd name="connsiteX83" fmla="*/ 4045527 w 4047295"/>
              <a:gd name="connsiteY83" fmla="*/ 1399472 h 4667857"/>
              <a:gd name="connsiteX84" fmla="*/ 4045527 w 4047295"/>
              <a:gd name="connsiteY84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98072 w 4047295"/>
              <a:gd name="connsiteY25" fmla="*/ 2701799 h 4667857"/>
              <a:gd name="connsiteX26" fmla="*/ 1911927 w 4047295"/>
              <a:gd name="connsiteY26" fmla="*/ 2757217 h 4667857"/>
              <a:gd name="connsiteX27" fmla="*/ 1925781 w 4047295"/>
              <a:gd name="connsiteY27" fmla="*/ 3145145 h 4667857"/>
              <a:gd name="connsiteX28" fmla="*/ 1953490 w 4047295"/>
              <a:gd name="connsiteY28" fmla="*/ 3228272 h 4667857"/>
              <a:gd name="connsiteX29" fmla="*/ 1981200 w 4047295"/>
              <a:gd name="connsiteY29" fmla="*/ 3436090 h 4667857"/>
              <a:gd name="connsiteX30" fmla="*/ 2036618 w 4047295"/>
              <a:gd name="connsiteY30" fmla="*/ 3519217 h 4667857"/>
              <a:gd name="connsiteX31" fmla="*/ 2092036 w 4047295"/>
              <a:gd name="connsiteY31" fmla="*/ 3533072 h 4667857"/>
              <a:gd name="connsiteX32" fmla="*/ 2133600 w 4047295"/>
              <a:gd name="connsiteY32" fmla="*/ 3560781 h 4667857"/>
              <a:gd name="connsiteX33" fmla="*/ 2230581 w 4047295"/>
              <a:gd name="connsiteY33" fmla="*/ 3574636 h 4667857"/>
              <a:gd name="connsiteX34" fmla="*/ 2272145 w 4047295"/>
              <a:gd name="connsiteY34" fmla="*/ 3588490 h 4667857"/>
              <a:gd name="connsiteX35" fmla="*/ 2313709 w 4047295"/>
              <a:gd name="connsiteY35" fmla="*/ 3574636 h 4667857"/>
              <a:gd name="connsiteX36" fmla="*/ 2341418 w 4047295"/>
              <a:gd name="connsiteY36" fmla="*/ 3546926 h 4667857"/>
              <a:gd name="connsiteX37" fmla="*/ 2396836 w 4047295"/>
              <a:gd name="connsiteY37" fmla="*/ 3533072 h 4667857"/>
              <a:gd name="connsiteX38" fmla="*/ 2452254 w 4047295"/>
              <a:gd name="connsiteY38" fmla="*/ 3477654 h 4667857"/>
              <a:gd name="connsiteX39" fmla="*/ 2493818 w 4047295"/>
              <a:gd name="connsiteY39" fmla="*/ 3394526 h 4667857"/>
              <a:gd name="connsiteX40" fmla="*/ 2507672 w 4047295"/>
              <a:gd name="connsiteY40" fmla="*/ 3228272 h 4667857"/>
              <a:gd name="connsiteX41" fmla="*/ 2535381 w 4047295"/>
              <a:gd name="connsiteY41" fmla="*/ 3034308 h 4667857"/>
              <a:gd name="connsiteX42" fmla="*/ 2549236 w 4047295"/>
              <a:gd name="connsiteY42" fmla="*/ 2992745 h 4667857"/>
              <a:gd name="connsiteX43" fmla="*/ 2535381 w 4047295"/>
              <a:gd name="connsiteY43" fmla="*/ 2868054 h 4667857"/>
              <a:gd name="connsiteX44" fmla="*/ 2521527 w 4047295"/>
              <a:gd name="connsiteY44" fmla="*/ 2826490 h 4667857"/>
              <a:gd name="connsiteX45" fmla="*/ 2507672 w 4047295"/>
              <a:gd name="connsiteY45" fmla="*/ 2757217 h 4667857"/>
              <a:gd name="connsiteX46" fmla="*/ 2493818 w 4047295"/>
              <a:gd name="connsiteY46" fmla="*/ 2396999 h 4667857"/>
              <a:gd name="connsiteX47" fmla="*/ 2521527 w 4047295"/>
              <a:gd name="connsiteY47" fmla="*/ 2036781 h 4667857"/>
              <a:gd name="connsiteX48" fmla="*/ 2507672 w 4047295"/>
              <a:gd name="connsiteY48" fmla="*/ 1690417 h 4667857"/>
              <a:gd name="connsiteX49" fmla="*/ 2493818 w 4047295"/>
              <a:gd name="connsiteY49" fmla="*/ 1648854 h 4667857"/>
              <a:gd name="connsiteX50" fmla="*/ 2479963 w 4047295"/>
              <a:gd name="connsiteY50" fmla="*/ 1579581 h 4667857"/>
              <a:gd name="connsiteX51" fmla="*/ 2479963 w 4047295"/>
              <a:gd name="connsiteY51" fmla="*/ 1302490 h 4667857"/>
              <a:gd name="connsiteX52" fmla="*/ 2507672 w 4047295"/>
              <a:gd name="connsiteY52" fmla="*/ 679036 h 4667857"/>
              <a:gd name="connsiteX53" fmla="*/ 2521527 w 4047295"/>
              <a:gd name="connsiteY53" fmla="*/ 471217 h 4667857"/>
              <a:gd name="connsiteX54" fmla="*/ 2535381 w 4047295"/>
              <a:gd name="connsiteY54" fmla="*/ 415799 h 4667857"/>
              <a:gd name="connsiteX55" fmla="*/ 2549236 w 4047295"/>
              <a:gd name="connsiteY55" fmla="*/ 318817 h 4667857"/>
              <a:gd name="connsiteX56" fmla="*/ 2576945 w 4047295"/>
              <a:gd name="connsiteY56" fmla="*/ 277254 h 4667857"/>
              <a:gd name="connsiteX57" fmla="*/ 2618509 w 4047295"/>
              <a:gd name="connsiteY57" fmla="*/ 194126 h 4667857"/>
              <a:gd name="connsiteX58" fmla="*/ 2660072 w 4047295"/>
              <a:gd name="connsiteY58" fmla="*/ 166417 h 4667857"/>
              <a:gd name="connsiteX59" fmla="*/ 2687781 w 4047295"/>
              <a:gd name="connsiteY59" fmla="*/ 83290 h 4667857"/>
              <a:gd name="connsiteX60" fmla="*/ 2729345 w 4047295"/>
              <a:gd name="connsiteY60" fmla="*/ 55581 h 4667857"/>
              <a:gd name="connsiteX61" fmla="*/ 2909454 w 4047295"/>
              <a:gd name="connsiteY61" fmla="*/ 14017 h 4667857"/>
              <a:gd name="connsiteX62" fmla="*/ 2951018 w 4047295"/>
              <a:gd name="connsiteY62" fmla="*/ 163 h 4667857"/>
              <a:gd name="connsiteX63" fmla="*/ 3034145 w 4047295"/>
              <a:gd name="connsiteY63" fmla="*/ 27872 h 4667857"/>
              <a:gd name="connsiteX64" fmla="*/ 3103418 w 4047295"/>
              <a:gd name="connsiteY64" fmla="*/ 14017 h 4667857"/>
              <a:gd name="connsiteX65" fmla="*/ 3269672 w 4047295"/>
              <a:gd name="connsiteY65" fmla="*/ 41726 h 4667857"/>
              <a:gd name="connsiteX66" fmla="*/ 3449781 w 4047295"/>
              <a:gd name="connsiteY66" fmla="*/ 83290 h 4667857"/>
              <a:gd name="connsiteX67" fmla="*/ 3491345 w 4047295"/>
              <a:gd name="connsiteY67" fmla="*/ 110999 h 4667857"/>
              <a:gd name="connsiteX68" fmla="*/ 3560618 w 4047295"/>
              <a:gd name="connsiteY68" fmla="*/ 194126 h 4667857"/>
              <a:gd name="connsiteX69" fmla="*/ 3657600 w 4047295"/>
              <a:gd name="connsiteY69" fmla="*/ 291108 h 4667857"/>
              <a:gd name="connsiteX70" fmla="*/ 3699163 w 4047295"/>
              <a:gd name="connsiteY70" fmla="*/ 318817 h 4667857"/>
              <a:gd name="connsiteX71" fmla="*/ 3740727 w 4047295"/>
              <a:gd name="connsiteY71" fmla="*/ 401945 h 4667857"/>
              <a:gd name="connsiteX72" fmla="*/ 3782290 w 4047295"/>
              <a:gd name="connsiteY72" fmla="*/ 429654 h 4667857"/>
              <a:gd name="connsiteX73" fmla="*/ 3810000 w 4047295"/>
              <a:gd name="connsiteY73" fmla="*/ 457363 h 4667857"/>
              <a:gd name="connsiteX74" fmla="*/ 3823854 w 4047295"/>
              <a:gd name="connsiteY74" fmla="*/ 512781 h 4667857"/>
              <a:gd name="connsiteX75" fmla="*/ 3865418 w 4047295"/>
              <a:gd name="connsiteY75" fmla="*/ 595908 h 4667857"/>
              <a:gd name="connsiteX76" fmla="*/ 3906981 w 4047295"/>
              <a:gd name="connsiteY76" fmla="*/ 623617 h 4667857"/>
              <a:gd name="connsiteX77" fmla="*/ 3920836 w 4047295"/>
              <a:gd name="connsiteY77" fmla="*/ 665181 h 4667857"/>
              <a:gd name="connsiteX78" fmla="*/ 3962400 w 4047295"/>
              <a:gd name="connsiteY78" fmla="*/ 748308 h 4667857"/>
              <a:gd name="connsiteX79" fmla="*/ 3976254 w 4047295"/>
              <a:gd name="connsiteY79" fmla="*/ 859145 h 4667857"/>
              <a:gd name="connsiteX80" fmla="*/ 3990109 w 4047295"/>
              <a:gd name="connsiteY80" fmla="*/ 900708 h 4667857"/>
              <a:gd name="connsiteX81" fmla="*/ 4017818 w 4047295"/>
              <a:gd name="connsiteY81" fmla="*/ 1260926 h 4667857"/>
              <a:gd name="connsiteX82" fmla="*/ 4031672 w 4047295"/>
              <a:gd name="connsiteY82" fmla="*/ 1344054 h 4667857"/>
              <a:gd name="connsiteX83" fmla="*/ 4045527 w 4047295"/>
              <a:gd name="connsiteY83" fmla="*/ 1399472 h 4667857"/>
              <a:gd name="connsiteX84" fmla="*/ 4045527 w 4047295"/>
              <a:gd name="connsiteY84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1898072 w 4047295"/>
              <a:gd name="connsiteY26" fmla="*/ 2701799 h 4667857"/>
              <a:gd name="connsiteX27" fmla="*/ 1911927 w 4047295"/>
              <a:gd name="connsiteY27" fmla="*/ 2757217 h 4667857"/>
              <a:gd name="connsiteX28" fmla="*/ 1925781 w 4047295"/>
              <a:gd name="connsiteY28" fmla="*/ 3145145 h 4667857"/>
              <a:gd name="connsiteX29" fmla="*/ 1953490 w 4047295"/>
              <a:gd name="connsiteY29" fmla="*/ 3228272 h 4667857"/>
              <a:gd name="connsiteX30" fmla="*/ 1981200 w 4047295"/>
              <a:gd name="connsiteY30" fmla="*/ 3436090 h 4667857"/>
              <a:gd name="connsiteX31" fmla="*/ 2036618 w 4047295"/>
              <a:gd name="connsiteY31" fmla="*/ 3519217 h 4667857"/>
              <a:gd name="connsiteX32" fmla="*/ 2092036 w 4047295"/>
              <a:gd name="connsiteY32" fmla="*/ 3533072 h 4667857"/>
              <a:gd name="connsiteX33" fmla="*/ 2133600 w 4047295"/>
              <a:gd name="connsiteY33" fmla="*/ 3560781 h 4667857"/>
              <a:gd name="connsiteX34" fmla="*/ 2230581 w 4047295"/>
              <a:gd name="connsiteY34" fmla="*/ 3574636 h 4667857"/>
              <a:gd name="connsiteX35" fmla="*/ 2272145 w 4047295"/>
              <a:gd name="connsiteY35" fmla="*/ 3588490 h 4667857"/>
              <a:gd name="connsiteX36" fmla="*/ 2313709 w 4047295"/>
              <a:gd name="connsiteY36" fmla="*/ 3574636 h 4667857"/>
              <a:gd name="connsiteX37" fmla="*/ 2341418 w 4047295"/>
              <a:gd name="connsiteY37" fmla="*/ 3546926 h 4667857"/>
              <a:gd name="connsiteX38" fmla="*/ 2396836 w 4047295"/>
              <a:gd name="connsiteY38" fmla="*/ 3533072 h 4667857"/>
              <a:gd name="connsiteX39" fmla="*/ 2452254 w 4047295"/>
              <a:gd name="connsiteY39" fmla="*/ 3477654 h 4667857"/>
              <a:gd name="connsiteX40" fmla="*/ 2493818 w 4047295"/>
              <a:gd name="connsiteY40" fmla="*/ 3394526 h 4667857"/>
              <a:gd name="connsiteX41" fmla="*/ 2507672 w 4047295"/>
              <a:gd name="connsiteY41" fmla="*/ 3228272 h 4667857"/>
              <a:gd name="connsiteX42" fmla="*/ 2535381 w 4047295"/>
              <a:gd name="connsiteY42" fmla="*/ 3034308 h 4667857"/>
              <a:gd name="connsiteX43" fmla="*/ 2549236 w 4047295"/>
              <a:gd name="connsiteY43" fmla="*/ 2992745 h 4667857"/>
              <a:gd name="connsiteX44" fmla="*/ 2535381 w 4047295"/>
              <a:gd name="connsiteY44" fmla="*/ 2868054 h 4667857"/>
              <a:gd name="connsiteX45" fmla="*/ 2521527 w 4047295"/>
              <a:gd name="connsiteY45" fmla="*/ 2826490 h 4667857"/>
              <a:gd name="connsiteX46" fmla="*/ 2507672 w 4047295"/>
              <a:gd name="connsiteY46" fmla="*/ 2757217 h 4667857"/>
              <a:gd name="connsiteX47" fmla="*/ 2493818 w 4047295"/>
              <a:gd name="connsiteY47" fmla="*/ 2396999 h 4667857"/>
              <a:gd name="connsiteX48" fmla="*/ 2521527 w 4047295"/>
              <a:gd name="connsiteY48" fmla="*/ 2036781 h 4667857"/>
              <a:gd name="connsiteX49" fmla="*/ 2507672 w 4047295"/>
              <a:gd name="connsiteY49" fmla="*/ 1690417 h 4667857"/>
              <a:gd name="connsiteX50" fmla="*/ 2493818 w 4047295"/>
              <a:gd name="connsiteY50" fmla="*/ 1648854 h 4667857"/>
              <a:gd name="connsiteX51" fmla="*/ 2479963 w 4047295"/>
              <a:gd name="connsiteY51" fmla="*/ 1579581 h 4667857"/>
              <a:gd name="connsiteX52" fmla="*/ 2479963 w 4047295"/>
              <a:gd name="connsiteY52" fmla="*/ 1302490 h 4667857"/>
              <a:gd name="connsiteX53" fmla="*/ 2507672 w 4047295"/>
              <a:gd name="connsiteY53" fmla="*/ 679036 h 4667857"/>
              <a:gd name="connsiteX54" fmla="*/ 2521527 w 4047295"/>
              <a:gd name="connsiteY54" fmla="*/ 471217 h 4667857"/>
              <a:gd name="connsiteX55" fmla="*/ 2535381 w 4047295"/>
              <a:gd name="connsiteY55" fmla="*/ 415799 h 4667857"/>
              <a:gd name="connsiteX56" fmla="*/ 2549236 w 4047295"/>
              <a:gd name="connsiteY56" fmla="*/ 318817 h 4667857"/>
              <a:gd name="connsiteX57" fmla="*/ 2576945 w 4047295"/>
              <a:gd name="connsiteY57" fmla="*/ 277254 h 4667857"/>
              <a:gd name="connsiteX58" fmla="*/ 2618509 w 4047295"/>
              <a:gd name="connsiteY58" fmla="*/ 194126 h 4667857"/>
              <a:gd name="connsiteX59" fmla="*/ 2660072 w 4047295"/>
              <a:gd name="connsiteY59" fmla="*/ 166417 h 4667857"/>
              <a:gd name="connsiteX60" fmla="*/ 2687781 w 4047295"/>
              <a:gd name="connsiteY60" fmla="*/ 83290 h 4667857"/>
              <a:gd name="connsiteX61" fmla="*/ 2729345 w 4047295"/>
              <a:gd name="connsiteY61" fmla="*/ 55581 h 4667857"/>
              <a:gd name="connsiteX62" fmla="*/ 2909454 w 4047295"/>
              <a:gd name="connsiteY62" fmla="*/ 14017 h 4667857"/>
              <a:gd name="connsiteX63" fmla="*/ 2951018 w 4047295"/>
              <a:gd name="connsiteY63" fmla="*/ 163 h 4667857"/>
              <a:gd name="connsiteX64" fmla="*/ 3034145 w 4047295"/>
              <a:gd name="connsiteY64" fmla="*/ 27872 h 4667857"/>
              <a:gd name="connsiteX65" fmla="*/ 3103418 w 4047295"/>
              <a:gd name="connsiteY65" fmla="*/ 14017 h 4667857"/>
              <a:gd name="connsiteX66" fmla="*/ 3269672 w 4047295"/>
              <a:gd name="connsiteY66" fmla="*/ 41726 h 4667857"/>
              <a:gd name="connsiteX67" fmla="*/ 3449781 w 4047295"/>
              <a:gd name="connsiteY67" fmla="*/ 83290 h 4667857"/>
              <a:gd name="connsiteX68" fmla="*/ 3491345 w 4047295"/>
              <a:gd name="connsiteY68" fmla="*/ 110999 h 4667857"/>
              <a:gd name="connsiteX69" fmla="*/ 3560618 w 4047295"/>
              <a:gd name="connsiteY69" fmla="*/ 194126 h 4667857"/>
              <a:gd name="connsiteX70" fmla="*/ 3657600 w 4047295"/>
              <a:gd name="connsiteY70" fmla="*/ 291108 h 4667857"/>
              <a:gd name="connsiteX71" fmla="*/ 3699163 w 4047295"/>
              <a:gd name="connsiteY71" fmla="*/ 318817 h 4667857"/>
              <a:gd name="connsiteX72" fmla="*/ 3740727 w 4047295"/>
              <a:gd name="connsiteY72" fmla="*/ 401945 h 4667857"/>
              <a:gd name="connsiteX73" fmla="*/ 3782290 w 4047295"/>
              <a:gd name="connsiteY73" fmla="*/ 429654 h 4667857"/>
              <a:gd name="connsiteX74" fmla="*/ 3810000 w 4047295"/>
              <a:gd name="connsiteY74" fmla="*/ 457363 h 4667857"/>
              <a:gd name="connsiteX75" fmla="*/ 3823854 w 4047295"/>
              <a:gd name="connsiteY75" fmla="*/ 512781 h 4667857"/>
              <a:gd name="connsiteX76" fmla="*/ 3865418 w 4047295"/>
              <a:gd name="connsiteY76" fmla="*/ 595908 h 4667857"/>
              <a:gd name="connsiteX77" fmla="*/ 3906981 w 4047295"/>
              <a:gd name="connsiteY77" fmla="*/ 623617 h 4667857"/>
              <a:gd name="connsiteX78" fmla="*/ 3920836 w 4047295"/>
              <a:gd name="connsiteY78" fmla="*/ 665181 h 4667857"/>
              <a:gd name="connsiteX79" fmla="*/ 3962400 w 4047295"/>
              <a:gd name="connsiteY79" fmla="*/ 748308 h 4667857"/>
              <a:gd name="connsiteX80" fmla="*/ 3976254 w 4047295"/>
              <a:gd name="connsiteY80" fmla="*/ 859145 h 4667857"/>
              <a:gd name="connsiteX81" fmla="*/ 3990109 w 4047295"/>
              <a:gd name="connsiteY81" fmla="*/ 900708 h 4667857"/>
              <a:gd name="connsiteX82" fmla="*/ 4017818 w 4047295"/>
              <a:gd name="connsiteY82" fmla="*/ 1260926 h 4667857"/>
              <a:gd name="connsiteX83" fmla="*/ 4031672 w 4047295"/>
              <a:gd name="connsiteY83" fmla="*/ 1344054 h 4667857"/>
              <a:gd name="connsiteX84" fmla="*/ 4045527 w 4047295"/>
              <a:gd name="connsiteY84" fmla="*/ 1399472 h 4667857"/>
              <a:gd name="connsiteX85" fmla="*/ 4045527 w 4047295"/>
              <a:gd name="connsiteY85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1911927 w 4047295"/>
              <a:gd name="connsiteY27" fmla="*/ 2757217 h 4667857"/>
              <a:gd name="connsiteX28" fmla="*/ 1925781 w 4047295"/>
              <a:gd name="connsiteY28" fmla="*/ 3145145 h 4667857"/>
              <a:gd name="connsiteX29" fmla="*/ 1953490 w 4047295"/>
              <a:gd name="connsiteY29" fmla="*/ 3228272 h 4667857"/>
              <a:gd name="connsiteX30" fmla="*/ 1981200 w 4047295"/>
              <a:gd name="connsiteY30" fmla="*/ 3436090 h 4667857"/>
              <a:gd name="connsiteX31" fmla="*/ 2036618 w 4047295"/>
              <a:gd name="connsiteY31" fmla="*/ 3519217 h 4667857"/>
              <a:gd name="connsiteX32" fmla="*/ 2092036 w 4047295"/>
              <a:gd name="connsiteY32" fmla="*/ 3533072 h 4667857"/>
              <a:gd name="connsiteX33" fmla="*/ 2133600 w 4047295"/>
              <a:gd name="connsiteY33" fmla="*/ 3560781 h 4667857"/>
              <a:gd name="connsiteX34" fmla="*/ 2230581 w 4047295"/>
              <a:gd name="connsiteY34" fmla="*/ 3574636 h 4667857"/>
              <a:gd name="connsiteX35" fmla="*/ 2272145 w 4047295"/>
              <a:gd name="connsiteY35" fmla="*/ 3588490 h 4667857"/>
              <a:gd name="connsiteX36" fmla="*/ 2313709 w 4047295"/>
              <a:gd name="connsiteY36" fmla="*/ 3574636 h 4667857"/>
              <a:gd name="connsiteX37" fmla="*/ 2341418 w 4047295"/>
              <a:gd name="connsiteY37" fmla="*/ 3546926 h 4667857"/>
              <a:gd name="connsiteX38" fmla="*/ 2396836 w 4047295"/>
              <a:gd name="connsiteY38" fmla="*/ 3533072 h 4667857"/>
              <a:gd name="connsiteX39" fmla="*/ 2452254 w 4047295"/>
              <a:gd name="connsiteY39" fmla="*/ 3477654 h 4667857"/>
              <a:gd name="connsiteX40" fmla="*/ 2493818 w 4047295"/>
              <a:gd name="connsiteY40" fmla="*/ 3394526 h 4667857"/>
              <a:gd name="connsiteX41" fmla="*/ 2507672 w 4047295"/>
              <a:gd name="connsiteY41" fmla="*/ 3228272 h 4667857"/>
              <a:gd name="connsiteX42" fmla="*/ 2535381 w 4047295"/>
              <a:gd name="connsiteY42" fmla="*/ 3034308 h 4667857"/>
              <a:gd name="connsiteX43" fmla="*/ 2549236 w 4047295"/>
              <a:gd name="connsiteY43" fmla="*/ 2992745 h 4667857"/>
              <a:gd name="connsiteX44" fmla="*/ 2535381 w 4047295"/>
              <a:gd name="connsiteY44" fmla="*/ 2868054 h 4667857"/>
              <a:gd name="connsiteX45" fmla="*/ 2521527 w 4047295"/>
              <a:gd name="connsiteY45" fmla="*/ 2826490 h 4667857"/>
              <a:gd name="connsiteX46" fmla="*/ 2507672 w 4047295"/>
              <a:gd name="connsiteY46" fmla="*/ 2757217 h 4667857"/>
              <a:gd name="connsiteX47" fmla="*/ 2493818 w 4047295"/>
              <a:gd name="connsiteY47" fmla="*/ 2396999 h 4667857"/>
              <a:gd name="connsiteX48" fmla="*/ 2521527 w 4047295"/>
              <a:gd name="connsiteY48" fmla="*/ 2036781 h 4667857"/>
              <a:gd name="connsiteX49" fmla="*/ 2507672 w 4047295"/>
              <a:gd name="connsiteY49" fmla="*/ 1690417 h 4667857"/>
              <a:gd name="connsiteX50" fmla="*/ 2493818 w 4047295"/>
              <a:gd name="connsiteY50" fmla="*/ 1648854 h 4667857"/>
              <a:gd name="connsiteX51" fmla="*/ 2479963 w 4047295"/>
              <a:gd name="connsiteY51" fmla="*/ 1579581 h 4667857"/>
              <a:gd name="connsiteX52" fmla="*/ 2479963 w 4047295"/>
              <a:gd name="connsiteY52" fmla="*/ 1302490 h 4667857"/>
              <a:gd name="connsiteX53" fmla="*/ 2507672 w 4047295"/>
              <a:gd name="connsiteY53" fmla="*/ 679036 h 4667857"/>
              <a:gd name="connsiteX54" fmla="*/ 2521527 w 4047295"/>
              <a:gd name="connsiteY54" fmla="*/ 471217 h 4667857"/>
              <a:gd name="connsiteX55" fmla="*/ 2535381 w 4047295"/>
              <a:gd name="connsiteY55" fmla="*/ 415799 h 4667857"/>
              <a:gd name="connsiteX56" fmla="*/ 2549236 w 4047295"/>
              <a:gd name="connsiteY56" fmla="*/ 318817 h 4667857"/>
              <a:gd name="connsiteX57" fmla="*/ 2576945 w 4047295"/>
              <a:gd name="connsiteY57" fmla="*/ 277254 h 4667857"/>
              <a:gd name="connsiteX58" fmla="*/ 2618509 w 4047295"/>
              <a:gd name="connsiteY58" fmla="*/ 194126 h 4667857"/>
              <a:gd name="connsiteX59" fmla="*/ 2660072 w 4047295"/>
              <a:gd name="connsiteY59" fmla="*/ 166417 h 4667857"/>
              <a:gd name="connsiteX60" fmla="*/ 2687781 w 4047295"/>
              <a:gd name="connsiteY60" fmla="*/ 83290 h 4667857"/>
              <a:gd name="connsiteX61" fmla="*/ 2729345 w 4047295"/>
              <a:gd name="connsiteY61" fmla="*/ 55581 h 4667857"/>
              <a:gd name="connsiteX62" fmla="*/ 2909454 w 4047295"/>
              <a:gd name="connsiteY62" fmla="*/ 14017 h 4667857"/>
              <a:gd name="connsiteX63" fmla="*/ 2951018 w 4047295"/>
              <a:gd name="connsiteY63" fmla="*/ 163 h 4667857"/>
              <a:gd name="connsiteX64" fmla="*/ 3034145 w 4047295"/>
              <a:gd name="connsiteY64" fmla="*/ 27872 h 4667857"/>
              <a:gd name="connsiteX65" fmla="*/ 3103418 w 4047295"/>
              <a:gd name="connsiteY65" fmla="*/ 14017 h 4667857"/>
              <a:gd name="connsiteX66" fmla="*/ 3269672 w 4047295"/>
              <a:gd name="connsiteY66" fmla="*/ 41726 h 4667857"/>
              <a:gd name="connsiteX67" fmla="*/ 3449781 w 4047295"/>
              <a:gd name="connsiteY67" fmla="*/ 83290 h 4667857"/>
              <a:gd name="connsiteX68" fmla="*/ 3491345 w 4047295"/>
              <a:gd name="connsiteY68" fmla="*/ 110999 h 4667857"/>
              <a:gd name="connsiteX69" fmla="*/ 3560618 w 4047295"/>
              <a:gd name="connsiteY69" fmla="*/ 194126 h 4667857"/>
              <a:gd name="connsiteX70" fmla="*/ 3657600 w 4047295"/>
              <a:gd name="connsiteY70" fmla="*/ 291108 h 4667857"/>
              <a:gd name="connsiteX71" fmla="*/ 3699163 w 4047295"/>
              <a:gd name="connsiteY71" fmla="*/ 318817 h 4667857"/>
              <a:gd name="connsiteX72" fmla="*/ 3740727 w 4047295"/>
              <a:gd name="connsiteY72" fmla="*/ 401945 h 4667857"/>
              <a:gd name="connsiteX73" fmla="*/ 3782290 w 4047295"/>
              <a:gd name="connsiteY73" fmla="*/ 429654 h 4667857"/>
              <a:gd name="connsiteX74" fmla="*/ 3810000 w 4047295"/>
              <a:gd name="connsiteY74" fmla="*/ 457363 h 4667857"/>
              <a:gd name="connsiteX75" fmla="*/ 3823854 w 4047295"/>
              <a:gd name="connsiteY75" fmla="*/ 512781 h 4667857"/>
              <a:gd name="connsiteX76" fmla="*/ 3865418 w 4047295"/>
              <a:gd name="connsiteY76" fmla="*/ 595908 h 4667857"/>
              <a:gd name="connsiteX77" fmla="*/ 3906981 w 4047295"/>
              <a:gd name="connsiteY77" fmla="*/ 623617 h 4667857"/>
              <a:gd name="connsiteX78" fmla="*/ 3920836 w 4047295"/>
              <a:gd name="connsiteY78" fmla="*/ 665181 h 4667857"/>
              <a:gd name="connsiteX79" fmla="*/ 3962400 w 4047295"/>
              <a:gd name="connsiteY79" fmla="*/ 748308 h 4667857"/>
              <a:gd name="connsiteX80" fmla="*/ 3976254 w 4047295"/>
              <a:gd name="connsiteY80" fmla="*/ 859145 h 4667857"/>
              <a:gd name="connsiteX81" fmla="*/ 3990109 w 4047295"/>
              <a:gd name="connsiteY81" fmla="*/ 900708 h 4667857"/>
              <a:gd name="connsiteX82" fmla="*/ 4017818 w 4047295"/>
              <a:gd name="connsiteY82" fmla="*/ 1260926 h 4667857"/>
              <a:gd name="connsiteX83" fmla="*/ 4031672 w 4047295"/>
              <a:gd name="connsiteY83" fmla="*/ 1344054 h 4667857"/>
              <a:gd name="connsiteX84" fmla="*/ 4045527 w 4047295"/>
              <a:gd name="connsiteY84" fmla="*/ 1399472 h 4667857"/>
              <a:gd name="connsiteX85" fmla="*/ 4045527 w 4047295"/>
              <a:gd name="connsiteY85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1925781 w 4047295"/>
              <a:gd name="connsiteY28" fmla="*/ 3145145 h 4667857"/>
              <a:gd name="connsiteX29" fmla="*/ 1953490 w 4047295"/>
              <a:gd name="connsiteY29" fmla="*/ 3228272 h 4667857"/>
              <a:gd name="connsiteX30" fmla="*/ 1981200 w 4047295"/>
              <a:gd name="connsiteY30" fmla="*/ 3436090 h 4667857"/>
              <a:gd name="connsiteX31" fmla="*/ 2036618 w 4047295"/>
              <a:gd name="connsiteY31" fmla="*/ 3519217 h 4667857"/>
              <a:gd name="connsiteX32" fmla="*/ 2092036 w 4047295"/>
              <a:gd name="connsiteY32" fmla="*/ 3533072 h 4667857"/>
              <a:gd name="connsiteX33" fmla="*/ 2133600 w 4047295"/>
              <a:gd name="connsiteY33" fmla="*/ 3560781 h 4667857"/>
              <a:gd name="connsiteX34" fmla="*/ 2230581 w 4047295"/>
              <a:gd name="connsiteY34" fmla="*/ 3574636 h 4667857"/>
              <a:gd name="connsiteX35" fmla="*/ 2272145 w 4047295"/>
              <a:gd name="connsiteY35" fmla="*/ 3588490 h 4667857"/>
              <a:gd name="connsiteX36" fmla="*/ 2313709 w 4047295"/>
              <a:gd name="connsiteY36" fmla="*/ 3574636 h 4667857"/>
              <a:gd name="connsiteX37" fmla="*/ 2341418 w 4047295"/>
              <a:gd name="connsiteY37" fmla="*/ 3546926 h 4667857"/>
              <a:gd name="connsiteX38" fmla="*/ 2396836 w 4047295"/>
              <a:gd name="connsiteY38" fmla="*/ 3533072 h 4667857"/>
              <a:gd name="connsiteX39" fmla="*/ 2452254 w 4047295"/>
              <a:gd name="connsiteY39" fmla="*/ 3477654 h 4667857"/>
              <a:gd name="connsiteX40" fmla="*/ 2493818 w 4047295"/>
              <a:gd name="connsiteY40" fmla="*/ 3394526 h 4667857"/>
              <a:gd name="connsiteX41" fmla="*/ 2507672 w 4047295"/>
              <a:gd name="connsiteY41" fmla="*/ 3228272 h 4667857"/>
              <a:gd name="connsiteX42" fmla="*/ 2535381 w 4047295"/>
              <a:gd name="connsiteY42" fmla="*/ 3034308 h 4667857"/>
              <a:gd name="connsiteX43" fmla="*/ 2549236 w 4047295"/>
              <a:gd name="connsiteY43" fmla="*/ 2992745 h 4667857"/>
              <a:gd name="connsiteX44" fmla="*/ 2535381 w 4047295"/>
              <a:gd name="connsiteY44" fmla="*/ 2868054 h 4667857"/>
              <a:gd name="connsiteX45" fmla="*/ 2521527 w 4047295"/>
              <a:gd name="connsiteY45" fmla="*/ 2826490 h 4667857"/>
              <a:gd name="connsiteX46" fmla="*/ 2507672 w 4047295"/>
              <a:gd name="connsiteY46" fmla="*/ 2757217 h 4667857"/>
              <a:gd name="connsiteX47" fmla="*/ 2493818 w 4047295"/>
              <a:gd name="connsiteY47" fmla="*/ 2396999 h 4667857"/>
              <a:gd name="connsiteX48" fmla="*/ 2521527 w 4047295"/>
              <a:gd name="connsiteY48" fmla="*/ 2036781 h 4667857"/>
              <a:gd name="connsiteX49" fmla="*/ 2507672 w 4047295"/>
              <a:gd name="connsiteY49" fmla="*/ 1690417 h 4667857"/>
              <a:gd name="connsiteX50" fmla="*/ 2493818 w 4047295"/>
              <a:gd name="connsiteY50" fmla="*/ 1648854 h 4667857"/>
              <a:gd name="connsiteX51" fmla="*/ 2479963 w 4047295"/>
              <a:gd name="connsiteY51" fmla="*/ 1579581 h 4667857"/>
              <a:gd name="connsiteX52" fmla="*/ 2479963 w 4047295"/>
              <a:gd name="connsiteY52" fmla="*/ 1302490 h 4667857"/>
              <a:gd name="connsiteX53" fmla="*/ 2507672 w 4047295"/>
              <a:gd name="connsiteY53" fmla="*/ 679036 h 4667857"/>
              <a:gd name="connsiteX54" fmla="*/ 2521527 w 4047295"/>
              <a:gd name="connsiteY54" fmla="*/ 471217 h 4667857"/>
              <a:gd name="connsiteX55" fmla="*/ 2535381 w 4047295"/>
              <a:gd name="connsiteY55" fmla="*/ 415799 h 4667857"/>
              <a:gd name="connsiteX56" fmla="*/ 2549236 w 4047295"/>
              <a:gd name="connsiteY56" fmla="*/ 318817 h 4667857"/>
              <a:gd name="connsiteX57" fmla="*/ 2576945 w 4047295"/>
              <a:gd name="connsiteY57" fmla="*/ 277254 h 4667857"/>
              <a:gd name="connsiteX58" fmla="*/ 2618509 w 4047295"/>
              <a:gd name="connsiteY58" fmla="*/ 194126 h 4667857"/>
              <a:gd name="connsiteX59" fmla="*/ 2660072 w 4047295"/>
              <a:gd name="connsiteY59" fmla="*/ 166417 h 4667857"/>
              <a:gd name="connsiteX60" fmla="*/ 2687781 w 4047295"/>
              <a:gd name="connsiteY60" fmla="*/ 83290 h 4667857"/>
              <a:gd name="connsiteX61" fmla="*/ 2729345 w 4047295"/>
              <a:gd name="connsiteY61" fmla="*/ 55581 h 4667857"/>
              <a:gd name="connsiteX62" fmla="*/ 2909454 w 4047295"/>
              <a:gd name="connsiteY62" fmla="*/ 14017 h 4667857"/>
              <a:gd name="connsiteX63" fmla="*/ 2951018 w 4047295"/>
              <a:gd name="connsiteY63" fmla="*/ 163 h 4667857"/>
              <a:gd name="connsiteX64" fmla="*/ 3034145 w 4047295"/>
              <a:gd name="connsiteY64" fmla="*/ 27872 h 4667857"/>
              <a:gd name="connsiteX65" fmla="*/ 3103418 w 4047295"/>
              <a:gd name="connsiteY65" fmla="*/ 14017 h 4667857"/>
              <a:gd name="connsiteX66" fmla="*/ 3269672 w 4047295"/>
              <a:gd name="connsiteY66" fmla="*/ 41726 h 4667857"/>
              <a:gd name="connsiteX67" fmla="*/ 3449781 w 4047295"/>
              <a:gd name="connsiteY67" fmla="*/ 83290 h 4667857"/>
              <a:gd name="connsiteX68" fmla="*/ 3491345 w 4047295"/>
              <a:gd name="connsiteY68" fmla="*/ 110999 h 4667857"/>
              <a:gd name="connsiteX69" fmla="*/ 3560618 w 4047295"/>
              <a:gd name="connsiteY69" fmla="*/ 194126 h 4667857"/>
              <a:gd name="connsiteX70" fmla="*/ 3657600 w 4047295"/>
              <a:gd name="connsiteY70" fmla="*/ 291108 h 4667857"/>
              <a:gd name="connsiteX71" fmla="*/ 3699163 w 4047295"/>
              <a:gd name="connsiteY71" fmla="*/ 318817 h 4667857"/>
              <a:gd name="connsiteX72" fmla="*/ 3740727 w 4047295"/>
              <a:gd name="connsiteY72" fmla="*/ 401945 h 4667857"/>
              <a:gd name="connsiteX73" fmla="*/ 3782290 w 4047295"/>
              <a:gd name="connsiteY73" fmla="*/ 429654 h 4667857"/>
              <a:gd name="connsiteX74" fmla="*/ 3810000 w 4047295"/>
              <a:gd name="connsiteY74" fmla="*/ 457363 h 4667857"/>
              <a:gd name="connsiteX75" fmla="*/ 3823854 w 4047295"/>
              <a:gd name="connsiteY75" fmla="*/ 512781 h 4667857"/>
              <a:gd name="connsiteX76" fmla="*/ 3865418 w 4047295"/>
              <a:gd name="connsiteY76" fmla="*/ 595908 h 4667857"/>
              <a:gd name="connsiteX77" fmla="*/ 3906981 w 4047295"/>
              <a:gd name="connsiteY77" fmla="*/ 623617 h 4667857"/>
              <a:gd name="connsiteX78" fmla="*/ 3920836 w 4047295"/>
              <a:gd name="connsiteY78" fmla="*/ 665181 h 4667857"/>
              <a:gd name="connsiteX79" fmla="*/ 3962400 w 4047295"/>
              <a:gd name="connsiteY79" fmla="*/ 748308 h 4667857"/>
              <a:gd name="connsiteX80" fmla="*/ 3976254 w 4047295"/>
              <a:gd name="connsiteY80" fmla="*/ 859145 h 4667857"/>
              <a:gd name="connsiteX81" fmla="*/ 3990109 w 4047295"/>
              <a:gd name="connsiteY81" fmla="*/ 900708 h 4667857"/>
              <a:gd name="connsiteX82" fmla="*/ 4017818 w 4047295"/>
              <a:gd name="connsiteY82" fmla="*/ 1260926 h 4667857"/>
              <a:gd name="connsiteX83" fmla="*/ 4031672 w 4047295"/>
              <a:gd name="connsiteY83" fmla="*/ 1344054 h 4667857"/>
              <a:gd name="connsiteX84" fmla="*/ 4045527 w 4047295"/>
              <a:gd name="connsiteY84" fmla="*/ 1399472 h 4667857"/>
              <a:gd name="connsiteX85" fmla="*/ 4045527 w 4047295"/>
              <a:gd name="connsiteY85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1953490 w 4047295"/>
              <a:gd name="connsiteY29" fmla="*/ 3228272 h 4667857"/>
              <a:gd name="connsiteX30" fmla="*/ 1981200 w 4047295"/>
              <a:gd name="connsiteY30" fmla="*/ 3436090 h 4667857"/>
              <a:gd name="connsiteX31" fmla="*/ 2036618 w 4047295"/>
              <a:gd name="connsiteY31" fmla="*/ 3519217 h 4667857"/>
              <a:gd name="connsiteX32" fmla="*/ 2092036 w 4047295"/>
              <a:gd name="connsiteY32" fmla="*/ 3533072 h 4667857"/>
              <a:gd name="connsiteX33" fmla="*/ 2133600 w 4047295"/>
              <a:gd name="connsiteY33" fmla="*/ 3560781 h 4667857"/>
              <a:gd name="connsiteX34" fmla="*/ 2230581 w 4047295"/>
              <a:gd name="connsiteY34" fmla="*/ 3574636 h 4667857"/>
              <a:gd name="connsiteX35" fmla="*/ 2272145 w 4047295"/>
              <a:gd name="connsiteY35" fmla="*/ 3588490 h 4667857"/>
              <a:gd name="connsiteX36" fmla="*/ 2313709 w 4047295"/>
              <a:gd name="connsiteY36" fmla="*/ 3574636 h 4667857"/>
              <a:gd name="connsiteX37" fmla="*/ 2341418 w 4047295"/>
              <a:gd name="connsiteY37" fmla="*/ 3546926 h 4667857"/>
              <a:gd name="connsiteX38" fmla="*/ 2396836 w 4047295"/>
              <a:gd name="connsiteY38" fmla="*/ 3533072 h 4667857"/>
              <a:gd name="connsiteX39" fmla="*/ 2452254 w 4047295"/>
              <a:gd name="connsiteY39" fmla="*/ 3477654 h 4667857"/>
              <a:gd name="connsiteX40" fmla="*/ 2493818 w 4047295"/>
              <a:gd name="connsiteY40" fmla="*/ 3394526 h 4667857"/>
              <a:gd name="connsiteX41" fmla="*/ 2507672 w 4047295"/>
              <a:gd name="connsiteY41" fmla="*/ 3228272 h 4667857"/>
              <a:gd name="connsiteX42" fmla="*/ 2535381 w 4047295"/>
              <a:gd name="connsiteY42" fmla="*/ 3034308 h 4667857"/>
              <a:gd name="connsiteX43" fmla="*/ 2549236 w 4047295"/>
              <a:gd name="connsiteY43" fmla="*/ 2992745 h 4667857"/>
              <a:gd name="connsiteX44" fmla="*/ 2535381 w 4047295"/>
              <a:gd name="connsiteY44" fmla="*/ 2868054 h 4667857"/>
              <a:gd name="connsiteX45" fmla="*/ 2521527 w 4047295"/>
              <a:gd name="connsiteY45" fmla="*/ 2826490 h 4667857"/>
              <a:gd name="connsiteX46" fmla="*/ 2507672 w 4047295"/>
              <a:gd name="connsiteY46" fmla="*/ 2757217 h 4667857"/>
              <a:gd name="connsiteX47" fmla="*/ 2493818 w 4047295"/>
              <a:gd name="connsiteY47" fmla="*/ 2396999 h 4667857"/>
              <a:gd name="connsiteX48" fmla="*/ 2521527 w 4047295"/>
              <a:gd name="connsiteY48" fmla="*/ 2036781 h 4667857"/>
              <a:gd name="connsiteX49" fmla="*/ 2507672 w 4047295"/>
              <a:gd name="connsiteY49" fmla="*/ 1690417 h 4667857"/>
              <a:gd name="connsiteX50" fmla="*/ 2493818 w 4047295"/>
              <a:gd name="connsiteY50" fmla="*/ 1648854 h 4667857"/>
              <a:gd name="connsiteX51" fmla="*/ 2479963 w 4047295"/>
              <a:gd name="connsiteY51" fmla="*/ 1579581 h 4667857"/>
              <a:gd name="connsiteX52" fmla="*/ 2479963 w 4047295"/>
              <a:gd name="connsiteY52" fmla="*/ 1302490 h 4667857"/>
              <a:gd name="connsiteX53" fmla="*/ 2507672 w 4047295"/>
              <a:gd name="connsiteY53" fmla="*/ 679036 h 4667857"/>
              <a:gd name="connsiteX54" fmla="*/ 2521527 w 4047295"/>
              <a:gd name="connsiteY54" fmla="*/ 471217 h 4667857"/>
              <a:gd name="connsiteX55" fmla="*/ 2535381 w 4047295"/>
              <a:gd name="connsiteY55" fmla="*/ 415799 h 4667857"/>
              <a:gd name="connsiteX56" fmla="*/ 2549236 w 4047295"/>
              <a:gd name="connsiteY56" fmla="*/ 318817 h 4667857"/>
              <a:gd name="connsiteX57" fmla="*/ 2576945 w 4047295"/>
              <a:gd name="connsiteY57" fmla="*/ 277254 h 4667857"/>
              <a:gd name="connsiteX58" fmla="*/ 2618509 w 4047295"/>
              <a:gd name="connsiteY58" fmla="*/ 194126 h 4667857"/>
              <a:gd name="connsiteX59" fmla="*/ 2660072 w 4047295"/>
              <a:gd name="connsiteY59" fmla="*/ 166417 h 4667857"/>
              <a:gd name="connsiteX60" fmla="*/ 2687781 w 4047295"/>
              <a:gd name="connsiteY60" fmla="*/ 83290 h 4667857"/>
              <a:gd name="connsiteX61" fmla="*/ 2729345 w 4047295"/>
              <a:gd name="connsiteY61" fmla="*/ 55581 h 4667857"/>
              <a:gd name="connsiteX62" fmla="*/ 2909454 w 4047295"/>
              <a:gd name="connsiteY62" fmla="*/ 14017 h 4667857"/>
              <a:gd name="connsiteX63" fmla="*/ 2951018 w 4047295"/>
              <a:gd name="connsiteY63" fmla="*/ 163 h 4667857"/>
              <a:gd name="connsiteX64" fmla="*/ 3034145 w 4047295"/>
              <a:gd name="connsiteY64" fmla="*/ 27872 h 4667857"/>
              <a:gd name="connsiteX65" fmla="*/ 3103418 w 4047295"/>
              <a:gd name="connsiteY65" fmla="*/ 14017 h 4667857"/>
              <a:gd name="connsiteX66" fmla="*/ 3269672 w 4047295"/>
              <a:gd name="connsiteY66" fmla="*/ 41726 h 4667857"/>
              <a:gd name="connsiteX67" fmla="*/ 3449781 w 4047295"/>
              <a:gd name="connsiteY67" fmla="*/ 83290 h 4667857"/>
              <a:gd name="connsiteX68" fmla="*/ 3491345 w 4047295"/>
              <a:gd name="connsiteY68" fmla="*/ 110999 h 4667857"/>
              <a:gd name="connsiteX69" fmla="*/ 3560618 w 4047295"/>
              <a:gd name="connsiteY69" fmla="*/ 194126 h 4667857"/>
              <a:gd name="connsiteX70" fmla="*/ 3657600 w 4047295"/>
              <a:gd name="connsiteY70" fmla="*/ 291108 h 4667857"/>
              <a:gd name="connsiteX71" fmla="*/ 3699163 w 4047295"/>
              <a:gd name="connsiteY71" fmla="*/ 318817 h 4667857"/>
              <a:gd name="connsiteX72" fmla="*/ 3740727 w 4047295"/>
              <a:gd name="connsiteY72" fmla="*/ 401945 h 4667857"/>
              <a:gd name="connsiteX73" fmla="*/ 3782290 w 4047295"/>
              <a:gd name="connsiteY73" fmla="*/ 429654 h 4667857"/>
              <a:gd name="connsiteX74" fmla="*/ 3810000 w 4047295"/>
              <a:gd name="connsiteY74" fmla="*/ 457363 h 4667857"/>
              <a:gd name="connsiteX75" fmla="*/ 3823854 w 4047295"/>
              <a:gd name="connsiteY75" fmla="*/ 512781 h 4667857"/>
              <a:gd name="connsiteX76" fmla="*/ 3865418 w 4047295"/>
              <a:gd name="connsiteY76" fmla="*/ 595908 h 4667857"/>
              <a:gd name="connsiteX77" fmla="*/ 3906981 w 4047295"/>
              <a:gd name="connsiteY77" fmla="*/ 623617 h 4667857"/>
              <a:gd name="connsiteX78" fmla="*/ 3920836 w 4047295"/>
              <a:gd name="connsiteY78" fmla="*/ 665181 h 4667857"/>
              <a:gd name="connsiteX79" fmla="*/ 3962400 w 4047295"/>
              <a:gd name="connsiteY79" fmla="*/ 748308 h 4667857"/>
              <a:gd name="connsiteX80" fmla="*/ 3976254 w 4047295"/>
              <a:gd name="connsiteY80" fmla="*/ 859145 h 4667857"/>
              <a:gd name="connsiteX81" fmla="*/ 3990109 w 4047295"/>
              <a:gd name="connsiteY81" fmla="*/ 900708 h 4667857"/>
              <a:gd name="connsiteX82" fmla="*/ 4017818 w 4047295"/>
              <a:gd name="connsiteY82" fmla="*/ 1260926 h 4667857"/>
              <a:gd name="connsiteX83" fmla="*/ 4031672 w 4047295"/>
              <a:gd name="connsiteY83" fmla="*/ 1344054 h 4667857"/>
              <a:gd name="connsiteX84" fmla="*/ 4045527 w 4047295"/>
              <a:gd name="connsiteY84" fmla="*/ 1399472 h 4667857"/>
              <a:gd name="connsiteX85" fmla="*/ 4045527 w 4047295"/>
              <a:gd name="connsiteY85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1953490 w 4047295"/>
              <a:gd name="connsiteY29" fmla="*/ 3228272 h 4667857"/>
              <a:gd name="connsiteX30" fmla="*/ 2036618 w 4047295"/>
              <a:gd name="connsiteY30" fmla="*/ 3519217 h 4667857"/>
              <a:gd name="connsiteX31" fmla="*/ 2092036 w 4047295"/>
              <a:gd name="connsiteY31" fmla="*/ 3533072 h 4667857"/>
              <a:gd name="connsiteX32" fmla="*/ 2133600 w 4047295"/>
              <a:gd name="connsiteY32" fmla="*/ 3560781 h 4667857"/>
              <a:gd name="connsiteX33" fmla="*/ 2230581 w 4047295"/>
              <a:gd name="connsiteY33" fmla="*/ 3574636 h 4667857"/>
              <a:gd name="connsiteX34" fmla="*/ 2272145 w 4047295"/>
              <a:gd name="connsiteY34" fmla="*/ 3588490 h 4667857"/>
              <a:gd name="connsiteX35" fmla="*/ 2313709 w 4047295"/>
              <a:gd name="connsiteY35" fmla="*/ 3574636 h 4667857"/>
              <a:gd name="connsiteX36" fmla="*/ 2341418 w 4047295"/>
              <a:gd name="connsiteY36" fmla="*/ 3546926 h 4667857"/>
              <a:gd name="connsiteX37" fmla="*/ 2396836 w 4047295"/>
              <a:gd name="connsiteY37" fmla="*/ 3533072 h 4667857"/>
              <a:gd name="connsiteX38" fmla="*/ 2452254 w 4047295"/>
              <a:gd name="connsiteY38" fmla="*/ 3477654 h 4667857"/>
              <a:gd name="connsiteX39" fmla="*/ 2493818 w 4047295"/>
              <a:gd name="connsiteY39" fmla="*/ 3394526 h 4667857"/>
              <a:gd name="connsiteX40" fmla="*/ 2507672 w 4047295"/>
              <a:gd name="connsiteY40" fmla="*/ 3228272 h 4667857"/>
              <a:gd name="connsiteX41" fmla="*/ 2535381 w 4047295"/>
              <a:gd name="connsiteY41" fmla="*/ 3034308 h 4667857"/>
              <a:gd name="connsiteX42" fmla="*/ 2549236 w 4047295"/>
              <a:gd name="connsiteY42" fmla="*/ 2992745 h 4667857"/>
              <a:gd name="connsiteX43" fmla="*/ 2535381 w 4047295"/>
              <a:gd name="connsiteY43" fmla="*/ 2868054 h 4667857"/>
              <a:gd name="connsiteX44" fmla="*/ 2521527 w 4047295"/>
              <a:gd name="connsiteY44" fmla="*/ 2826490 h 4667857"/>
              <a:gd name="connsiteX45" fmla="*/ 2507672 w 4047295"/>
              <a:gd name="connsiteY45" fmla="*/ 2757217 h 4667857"/>
              <a:gd name="connsiteX46" fmla="*/ 2493818 w 4047295"/>
              <a:gd name="connsiteY46" fmla="*/ 2396999 h 4667857"/>
              <a:gd name="connsiteX47" fmla="*/ 2521527 w 4047295"/>
              <a:gd name="connsiteY47" fmla="*/ 2036781 h 4667857"/>
              <a:gd name="connsiteX48" fmla="*/ 2507672 w 4047295"/>
              <a:gd name="connsiteY48" fmla="*/ 1690417 h 4667857"/>
              <a:gd name="connsiteX49" fmla="*/ 2493818 w 4047295"/>
              <a:gd name="connsiteY49" fmla="*/ 1648854 h 4667857"/>
              <a:gd name="connsiteX50" fmla="*/ 2479963 w 4047295"/>
              <a:gd name="connsiteY50" fmla="*/ 1579581 h 4667857"/>
              <a:gd name="connsiteX51" fmla="*/ 2479963 w 4047295"/>
              <a:gd name="connsiteY51" fmla="*/ 1302490 h 4667857"/>
              <a:gd name="connsiteX52" fmla="*/ 2507672 w 4047295"/>
              <a:gd name="connsiteY52" fmla="*/ 679036 h 4667857"/>
              <a:gd name="connsiteX53" fmla="*/ 2521527 w 4047295"/>
              <a:gd name="connsiteY53" fmla="*/ 471217 h 4667857"/>
              <a:gd name="connsiteX54" fmla="*/ 2535381 w 4047295"/>
              <a:gd name="connsiteY54" fmla="*/ 415799 h 4667857"/>
              <a:gd name="connsiteX55" fmla="*/ 2549236 w 4047295"/>
              <a:gd name="connsiteY55" fmla="*/ 318817 h 4667857"/>
              <a:gd name="connsiteX56" fmla="*/ 2576945 w 4047295"/>
              <a:gd name="connsiteY56" fmla="*/ 277254 h 4667857"/>
              <a:gd name="connsiteX57" fmla="*/ 2618509 w 4047295"/>
              <a:gd name="connsiteY57" fmla="*/ 194126 h 4667857"/>
              <a:gd name="connsiteX58" fmla="*/ 2660072 w 4047295"/>
              <a:gd name="connsiteY58" fmla="*/ 166417 h 4667857"/>
              <a:gd name="connsiteX59" fmla="*/ 2687781 w 4047295"/>
              <a:gd name="connsiteY59" fmla="*/ 83290 h 4667857"/>
              <a:gd name="connsiteX60" fmla="*/ 2729345 w 4047295"/>
              <a:gd name="connsiteY60" fmla="*/ 55581 h 4667857"/>
              <a:gd name="connsiteX61" fmla="*/ 2909454 w 4047295"/>
              <a:gd name="connsiteY61" fmla="*/ 14017 h 4667857"/>
              <a:gd name="connsiteX62" fmla="*/ 2951018 w 4047295"/>
              <a:gd name="connsiteY62" fmla="*/ 163 h 4667857"/>
              <a:gd name="connsiteX63" fmla="*/ 3034145 w 4047295"/>
              <a:gd name="connsiteY63" fmla="*/ 27872 h 4667857"/>
              <a:gd name="connsiteX64" fmla="*/ 3103418 w 4047295"/>
              <a:gd name="connsiteY64" fmla="*/ 14017 h 4667857"/>
              <a:gd name="connsiteX65" fmla="*/ 3269672 w 4047295"/>
              <a:gd name="connsiteY65" fmla="*/ 41726 h 4667857"/>
              <a:gd name="connsiteX66" fmla="*/ 3449781 w 4047295"/>
              <a:gd name="connsiteY66" fmla="*/ 83290 h 4667857"/>
              <a:gd name="connsiteX67" fmla="*/ 3491345 w 4047295"/>
              <a:gd name="connsiteY67" fmla="*/ 110999 h 4667857"/>
              <a:gd name="connsiteX68" fmla="*/ 3560618 w 4047295"/>
              <a:gd name="connsiteY68" fmla="*/ 194126 h 4667857"/>
              <a:gd name="connsiteX69" fmla="*/ 3657600 w 4047295"/>
              <a:gd name="connsiteY69" fmla="*/ 291108 h 4667857"/>
              <a:gd name="connsiteX70" fmla="*/ 3699163 w 4047295"/>
              <a:gd name="connsiteY70" fmla="*/ 318817 h 4667857"/>
              <a:gd name="connsiteX71" fmla="*/ 3740727 w 4047295"/>
              <a:gd name="connsiteY71" fmla="*/ 401945 h 4667857"/>
              <a:gd name="connsiteX72" fmla="*/ 3782290 w 4047295"/>
              <a:gd name="connsiteY72" fmla="*/ 429654 h 4667857"/>
              <a:gd name="connsiteX73" fmla="*/ 3810000 w 4047295"/>
              <a:gd name="connsiteY73" fmla="*/ 457363 h 4667857"/>
              <a:gd name="connsiteX74" fmla="*/ 3823854 w 4047295"/>
              <a:gd name="connsiteY74" fmla="*/ 512781 h 4667857"/>
              <a:gd name="connsiteX75" fmla="*/ 3865418 w 4047295"/>
              <a:gd name="connsiteY75" fmla="*/ 595908 h 4667857"/>
              <a:gd name="connsiteX76" fmla="*/ 3906981 w 4047295"/>
              <a:gd name="connsiteY76" fmla="*/ 623617 h 4667857"/>
              <a:gd name="connsiteX77" fmla="*/ 3920836 w 4047295"/>
              <a:gd name="connsiteY77" fmla="*/ 665181 h 4667857"/>
              <a:gd name="connsiteX78" fmla="*/ 3962400 w 4047295"/>
              <a:gd name="connsiteY78" fmla="*/ 748308 h 4667857"/>
              <a:gd name="connsiteX79" fmla="*/ 3976254 w 4047295"/>
              <a:gd name="connsiteY79" fmla="*/ 859145 h 4667857"/>
              <a:gd name="connsiteX80" fmla="*/ 3990109 w 4047295"/>
              <a:gd name="connsiteY80" fmla="*/ 900708 h 4667857"/>
              <a:gd name="connsiteX81" fmla="*/ 4017818 w 4047295"/>
              <a:gd name="connsiteY81" fmla="*/ 1260926 h 4667857"/>
              <a:gd name="connsiteX82" fmla="*/ 4031672 w 4047295"/>
              <a:gd name="connsiteY82" fmla="*/ 1344054 h 4667857"/>
              <a:gd name="connsiteX83" fmla="*/ 4045527 w 4047295"/>
              <a:gd name="connsiteY83" fmla="*/ 1399472 h 4667857"/>
              <a:gd name="connsiteX84" fmla="*/ 4045527 w 4047295"/>
              <a:gd name="connsiteY84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1953490 w 4047295"/>
              <a:gd name="connsiteY29" fmla="*/ 3228272 h 4667857"/>
              <a:gd name="connsiteX30" fmla="*/ 2036618 w 4047295"/>
              <a:gd name="connsiteY30" fmla="*/ 3519217 h 4667857"/>
              <a:gd name="connsiteX31" fmla="*/ 2133600 w 4047295"/>
              <a:gd name="connsiteY31" fmla="*/ 3560781 h 4667857"/>
              <a:gd name="connsiteX32" fmla="*/ 2230581 w 4047295"/>
              <a:gd name="connsiteY32" fmla="*/ 3574636 h 4667857"/>
              <a:gd name="connsiteX33" fmla="*/ 2272145 w 4047295"/>
              <a:gd name="connsiteY33" fmla="*/ 3588490 h 4667857"/>
              <a:gd name="connsiteX34" fmla="*/ 2313709 w 4047295"/>
              <a:gd name="connsiteY34" fmla="*/ 3574636 h 4667857"/>
              <a:gd name="connsiteX35" fmla="*/ 2341418 w 4047295"/>
              <a:gd name="connsiteY35" fmla="*/ 3546926 h 4667857"/>
              <a:gd name="connsiteX36" fmla="*/ 2396836 w 4047295"/>
              <a:gd name="connsiteY36" fmla="*/ 3533072 h 4667857"/>
              <a:gd name="connsiteX37" fmla="*/ 2452254 w 4047295"/>
              <a:gd name="connsiteY37" fmla="*/ 3477654 h 4667857"/>
              <a:gd name="connsiteX38" fmla="*/ 2493818 w 4047295"/>
              <a:gd name="connsiteY38" fmla="*/ 3394526 h 4667857"/>
              <a:gd name="connsiteX39" fmla="*/ 2507672 w 4047295"/>
              <a:gd name="connsiteY39" fmla="*/ 3228272 h 4667857"/>
              <a:gd name="connsiteX40" fmla="*/ 2535381 w 4047295"/>
              <a:gd name="connsiteY40" fmla="*/ 3034308 h 4667857"/>
              <a:gd name="connsiteX41" fmla="*/ 2549236 w 4047295"/>
              <a:gd name="connsiteY41" fmla="*/ 2992745 h 4667857"/>
              <a:gd name="connsiteX42" fmla="*/ 2535381 w 4047295"/>
              <a:gd name="connsiteY42" fmla="*/ 2868054 h 4667857"/>
              <a:gd name="connsiteX43" fmla="*/ 2521527 w 4047295"/>
              <a:gd name="connsiteY43" fmla="*/ 2826490 h 4667857"/>
              <a:gd name="connsiteX44" fmla="*/ 2507672 w 4047295"/>
              <a:gd name="connsiteY44" fmla="*/ 2757217 h 4667857"/>
              <a:gd name="connsiteX45" fmla="*/ 2493818 w 4047295"/>
              <a:gd name="connsiteY45" fmla="*/ 2396999 h 4667857"/>
              <a:gd name="connsiteX46" fmla="*/ 2521527 w 4047295"/>
              <a:gd name="connsiteY46" fmla="*/ 2036781 h 4667857"/>
              <a:gd name="connsiteX47" fmla="*/ 2507672 w 4047295"/>
              <a:gd name="connsiteY47" fmla="*/ 1690417 h 4667857"/>
              <a:gd name="connsiteX48" fmla="*/ 2493818 w 4047295"/>
              <a:gd name="connsiteY48" fmla="*/ 1648854 h 4667857"/>
              <a:gd name="connsiteX49" fmla="*/ 2479963 w 4047295"/>
              <a:gd name="connsiteY49" fmla="*/ 1579581 h 4667857"/>
              <a:gd name="connsiteX50" fmla="*/ 2479963 w 4047295"/>
              <a:gd name="connsiteY50" fmla="*/ 1302490 h 4667857"/>
              <a:gd name="connsiteX51" fmla="*/ 2507672 w 4047295"/>
              <a:gd name="connsiteY51" fmla="*/ 679036 h 4667857"/>
              <a:gd name="connsiteX52" fmla="*/ 2521527 w 4047295"/>
              <a:gd name="connsiteY52" fmla="*/ 471217 h 4667857"/>
              <a:gd name="connsiteX53" fmla="*/ 2535381 w 4047295"/>
              <a:gd name="connsiteY53" fmla="*/ 415799 h 4667857"/>
              <a:gd name="connsiteX54" fmla="*/ 2549236 w 4047295"/>
              <a:gd name="connsiteY54" fmla="*/ 318817 h 4667857"/>
              <a:gd name="connsiteX55" fmla="*/ 2576945 w 4047295"/>
              <a:gd name="connsiteY55" fmla="*/ 277254 h 4667857"/>
              <a:gd name="connsiteX56" fmla="*/ 2618509 w 4047295"/>
              <a:gd name="connsiteY56" fmla="*/ 194126 h 4667857"/>
              <a:gd name="connsiteX57" fmla="*/ 2660072 w 4047295"/>
              <a:gd name="connsiteY57" fmla="*/ 166417 h 4667857"/>
              <a:gd name="connsiteX58" fmla="*/ 2687781 w 4047295"/>
              <a:gd name="connsiteY58" fmla="*/ 83290 h 4667857"/>
              <a:gd name="connsiteX59" fmla="*/ 2729345 w 4047295"/>
              <a:gd name="connsiteY59" fmla="*/ 55581 h 4667857"/>
              <a:gd name="connsiteX60" fmla="*/ 2909454 w 4047295"/>
              <a:gd name="connsiteY60" fmla="*/ 14017 h 4667857"/>
              <a:gd name="connsiteX61" fmla="*/ 2951018 w 4047295"/>
              <a:gd name="connsiteY61" fmla="*/ 163 h 4667857"/>
              <a:gd name="connsiteX62" fmla="*/ 3034145 w 4047295"/>
              <a:gd name="connsiteY62" fmla="*/ 27872 h 4667857"/>
              <a:gd name="connsiteX63" fmla="*/ 3103418 w 4047295"/>
              <a:gd name="connsiteY63" fmla="*/ 14017 h 4667857"/>
              <a:gd name="connsiteX64" fmla="*/ 3269672 w 4047295"/>
              <a:gd name="connsiteY64" fmla="*/ 41726 h 4667857"/>
              <a:gd name="connsiteX65" fmla="*/ 3449781 w 4047295"/>
              <a:gd name="connsiteY65" fmla="*/ 83290 h 4667857"/>
              <a:gd name="connsiteX66" fmla="*/ 3491345 w 4047295"/>
              <a:gd name="connsiteY66" fmla="*/ 110999 h 4667857"/>
              <a:gd name="connsiteX67" fmla="*/ 3560618 w 4047295"/>
              <a:gd name="connsiteY67" fmla="*/ 194126 h 4667857"/>
              <a:gd name="connsiteX68" fmla="*/ 3657600 w 4047295"/>
              <a:gd name="connsiteY68" fmla="*/ 291108 h 4667857"/>
              <a:gd name="connsiteX69" fmla="*/ 3699163 w 4047295"/>
              <a:gd name="connsiteY69" fmla="*/ 318817 h 4667857"/>
              <a:gd name="connsiteX70" fmla="*/ 3740727 w 4047295"/>
              <a:gd name="connsiteY70" fmla="*/ 401945 h 4667857"/>
              <a:gd name="connsiteX71" fmla="*/ 3782290 w 4047295"/>
              <a:gd name="connsiteY71" fmla="*/ 429654 h 4667857"/>
              <a:gd name="connsiteX72" fmla="*/ 3810000 w 4047295"/>
              <a:gd name="connsiteY72" fmla="*/ 457363 h 4667857"/>
              <a:gd name="connsiteX73" fmla="*/ 3823854 w 4047295"/>
              <a:gd name="connsiteY73" fmla="*/ 512781 h 4667857"/>
              <a:gd name="connsiteX74" fmla="*/ 3865418 w 4047295"/>
              <a:gd name="connsiteY74" fmla="*/ 595908 h 4667857"/>
              <a:gd name="connsiteX75" fmla="*/ 3906981 w 4047295"/>
              <a:gd name="connsiteY75" fmla="*/ 623617 h 4667857"/>
              <a:gd name="connsiteX76" fmla="*/ 3920836 w 4047295"/>
              <a:gd name="connsiteY76" fmla="*/ 665181 h 4667857"/>
              <a:gd name="connsiteX77" fmla="*/ 3962400 w 4047295"/>
              <a:gd name="connsiteY77" fmla="*/ 748308 h 4667857"/>
              <a:gd name="connsiteX78" fmla="*/ 3976254 w 4047295"/>
              <a:gd name="connsiteY78" fmla="*/ 859145 h 4667857"/>
              <a:gd name="connsiteX79" fmla="*/ 3990109 w 4047295"/>
              <a:gd name="connsiteY79" fmla="*/ 900708 h 4667857"/>
              <a:gd name="connsiteX80" fmla="*/ 4017818 w 4047295"/>
              <a:gd name="connsiteY80" fmla="*/ 1260926 h 4667857"/>
              <a:gd name="connsiteX81" fmla="*/ 4031672 w 4047295"/>
              <a:gd name="connsiteY81" fmla="*/ 1344054 h 4667857"/>
              <a:gd name="connsiteX82" fmla="*/ 4045527 w 4047295"/>
              <a:gd name="connsiteY82" fmla="*/ 1399472 h 4667857"/>
              <a:gd name="connsiteX83" fmla="*/ 4045527 w 4047295"/>
              <a:gd name="connsiteY83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1953490 w 4047295"/>
              <a:gd name="connsiteY29" fmla="*/ 3228272 h 4667857"/>
              <a:gd name="connsiteX30" fmla="*/ 2036618 w 4047295"/>
              <a:gd name="connsiteY30" fmla="*/ 3519217 h 4667857"/>
              <a:gd name="connsiteX31" fmla="*/ 2230581 w 4047295"/>
              <a:gd name="connsiteY31" fmla="*/ 3574636 h 4667857"/>
              <a:gd name="connsiteX32" fmla="*/ 2272145 w 4047295"/>
              <a:gd name="connsiteY32" fmla="*/ 3588490 h 4667857"/>
              <a:gd name="connsiteX33" fmla="*/ 2313709 w 4047295"/>
              <a:gd name="connsiteY33" fmla="*/ 3574636 h 4667857"/>
              <a:gd name="connsiteX34" fmla="*/ 2341418 w 4047295"/>
              <a:gd name="connsiteY34" fmla="*/ 3546926 h 4667857"/>
              <a:gd name="connsiteX35" fmla="*/ 2396836 w 4047295"/>
              <a:gd name="connsiteY35" fmla="*/ 3533072 h 4667857"/>
              <a:gd name="connsiteX36" fmla="*/ 2452254 w 4047295"/>
              <a:gd name="connsiteY36" fmla="*/ 3477654 h 4667857"/>
              <a:gd name="connsiteX37" fmla="*/ 2493818 w 4047295"/>
              <a:gd name="connsiteY37" fmla="*/ 3394526 h 4667857"/>
              <a:gd name="connsiteX38" fmla="*/ 2507672 w 4047295"/>
              <a:gd name="connsiteY38" fmla="*/ 3228272 h 4667857"/>
              <a:gd name="connsiteX39" fmla="*/ 2535381 w 4047295"/>
              <a:gd name="connsiteY39" fmla="*/ 3034308 h 4667857"/>
              <a:gd name="connsiteX40" fmla="*/ 2549236 w 4047295"/>
              <a:gd name="connsiteY40" fmla="*/ 2992745 h 4667857"/>
              <a:gd name="connsiteX41" fmla="*/ 2535381 w 4047295"/>
              <a:gd name="connsiteY41" fmla="*/ 2868054 h 4667857"/>
              <a:gd name="connsiteX42" fmla="*/ 2521527 w 4047295"/>
              <a:gd name="connsiteY42" fmla="*/ 2826490 h 4667857"/>
              <a:gd name="connsiteX43" fmla="*/ 2507672 w 4047295"/>
              <a:gd name="connsiteY43" fmla="*/ 2757217 h 4667857"/>
              <a:gd name="connsiteX44" fmla="*/ 2493818 w 4047295"/>
              <a:gd name="connsiteY44" fmla="*/ 2396999 h 4667857"/>
              <a:gd name="connsiteX45" fmla="*/ 2521527 w 4047295"/>
              <a:gd name="connsiteY45" fmla="*/ 2036781 h 4667857"/>
              <a:gd name="connsiteX46" fmla="*/ 2507672 w 4047295"/>
              <a:gd name="connsiteY46" fmla="*/ 1690417 h 4667857"/>
              <a:gd name="connsiteX47" fmla="*/ 2493818 w 4047295"/>
              <a:gd name="connsiteY47" fmla="*/ 1648854 h 4667857"/>
              <a:gd name="connsiteX48" fmla="*/ 2479963 w 4047295"/>
              <a:gd name="connsiteY48" fmla="*/ 1579581 h 4667857"/>
              <a:gd name="connsiteX49" fmla="*/ 2479963 w 4047295"/>
              <a:gd name="connsiteY49" fmla="*/ 1302490 h 4667857"/>
              <a:gd name="connsiteX50" fmla="*/ 2507672 w 4047295"/>
              <a:gd name="connsiteY50" fmla="*/ 679036 h 4667857"/>
              <a:gd name="connsiteX51" fmla="*/ 2521527 w 4047295"/>
              <a:gd name="connsiteY51" fmla="*/ 471217 h 4667857"/>
              <a:gd name="connsiteX52" fmla="*/ 2535381 w 4047295"/>
              <a:gd name="connsiteY52" fmla="*/ 415799 h 4667857"/>
              <a:gd name="connsiteX53" fmla="*/ 2549236 w 4047295"/>
              <a:gd name="connsiteY53" fmla="*/ 318817 h 4667857"/>
              <a:gd name="connsiteX54" fmla="*/ 2576945 w 4047295"/>
              <a:gd name="connsiteY54" fmla="*/ 277254 h 4667857"/>
              <a:gd name="connsiteX55" fmla="*/ 2618509 w 4047295"/>
              <a:gd name="connsiteY55" fmla="*/ 194126 h 4667857"/>
              <a:gd name="connsiteX56" fmla="*/ 2660072 w 4047295"/>
              <a:gd name="connsiteY56" fmla="*/ 166417 h 4667857"/>
              <a:gd name="connsiteX57" fmla="*/ 2687781 w 4047295"/>
              <a:gd name="connsiteY57" fmla="*/ 83290 h 4667857"/>
              <a:gd name="connsiteX58" fmla="*/ 2729345 w 4047295"/>
              <a:gd name="connsiteY58" fmla="*/ 55581 h 4667857"/>
              <a:gd name="connsiteX59" fmla="*/ 2909454 w 4047295"/>
              <a:gd name="connsiteY59" fmla="*/ 14017 h 4667857"/>
              <a:gd name="connsiteX60" fmla="*/ 2951018 w 4047295"/>
              <a:gd name="connsiteY60" fmla="*/ 163 h 4667857"/>
              <a:gd name="connsiteX61" fmla="*/ 3034145 w 4047295"/>
              <a:gd name="connsiteY61" fmla="*/ 27872 h 4667857"/>
              <a:gd name="connsiteX62" fmla="*/ 3103418 w 4047295"/>
              <a:gd name="connsiteY62" fmla="*/ 14017 h 4667857"/>
              <a:gd name="connsiteX63" fmla="*/ 3269672 w 4047295"/>
              <a:gd name="connsiteY63" fmla="*/ 41726 h 4667857"/>
              <a:gd name="connsiteX64" fmla="*/ 3449781 w 4047295"/>
              <a:gd name="connsiteY64" fmla="*/ 83290 h 4667857"/>
              <a:gd name="connsiteX65" fmla="*/ 3491345 w 4047295"/>
              <a:gd name="connsiteY65" fmla="*/ 110999 h 4667857"/>
              <a:gd name="connsiteX66" fmla="*/ 3560618 w 4047295"/>
              <a:gd name="connsiteY66" fmla="*/ 194126 h 4667857"/>
              <a:gd name="connsiteX67" fmla="*/ 3657600 w 4047295"/>
              <a:gd name="connsiteY67" fmla="*/ 291108 h 4667857"/>
              <a:gd name="connsiteX68" fmla="*/ 3699163 w 4047295"/>
              <a:gd name="connsiteY68" fmla="*/ 318817 h 4667857"/>
              <a:gd name="connsiteX69" fmla="*/ 3740727 w 4047295"/>
              <a:gd name="connsiteY69" fmla="*/ 401945 h 4667857"/>
              <a:gd name="connsiteX70" fmla="*/ 3782290 w 4047295"/>
              <a:gd name="connsiteY70" fmla="*/ 429654 h 4667857"/>
              <a:gd name="connsiteX71" fmla="*/ 3810000 w 4047295"/>
              <a:gd name="connsiteY71" fmla="*/ 457363 h 4667857"/>
              <a:gd name="connsiteX72" fmla="*/ 3823854 w 4047295"/>
              <a:gd name="connsiteY72" fmla="*/ 512781 h 4667857"/>
              <a:gd name="connsiteX73" fmla="*/ 3865418 w 4047295"/>
              <a:gd name="connsiteY73" fmla="*/ 595908 h 4667857"/>
              <a:gd name="connsiteX74" fmla="*/ 3906981 w 4047295"/>
              <a:gd name="connsiteY74" fmla="*/ 623617 h 4667857"/>
              <a:gd name="connsiteX75" fmla="*/ 3920836 w 4047295"/>
              <a:gd name="connsiteY75" fmla="*/ 665181 h 4667857"/>
              <a:gd name="connsiteX76" fmla="*/ 3962400 w 4047295"/>
              <a:gd name="connsiteY76" fmla="*/ 748308 h 4667857"/>
              <a:gd name="connsiteX77" fmla="*/ 3976254 w 4047295"/>
              <a:gd name="connsiteY77" fmla="*/ 859145 h 4667857"/>
              <a:gd name="connsiteX78" fmla="*/ 3990109 w 4047295"/>
              <a:gd name="connsiteY78" fmla="*/ 900708 h 4667857"/>
              <a:gd name="connsiteX79" fmla="*/ 4017818 w 4047295"/>
              <a:gd name="connsiteY79" fmla="*/ 1260926 h 4667857"/>
              <a:gd name="connsiteX80" fmla="*/ 4031672 w 4047295"/>
              <a:gd name="connsiteY80" fmla="*/ 1344054 h 4667857"/>
              <a:gd name="connsiteX81" fmla="*/ 4045527 w 4047295"/>
              <a:gd name="connsiteY81" fmla="*/ 1399472 h 4667857"/>
              <a:gd name="connsiteX82" fmla="*/ 4045527 w 4047295"/>
              <a:gd name="connsiteY82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1953490 w 4047295"/>
              <a:gd name="connsiteY29" fmla="*/ 3228272 h 4667857"/>
              <a:gd name="connsiteX30" fmla="*/ 2230581 w 4047295"/>
              <a:gd name="connsiteY30" fmla="*/ 3574636 h 4667857"/>
              <a:gd name="connsiteX31" fmla="*/ 2272145 w 4047295"/>
              <a:gd name="connsiteY31" fmla="*/ 3588490 h 4667857"/>
              <a:gd name="connsiteX32" fmla="*/ 2313709 w 4047295"/>
              <a:gd name="connsiteY32" fmla="*/ 3574636 h 4667857"/>
              <a:gd name="connsiteX33" fmla="*/ 2341418 w 4047295"/>
              <a:gd name="connsiteY33" fmla="*/ 3546926 h 4667857"/>
              <a:gd name="connsiteX34" fmla="*/ 2396836 w 4047295"/>
              <a:gd name="connsiteY34" fmla="*/ 3533072 h 4667857"/>
              <a:gd name="connsiteX35" fmla="*/ 2452254 w 4047295"/>
              <a:gd name="connsiteY35" fmla="*/ 3477654 h 4667857"/>
              <a:gd name="connsiteX36" fmla="*/ 2493818 w 4047295"/>
              <a:gd name="connsiteY36" fmla="*/ 3394526 h 4667857"/>
              <a:gd name="connsiteX37" fmla="*/ 2507672 w 4047295"/>
              <a:gd name="connsiteY37" fmla="*/ 3228272 h 4667857"/>
              <a:gd name="connsiteX38" fmla="*/ 2535381 w 4047295"/>
              <a:gd name="connsiteY38" fmla="*/ 3034308 h 4667857"/>
              <a:gd name="connsiteX39" fmla="*/ 2549236 w 4047295"/>
              <a:gd name="connsiteY39" fmla="*/ 2992745 h 4667857"/>
              <a:gd name="connsiteX40" fmla="*/ 2535381 w 4047295"/>
              <a:gd name="connsiteY40" fmla="*/ 2868054 h 4667857"/>
              <a:gd name="connsiteX41" fmla="*/ 2521527 w 4047295"/>
              <a:gd name="connsiteY41" fmla="*/ 2826490 h 4667857"/>
              <a:gd name="connsiteX42" fmla="*/ 2507672 w 4047295"/>
              <a:gd name="connsiteY42" fmla="*/ 2757217 h 4667857"/>
              <a:gd name="connsiteX43" fmla="*/ 2493818 w 4047295"/>
              <a:gd name="connsiteY43" fmla="*/ 2396999 h 4667857"/>
              <a:gd name="connsiteX44" fmla="*/ 2521527 w 4047295"/>
              <a:gd name="connsiteY44" fmla="*/ 2036781 h 4667857"/>
              <a:gd name="connsiteX45" fmla="*/ 2507672 w 4047295"/>
              <a:gd name="connsiteY45" fmla="*/ 1690417 h 4667857"/>
              <a:gd name="connsiteX46" fmla="*/ 2493818 w 4047295"/>
              <a:gd name="connsiteY46" fmla="*/ 1648854 h 4667857"/>
              <a:gd name="connsiteX47" fmla="*/ 2479963 w 4047295"/>
              <a:gd name="connsiteY47" fmla="*/ 1579581 h 4667857"/>
              <a:gd name="connsiteX48" fmla="*/ 2479963 w 4047295"/>
              <a:gd name="connsiteY48" fmla="*/ 1302490 h 4667857"/>
              <a:gd name="connsiteX49" fmla="*/ 2507672 w 4047295"/>
              <a:gd name="connsiteY49" fmla="*/ 679036 h 4667857"/>
              <a:gd name="connsiteX50" fmla="*/ 2521527 w 4047295"/>
              <a:gd name="connsiteY50" fmla="*/ 471217 h 4667857"/>
              <a:gd name="connsiteX51" fmla="*/ 2535381 w 4047295"/>
              <a:gd name="connsiteY51" fmla="*/ 415799 h 4667857"/>
              <a:gd name="connsiteX52" fmla="*/ 2549236 w 4047295"/>
              <a:gd name="connsiteY52" fmla="*/ 318817 h 4667857"/>
              <a:gd name="connsiteX53" fmla="*/ 2576945 w 4047295"/>
              <a:gd name="connsiteY53" fmla="*/ 277254 h 4667857"/>
              <a:gd name="connsiteX54" fmla="*/ 2618509 w 4047295"/>
              <a:gd name="connsiteY54" fmla="*/ 194126 h 4667857"/>
              <a:gd name="connsiteX55" fmla="*/ 2660072 w 4047295"/>
              <a:gd name="connsiteY55" fmla="*/ 166417 h 4667857"/>
              <a:gd name="connsiteX56" fmla="*/ 2687781 w 4047295"/>
              <a:gd name="connsiteY56" fmla="*/ 83290 h 4667857"/>
              <a:gd name="connsiteX57" fmla="*/ 2729345 w 4047295"/>
              <a:gd name="connsiteY57" fmla="*/ 55581 h 4667857"/>
              <a:gd name="connsiteX58" fmla="*/ 2909454 w 4047295"/>
              <a:gd name="connsiteY58" fmla="*/ 14017 h 4667857"/>
              <a:gd name="connsiteX59" fmla="*/ 2951018 w 4047295"/>
              <a:gd name="connsiteY59" fmla="*/ 163 h 4667857"/>
              <a:gd name="connsiteX60" fmla="*/ 3034145 w 4047295"/>
              <a:gd name="connsiteY60" fmla="*/ 27872 h 4667857"/>
              <a:gd name="connsiteX61" fmla="*/ 3103418 w 4047295"/>
              <a:gd name="connsiteY61" fmla="*/ 14017 h 4667857"/>
              <a:gd name="connsiteX62" fmla="*/ 3269672 w 4047295"/>
              <a:gd name="connsiteY62" fmla="*/ 41726 h 4667857"/>
              <a:gd name="connsiteX63" fmla="*/ 3449781 w 4047295"/>
              <a:gd name="connsiteY63" fmla="*/ 83290 h 4667857"/>
              <a:gd name="connsiteX64" fmla="*/ 3491345 w 4047295"/>
              <a:gd name="connsiteY64" fmla="*/ 110999 h 4667857"/>
              <a:gd name="connsiteX65" fmla="*/ 3560618 w 4047295"/>
              <a:gd name="connsiteY65" fmla="*/ 194126 h 4667857"/>
              <a:gd name="connsiteX66" fmla="*/ 3657600 w 4047295"/>
              <a:gd name="connsiteY66" fmla="*/ 291108 h 4667857"/>
              <a:gd name="connsiteX67" fmla="*/ 3699163 w 4047295"/>
              <a:gd name="connsiteY67" fmla="*/ 318817 h 4667857"/>
              <a:gd name="connsiteX68" fmla="*/ 3740727 w 4047295"/>
              <a:gd name="connsiteY68" fmla="*/ 401945 h 4667857"/>
              <a:gd name="connsiteX69" fmla="*/ 3782290 w 4047295"/>
              <a:gd name="connsiteY69" fmla="*/ 429654 h 4667857"/>
              <a:gd name="connsiteX70" fmla="*/ 3810000 w 4047295"/>
              <a:gd name="connsiteY70" fmla="*/ 457363 h 4667857"/>
              <a:gd name="connsiteX71" fmla="*/ 3823854 w 4047295"/>
              <a:gd name="connsiteY71" fmla="*/ 512781 h 4667857"/>
              <a:gd name="connsiteX72" fmla="*/ 3865418 w 4047295"/>
              <a:gd name="connsiteY72" fmla="*/ 595908 h 4667857"/>
              <a:gd name="connsiteX73" fmla="*/ 3906981 w 4047295"/>
              <a:gd name="connsiteY73" fmla="*/ 623617 h 4667857"/>
              <a:gd name="connsiteX74" fmla="*/ 3920836 w 4047295"/>
              <a:gd name="connsiteY74" fmla="*/ 665181 h 4667857"/>
              <a:gd name="connsiteX75" fmla="*/ 3962400 w 4047295"/>
              <a:gd name="connsiteY75" fmla="*/ 748308 h 4667857"/>
              <a:gd name="connsiteX76" fmla="*/ 3976254 w 4047295"/>
              <a:gd name="connsiteY76" fmla="*/ 859145 h 4667857"/>
              <a:gd name="connsiteX77" fmla="*/ 3990109 w 4047295"/>
              <a:gd name="connsiteY77" fmla="*/ 900708 h 4667857"/>
              <a:gd name="connsiteX78" fmla="*/ 4017818 w 4047295"/>
              <a:gd name="connsiteY78" fmla="*/ 1260926 h 4667857"/>
              <a:gd name="connsiteX79" fmla="*/ 4031672 w 4047295"/>
              <a:gd name="connsiteY79" fmla="*/ 1344054 h 4667857"/>
              <a:gd name="connsiteX80" fmla="*/ 4045527 w 4047295"/>
              <a:gd name="connsiteY80" fmla="*/ 1399472 h 4667857"/>
              <a:gd name="connsiteX81" fmla="*/ 4045527 w 4047295"/>
              <a:gd name="connsiteY81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2230581 w 4047295"/>
              <a:gd name="connsiteY29" fmla="*/ 3574636 h 4667857"/>
              <a:gd name="connsiteX30" fmla="*/ 2272145 w 4047295"/>
              <a:gd name="connsiteY30" fmla="*/ 3588490 h 4667857"/>
              <a:gd name="connsiteX31" fmla="*/ 2313709 w 4047295"/>
              <a:gd name="connsiteY31" fmla="*/ 3574636 h 4667857"/>
              <a:gd name="connsiteX32" fmla="*/ 2341418 w 4047295"/>
              <a:gd name="connsiteY32" fmla="*/ 3546926 h 4667857"/>
              <a:gd name="connsiteX33" fmla="*/ 2396836 w 4047295"/>
              <a:gd name="connsiteY33" fmla="*/ 3533072 h 4667857"/>
              <a:gd name="connsiteX34" fmla="*/ 2452254 w 4047295"/>
              <a:gd name="connsiteY34" fmla="*/ 3477654 h 4667857"/>
              <a:gd name="connsiteX35" fmla="*/ 2493818 w 4047295"/>
              <a:gd name="connsiteY35" fmla="*/ 3394526 h 4667857"/>
              <a:gd name="connsiteX36" fmla="*/ 2507672 w 4047295"/>
              <a:gd name="connsiteY36" fmla="*/ 3228272 h 4667857"/>
              <a:gd name="connsiteX37" fmla="*/ 2535381 w 4047295"/>
              <a:gd name="connsiteY37" fmla="*/ 3034308 h 4667857"/>
              <a:gd name="connsiteX38" fmla="*/ 2549236 w 4047295"/>
              <a:gd name="connsiteY38" fmla="*/ 2992745 h 4667857"/>
              <a:gd name="connsiteX39" fmla="*/ 2535381 w 4047295"/>
              <a:gd name="connsiteY39" fmla="*/ 2868054 h 4667857"/>
              <a:gd name="connsiteX40" fmla="*/ 2521527 w 4047295"/>
              <a:gd name="connsiteY40" fmla="*/ 2826490 h 4667857"/>
              <a:gd name="connsiteX41" fmla="*/ 2507672 w 4047295"/>
              <a:gd name="connsiteY41" fmla="*/ 2757217 h 4667857"/>
              <a:gd name="connsiteX42" fmla="*/ 2493818 w 4047295"/>
              <a:gd name="connsiteY42" fmla="*/ 2396999 h 4667857"/>
              <a:gd name="connsiteX43" fmla="*/ 2521527 w 4047295"/>
              <a:gd name="connsiteY43" fmla="*/ 2036781 h 4667857"/>
              <a:gd name="connsiteX44" fmla="*/ 2507672 w 4047295"/>
              <a:gd name="connsiteY44" fmla="*/ 1690417 h 4667857"/>
              <a:gd name="connsiteX45" fmla="*/ 2493818 w 4047295"/>
              <a:gd name="connsiteY45" fmla="*/ 1648854 h 4667857"/>
              <a:gd name="connsiteX46" fmla="*/ 2479963 w 4047295"/>
              <a:gd name="connsiteY46" fmla="*/ 1579581 h 4667857"/>
              <a:gd name="connsiteX47" fmla="*/ 2479963 w 4047295"/>
              <a:gd name="connsiteY47" fmla="*/ 1302490 h 4667857"/>
              <a:gd name="connsiteX48" fmla="*/ 2507672 w 4047295"/>
              <a:gd name="connsiteY48" fmla="*/ 679036 h 4667857"/>
              <a:gd name="connsiteX49" fmla="*/ 2521527 w 4047295"/>
              <a:gd name="connsiteY49" fmla="*/ 471217 h 4667857"/>
              <a:gd name="connsiteX50" fmla="*/ 2535381 w 4047295"/>
              <a:gd name="connsiteY50" fmla="*/ 415799 h 4667857"/>
              <a:gd name="connsiteX51" fmla="*/ 2549236 w 4047295"/>
              <a:gd name="connsiteY51" fmla="*/ 318817 h 4667857"/>
              <a:gd name="connsiteX52" fmla="*/ 2576945 w 4047295"/>
              <a:gd name="connsiteY52" fmla="*/ 277254 h 4667857"/>
              <a:gd name="connsiteX53" fmla="*/ 2618509 w 4047295"/>
              <a:gd name="connsiteY53" fmla="*/ 194126 h 4667857"/>
              <a:gd name="connsiteX54" fmla="*/ 2660072 w 4047295"/>
              <a:gd name="connsiteY54" fmla="*/ 166417 h 4667857"/>
              <a:gd name="connsiteX55" fmla="*/ 2687781 w 4047295"/>
              <a:gd name="connsiteY55" fmla="*/ 83290 h 4667857"/>
              <a:gd name="connsiteX56" fmla="*/ 2729345 w 4047295"/>
              <a:gd name="connsiteY56" fmla="*/ 55581 h 4667857"/>
              <a:gd name="connsiteX57" fmla="*/ 2909454 w 4047295"/>
              <a:gd name="connsiteY57" fmla="*/ 14017 h 4667857"/>
              <a:gd name="connsiteX58" fmla="*/ 2951018 w 4047295"/>
              <a:gd name="connsiteY58" fmla="*/ 163 h 4667857"/>
              <a:gd name="connsiteX59" fmla="*/ 3034145 w 4047295"/>
              <a:gd name="connsiteY59" fmla="*/ 27872 h 4667857"/>
              <a:gd name="connsiteX60" fmla="*/ 3103418 w 4047295"/>
              <a:gd name="connsiteY60" fmla="*/ 14017 h 4667857"/>
              <a:gd name="connsiteX61" fmla="*/ 3269672 w 4047295"/>
              <a:gd name="connsiteY61" fmla="*/ 41726 h 4667857"/>
              <a:gd name="connsiteX62" fmla="*/ 3449781 w 4047295"/>
              <a:gd name="connsiteY62" fmla="*/ 83290 h 4667857"/>
              <a:gd name="connsiteX63" fmla="*/ 3491345 w 4047295"/>
              <a:gd name="connsiteY63" fmla="*/ 110999 h 4667857"/>
              <a:gd name="connsiteX64" fmla="*/ 3560618 w 4047295"/>
              <a:gd name="connsiteY64" fmla="*/ 194126 h 4667857"/>
              <a:gd name="connsiteX65" fmla="*/ 3657600 w 4047295"/>
              <a:gd name="connsiteY65" fmla="*/ 291108 h 4667857"/>
              <a:gd name="connsiteX66" fmla="*/ 3699163 w 4047295"/>
              <a:gd name="connsiteY66" fmla="*/ 318817 h 4667857"/>
              <a:gd name="connsiteX67" fmla="*/ 3740727 w 4047295"/>
              <a:gd name="connsiteY67" fmla="*/ 401945 h 4667857"/>
              <a:gd name="connsiteX68" fmla="*/ 3782290 w 4047295"/>
              <a:gd name="connsiteY68" fmla="*/ 429654 h 4667857"/>
              <a:gd name="connsiteX69" fmla="*/ 3810000 w 4047295"/>
              <a:gd name="connsiteY69" fmla="*/ 457363 h 4667857"/>
              <a:gd name="connsiteX70" fmla="*/ 3823854 w 4047295"/>
              <a:gd name="connsiteY70" fmla="*/ 512781 h 4667857"/>
              <a:gd name="connsiteX71" fmla="*/ 3865418 w 4047295"/>
              <a:gd name="connsiteY71" fmla="*/ 595908 h 4667857"/>
              <a:gd name="connsiteX72" fmla="*/ 3906981 w 4047295"/>
              <a:gd name="connsiteY72" fmla="*/ 623617 h 4667857"/>
              <a:gd name="connsiteX73" fmla="*/ 3920836 w 4047295"/>
              <a:gd name="connsiteY73" fmla="*/ 665181 h 4667857"/>
              <a:gd name="connsiteX74" fmla="*/ 3962400 w 4047295"/>
              <a:gd name="connsiteY74" fmla="*/ 748308 h 4667857"/>
              <a:gd name="connsiteX75" fmla="*/ 3976254 w 4047295"/>
              <a:gd name="connsiteY75" fmla="*/ 859145 h 4667857"/>
              <a:gd name="connsiteX76" fmla="*/ 3990109 w 4047295"/>
              <a:gd name="connsiteY76" fmla="*/ 900708 h 4667857"/>
              <a:gd name="connsiteX77" fmla="*/ 4017818 w 4047295"/>
              <a:gd name="connsiteY77" fmla="*/ 1260926 h 4667857"/>
              <a:gd name="connsiteX78" fmla="*/ 4031672 w 4047295"/>
              <a:gd name="connsiteY78" fmla="*/ 1344054 h 4667857"/>
              <a:gd name="connsiteX79" fmla="*/ 4045527 w 4047295"/>
              <a:gd name="connsiteY79" fmla="*/ 1399472 h 4667857"/>
              <a:gd name="connsiteX80" fmla="*/ 4045527 w 4047295"/>
              <a:gd name="connsiteY80" fmla="*/ 1745836 h 4667857"/>
              <a:gd name="connsiteX0" fmla="*/ 0 w 4047295"/>
              <a:gd name="connsiteY0" fmla="*/ 249545 h 4667857"/>
              <a:gd name="connsiteX1" fmla="*/ 180109 w 4047295"/>
              <a:gd name="connsiteY1" fmla="*/ 263399 h 4667857"/>
              <a:gd name="connsiteX2" fmla="*/ 332509 w 4047295"/>
              <a:gd name="connsiteY2" fmla="*/ 346526 h 4667857"/>
              <a:gd name="connsiteX3" fmla="*/ 548436 w 4047295"/>
              <a:gd name="connsiteY3" fmla="*/ 569354 h 4667857"/>
              <a:gd name="connsiteX4" fmla="*/ 651504 w 4047295"/>
              <a:gd name="connsiteY4" fmla="*/ 393478 h 4667857"/>
              <a:gd name="connsiteX5" fmla="*/ 686319 w 4047295"/>
              <a:gd name="connsiteY5" fmla="*/ 105997 h 4667857"/>
              <a:gd name="connsiteX6" fmla="*/ 955963 w 4047295"/>
              <a:gd name="connsiteY6" fmla="*/ 308812 h 4667857"/>
              <a:gd name="connsiteX7" fmla="*/ 950576 w 4047295"/>
              <a:gd name="connsiteY7" fmla="*/ 727526 h 4667857"/>
              <a:gd name="connsiteX8" fmla="*/ 808681 w 4047295"/>
              <a:gd name="connsiteY8" fmla="*/ 1469900 h 4667857"/>
              <a:gd name="connsiteX9" fmla="*/ 899277 w 4047295"/>
              <a:gd name="connsiteY9" fmla="*/ 2238549 h 4667857"/>
              <a:gd name="connsiteX10" fmla="*/ 907385 w 4047295"/>
              <a:gd name="connsiteY10" fmla="*/ 2892599 h 4667857"/>
              <a:gd name="connsiteX11" fmla="*/ 851597 w 4047295"/>
              <a:gd name="connsiteY11" fmla="*/ 3862694 h 4667857"/>
              <a:gd name="connsiteX12" fmla="*/ 943504 w 4047295"/>
              <a:gd name="connsiteY12" fmla="*/ 4667606 h 4667857"/>
              <a:gd name="connsiteX13" fmla="*/ 1020545 w 4047295"/>
              <a:gd name="connsiteY13" fmla="*/ 3934084 h 4667857"/>
              <a:gd name="connsiteX14" fmla="*/ 1060099 w 4047295"/>
              <a:gd name="connsiteY14" fmla="*/ 2699983 h 4667857"/>
              <a:gd name="connsiteX15" fmla="*/ 1314171 w 4047295"/>
              <a:gd name="connsiteY15" fmla="*/ 2048048 h 4667857"/>
              <a:gd name="connsiteX16" fmla="*/ 1103345 w 4047295"/>
              <a:gd name="connsiteY16" fmla="*/ 1438450 h 4667857"/>
              <a:gd name="connsiteX17" fmla="*/ 1487157 w 4047295"/>
              <a:gd name="connsiteY17" fmla="*/ 1048983 h 4667857"/>
              <a:gd name="connsiteX18" fmla="*/ 1141186 w 4047295"/>
              <a:gd name="connsiteY18" fmla="*/ 803450 h 4667857"/>
              <a:gd name="connsiteX19" fmla="*/ 1346606 w 4047295"/>
              <a:gd name="connsiteY19" fmla="*/ 498650 h 4667857"/>
              <a:gd name="connsiteX20" fmla="*/ 1449316 w 4047295"/>
              <a:gd name="connsiteY20" fmla="*/ 193850 h 4667857"/>
              <a:gd name="connsiteX21" fmla="*/ 1661865 w 4047295"/>
              <a:gd name="connsiteY21" fmla="*/ 214139 h 4667857"/>
              <a:gd name="connsiteX22" fmla="*/ 1732175 w 4047295"/>
              <a:gd name="connsiteY22" fmla="*/ 456592 h 4667857"/>
              <a:gd name="connsiteX23" fmla="*/ 1711232 w 4047295"/>
              <a:gd name="connsiteY23" fmla="*/ 886084 h 4667857"/>
              <a:gd name="connsiteX24" fmla="*/ 1554464 w 4047295"/>
              <a:gd name="connsiteY24" fmla="*/ 1314806 h 4667857"/>
              <a:gd name="connsiteX25" fmla="*/ 1865563 w 4047295"/>
              <a:gd name="connsiteY25" fmla="*/ 1777115 h 4667857"/>
              <a:gd name="connsiteX26" fmla="*/ 2157550 w 4047295"/>
              <a:gd name="connsiteY26" fmla="*/ 2134532 h 4667857"/>
              <a:gd name="connsiteX27" fmla="*/ 2138971 w 4047295"/>
              <a:gd name="connsiteY27" fmla="*/ 2918083 h 4667857"/>
              <a:gd name="connsiteX28" fmla="*/ 2114984 w 4047295"/>
              <a:gd name="connsiteY28" fmla="*/ 3339878 h 4667857"/>
              <a:gd name="connsiteX29" fmla="*/ 2272145 w 4047295"/>
              <a:gd name="connsiteY29" fmla="*/ 3588490 h 4667857"/>
              <a:gd name="connsiteX30" fmla="*/ 2313709 w 4047295"/>
              <a:gd name="connsiteY30" fmla="*/ 3574636 h 4667857"/>
              <a:gd name="connsiteX31" fmla="*/ 2341418 w 4047295"/>
              <a:gd name="connsiteY31" fmla="*/ 3546926 h 4667857"/>
              <a:gd name="connsiteX32" fmla="*/ 2396836 w 4047295"/>
              <a:gd name="connsiteY32" fmla="*/ 3533072 h 4667857"/>
              <a:gd name="connsiteX33" fmla="*/ 2452254 w 4047295"/>
              <a:gd name="connsiteY33" fmla="*/ 3477654 h 4667857"/>
              <a:gd name="connsiteX34" fmla="*/ 2493818 w 4047295"/>
              <a:gd name="connsiteY34" fmla="*/ 3394526 h 4667857"/>
              <a:gd name="connsiteX35" fmla="*/ 2507672 w 4047295"/>
              <a:gd name="connsiteY35" fmla="*/ 3228272 h 4667857"/>
              <a:gd name="connsiteX36" fmla="*/ 2535381 w 4047295"/>
              <a:gd name="connsiteY36" fmla="*/ 3034308 h 4667857"/>
              <a:gd name="connsiteX37" fmla="*/ 2549236 w 4047295"/>
              <a:gd name="connsiteY37" fmla="*/ 2992745 h 4667857"/>
              <a:gd name="connsiteX38" fmla="*/ 2535381 w 4047295"/>
              <a:gd name="connsiteY38" fmla="*/ 2868054 h 4667857"/>
              <a:gd name="connsiteX39" fmla="*/ 2521527 w 4047295"/>
              <a:gd name="connsiteY39" fmla="*/ 2826490 h 4667857"/>
              <a:gd name="connsiteX40" fmla="*/ 2507672 w 4047295"/>
              <a:gd name="connsiteY40" fmla="*/ 2757217 h 4667857"/>
              <a:gd name="connsiteX41" fmla="*/ 2493818 w 4047295"/>
              <a:gd name="connsiteY41" fmla="*/ 2396999 h 4667857"/>
              <a:gd name="connsiteX42" fmla="*/ 2521527 w 4047295"/>
              <a:gd name="connsiteY42" fmla="*/ 2036781 h 4667857"/>
              <a:gd name="connsiteX43" fmla="*/ 2507672 w 4047295"/>
              <a:gd name="connsiteY43" fmla="*/ 1690417 h 4667857"/>
              <a:gd name="connsiteX44" fmla="*/ 2493818 w 4047295"/>
              <a:gd name="connsiteY44" fmla="*/ 1648854 h 4667857"/>
              <a:gd name="connsiteX45" fmla="*/ 2479963 w 4047295"/>
              <a:gd name="connsiteY45" fmla="*/ 1579581 h 4667857"/>
              <a:gd name="connsiteX46" fmla="*/ 2479963 w 4047295"/>
              <a:gd name="connsiteY46" fmla="*/ 1302490 h 4667857"/>
              <a:gd name="connsiteX47" fmla="*/ 2507672 w 4047295"/>
              <a:gd name="connsiteY47" fmla="*/ 679036 h 4667857"/>
              <a:gd name="connsiteX48" fmla="*/ 2521527 w 4047295"/>
              <a:gd name="connsiteY48" fmla="*/ 471217 h 4667857"/>
              <a:gd name="connsiteX49" fmla="*/ 2535381 w 4047295"/>
              <a:gd name="connsiteY49" fmla="*/ 415799 h 4667857"/>
              <a:gd name="connsiteX50" fmla="*/ 2549236 w 4047295"/>
              <a:gd name="connsiteY50" fmla="*/ 318817 h 4667857"/>
              <a:gd name="connsiteX51" fmla="*/ 2576945 w 4047295"/>
              <a:gd name="connsiteY51" fmla="*/ 277254 h 4667857"/>
              <a:gd name="connsiteX52" fmla="*/ 2618509 w 4047295"/>
              <a:gd name="connsiteY52" fmla="*/ 194126 h 4667857"/>
              <a:gd name="connsiteX53" fmla="*/ 2660072 w 4047295"/>
              <a:gd name="connsiteY53" fmla="*/ 166417 h 4667857"/>
              <a:gd name="connsiteX54" fmla="*/ 2687781 w 4047295"/>
              <a:gd name="connsiteY54" fmla="*/ 83290 h 4667857"/>
              <a:gd name="connsiteX55" fmla="*/ 2729345 w 4047295"/>
              <a:gd name="connsiteY55" fmla="*/ 55581 h 4667857"/>
              <a:gd name="connsiteX56" fmla="*/ 2909454 w 4047295"/>
              <a:gd name="connsiteY56" fmla="*/ 14017 h 4667857"/>
              <a:gd name="connsiteX57" fmla="*/ 2951018 w 4047295"/>
              <a:gd name="connsiteY57" fmla="*/ 163 h 4667857"/>
              <a:gd name="connsiteX58" fmla="*/ 3034145 w 4047295"/>
              <a:gd name="connsiteY58" fmla="*/ 27872 h 4667857"/>
              <a:gd name="connsiteX59" fmla="*/ 3103418 w 4047295"/>
              <a:gd name="connsiteY59" fmla="*/ 14017 h 4667857"/>
              <a:gd name="connsiteX60" fmla="*/ 3269672 w 4047295"/>
              <a:gd name="connsiteY60" fmla="*/ 41726 h 4667857"/>
              <a:gd name="connsiteX61" fmla="*/ 3449781 w 4047295"/>
              <a:gd name="connsiteY61" fmla="*/ 83290 h 4667857"/>
              <a:gd name="connsiteX62" fmla="*/ 3491345 w 4047295"/>
              <a:gd name="connsiteY62" fmla="*/ 110999 h 4667857"/>
              <a:gd name="connsiteX63" fmla="*/ 3560618 w 4047295"/>
              <a:gd name="connsiteY63" fmla="*/ 194126 h 4667857"/>
              <a:gd name="connsiteX64" fmla="*/ 3657600 w 4047295"/>
              <a:gd name="connsiteY64" fmla="*/ 291108 h 4667857"/>
              <a:gd name="connsiteX65" fmla="*/ 3699163 w 4047295"/>
              <a:gd name="connsiteY65" fmla="*/ 318817 h 4667857"/>
              <a:gd name="connsiteX66" fmla="*/ 3740727 w 4047295"/>
              <a:gd name="connsiteY66" fmla="*/ 401945 h 4667857"/>
              <a:gd name="connsiteX67" fmla="*/ 3782290 w 4047295"/>
              <a:gd name="connsiteY67" fmla="*/ 429654 h 4667857"/>
              <a:gd name="connsiteX68" fmla="*/ 3810000 w 4047295"/>
              <a:gd name="connsiteY68" fmla="*/ 457363 h 4667857"/>
              <a:gd name="connsiteX69" fmla="*/ 3823854 w 4047295"/>
              <a:gd name="connsiteY69" fmla="*/ 512781 h 4667857"/>
              <a:gd name="connsiteX70" fmla="*/ 3865418 w 4047295"/>
              <a:gd name="connsiteY70" fmla="*/ 595908 h 4667857"/>
              <a:gd name="connsiteX71" fmla="*/ 3906981 w 4047295"/>
              <a:gd name="connsiteY71" fmla="*/ 623617 h 4667857"/>
              <a:gd name="connsiteX72" fmla="*/ 3920836 w 4047295"/>
              <a:gd name="connsiteY72" fmla="*/ 665181 h 4667857"/>
              <a:gd name="connsiteX73" fmla="*/ 3962400 w 4047295"/>
              <a:gd name="connsiteY73" fmla="*/ 748308 h 4667857"/>
              <a:gd name="connsiteX74" fmla="*/ 3976254 w 4047295"/>
              <a:gd name="connsiteY74" fmla="*/ 859145 h 4667857"/>
              <a:gd name="connsiteX75" fmla="*/ 3990109 w 4047295"/>
              <a:gd name="connsiteY75" fmla="*/ 900708 h 4667857"/>
              <a:gd name="connsiteX76" fmla="*/ 4017818 w 4047295"/>
              <a:gd name="connsiteY76" fmla="*/ 1260926 h 4667857"/>
              <a:gd name="connsiteX77" fmla="*/ 4031672 w 4047295"/>
              <a:gd name="connsiteY77" fmla="*/ 1344054 h 4667857"/>
              <a:gd name="connsiteX78" fmla="*/ 4045527 w 4047295"/>
              <a:gd name="connsiteY78" fmla="*/ 1399472 h 4667857"/>
              <a:gd name="connsiteX79" fmla="*/ 4045527 w 4047295"/>
              <a:gd name="connsiteY79" fmla="*/ 1745836 h 4667857"/>
              <a:gd name="connsiteX0" fmla="*/ 0 w 4045527"/>
              <a:gd name="connsiteY0" fmla="*/ 249545 h 4667857"/>
              <a:gd name="connsiteX1" fmla="*/ 180109 w 4045527"/>
              <a:gd name="connsiteY1" fmla="*/ 263399 h 4667857"/>
              <a:gd name="connsiteX2" fmla="*/ 332509 w 4045527"/>
              <a:gd name="connsiteY2" fmla="*/ 346526 h 4667857"/>
              <a:gd name="connsiteX3" fmla="*/ 548436 w 4045527"/>
              <a:gd name="connsiteY3" fmla="*/ 569354 h 4667857"/>
              <a:gd name="connsiteX4" fmla="*/ 651504 w 4045527"/>
              <a:gd name="connsiteY4" fmla="*/ 393478 h 4667857"/>
              <a:gd name="connsiteX5" fmla="*/ 686319 w 4045527"/>
              <a:gd name="connsiteY5" fmla="*/ 105997 h 4667857"/>
              <a:gd name="connsiteX6" fmla="*/ 955963 w 4045527"/>
              <a:gd name="connsiteY6" fmla="*/ 308812 h 4667857"/>
              <a:gd name="connsiteX7" fmla="*/ 950576 w 4045527"/>
              <a:gd name="connsiteY7" fmla="*/ 727526 h 4667857"/>
              <a:gd name="connsiteX8" fmla="*/ 808681 w 4045527"/>
              <a:gd name="connsiteY8" fmla="*/ 1469900 h 4667857"/>
              <a:gd name="connsiteX9" fmla="*/ 899277 w 4045527"/>
              <a:gd name="connsiteY9" fmla="*/ 2238549 h 4667857"/>
              <a:gd name="connsiteX10" fmla="*/ 907385 w 4045527"/>
              <a:gd name="connsiteY10" fmla="*/ 2892599 h 4667857"/>
              <a:gd name="connsiteX11" fmla="*/ 851597 w 4045527"/>
              <a:gd name="connsiteY11" fmla="*/ 3862694 h 4667857"/>
              <a:gd name="connsiteX12" fmla="*/ 943504 w 4045527"/>
              <a:gd name="connsiteY12" fmla="*/ 4667606 h 4667857"/>
              <a:gd name="connsiteX13" fmla="*/ 1020545 w 4045527"/>
              <a:gd name="connsiteY13" fmla="*/ 3934084 h 4667857"/>
              <a:gd name="connsiteX14" fmla="*/ 1060099 w 4045527"/>
              <a:gd name="connsiteY14" fmla="*/ 2699983 h 4667857"/>
              <a:gd name="connsiteX15" fmla="*/ 1314171 w 4045527"/>
              <a:gd name="connsiteY15" fmla="*/ 2048048 h 4667857"/>
              <a:gd name="connsiteX16" fmla="*/ 1103345 w 4045527"/>
              <a:gd name="connsiteY16" fmla="*/ 1438450 h 4667857"/>
              <a:gd name="connsiteX17" fmla="*/ 1487157 w 4045527"/>
              <a:gd name="connsiteY17" fmla="*/ 1048983 h 4667857"/>
              <a:gd name="connsiteX18" fmla="*/ 1141186 w 4045527"/>
              <a:gd name="connsiteY18" fmla="*/ 803450 h 4667857"/>
              <a:gd name="connsiteX19" fmla="*/ 1346606 w 4045527"/>
              <a:gd name="connsiteY19" fmla="*/ 498650 h 4667857"/>
              <a:gd name="connsiteX20" fmla="*/ 1449316 w 4045527"/>
              <a:gd name="connsiteY20" fmla="*/ 193850 h 4667857"/>
              <a:gd name="connsiteX21" fmla="*/ 1661865 w 4045527"/>
              <a:gd name="connsiteY21" fmla="*/ 214139 h 4667857"/>
              <a:gd name="connsiteX22" fmla="*/ 1732175 w 4045527"/>
              <a:gd name="connsiteY22" fmla="*/ 456592 h 4667857"/>
              <a:gd name="connsiteX23" fmla="*/ 1711232 w 4045527"/>
              <a:gd name="connsiteY23" fmla="*/ 886084 h 4667857"/>
              <a:gd name="connsiteX24" fmla="*/ 1554464 w 4045527"/>
              <a:gd name="connsiteY24" fmla="*/ 1314806 h 4667857"/>
              <a:gd name="connsiteX25" fmla="*/ 1865563 w 4045527"/>
              <a:gd name="connsiteY25" fmla="*/ 1777115 h 4667857"/>
              <a:gd name="connsiteX26" fmla="*/ 2157550 w 4045527"/>
              <a:gd name="connsiteY26" fmla="*/ 2134532 h 4667857"/>
              <a:gd name="connsiteX27" fmla="*/ 2138971 w 4045527"/>
              <a:gd name="connsiteY27" fmla="*/ 2918083 h 4667857"/>
              <a:gd name="connsiteX28" fmla="*/ 2114984 w 4045527"/>
              <a:gd name="connsiteY28" fmla="*/ 3339878 h 4667857"/>
              <a:gd name="connsiteX29" fmla="*/ 2272145 w 4045527"/>
              <a:gd name="connsiteY29" fmla="*/ 3588490 h 4667857"/>
              <a:gd name="connsiteX30" fmla="*/ 2313709 w 4045527"/>
              <a:gd name="connsiteY30" fmla="*/ 3574636 h 4667857"/>
              <a:gd name="connsiteX31" fmla="*/ 2341418 w 4045527"/>
              <a:gd name="connsiteY31" fmla="*/ 3546926 h 4667857"/>
              <a:gd name="connsiteX32" fmla="*/ 2396836 w 4045527"/>
              <a:gd name="connsiteY32" fmla="*/ 3533072 h 4667857"/>
              <a:gd name="connsiteX33" fmla="*/ 2452254 w 4045527"/>
              <a:gd name="connsiteY33" fmla="*/ 3477654 h 4667857"/>
              <a:gd name="connsiteX34" fmla="*/ 2493818 w 4045527"/>
              <a:gd name="connsiteY34" fmla="*/ 3394526 h 4667857"/>
              <a:gd name="connsiteX35" fmla="*/ 2507672 w 4045527"/>
              <a:gd name="connsiteY35" fmla="*/ 3228272 h 4667857"/>
              <a:gd name="connsiteX36" fmla="*/ 2535381 w 4045527"/>
              <a:gd name="connsiteY36" fmla="*/ 3034308 h 4667857"/>
              <a:gd name="connsiteX37" fmla="*/ 2549236 w 4045527"/>
              <a:gd name="connsiteY37" fmla="*/ 2992745 h 4667857"/>
              <a:gd name="connsiteX38" fmla="*/ 2535381 w 4045527"/>
              <a:gd name="connsiteY38" fmla="*/ 2868054 h 4667857"/>
              <a:gd name="connsiteX39" fmla="*/ 2521527 w 4045527"/>
              <a:gd name="connsiteY39" fmla="*/ 2826490 h 4667857"/>
              <a:gd name="connsiteX40" fmla="*/ 2507672 w 4045527"/>
              <a:gd name="connsiteY40" fmla="*/ 2757217 h 4667857"/>
              <a:gd name="connsiteX41" fmla="*/ 2493818 w 4045527"/>
              <a:gd name="connsiteY41" fmla="*/ 2396999 h 4667857"/>
              <a:gd name="connsiteX42" fmla="*/ 2521527 w 4045527"/>
              <a:gd name="connsiteY42" fmla="*/ 2036781 h 4667857"/>
              <a:gd name="connsiteX43" fmla="*/ 2507672 w 4045527"/>
              <a:gd name="connsiteY43" fmla="*/ 1690417 h 4667857"/>
              <a:gd name="connsiteX44" fmla="*/ 2493818 w 4045527"/>
              <a:gd name="connsiteY44" fmla="*/ 1648854 h 4667857"/>
              <a:gd name="connsiteX45" fmla="*/ 2479963 w 4045527"/>
              <a:gd name="connsiteY45" fmla="*/ 1579581 h 4667857"/>
              <a:gd name="connsiteX46" fmla="*/ 2479963 w 4045527"/>
              <a:gd name="connsiteY46" fmla="*/ 1302490 h 4667857"/>
              <a:gd name="connsiteX47" fmla="*/ 2507672 w 4045527"/>
              <a:gd name="connsiteY47" fmla="*/ 679036 h 4667857"/>
              <a:gd name="connsiteX48" fmla="*/ 2521527 w 4045527"/>
              <a:gd name="connsiteY48" fmla="*/ 471217 h 4667857"/>
              <a:gd name="connsiteX49" fmla="*/ 2535381 w 4045527"/>
              <a:gd name="connsiteY49" fmla="*/ 415799 h 4667857"/>
              <a:gd name="connsiteX50" fmla="*/ 2549236 w 4045527"/>
              <a:gd name="connsiteY50" fmla="*/ 318817 h 4667857"/>
              <a:gd name="connsiteX51" fmla="*/ 2576945 w 4045527"/>
              <a:gd name="connsiteY51" fmla="*/ 277254 h 4667857"/>
              <a:gd name="connsiteX52" fmla="*/ 2618509 w 4045527"/>
              <a:gd name="connsiteY52" fmla="*/ 194126 h 4667857"/>
              <a:gd name="connsiteX53" fmla="*/ 2660072 w 4045527"/>
              <a:gd name="connsiteY53" fmla="*/ 166417 h 4667857"/>
              <a:gd name="connsiteX54" fmla="*/ 2687781 w 4045527"/>
              <a:gd name="connsiteY54" fmla="*/ 83290 h 4667857"/>
              <a:gd name="connsiteX55" fmla="*/ 2729345 w 4045527"/>
              <a:gd name="connsiteY55" fmla="*/ 55581 h 4667857"/>
              <a:gd name="connsiteX56" fmla="*/ 2909454 w 4045527"/>
              <a:gd name="connsiteY56" fmla="*/ 14017 h 4667857"/>
              <a:gd name="connsiteX57" fmla="*/ 2951018 w 4045527"/>
              <a:gd name="connsiteY57" fmla="*/ 163 h 4667857"/>
              <a:gd name="connsiteX58" fmla="*/ 3034145 w 4045527"/>
              <a:gd name="connsiteY58" fmla="*/ 27872 h 4667857"/>
              <a:gd name="connsiteX59" fmla="*/ 3103418 w 4045527"/>
              <a:gd name="connsiteY59" fmla="*/ 14017 h 4667857"/>
              <a:gd name="connsiteX60" fmla="*/ 3269672 w 4045527"/>
              <a:gd name="connsiteY60" fmla="*/ 41726 h 4667857"/>
              <a:gd name="connsiteX61" fmla="*/ 3449781 w 4045527"/>
              <a:gd name="connsiteY61" fmla="*/ 83290 h 4667857"/>
              <a:gd name="connsiteX62" fmla="*/ 3491345 w 4045527"/>
              <a:gd name="connsiteY62" fmla="*/ 110999 h 4667857"/>
              <a:gd name="connsiteX63" fmla="*/ 3560618 w 4045527"/>
              <a:gd name="connsiteY63" fmla="*/ 194126 h 4667857"/>
              <a:gd name="connsiteX64" fmla="*/ 3657600 w 4045527"/>
              <a:gd name="connsiteY64" fmla="*/ 291108 h 4667857"/>
              <a:gd name="connsiteX65" fmla="*/ 3699163 w 4045527"/>
              <a:gd name="connsiteY65" fmla="*/ 318817 h 4667857"/>
              <a:gd name="connsiteX66" fmla="*/ 3740727 w 4045527"/>
              <a:gd name="connsiteY66" fmla="*/ 401945 h 4667857"/>
              <a:gd name="connsiteX67" fmla="*/ 3782290 w 4045527"/>
              <a:gd name="connsiteY67" fmla="*/ 429654 h 4667857"/>
              <a:gd name="connsiteX68" fmla="*/ 3810000 w 4045527"/>
              <a:gd name="connsiteY68" fmla="*/ 457363 h 4667857"/>
              <a:gd name="connsiteX69" fmla="*/ 3823854 w 4045527"/>
              <a:gd name="connsiteY69" fmla="*/ 512781 h 4667857"/>
              <a:gd name="connsiteX70" fmla="*/ 3865418 w 4045527"/>
              <a:gd name="connsiteY70" fmla="*/ 595908 h 4667857"/>
              <a:gd name="connsiteX71" fmla="*/ 3906981 w 4045527"/>
              <a:gd name="connsiteY71" fmla="*/ 623617 h 4667857"/>
              <a:gd name="connsiteX72" fmla="*/ 3920836 w 4045527"/>
              <a:gd name="connsiteY72" fmla="*/ 665181 h 4667857"/>
              <a:gd name="connsiteX73" fmla="*/ 3962400 w 4045527"/>
              <a:gd name="connsiteY73" fmla="*/ 748308 h 4667857"/>
              <a:gd name="connsiteX74" fmla="*/ 3976254 w 4045527"/>
              <a:gd name="connsiteY74" fmla="*/ 859145 h 4667857"/>
              <a:gd name="connsiteX75" fmla="*/ 3990109 w 4045527"/>
              <a:gd name="connsiteY75" fmla="*/ 900708 h 4667857"/>
              <a:gd name="connsiteX76" fmla="*/ 4017818 w 4045527"/>
              <a:gd name="connsiteY76" fmla="*/ 1260926 h 4667857"/>
              <a:gd name="connsiteX77" fmla="*/ 4031672 w 4045527"/>
              <a:gd name="connsiteY77" fmla="*/ 1344054 h 4667857"/>
              <a:gd name="connsiteX78" fmla="*/ 4045527 w 4045527"/>
              <a:gd name="connsiteY78" fmla="*/ 1399472 h 4667857"/>
              <a:gd name="connsiteX0" fmla="*/ 0 w 4031672"/>
              <a:gd name="connsiteY0" fmla="*/ 249545 h 4667857"/>
              <a:gd name="connsiteX1" fmla="*/ 180109 w 4031672"/>
              <a:gd name="connsiteY1" fmla="*/ 263399 h 4667857"/>
              <a:gd name="connsiteX2" fmla="*/ 332509 w 4031672"/>
              <a:gd name="connsiteY2" fmla="*/ 346526 h 4667857"/>
              <a:gd name="connsiteX3" fmla="*/ 548436 w 4031672"/>
              <a:gd name="connsiteY3" fmla="*/ 569354 h 4667857"/>
              <a:gd name="connsiteX4" fmla="*/ 651504 w 4031672"/>
              <a:gd name="connsiteY4" fmla="*/ 393478 h 4667857"/>
              <a:gd name="connsiteX5" fmla="*/ 686319 w 4031672"/>
              <a:gd name="connsiteY5" fmla="*/ 105997 h 4667857"/>
              <a:gd name="connsiteX6" fmla="*/ 955963 w 4031672"/>
              <a:gd name="connsiteY6" fmla="*/ 308812 h 4667857"/>
              <a:gd name="connsiteX7" fmla="*/ 950576 w 4031672"/>
              <a:gd name="connsiteY7" fmla="*/ 727526 h 4667857"/>
              <a:gd name="connsiteX8" fmla="*/ 808681 w 4031672"/>
              <a:gd name="connsiteY8" fmla="*/ 1469900 h 4667857"/>
              <a:gd name="connsiteX9" fmla="*/ 899277 w 4031672"/>
              <a:gd name="connsiteY9" fmla="*/ 2238549 h 4667857"/>
              <a:gd name="connsiteX10" fmla="*/ 907385 w 4031672"/>
              <a:gd name="connsiteY10" fmla="*/ 2892599 h 4667857"/>
              <a:gd name="connsiteX11" fmla="*/ 851597 w 4031672"/>
              <a:gd name="connsiteY11" fmla="*/ 3862694 h 4667857"/>
              <a:gd name="connsiteX12" fmla="*/ 943504 w 4031672"/>
              <a:gd name="connsiteY12" fmla="*/ 4667606 h 4667857"/>
              <a:gd name="connsiteX13" fmla="*/ 1020545 w 4031672"/>
              <a:gd name="connsiteY13" fmla="*/ 3934084 h 4667857"/>
              <a:gd name="connsiteX14" fmla="*/ 1060099 w 4031672"/>
              <a:gd name="connsiteY14" fmla="*/ 2699983 h 4667857"/>
              <a:gd name="connsiteX15" fmla="*/ 1314171 w 4031672"/>
              <a:gd name="connsiteY15" fmla="*/ 2048048 h 4667857"/>
              <a:gd name="connsiteX16" fmla="*/ 1103345 w 4031672"/>
              <a:gd name="connsiteY16" fmla="*/ 1438450 h 4667857"/>
              <a:gd name="connsiteX17" fmla="*/ 1487157 w 4031672"/>
              <a:gd name="connsiteY17" fmla="*/ 1048983 h 4667857"/>
              <a:gd name="connsiteX18" fmla="*/ 1141186 w 4031672"/>
              <a:gd name="connsiteY18" fmla="*/ 803450 h 4667857"/>
              <a:gd name="connsiteX19" fmla="*/ 1346606 w 4031672"/>
              <a:gd name="connsiteY19" fmla="*/ 498650 h 4667857"/>
              <a:gd name="connsiteX20" fmla="*/ 1449316 w 4031672"/>
              <a:gd name="connsiteY20" fmla="*/ 193850 h 4667857"/>
              <a:gd name="connsiteX21" fmla="*/ 1661865 w 4031672"/>
              <a:gd name="connsiteY21" fmla="*/ 214139 h 4667857"/>
              <a:gd name="connsiteX22" fmla="*/ 1732175 w 4031672"/>
              <a:gd name="connsiteY22" fmla="*/ 456592 h 4667857"/>
              <a:gd name="connsiteX23" fmla="*/ 1711232 w 4031672"/>
              <a:gd name="connsiteY23" fmla="*/ 886084 h 4667857"/>
              <a:gd name="connsiteX24" fmla="*/ 1554464 w 4031672"/>
              <a:gd name="connsiteY24" fmla="*/ 1314806 h 4667857"/>
              <a:gd name="connsiteX25" fmla="*/ 1865563 w 4031672"/>
              <a:gd name="connsiteY25" fmla="*/ 1777115 h 4667857"/>
              <a:gd name="connsiteX26" fmla="*/ 2157550 w 4031672"/>
              <a:gd name="connsiteY26" fmla="*/ 2134532 h 4667857"/>
              <a:gd name="connsiteX27" fmla="*/ 2138971 w 4031672"/>
              <a:gd name="connsiteY27" fmla="*/ 2918083 h 4667857"/>
              <a:gd name="connsiteX28" fmla="*/ 2114984 w 4031672"/>
              <a:gd name="connsiteY28" fmla="*/ 3339878 h 4667857"/>
              <a:gd name="connsiteX29" fmla="*/ 2272145 w 4031672"/>
              <a:gd name="connsiteY29" fmla="*/ 3588490 h 4667857"/>
              <a:gd name="connsiteX30" fmla="*/ 2313709 w 4031672"/>
              <a:gd name="connsiteY30" fmla="*/ 3574636 h 4667857"/>
              <a:gd name="connsiteX31" fmla="*/ 2341418 w 4031672"/>
              <a:gd name="connsiteY31" fmla="*/ 3546926 h 4667857"/>
              <a:gd name="connsiteX32" fmla="*/ 2396836 w 4031672"/>
              <a:gd name="connsiteY32" fmla="*/ 3533072 h 4667857"/>
              <a:gd name="connsiteX33" fmla="*/ 2452254 w 4031672"/>
              <a:gd name="connsiteY33" fmla="*/ 3477654 h 4667857"/>
              <a:gd name="connsiteX34" fmla="*/ 2493818 w 4031672"/>
              <a:gd name="connsiteY34" fmla="*/ 3394526 h 4667857"/>
              <a:gd name="connsiteX35" fmla="*/ 2507672 w 4031672"/>
              <a:gd name="connsiteY35" fmla="*/ 3228272 h 4667857"/>
              <a:gd name="connsiteX36" fmla="*/ 2535381 w 4031672"/>
              <a:gd name="connsiteY36" fmla="*/ 3034308 h 4667857"/>
              <a:gd name="connsiteX37" fmla="*/ 2549236 w 4031672"/>
              <a:gd name="connsiteY37" fmla="*/ 2992745 h 4667857"/>
              <a:gd name="connsiteX38" fmla="*/ 2535381 w 4031672"/>
              <a:gd name="connsiteY38" fmla="*/ 2868054 h 4667857"/>
              <a:gd name="connsiteX39" fmla="*/ 2521527 w 4031672"/>
              <a:gd name="connsiteY39" fmla="*/ 2826490 h 4667857"/>
              <a:gd name="connsiteX40" fmla="*/ 2507672 w 4031672"/>
              <a:gd name="connsiteY40" fmla="*/ 2757217 h 4667857"/>
              <a:gd name="connsiteX41" fmla="*/ 2493818 w 4031672"/>
              <a:gd name="connsiteY41" fmla="*/ 2396999 h 4667857"/>
              <a:gd name="connsiteX42" fmla="*/ 2521527 w 4031672"/>
              <a:gd name="connsiteY42" fmla="*/ 2036781 h 4667857"/>
              <a:gd name="connsiteX43" fmla="*/ 2507672 w 4031672"/>
              <a:gd name="connsiteY43" fmla="*/ 1690417 h 4667857"/>
              <a:gd name="connsiteX44" fmla="*/ 2493818 w 4031672"/>
              <a:gd name="connsiteY44" fmla="*/ 1648854 h 4667857"/>
              <a:gd name="connsiteX45" fmla="*/ 2479963 w 4031672"/>
              <a:gd name="connsiteY45" fmla="*/ 1579581 h 4667857"/>
              <a:gd name="connsiteX46" fmla="*/ 2479963 w 4031672"/>
              <a:gd name="connsiteY46" fmla="*/ 1302490 h 4667857"/>
              <a:gd name="connsiteX47" fmla="*/ 2507672 w 4031672"/>
              <a:gd name="connsiteY47" fmla="*/ 679036 h 4667857"/>
              <a:gd name="connsiteX48" fmla="*/ 2521527 w 4031672"/>
              <a:gd name="connsiteY48" fmla="*/ 471217 h 4667857"/>
              <a:gd name="connsiteX49" fmla="*/ 2535381 w 4031672"/>
              <a:gd name="connsiteY49" fmla="*/ 415799 h 4667857"/>
              <a:gd name="connsiteX50" fmla="*/ 2549236 w 4031672"/>
              <a:gd name="connsiteY50" fmla="*/ 318817 h 4667857"/>
              <a:gd name="connsiteX51" fmla="*/ 2576945 w 4031672"/>
              <a:gd name="connsiteY51" fmla="*/ 277254 h 4667857"/>
              <a:gd name="connsiteX52" fmla="*/ 2618509 w 4031672"/>
              <a:gd name="connsiteY52" fmla="*/ 194126 h 4667857"/>
              <a:gd name="connsiteX53" fmla="*/ 2660072 w 4031672"/>
              <a:gd name="connsiteY53" fmla="*/ 166417 h 4667857"/>
              <a:gd name="connsiteX54" fmla="*/ 2687781 w 4031672"/>
              <a:gd name="connsiteY54" fmla="*/ 83290 h 4667857"/>
              <a:gd name="connsiteX55" fmla="*/ 2729345 w 4031672"/>
              <a:gd name="connsiteY55" fmla="*/ 55581 h 4667857"/>
              <a:gd name="connsiteX56" fmla="*/ 2909454 w 4031672"/>
              <a:gd name="connsiteY56" fmla="*/ 14017 h 4667857"/>
              <a:gd name="connsiteX57" fmla="*/ 2951018 w 4031672"/>
              <a:gd name="connsiteY57" fmla="*/ 163 h 4667857"/>
              <a:gd name="connsiteX58" fmla="*/ 3034145 w 4031672"/>
              <a:gd name="connsiteY58" fmla="*/ 27872 h 4667857"/>
              <a:gd name="connsiteX59" fmla="*/ 3103418 w 4031672"/>
              <a:gd name="connsiteY59" fmla="*/ 14017 h 4667857"/>
              <a:gd name="connsiteX60" fmla="*/ 3269672 w 4031672"/>
              <a:gd name="connsiteY60" fmla="*/ 41726 h 4667857"/>
              <a:gd name="connsiteX61" fmla="*/ 3449781 w 4031672"/>
              <a:gd name="connsiteY61" fmla="*/ 83290 h 4667857"/>
              <a:gd name="connsiteX62" fmla="*/ 3491345 w 4031672"/>
              <a:gd name="connsiteY62" fmla="*/ 110999 h 4667857"/>
              <a:gd name="connsiteX63" fmla="*/ 3560618 w 4031672"/>
              <a:gd name="connsiteY63" fmla="*/ 194126 h 4667857"/>
              <a:gd name="connsiteX64" fmla="*/ 3657600 w 4031672"/>
              <a:gd name="connsiteY64" fmla="*/ 291108 h 4667857"/>
              <a:gd name="connsiteX65" fmla="*/ 3699163 w 4031672"/>
              <a:gd name="connsiteY65" fmla="*/ 318817 h 4667857"/>
              <a:gd name="connsiteX66" fmla="*/ 3740727 w 4031672"/>
              <a:gd name="connsiteY66" fmla="*/ 401945 h 4667857"/>
              <a:gd name="connsiteX67" fmla="*/ 3782290 w 4031672"/>
              <a:gd name="connsiteY67" fmla="*/ 429654 h 4667857"/>
              <a:gd name="connsiteX68" fmla="*/ 3810000 w 4031672"/>
              <a:gd name="connsiteY68" fmla="*/ 457363 h 4667857"/>
              <a:gd name="connsiteX69" fmla="*/ 3823854 w 4031672"/>
              <a:gd name="connsiteY69" fmla="*/ 512781 h 4667857"/>
              <a:gd name="connsiteX70" fmla="*/ 3865418 w 4031672"/>
              <a:gd name="connsiteY70" fmla="*/ 595908 h 4667857"/>
              <a:gd name="connsiteX71" fmla="*/ 3906981 w 4031672"/>
              <a:gd name="connsiteY71" fmla="*/ 623617 h 4667857"/>
              <a:gd name="connsiteX72" fmla="*/ 3920836 w 4031672"/>
              <a:gd name="connsiteY72" fmla="*/ 665181 h 4667857"/>
              <a:gd name="connsiteX73" fmla="*/ 3962400 w 4031672"/>
              <a:gd name="connsiteY73" fmla="*/ 748308 h 4667857"/>
              <a:gd name="connsiteX74" fmla="*/ 3976254 w 4031672"/>
              <a:gd name="connsiteY74" fmla="*/ 859145 h 4667857"/>
              <a:gd name="connsiteX75" fmla="*/ 3990109 w 4031672"/>
              <a:gd name="connsiteY75" fmla="*/ 900708 h 4667857"/>
              <a:gd name="connsiteX76" fmla="*/ 4017818 w 4031672"/>
              <a:gd name="connsiteY76" fmla="*/ 1260926 h 4667857"/>
              <a:gd name="connsiteX77" fmla="*/ 4031672 w 4031672"/>
              <a:gd name="connsiteY77" fmla="*/ 1344054 h 4667857"/>
              <a:gd name="connsiteX0" fmla="*/ 0 w 4017818"/>
              <a:gd name="connsiteY0" fmla="*/ 249545 h 4667857"/>
              <a:gd name="connsiteX1" fmla="*/ 180109 w 4017818"/>
              <a:gd name="connsiteY1" fmla="*/ 263399 h 4667857"/>
              <a:gd name="connsiteX2" fmla="*/ 332509 w 4017818"/>
              <a:gd name="connsiteY2" fmla="*/ 346526 h 4667857"/>
              <a:gd name="connsiteX3" fmla="*/ 548436 w 4017818"/>
              <a:gd name="connsiteY3" fmla="*/ 569354 h 4667857"/>
              <a:gd name="connsiteX4" fmla="*/ 651504 w 4017818"/>
              <a:gd name="connsiteY4" fmla="*/ 393478 h 4667857"/>
              <a:gd name="connsiteX5" fmla="*/ 686319 w 4017818"/>
              <a:gd name="connsiteY5" fmla="*/ 105997 h 4667857"/>
              <a:gd name="connsiteX6" fmla="*/ 955963 w 4017818"/>
              <a:gd name="connsiteY6" fmla="*/ 308812 h 4667857"/>
              <a:gd name="connsiteX7" fmla="*/ 950576 w 4017818"/>
              <a:gd name="connsiteY7" fmla="*/ 727526 h 4667857"/>
              <a:gd name="connsiteX8" fmla="*/ 808681 w 4017818"/>
              <a:gd name="connsiteY8" fmla="*/ 1469900 h 4667857"/>
              <a:gd name="connsiteX9" fmla="*/ 899277 w 4017818"/>
              <a:gd name="connsiteY9" fmla="*/ 2238549 h 4667857"/>
              <a:gd name="connsiteX10" fmla="*/ 907385 w 4017818"/>
              <a:gd name="connsiteY10" fmla="*/ 2892599 h 4667857"/>
              <a:gd name="connsiteX11" fmla="*/ 851597 w 4017818"/>
              <a:gd name="connsiteY11" fmla="*/ 3862694 h 4667857"/>
              <a:gd name="connsiteX12" fmla="*/ 943504 w 4017818"/>
              <a:gd name="connsiteY12" fmla="*/ 4667606 h 4667857"/>
              <a:gd name="connsiteX13" fmla="*/ 1020545 w 4017818"/>
              <a:gd name="connsiteY13" fmla="*/ 3934084 h 4667857"/>
              <a:gd name="connsiteX14" fmla="*/ 1060099 w 4017818"/>
              <a:gd name="connsiteY14" fmla="*/ 2699983 h 4667857"/>
              <a:gd name="connsiteX15" fmla="*/ 1314171 w 4017818"/>
              <a:gd name="connsiteY15" fmla="*/ 2048048 h 4667857"/>
              <a:gd name="connsiteX16" fmla="*/ 1103345 w 4017818"/>
              <a:gd name="connsiteY16" fmla="*/ 1438450 h 4667857"/>
              <a:gd name="connsiteX17" fmla="*/ 1487157 w 4017818"/>
              <a:gd name="connsiteY17" fmla="*/ 1048983 h 4667857"/>
              <a:gd name="connsiteX18" fmla="*/ 1141186 w 4017818"/>
              <a:gd name="connsiteY18" fmla="*/ 803450 h 4667857"/>
              <a:gd name="connsiteX19" fmla="*/ 1346606 w 4017818"/>
              <a:gd name="connsiteY19" fmla="*/ 498650 h 4667857"/>
              <a:gd name="connsiteX20" fmla="*/ 1449316 w 4017818"/>
              <a:gd name="connsiteY20" fmla="*/ 193850 h 4667857"/>
              <a:gd name="connsiteX21" fmla="*/ 1661865 w 4017818"/>
              <a:gd name="connsiteY21" fmla="*/ 214139 h 4667857"/>
              <a:gd name="connsiteX22" fmla="*/ 1732175 w 4017818"/>
              <a:gd name="connsiteY22" fmla="*/ 456592 h 4667857"/>
              <a:gd name="connsiteX23" fmla="*/ 1711232 w 4017818"/>
              <a:gd name="connsiteY23" fmla="*/ 886084 h 4667857"/>
              <a:gd name="connsiteX24" fmla="*/ 1554464 w 4017818"/>
              <a:gd name="connsiteY24" fmla="*/ 1314806 h 4667857"/>
              <a:gd name="connsiteX25" fmla="*/ 1865563 w 4017818"/>
              <a:gd name="connsiteY25" fmla="*/ 1777115 h 4667857"/>
              <a:gd name="connsiteX26" fmla="*/ 2157550 w 4017818"/>
              <a:gd name="connsiteY26" fmla="*/ 2134532 h 4667857"/>
              <a:gd name="connsiteX27" fmla="*/ 2138971 w 4017818"/>
              <a:gd name="connsiteY27" fmla="*/ 2918083 h 4667857"/>
              <a:gd name="connsiteX28" fmla="*/ 2114984 w 4017818"/>
              <a:gd name="connsiteY28" fmla="*/ 3339878 h 4667857"/>
              <a:gd name="connsiteX29" fmla="*/ 2272145 w 4017818"/>
              <a:gd name="connsiteY29" fmla="*/ 3588490 h 4667857"/>
              <a:gd name="connsiteX30" fmla="*/ 2313709 w 4017818"/>
              <a:gd name="connsiteY30" fmla="*/ 3574636 h 4667857"/>
              <a:gd name="connsiteX31" fmla="*/ 2341418 w 4017818"/>
              <a:gd name="connsiteY31" fmla="*/ 3546926 h 4667857"/>
              <a:gd name="connsiteX32" fmla="*/ 2396836 w 4017818"/>
              <a:gd name="connsiteY32" fmla="*/ 3533072 h 4667857"/>
              <a:gd name="connsiteX33" fmla="*/ 2452254 w 4017818"/>
              <a:gd name="connsiteY33" fmla="*/ 3477654 h 4667857"/>
              <a:gd name="connsiteX34" fmla="*/ 2493818 w 4017818"/>
              <a:gd name="connsiteY34" fmla="*/ 3394526 h 4667857"/>
              <a:gd name="connsiteX35" fmla="*/ 2507672 w 4017818"/>
              <a:gd name="connsiteY35" fmla="*/ 3228272 h 4667857"/>
              <a:gd name="connsiteX36" fmla="*/ 2535381 w 4017818"/>
              <a:gd name="connsiteY36" fmla="*/ 3034308 h 4667857"/>
              <a:gd name="connsiteX37" fmla="*/ 2549236 w 4017818"/>
              <a:gd name="connsiteY37" fmla="*/ 2992745 h 4667857"/>
              <a:gd name="connsiteX38" fmla="*/ 2535381 w 4017818"/>
              <a:gd name="connsiteY38" fmla="*/ 2868054 h 4667857"/>
              <a:gd name="connsiteX39" fmla="*/ 2521527 w 4017818"/>
              <a:gd name="connsiteY39" fmla="*/ 2826490 h 4667857"/>
              <a:gd name="connsiteX40" fmla="*/ 2507672 w 4017818"/>
              <a:gd name="connsiteY40" fmla="*/ 2757217 h 4667857"/>
              <a:gd name="connsiteX41" fmla="*/ 2493818 w 4017818"/>
              <a:gd name="connsiteY41" fmla="*/ 2396999 h 4667857"/>
              <a:gd name="connsiteX42" fmla="*/ 2521527 w 4017818"/>
              <a:gd name="connsiteY42" fmla="*/ 2036781 h 4667857"/>
              <a:gd name="connsiteX43" fmla="*/ 2507672 w 4017818"/>
              <a:gd name="connsiteY43" fmla="*/ 1690417 h 4667857"/>
              <a:gd name="connsiteX44" fmla="*/ 2493818 w 4017818"/>
              <a:gd name="connsiteY44" fmla="*/ 1648854 h 4667857"/>
              <a:gd name="connsiteX45" fmla="*/ 2479963 w 4017818"/>
              <a:gd name="connsiteY45" fmla="*/ 1579581 h 4667857"/>
              <a:gd name="connsiteX46" fmla="*/ 2479963 w 4017818"/>
              <a:gd name="connsiteY46" fmla="*/ 1302490 h 4667857"/>
              <a:gd name="connsiteX47" fmla="*/ 2507672 w 4017818"/>
              <a:gd name="connsiteY47" fmla="*/ 679036 h 4667857"/>
              <a:gd name="connsiteX48" fmla="*/ 2521527 w 4017818"/>
              <a:gd name="connsiteY48" fmla="*/ 471217 h 4667857"/>
              <a:gd name="connsiteX49" fmla="*/ 2535381 w 4017818"/>
              <a:gd name="connsiteY49" fmla="*/ 415799 h 4667857"/>
              <a:gd name="connsiteX50" fmla="*/ 2549236 w 4017818"/>
              <a:gd name="connsiteY50" fmla="*/ 318817 h 4667857"/>
              <a:gd name="connsiteX51" fmla="*/ 2576945 w 4017818"/>
              <a:gd name="connsiteY51" fmla="*/ 277254 h 4667857"/>
              <a:gd name="connsiteX52" fmla="*/ 2618509 w 4017818"/>
              <a:gd name="connsiteY52" fmla="*/ 194126 h 4667857"/>
              <a:gd name="connsiteX53" fmla="*/ 2660072 w 4017818"/>
              <a:gd name="connsiteY53" fmla="*/ 166417 h 4667857"/>
              <a:gd name="connsiteX54" fmla="*/ 2687781 w 4017818"/>
              <a:gd name="connsiteY54" fmla="*/ 83290 h 4667857"/>
              <a:gd name="connsiteX55" fmla="*/ 2729345 w 4017818"/>
              <a:gd name="connsiteY55" fmla="*/ 55581 h 4667857"/>
              <a:gd name="connsiteX56" fmla="*/ 2909454 w 4017818"/>
              <a:gd name="connsiteY56" fmla="*/ 14017 h 4667857"/>
              <a:gd name="connsiteX57" fmla="*/ 2951018 w 4017818"/>
              <a:gd name="connsiteY57" fmla="*/ 163 h 4667857"/>
              <a:gd name="connsiteX58" fmla="*/ 3034145 w 4017818"/>
              <a:gd name="connsiteY58" fmla="*/ 27872 h 4667857"/>
              <a:gd name="connsiteX59" fmla="*/ 3103418 w 4017818"/>
              <a:gd name="connsiteY59" fmla="*/ 14017 h 4667857"/>
              <a:gd name="connsiteX60" fmla="*/ 3269672 w 4017818"/>
              <a:gd name="connsiteY60" fmla="*/ 41726 h 4667857"/>
              <a:gd name="connsiteX61" fmla="*/ 3449781 w 4017818"/>
              <a:gd name="connsiteY61" fmla="*/ 83290 h 4667857"/>
              <a:gd name="connsiteX62" fmla="*/ 3491345 w 4017818"/>
              <a:gd name="connsiteY62" fmla="*/ 110999 h 4667857"/>
              <a:gd name="connsiteX63" fmla="*/ 3560618 w 4017818"/>
              <a:gd name="connsiteY63" fmla="*/ 194126 h 4667857"/>
              <a:gd name="connsiteX64" fmla="*/ 3657600 w 4017818"/>
              <a:gd name="connsiteY64" fmla="*/ 291108 h 4667857"/>
              <a:gd name="connsiteX65" fmla="*/ 3699163 w 4017818"/>
              <a:gd name="connsiteY65" fmla="*/ 318817 h 4667857"/>
              <a:gd name="connsiteX66" fmla="*/ 3740727 w 4017818"/>
              <a:gd name="connsiteY66" fmla="*/ 401945 h 4667857"/>
              <a:gd name="connsiteX67" fmla="*/ 3782290 w 4017818"/>
              <a:gd name="connsiteY67" fmla="*/ 429654 h 4667857"/>
              <a:gd name="connsiteX68" fmla="*/ 3810000 w 4017818"/>
              <a:gd name="connsiteY68" fmla="*/ 457363 h 4667857"/>
              <a:gd name="connsiteX69" fmla="*/ 3823854 w 4017818"/>
              <a:gd name="connsiteY69" fmla="*/ 512781 h 4667857"/>
              <a:gd name="connsiteX70" fmla="*/ 3865418 w 4017818"/>
              <a:gd name="connsiteY70" fmla="*/ 595908 h 4667857"/>
              <a:gd name="connsiteX71" fmla="*/ 3906981 w 4017818"/>
              <a:gd name="connsiteY71" fmla="*/ 623617 h 4667857"/>
              <a:gd name="connsiteX72" fmla="*/ 3920836 w 4017818"/>
              <a:gd name="connsiteY72" fmla="*/ 665181 h 4667857"/>
              <a:gd name="connsiteX73" fmla="*/ 3962400 w 4017818"/>
              <a:gd name="connsiteY73" fmla="*/ 748308 h 4667857"/>
              <a:gd name="connsiteX74" fmla="*/ 3976254 w 4017818"/>
              <a:gd name="connsiteY74" fmla="*/ 859145 h 4667857"/>
              <a:gd name="connsiteX75" fmla="*/ 3990109 w 4017818"/>
              <a:gd name="connsiteY75" fmla="*/ 900708 h 4667857"/>
              <a:gd name="connsiteX76" fmla="*/ 4017818 w 4017818"/>
              <a:gd name="connsiteY76" fmla="*/ 1260926 h 4667857"/>
              <a:gd name="connsiteX0" fmla="*/ 0 w 3990109"/>
              <a:gd name="connsiteY0" fmla="*/ 249545 h 4667857"/>
              <a:gd name="connsiteX1" fmla="*/ 180109 w 3990109"/>
              <a:gd name="connsiteY1" fmla="*/ 263399 h 4667857"/>
              <a:gd name="connsiteX2" fmla="*/ 332509 w 3990109"/>
              <a:gd name="connsiteY2" fmla="*/ 346526 h 4667857"/>
              <a:gd name="connsiteX3" fmla="*/ 548436 w 3990109"/>
              <a:gd name="connsiteY3" fmla="*/ 569354 h 4667857"/>
              <a:gd name="connsiteX4" fmla="*/ 651504 w 3990109"/>
              <a:gd name="connsiteY4" fmla="*/ 393478 h 4667857"/>
              <a:gd name="connsiteX5" fmla="*/ 686319 w 3990109"/>
              <a:gd name="connsiteY5" fmla="*/ 105997 h 4667857"/>
              <a:gd name="connsiteX6" fmla="*/ 955963 w 3990109"/>
              <a:gd name="connsiteY6" fmla="*/ 308812 h 4667857"/>
              <a:gd name="connsiteX7" fmla="*/ 950576 w 3990109"/>
              <a:gd name="connsiteY7" fmla="*/ 727526 h 4667857"/>
              <a:gd name="connsiteX8" fmla="*/ 808681 w 3990109"/>
              <a:gd name="connsiteY8" fmla="*/ 1469900 h 4667857"/>
              <a:gd name="connsiteX9" fmla="*/ 899277 w 3990109"/>
              <a:gd name="connsiteY9" fmla="*/ 2238549 h 4667857"/>
              <a:gd name="connsiteX10" fmla="*/ 907385 w 3990109"/>
              <a:gd name="connsiteY10" fmla="*/ 2892599 h 4667857"/>
              <a:gd name="connsiteX11" fmla="*/ 851597 w 3990109"/>
              <a:gd name="connsiteY11" fmla="*/ 3862694 h 4667857"/>
              <a:gd name="connsiteX12" fmla="*/ 943504 w 3990109"/>
              <a:gd name="connsiteY12" fmla="*/ 4667606 h 4667857"/>
              <a:gd name="connsiteX13" fmla="*/ 1020545 w 3990109"/>
              <a:gd name="connsiteY13" fmla="*/ 3934084 h 4667857"/>
              <a:gd name="connsiteX14" fmla="*/ 1060099 w 3990109"/>
              <a:gd name="connsiteY14" fmla="*/ 2699983 h 4667857"/>
              <a:gd name="connsiteX15" fmla="*/ 1314171 w 3990109"/>
              <a:gd name="connsiteY15" fmla="*/ 2048048 h 4667857"/>
              <a:gd name="connsiteX16" fmla="*/ 1103345 w 3990109"/>
              <a:gd name="connsiteY16" fmla="*/ 1438450 h 4667857"/>
              <a:gd name="connsiteX17" fmla="*/ 1487157 w 3990109"/>
              <a:gd name="connsiteY17" fmla="*/ 1048983 h 4667857"/>
              <a:gd name="connsiteX18" fmla="*/ 1141186 w 3990109"/>
              <a:gd name="connsiteY18" fmla="*/ 803450 h 4667857"/>
              <a:gd name="connsiteX19" fmla="*/ 1346606 w 3990109"/>
              <a:gd name="connsiteY19" fmla="*/ 498650 h 4667857"/>
              <a:gd name="connsiteX20" fmla="*/ 1449316 w 3990109"/>
              <a:gd name="connsiteY20" fmla="*/ 193850 h 4667857"/>
              <a:gd name="connsiteX21" fmla="*/ 1661865 w 3990109"/>
              <a:gd name="connsiteY21" fmla="*/ 214139 h 4667857"/>
              <a:gd name="connsiteX22" fmla="*/ 1732175 w 3990109"/>
              <a:gd name="connsiteY22" fmla="*/ 456592 h 4667857"/>
              <a:gd name="connsiteX23" fmla="*/ 1711232 w 3990109"/>
              <a:gd name="connsiteY23" fmla="*/ 886084 h 4667857"/>
              <a:gd name="connsiteX24" fmla="*/ 1554464 w 3990109"/>
              <a:gd name="connsiteY24" fmla="*/ 1314806 h 4667857"/>
              <a:gd name="connsiteX25" fmla="*/ 1865563 w 3990109"/>
              <a:gd name="connsiteY25" fmla="*/ 1777115 h 4667857"/>
              <a:gd name="connsiteX26" fmla="*/ 2157550 w 3990109"/>
              <a:gd name="connsiteY26" fmla="*/ 2134532 h 4667857"/>
              <a:gd name="connsiteX27" fmla="*/ 2138971 w 3990109"/>
              <a:gd name="connsiteY27" fmla="*/ 2918083 h 4667857"/>
              <a:gd name="connsiteX28" fmla="*/ 2114984 w 3990109"/>
              <a:gd name="connsiteY28" fmla="*/ 3339878 h 4667857"/>
              <a:gd name="connsiteX29" fmla="*/ 2272145 w 3990109"/>
              <a:gd name="connsiteY29" fmla="*/ 3588490 h 4667857"/>
              <a:gd name="connsiteX30" fmla="*/ 2313709 w 3990109"/>
              <a:gd name="connsiteY30" fmla="*/ 3574636 h 4667857"/>
              <a:gd name="connsiteX31" fmla="*/ 2341418 w 3990109"/>
              <a:gd name="connsiteY31" fmla="*/ 3546926 h 4667857"/>
              <a:gd name="connsiteX32" fmla="*/ 2396836 w 3990109"/>
              <a:gd name="connsiteY32" fmla="*/ 3533072 h 4667857"/>
              <a:gd name="connsiteX33" fmla="*/ 2452254 w 3990109"/>
              <a:gd name="connsiteY33" fmla="*/ 3477654 h 4667857"/>
              <a:gd name="connsiteX34" fmla="*/ 2493818 w 3990109"/>
              <a:gd name="connsiteY34" fmla="*/ 3394526 h 4667857"/>
              <a:gd name="connsiteX35" fmla="*/ 2507672 w 3990109"/>
              <a:gd name="connsiteY35" fmla="*/ 3228272 h 4667857"/>
              <a:gd name="connsiteX36" fmla="*/ 2535381 w 3990109"/>
              <a:gd name="connsiteY36" fmla="*/ 3034308 h 4667857"/>
              <a:gd name="connsiteX37" fmla="*/ 2549236 w 3990109"/>
              <a:gd name="connsiteY37" fmla="*/ 2992745 h 4667857"/>
              <a:gd name="connsiteX38" fmla="*/ 2535381 w 3990109"/>
              <a:gd name="connsiteY38" fmla="*/ 2868054 h 4667857"/>
              <a:gd name="connsiteX39" fmla="*/ 2521527 w 3990109"/>
              <a:gd name="connsiteY39" fmla="*/ 2826490 h 4667857"/>
              <a:gd name="connsiteX40" fmla="*/ 2507672 w 3990109"/>
              <a:gd name="connsiteY40" fmla="*/ 2757217 h 4667857"/>
              <a:gd name="connsiteX41" fmla="*/ 2493818 w 3990109"/>
              <a:gd name="connsiteY41" fmla="*/ 2396999 h 4667857"/>
              <a:gd name="connsiteX42" fmla="*/ 2521527 w 3990109"/>
              <a:gd name="connsiteY42" fmla="*/ 2036781 h 4667857"/>
              <a:gd name="connsiteX43" fmla="*/ 2507672 w 3990109"/>
              <a:gd name="connsiteY43" fmla="*/ 1690417 h 4667857"/>
              <a:gd name="connsiteX44" fmla="*/ 2493818 w 3990109"/>
              <a:gd name="connsiteY44" fmla="*/ 1648854 h 4667857"/>
              <a:gd name="connsiteX45" fmla="*/ 2479963 w 3990109"/>
              <a:gd name="connsiteY45" fmla="*/ 1579581 h 4667857"/>
              <a:gd name="connsiteX46" fmla="*/ 2479963 w 3990109"/>
              <a:gd name="connsiteY46" fmla="*/ 1302490 h 4667857"/>
              <a:gd name="connsiteX47" fmla="*/ 2507672 w 3990109"/>
              <a:gd name="connsiteY47" fmla="*/ 679036 h 4667857"/>
              <a:gd name="connsiteX48" fmla="*/ 2521527 w 3990109"/>
              <a:gd name="connsiteY48" fmla="*/ 471217 h 4667857"/>
              <a:gd name="connsiteX49" fmla="*/ 2535381 w 3990109"/>
              <a:gd name="connsiteY49" fmla="*/ 415799 h 4667857"/>
              <a:gd name="connsiteX50" fmla="*/ 2549236 w 3990109"/>
              <a:gd name="connsiteY50" fmla="*/ 318817 h 4667857"/>
              <a:gd name="connsiteX51" fmla="*/ 2576945 w 3990109"/>
              <a:gd name="connsiteY51" fmla="*/ 277254 h 4667857"/>
              <a:gd name="connsiteX52" fmla="*/ 2618509 w 3990109"/>
              <a:gd name="connsiteY52" fmla="*/ 194126 h 4667857"/>
              <a:gd name="connsiteX53" fmla="*/ 2660072 w 3990109"/>
              <a:gd name="connsiteY53" fmla="*/ 166417 h 4667857"/>
              <a:gd name="connsiteX54" fmla="*/ 2687781 w 3990109"/>
              <a:gd name="connsiteY54" fmla="*/ 83290 h 4667857"/>
              <a:gd name="connsiteX55" fmla="*/ 2729345 w 3990109"/>
              <a:gd name="connsiteY55" fmla="*/ 55581 h 4667857"/>
              <a:gd name="connsiteX56" fmla="*/ 2909454 w 3990109"/>
              <a:gd name="connsiteY56" fmla="*/ 14017 h 4667857"/>
              <a:gd name="connsiteX57" fmla="*/ 2951018 w 3990109"/>
              <a:gd name="connsiteY57" fmla="*/ 163 h 4667857"/>
              <a:gd name="connsiteX58" fmla="*/ 3034145 w 3990109"/>
              <a:gd name="connsiteY58" fmla="*/ 27872 h 4667857"/>
              <a:gd name="connsiteX59" fmla="*/ 3103418 w 3990109"/>
              <a:gd name="connsiteY59" fmla="*/ 14017 h 4667857"/>
              <a:gd name="connsiteX60" fmla="*/ 3269672 w 3990109"/>
              <a:gd name="connsiteY60" fmla="*/ 41726 h 4667857"/>
              <a:gd name="connsiteX61" fmla="*/ 3449781 w 3990109"/>
              <a:gd name="connsiteY61" fmla="*/ 83290 h 4667857"/>
              <a:gd name="connsiteX62" fmla="*/ 3491345 w 3990109"/>
              <a:gd name="connsiteY62" fmla="*/ 110999 h 4667857"/>
              <a:gd name="connsiteX63" fmla="*/ 3560618 w 3990109"/>
              <a:gd name="connsiteY63" fmla="*/ 194126 h 4667857"/>
              <a:gd name="connsiteX64" fmla="*/ 3657600 w 3990109"/>
              <a:gd name="connsiteY64" fmla="*/ 291108 h 4667857"/>
              <a:gd name="connsiteX65" fmla="*/ 3699163 w 3990109"/>
              <a:gd name="connsiteY65" fmla="*/ 318817 h 4667857"/>
              <a:gd name="connsiteX66" fmla="*/ 3740727 w 3990109"/>
              <a:gd name="connsiteY66" fmla="*/ 401945 h 4667857"/>
              <a:gd name="connsiteX67" fmla="*/ 3782290 w 3990109"/>
              <a:gd name="connsiteY67" fmla="*/ 429654 h 4667857"/>
              <a:gd name="connsiteX68" fmla="*/ 3810000 w 3990109"/>
              <a:gd name="connsiteY68" fmla="*/ 457363 h 4667857"/>
              <a:gd name="connsiteX69" fmla="*/ 3823854 w 3990109"/>
              <a:gd name="connsiteY69" fmla="*/ 512781 h 4667857"/>
              <a:gd name="connsiteX70" fmla="*/ 3865418 w 3990109"/>
              <a:gd name="connsiteY70" fmla="*/ 595908 h 4667857"/>
              <a:gd name="connsiteX71" fmla="*/ 3906981 w 3990109"/>
              <a:gd name="connsiteY71" fmla="*/ 623617 h 4667857"/>
              <a:gd name="connsiteX72" fmla="*/ 3920836 w 3990109"/>
              <a:gd name="connsiteY72" fmla="*/ 665181 h 4667857"/>
              <a:gd name="connsiteX73" fmla="*/ 3962400 w 3990109"/>
              <a:gd name="connsiteY73" fmla="*/ 748308 h 4667857"/>
              <a:gd name="connsiteX74" fmla="*/ 3976254 w 3990109"/>
              <a:gd name="connsiteY74" fmla="*/ 859145 h 4667857"/>
              <a:gd name="connsiteX75" fmla="*/ 3990109 w 3990109"/>
              <a:gd name="connsiteY75" fmla="*/ 900708 h 4667857"/>
              <a:gd name="connsiteX0" fmla="*/ 0 w 3976254"/>
              <a:gd name="connsiteY0" fmla="*/ 249545 h 4667857"/>
              <a:gd name="connsiteX1" fmla="*/ 180109 w 3976254"/>
              <a:gd name="connsiteY1" fmla="*/ 263399 h 4667857"/>
              <a:gd name="connsiteX2" fmla="*/ 332509 w 3976254"/>
              <a:gd name="connsiteY2" fmla="*/ 346526 h 4667857"/>
              <a:gd name="connsiteX3" fmla="*/ 548436 w 3976254"/>
              <a:gd name="connsiteY3" fmla="*/ 569354 h 4667857"/>
              <a:gd name="connsiteX4" fmla="*/ 651504 w 3976254"/>
              <a:gd name="connsiteY4" fmla="*/ 393478 h 4667857"/>
              <a:gd name="connsiteX5" fmla="*/ 686319 w 3976254"/>
              <a:gd name="connsiteY5" fmla="*/ 105997 h 4667857"/>
              <a:gd name="connsiteX6" fmla="*/ 955963 w 3976254"/>
              <a:gd name="connsiteY6" fmla="*/ 308812 h 4667857"/>
              <a:gd name="connsiteX7" fmla="*/ 950576 w 3976254"/>
              <a:gd name="connsiteY7" fmla="*/ 727526 h 4667857"/>
              <a:gd name="connsiteX8" fmla="*/ 808681 w 3976254"/>
              <a:gd name="connsiteY8" fmla="*/ 1469900 h 4667857"/>
              <a:gd name="connsiteX9" fmla="*/ 899277 w 3976254"/>
              <a:gd name="connsiteY9" fmla="*/ 2238549 h 4667857"/>
              <a:gd name="connsiteX10" fmla="*/ 907385 w 3976254"/>
              <a:gd name="connsiteY10" fmla="*/ 2892599 h 4667857"/>
              <a:gd name="connsiteX11" fmla="*/ 851597 w 3976254"/>
              <a:gd name="connsiteY11" fmla="*/ 3862694 h 4667857"/>
              <a:gd name="connsiteX12" fmla="*/ 943504 w 3976254"/>
              <a:gd name="connsiteY12" fmla="*/ 4667606 h 4667857"/>
              <a:gd name="connsiteX13" fmla="*/ 1020545 w 3976254"/>
              <a:gd name="connsiteY13" fmla="*/ 3934084 h 4667857"/>
              <a:gd name="connsiteX14" fmla="*/ 1060099 w 3976254"/>
              <a:gd name="connsiteY14" fmla="*/ 2699983 h 4667857"/>
              <a:gd name="connsiteX15" fmla="*/ 1314171 w 3976254"/>
              <a:gd name="connsiteY15" fmla="*/ 2048048 h 4667857"/>
              <a:gd name="connsiteX16" fmla="*/ 1103345 w 3976254"/>
              <a:gd name="connsiteY16" fmla="*/ 1438450 h 4667857"/>
              <a:gd name="connsiteX17" fmla="*/ 1487157 w 3976254"/>
              <a:gd name="connsiteY17" fmla="*/ 1048983 h 4667857"/>
              <a:gd name="connsiteX18" fmla="*/ 1141186 w 3976254"/>
              <a:gd name="connsiteY18" fmla="*/ 803450 h 4667857"/>
              <a:gd name="connsiteX19" fmla="*/ 1346606 w 3976254"/>
              <a:gd name="connsiteY19" fmla="*/ 498650 h 4667857"/>
              <a:gd name="connsiteX20" fmla="*/ 1449316 w 3976254"/>
              <a:gd name="connsiteY20" fmla="*/ 193850 h 4667857"/>
              <a:gd name="connsiteX21" fmla="*/ 1661865 w 3976254"/>
              <a:gd name="connsiteY21" fmla="*/ 214139 h 4667857"/>
              <a:gd name="connsiteX22" fmla="*/ 1732175 w 3976254"/>
              <a:gd name="connsiteY22" fmla="*/ 456592 h 4667857"/>
              <a:gd name="connsiteX23" fmla="*/ 1711232 w 3976254"/>
              <a:gd name="connsiteY23" fmla="*/ 886084 h 4667857"/>
              <a:gd name="connsiteX24" fmla="*/ 1554464 w 3976254"/>
              <a:gd name="connsiteY24" fmla="*/ 1314806 h 4667857"/>
              <a:gd name="connsiteX25" fmla="*/ 1865563 w 3976254"/>
              <a:gd name="connsiteY25" fmla="*/ 1777115 h 4667857"/>
              <a:gd name="connsiteX26" fmla="*/ 2157550 w 3976254"/>
              <a:gd name="connsiteY26" fmla="*/ 2134532 h 4667857"/>
              <a:gd name="connsiteX27" fmla="*/ 2138971 w 3976254"/>
              <a:gd name="connsiteY27" fmla="*/ 2918083 h 4667857"/>
              <a:gd name="connsiteX28" fmla="*/ 2114984 w 3976254"/>
              <a:gd name="connsiteY28" fmla="*/ 3339878 h 4667857"/>
              <a:gd name="connsiteX29" fmla="*/ 2272145 w 3976254"/>
              <a:gd name="connsiteY29" fmla="*/ 3588490 h 4667857"/>
              <a:gd name="connsiteX30" fmla="*/ 2313709 w 3976254"/>
              <a:gd name="connsiteY30" fmla="*/ 3574636 h 4667857"/>
              <a:gd name="connsiteX31" fmla="*/ 2341418 w 3976254"/>
              <a:gd name="connsiteY31" fmla="*/ 3546926 h 4667857"/>
              <a:gd name="connsiteX32" fmla="*/ 2396836 w 3976254"/>
              <a:gd name="connsiteY32" fmla="*/ 3533072 h 4667857"/>
              <a:gd name="connsiteX33" fmla="*/ 2452254 w 3976254"/>
              <a:gd name="connsiteY33" fmla="*/ 3477654 h 4667857"/>
              <a:gd name="connsiteX34" fmla="*/ 2493818 w 3976254"/>
              <a:gd name="connsiteY34" fmla="*/ 3394526 h 4667857"/>
              <a:gd name="connsiteX35" fmla="*/ 2507672 w 3976254"/>
              <a:gd name="connsiteY35" fmla="*/ 3228272 h 4667857"/>
              <a:gd name="connsiteX36" fmla="*/ 2535381 w 3976254"/>
              <a:gd name="connsiteY36" fmla="*/ 3034308 h 4667857"/>
              <a:gd name="connsiteX37" fmla="*/ 2549236 w 3976254"/>
              <a:gd name="connsiteY37" fmla="*/ 2992745 h 4667857"/>
              <a:gd name="connsiteX38" fmla="*/ 2535381 w 3976254"/>
              <a:gd name="connsiteY38" fmla="*/ 2868054 h 4667857"/>
              <a:gd name="connsiteX39" fmla="*/ 2521527 w 3976254"/>
              <a:gd name="connsiteY39" fmla="*/ 2826490 h 4667857"/>
              <a:gd name="connsiteX40" fmla="*/ 2507672 w 3976254"/>
              <a:gd name="connsiteY40" fmla="*/ 2757217 h 4667857"/>
              <a:gd name="connsiteX41" fmla="*/ 2493818 w 3976254"/>
              <a:gd name="connsiteY41" fmla="*/ 2396999 h 4667857"/>
              <a:gd name="connsiteX42" fmla="*/ 2521527 w 3976254"/>
              <a:gd name="connsiteY42" fmla="*/ 2036781 h 4667857"/>
              <a:gd name="connsiteX43" fmla="*/ 2507672 w 3976254"/>
              <a:gd name="connsiteY43" fmla="*/ 1690417 h 4667857"/>
              <a:gd name="connsiteX44" fmla="*/ 2493818 w 3976254"/>
              <a:gd name="connsiteY44" fmla="*/ 1648854 h 4667857"/>
              <a:gd name="connsiteX45" fmla="*/ 2479963 w 3976254"/>
              <a:gd name="connsiteY45" fmla="*/ 1579581 h 4667857"/>
              <a:gd name="connsiteX46" fmla="*/ 2479963 w 3976254"/>
              <a:gd name="connsiteY46" fmla="*/ 1302490 h 4667857"/>
              <a:gd name="connsiteX47" fmla="*/ 2507672 w 3976254"/>
              <a:gd name="connsiteY47" fmla="*/ 679036 h 4667857"/>
              <a:gd name="connsiteX48" fmla="*/ 2521527 w 3976254"/>
              <a:gd name="connsiteY48" fmla="*/ 471217 h 4667857"/>
              <a:gd name="connsiteX49" fmla="*/ 2535381 w 3976254"/>
              <a:gd name="connsiteY49" fmla="*/ 415799 h 4667857"/>
              <a:gd name="connsiteX50" fmla="*/ 2549236 w 3976254"/>
              <a:gd name="connsiteY50" fmla="*/ 318817 h 4667857"/>
              <a:gd name="connsiteX51" fmla="*/ 2576945 w 3976254"/>
              <a:gd name="connsiteY51" fmla="*/ 277254 h 4667857"/>
              <a:gd name="connsiteX52" fmla="*/ 2618509 w 3976254"/>
              <a:gd name="connsiteY52" fmla="*/ 194126 h 4667857"/>
              <a:gd name="connsiteX53" fmla="*/ 2660072 w 3976254"/>
              <a:gd name="connsiteY53" fmla="*/ 166417 h 4667857"/>
              <a:gd name="connsiteX54" fmla="*/ 2687781 w 3976254"/>
              <a:gd name="connsiteY54" fmla="*/ 83290 h 4667857"/>
              <a:gd name="connsiteX55" fmla="*/ 2729345 w 3976254"/>
              <a:gd name="connsiteY55" fmla="*/ 55581 h 4667857"/>
              <a:gd name="connsiteX56" fmla="*/ 2909454 w 3976254"/>
              <a:gd name="connsiteY56" fmla="*/ 14017 h 4667857"/>
              <a:gd name="connsiteX57" fmla="*/ 2951018 w 3976254"/>
              <a:gd name="connsiteY57" fmla="*/ 163 h 4667857"/>
              <a:gd name="connsiteX58" fmla="*/ 3034145 w 3976254"/>
              <a:gd name="connsiteY58" fmla="*/ 27872 h 4667857"/>
              <a:gd name="connsiteX59" fmla="*/ 3103418 w 3976254"/>
              <a:gd name="connsiteY59" fmla="*/ 14017 h 4667857"/>
              <a:gd name="connsiteX60" fmla="*/ 3269672 w 3976254"/>
              <a:gd name="connsiteY60" fmla="*/ 41726 h 4667857"/>
              <a:gd name="connsiteX61" fmla="*/ 3449781 w 3976254"/>
              <a:gd name="connsiteY61" fmla="*/ 83290 h 4667857"/>
              <a:gd name="connsiteX62" fmla="*/ 3491345 w 3976254"/>
              <a:gd name="connsiteY62" fmla="*/ 110999 h 4667857"/>
              <a:gd name="connsiteX63" fmla="*/ 3560618 w 3976254"/>
              <a:gd name="connsiteY63" fmla="*/ 194126 h 4667857"/>
              <a:gd name="connsiteX64" fmla="*/ 3657600 w 3976254"/>
              <a:gd name="connsiteY64" fmla="*/ 291108 h 4667857"/>
              <a:gd name="connsiteX65" fmla="*/ 3699163 w 3976254"/>
              <a:gd name="connsiteY65" fmla="*/ 318817 h 4667857"/>
              <a:gd name="connsiteX66" fmla="*/ 3740727 w 3976254"/>
              <a:gd name="connsiteY66" fmla="*/ 401945 h 4667857"/>
              <a:gd name="connsiteX67" fmla="*/ 3782290 w 3976254"/>
              <a:gd name="connsiteY67" fmla="*/ 429654 h 4667857"/>
              <a:gd name="connsiteX68" fmla="*/ 3810000 w 3976254"/>
              <a:gd name="connsiteY68" fmla="*/ 457363 h 4667857"/>
              <a:gd name="connsiteX69" fmla="*/ 3823854 w 3976254"/>
              <a:gd name="connsiteY69" fmla="*/ 512781 h 4667857"/>
              <a:gd name="connsiteX70" fmla="*/ 3865418 w 3976254"/>
              <a:gd name="connsiteY70" fmla="*/ 595908 h 4667857"/>
              <a:gd name="connsiteX71" fmla="*/ 3906981 w 3976254"/>
              <a:gd name="connsiteY71" fmla="*/ 623617 h 4667857"/>
              <a:gd name="connsiteX72" fmla="*/ 3920836 w 3976254"/>
              <a:gd name="connsiteY72" fmla="*/ 665181 h 4667857"/>
              <a:gd name="connsiteX73" fmla="*/ 3962400 w 3976254"/>
              <a:gd name="connsiteY73" fmla="*/ 748308 h 4667857"/>
              <a:gd name="connsiteX74" fmla="*/ 3976254 w 3976254"/>
              <a:gd name="connsiteY74" fmla="*/ 859145 h 4667857"/>
              <a:gd name="connsiteX0" fmla="*/ 0 w 3962400"/>
              <a:gd name="connsiteY0" fmla="*/ 249545 h 4667857"/>
              <a:gd name="connsiteX1" fmla="*/ 180109 w 3962400"/>
              <a:gd name="connsiteY1" fmla="*/ 263399 h 4667857"/>
              <a:gd name="connsiteX2" fmla="*/ 332509 w 3962400"/>
              <a:gd name="connsiteY2" fmla="*/ 346526 h 4667857"/>
              <a:gd name="connsiteX3" fmla="*/ 548436 w 3962400"/>
              <a:gd name="connsiteY3" fmla="*/ 569354 h 4667857"/>
              <a:gd name="connsiteX4" fmla="*/ 651504 w 3962400"/>
              <a:gd name="connsiteY4" fmla="*/ 393478 h 4667857"/>
              <a:gd name="connsiteX5" fmla="*/ 686319 w 3962400"/>
              <a:gd name="connsiteY5" fmla="*/ 105997 h 4667857"/>
              <a:gd name="connsiteX6" fmla="*/ 955963 w 3962400"/>
              <a:gd name="connsiteY6" fmla="*/ 308812 h 4667857"/>
              <a:gd name="connsiteX7" fmla="*/ 950576 w 3962400"/>
              <a:gd name="connsiteY7" fmla="*/ 727526 h 4667857"/>
              <a:gd name="connsiteX8" fmla="*/ 808681 w 3962400"/>
              <a:gd name="connsiteY8" fmla="*/ 1469900 h 4667857"/>
              <a:gd name="connsiteX9" fmla="*/ 899277 w 3962400"/>
              <a:gd name="connsiteY9" fmla="*/ 2238549 h 4667857"/>
              <a:gd name="connsiteX10" fmla="*/ 907385 w 3962400"/>
              <a:gd name="connsiteY10" fmla="*/ 2892599 h 4667857"/>
              <a:gd name="connsiteX11" fmla="*/ 851597 w 3962400"/>
              <a:gd name="connsiteY11" fmla="*/ 3862694 h 4667857"/>
              <a:gd name="connsiteX12" fmla="*/ 943504 w 3962400"/>
              <a:gd name="connsiteY12" fmla="*/ 4667606 h 4667857"/>
              <a:gd name="connsiteX13" fmla="*/ 1020545 w 3962400"/>
              <a:gd name="connsiteY13" fmla="*/ 3934084 h 4667857"/>
              <a:gd name="connsiteX14" fmla="*/ 1060099 w 3962400"/>
              <a:gd name="connsiteY14" fmla="*/ 2699983 h 4667857"/>
              <a:gd name="connsiteX15" fmla="*/ 1314171 w 3962400"/>
              <a:gd name="connsiteY15" fmla="*/ 2048048 h 4667857"/>
              <a:gd name="connsiteX16" fmla="*/ 1103345 w 3962400"/>
              <a:gd name="connsiteY16" fmla="*/ 1438450 h 4667857"/>
              <a:gd name="connsiteX17" fmla="*/ 1487157 w 3962400"/>
              <a:gd name="connsiteY17" fmla="*/ 1048983 h 4667857"/>
              <a:gd name="connsiteX18" fmla="*/ 1141186 w 3962400"/>
              <a:gd name="connsiteY18" fmla="*/ 803450 h 4667857"/>
              <a:gd name="connsiteX19" fmla="*/ 1346606 w 3962400"/>
              <a:gd name="connsiteY19" fmla="*/ 498650 h 4667857"/>
              <a:gd name="connsiteX20" fmla="*/ 1449316 w 3962400"/>
              <a:gd name="connsiteY20" fmla="*/ 193850 h 4667857"/>
              <a:gd name="connsiteX21" fmla="*/ 1661865 w 3962400"/>
              <a:gd name="connsiteY21" fmla="*/ 214139 h 4667857"/>
              <a:gd name="connsiteX22" fmla="*/ 1732175 w 3962400"/>
              <a:gd name="connsiteY22" fmla="*/ 456592 h 4667857"/>
              <a:gd name="connsiteX23" fmla="*/ 1711232 w 3962400"/>
              <a:gd name="connsiteY23" fmla="*/ 886084 h 4667857"/>
              <a:gd name="connsiteX24" fmla="*/ 1554464 w 3962400"/>
              <a:gd name="connsiteY24" fmla="*/ 1314806 h 4667857"/>
              <a:gd name="connsiteX25" fmla="*/ 1865563 w 3962400"/>
              <a:gd name="connsiteY25" fmla="*/ 1777115 h 4667857"/>
              <a:gd name="connsiteX26" fmla="*/ 2157550 w 3962400"/>
              <a:gd name="connsiteY26" fmla="*/ 2134532 h 4667857"/>
              <a:gd name="connsiteX27" fmla="*/ 2138971 w 3962400"/>
              <a:gd name="connsiteY27" fmla="*/ 2918083 h 4667857"/>
              <a:gd name="connsiteX28" fmla="*/ 2114984 w 3962400"/>
              <a:gd name="connsiteY28" fmla="*/ 3339878 h 4667857"/>
              <a:gd name="connsiteX29" fmla="*/ 2272145 w 3962400"/>
              <a:gd name="connsiteY29" fmla="*/ 3588490 h 4667857"/>
              <a:gd name="connsiteX30" fmla="*/ 2313709 w 3962400"/>
              <a:gd name="connsiteY30" fmla="*/ 3574636 h 4667857"/>
              <a:gd name="connsiteX31" fmla="*/ 2341418 w 3962400"/>
              <a:gd name="connsiteY31" fmla="*/ 3546926 h 4667857"/>
              <a:gd name="connsiteX32" fmla="*/ 2396836 w 3962400"/>
              <a:gd name="connsiteY32" fmla="*/ 3533072 h 4667857"/>
              <a:gd name="connsiteX33" fmla="*/ 2452254 w 3962400"/>
              <a:gd name="connsiteY33" fmla="*/ 3477654 h 4667857"/>
              <a:gd name="connsiteX34" fmla="*/ 2493818 w 3962400"/>
              <a:gd name="connsiteY34" fmla="*/ 3394526 h 4667857"/>
              <a:gd name="connsiteX35" fmla="*/ 2507672 w 3962400"/>
              <a:gd name="connsiteY35" fmla="*/ 3228272 h 4667857"/>
              <a:gd name="connsiteX36" fmla="*/ 2535381 w 3962400"/>
              <a:gd name="connsiteY36" fmla="*/ 3034308 h 4667857"/>
              <a:gd name="connsiteX37" fmla="*/ 2549236 w 3962400"/>
              <a:gd name="connsiteY37" fmla="*/ 2992745 h 4667857"/>
              <a:gd name="connsiteX38" fmla="*/ 2535381 w 3962400"/>
              <a:gd name="connsiteY38" fmla="*/ 2868054 h 4667857"/>
              <a:gd name="connsiteX39" fmla="*/ 2521527 w 3962400"/>
              <a:gd name="connsiteY39" fmla="*/ 2826490 h 4667857"/>
              <a:gd name="connsiteX40" fmla="*/ 2507672 w 3962400"/>
              <a:gd name="connsiteY40" fmla="*/ 2757217 h 4667857"/>
              <a:gd name="connsiteX41" fmla="*/ 2493818 w 3962400"/>
              <a:gd name="connsiteY41" fmla="*/ 2396999 h 4667857"/>
              <a:gd name="connsiteX42" fmla="*/ 2521527 w 3962400"/>
              <a:gd name="connsiteY42" fmla="*/ 2036781 h 4667857"/>
              <a:gd name="connsiteX43" fmla="*/ 2507672 w 3962400"/>
              <a:gd name="connsiteY43" fmla="*/ 1690417 h 4667857"/>
              <a:gd name="connsiteX44" fmla="*/ 2493818 w 3962400"/>
              <a:gd name="connsiteY44" fmla="*/ 1648854 h 4667857"/>
              <a:gd name="connsiteX45" fmla="*/ 2479963 w 3962400"/>
              <a:gd name="connsiteY45" fmla="*/ 1579581 h 4667857"/>
              <a:gd name="connsiteX46" fmla="*/ 2479963 w 3962400"/>
              <a:gd name="connsiteY46" fmla="*/ 1302490 h 4667857"/>
              <a:gd name="connsiteX47" fmla="*/ 2507672 w 3962400"/>
              <a:gd name="connsiteY47" fmla="*/ 679036 h 4667857"/>
              <a:gd name="connsiteX48" fmla="*/ 2521527 w 3962400"/>
              <a:gd name="connsiteY48" fmla="*/ 471217 h 4667857"/>
              <a:gd name="connsiteX49" fmla="*/ 2535381 w 3962400"/>
              <a:gd name="connsiteY49" fmla="*/ 415799 h 4667857"/>
              <a:gd name="connsiteX50" fmla="*/ 2549236 w 3962400"/>
              <a:gd name="connsiteY50" fmla="*/ 318817 h 4667857"/>
              <a:gd name="connsiteX51" fmla="*/ 2576945 w 3962400"/>
              <a:gd name="connsiteY51" fmla="*/ 277254 h 4667857"/>
              <a:gd name="connsiteX52" fmla="*/ 2618509 w 3962400"/>
              <a:gd name="connsiteY52" fmla="*/ 194126 h 4667857"/>
              <a:gd name="connsiteX53" fmla="*/ 2660072 w 3962400"/>
              <a:gd name="connsiteY53" fmla="*/ 166417 h 4667857"/>
              <a:gd name="connsiteX54" fmla="*/ 2687781 w 3962400"/>
              <a:gd name="connsiteY54" fmla="*/ 83290 h 4667857"/>
              <a:gd name="connsiteX55" fmla="*/ 2729345 w 3962400"/>
              <a:gd name="connsiteY55" fmla="*/ 55581 h 4667857"/>
              <a:gd name="connsiteX56" fmla="*/ 2909454 w 3962400"/>
              <a:gd name="connsiteY56" fmla="*/ 14017 h 4667857"/>
              <a:gd name="connsiteX57" fmla="*/ 2951018 w 3962400"/>
              <a:gd name="connsiteY57" fmla="*/ 163 h 4667857"/>
              <a:gd name="connsiteX58" fmla="*/ 3034145 w 3962400"/>
              <a:gd name="connsiteY58" fmla="*/ 27872 h 4667857"/>
              <a:gd name="connsiteX59" fmla="*/ 3103418 w 3962400"/>
              <a:gd name="connsiteY59" fmla="*/ 14017 h 4667857"/>
              <a:gd name="connsiteX60" fmla="*/ 3269672 w 3962400"/>
              <a:gd name="connsiteY60" fmla="*/ 41726 h 4667857"/>
              <a:gd name="connsiteX61" fmla="*/ 3449781 w 3962400"/>
              <a:gd name="connsiteY61" fmla="*/ 83290 h 4667857"/>
              <a:gd name="connsiteX62" fmla="*/ 3491345 w 3962400"/>
              <a:gd name="connsiteY62" fmla="*/ 110999 h 4667857"/>
              <a:gd name="connsiteX63" fmla="*/ 3560618 w 3962400"/>
              <a:gd name="connsiteY63" fmla="*/ 194126 h 4667857"/>
              <a:gd name="connsiteX64" fmla="*/ 3657600 w 3962400"/>
              <a:gd name="connsiteY64" fmla="*/ 291108 h 4667857"/>
              <a:gd name="connsiteX65" fmla="*/ 3699163 w 3962400"/>
              <a:gd name="connsiteY65" fmla="*/ 318817 h 4667857"/>
              <a:gd name="connsiteX66" fmla="*/ 3740727 w 3962400"/>
              <a:gd name="connsiteY66" fmla="*/ 401945 h 4667857"/>
              <a:gd name="connsiteX67" fmla="*/ 3782290 w 3962400"/>
              <a:gd name="connsiteY67" fmla="*/ 429654 h 4667857"/>
              <a:gd name="connsiteX68" fmla="*/ 3810000 w 3962400"/>
              <a:gd name="connsiteY68" fmla="*/ 457363 h 4667857"/>
              <a:gd name="connsiteX69" fmla="*/ 3823854 w 3962400"/>
              <a:gd name="connsiteY69" fmla="*/ 512781 h 4667857"/>
              <a:gd name="connsiteX70" fmla="*/ 3865418 w 3962400"/>
              <a:gd name="connsiteY70" fmla="*/ 595908 h 4667857"/>
              <a:gd name="connsiteX71" fmla="*/ 3906981 w 3962400"/>
              <a:gd name="connsiteY71" fmla="*/ 623617 h 4667857"/>
              <a:gd name="connsiteX72" fmla="*/ 3920836 w 3962400"/>
              <a:gd name="connsiteY72" fmla="*/ 665181 h 4667857"/>
              <a:gd name="connsiteX73" fmla="*/ 3962400 w 3962400"/>
              <a:gd name="connsiteY73" fmla="*/ 748308 h 4667857"/>
              <a:gd name="connsiteX0" fmla="*/ 0 w 3920836"/>
              <a:gd name="connsiteY0" fmla="*/ 249545 h 4667857"/>
              <a:gd name="connsiteX1" fmla="*/ 180109 w 3920836"/>
              <a:gd name="connsiteY1" fmla="*/ 263399 h 4667857"/>
              <a:gd name="connsiteX2" fmla="*/ 332509 w 3920836"/>
              <a:gd name="connsiteY2" fmla="*/ 346526 h 4667857"/>
              <a:gd name="connsiteX3" fmla="*/ 548436 w 3920836"/>
              <a:gd name="connsiteY3" fmla="*/ 569354 h 4667857"/>
              <a:gd name="connsiteX4" fmla="*/ 651504 w 3920836"/>
              <a:gd name="connsiteY4" fmla="*/ 393478 h 4667857"/>
              <a:gd name="connsiteX5" fmla="*/ 686319 w 3920836"/>
              <a:gd name="connsiteY5" fmla="*/ 105997 h 4667857"/>
              <a:gd name="connsiteX6" fmla="*/ 955963 w 3920836"/>
              <a:gd name="connsiteY6" fmla="*/ 308812 h 4667857"/>
              <a:gd name="connsiteX7" fmla="*/ 950576 w 3920836"/>
              <a:gd name="connsiteY7" fmla="*/ 727526 h 4667857"/>
              <a:gd name="connsiteX8" fmla="*/ 808681 w 3920836"/>
              <a:gd name="connsiteY8" fmla="*/ 1469900 h 4667857"/>
              <a:gd name="connsiteX9" fmla="*/ 899277 w 3920836"/>
              <a:gd name="connsiteY9" fmla="*/ 2238549 h 4667857"/>
              <a:gd name="connsiteX10" fmla="*/ 907385 w 3920836"/>
              <a:gd name="connsiteY10" fmla="*/ 2892599 h 4667857"/>
              <a:gd name="connsiteX11" fmla="*/ 851597 w 3920836"/>
              <a:gd name="connsiteY11" fmla="*/ 3862694 h 4667857"/>
              <a:gd name="connsiteX12" fmla="*/ 943504 w 3920836"/>
              <a:gd name="connsiteY12" fmla="*/ 4667606 h 4667857"/>
              <a:gd name="connsiteX13" fmla="*/ 1020545 w 3920836"/>
              <a:gd name="connsiteY13" fmla="*/ 3934084 h 4667857"/>
              <a:gd name="connsiteX14" fmla="*/ 1060099 w 3920836"/>
              <a:gd name="connsiteY14" fmla="*/ 2699983 h 4667857"/>
              <a:gd name="connsiteX15" fmla="*/ 1314171 w 3920836"/>
              <a:gd name="connsiteY15" fmla="*/ 2048048 h 4667857"/>
              <a:gd name="connsiteX16" fmla="*/ 1103345 w 3920836"/>
              <a:gd name="connsiteY16" fmla="*/ 1438450 h 4667857"/>
              <a:gd name="connsiteX17" fmla="*/ 1487157 w 3920836"/>
              <a:gd name="connsiteY17" fmla="*/ 1048983 h 4667857"/>
              <a:gd name="connsiteX18" fmla="*/ 1141186 w 3920836"/>
              <a:gd name="connsiteY18" fmla="*/ 803450 h 4667857"/>
              <a:gd name="connsiteX19" fmla="*/ 1346606 w 3920836"/>
              <a:gd name="connsiteY19" fmla="*/ 498650 h 4667857"/>
              <a:gd name="connsiteX20" fmla="*/ 1449316 w 3920836"/>
              <a:gd name="connsiteY20" fmla="*/ 193850 h 4667857"/>
              <a:gd name="connsiteX21" fmla="*/ 1661865 w 3920836"/>
              <a:gd name="connsiteY21" fmla="*/ 214139 h 4667857"/>
              <a:gd name="connsiteX22" fmla="*/ 1732175 w 3920836"/>
              <a:gd name="connsiteY22" fmla="*/ 456592 h 4667857"/>
              <a:gd name="connsiteX23" fmla="*/ 1711232 w 3920836"/>
              <a:gd name="connsiteY23" fmla="*/ 886084 h 4667857"/>
              <a:gd name="connsiteX24" fmla="*/ 1554464 w 3920836"/>
              <a:gd name="connsiteY24" fmla="*/ 1314806 h 4667857"/>
              <a:gd name="connsiteX25" fmla="*/ 1865563 w 3920836"/>
              <a:gd name="connsiteY25" fmla="*/ 1777115 h 4667857"/>
              <a:gd name="connsiteX26" fmla="*/ 2157550 w 3920836"/>
              <a:gd name="connsiteY26" fmla="*/ 2134532 h 4667857"/>
              <a:gd name="connsiteX27" fmla="*/ 2138971 w 3920836"/>
              <a:gd name="connsiteY27" fmla="*/ 2918083 h 4667857"/>
              <a:gd name="connsiteX28" fmla="*/ 2114984 w 3920836"/>
              <a:gd name="connsiteY28" fmla="*/ 3339878 h 4667857"/>
              <a:gd name="connsiteX29" fmla="*/ 2272145 w 3920836"/>
              <a:gd name="connsiteY29" fmla="*/ 3588490 h 4667857"/>
              <a:gd name="connsiteX30" fmla="*/ 2313709 w 3920836"/>
              <a:gd name="connsiteY30" fmla="*/ 3574636 h 4667857"/>
              <a:gd name="connsiteX31" fmla="*/ 2341418 w 3920836"/>
              <a:gd name="connsiteY31" fmla="*/ 3546926 h 4667857"/>
              <a:gd name="connsiteX32" fmla="*/ 2396836 w 3920836"/>
              <a:gd name="connsiteY32" fmla="*/ 3533072 h 4667857"/>
              <a:gd name="connsiteX33" fmla="*/ 2452254 w 3920836"/>
              <a:gd name="connsiteY33" fmla="*/ 3477654 h 4667857"/>
              <a:gd name="connsiteX34" fmla="*/ 2493818 w 3920836"/>
              <a:gd name="connsiteY34" fmla="*/ 3394526 h 4667857"/>
              <a:gd name="connsiteX35" fmla="*/ 2507672 w 3920836"/>
              <a:gd name="connsiteY35" fmla="*/ 3228272 h 4667857"/>
              <a:gd name="connsiteX36" fmla="*/ 2535381 w 3920836"/>
              <a:gd name="connsiteY36" fmla="*/ 3034308 h 4667857"/>
              <a:gd name="connsiteX37" fmla="*/ 2549236 w 3920836"/>
              <a:gd name="connsiteY37" fmla="*/ 2992745 h 4667857"/>
              <a:gd name="connsiteX38" fmla="*/ 2535381 w 3920836"/>
              <a:gd name="connsiteY38" fmla="*/ 2868054 h 4667857"/>
              <a:gd name="connsiteX39" fmla="*/ 2521527 w 3920836"/>
              <a:gd name="connsiteY39" fmla="*/ 2826490 h 4667857"/>
              <a:gd name="connsiteX40" fmla="*/ 2507672 w 3920836"/>
              <a:gd name="connsiteY40" fmla="*/ 2757217 h 4667857"/>
              <a:gd name="connsiteX41" fmla="*/ 2493818 w 3920836"/>
              <a:gd name="connsiteY41" fmla="*/ 2396999 h 4667857"/>
              <a:gd name="connsiteX42" fmla="*/ 2521527 w 3920836"/>
              <a:gd name="connsiteY42" fmla="*/ 2036781 h 4667857"/>
              <a:gd name="connsiteX43" fmla="*/ 2507672 w 3920836"/>
              <a:gd name="connsiteY43" fmla="*/ 1690417 h 4667857"/>
              <a:gd name="connsiteX44" fmla="*/ 2493818 w 3920836"/>
              <a:gd name="connsiteY44" fmla="*/ 1648854 h 4667857"/>
              <a:gd name="connsiteX45" fmla="*/ 2479963 w 3920836"/>
              <a:gd name="connsiteY45" fmla="*/ 1579581 h 4667857"/>
              <a:gd name="connsiteX46" fmla="*/ 2479963 w 3920836"/>
              <a:gd name="connsiteY46" fmla="*/ 1302490 h 4667857"/>
              <a:gd name="connsiteX47" fmla="*/ 2507672 w 3920836"/>
              <a:gd name="connsiteY47" fmla="*/ 679036 h 4667857"/>
              <a:gd name="connsiteX48" fmla="*/ 2521527 w 3920836"/>
              <a:gd name="connsiteY48" fmla="*/ 471217 h 4667857"/>
              <a:gd name="connsiteX49" fmla="*/ 2535381 w 3920836"/>
              <a:gd name="connsiteY49" fmla="*/ 415799 h 4667857"/>
              <a:gd name="connsiteX50" fmla="*/ 2549236 w 3920836"/>
              <a:gd name="connsiteY50" fmla="*/ 318817 h 4667857"/>
              <a:gd name="connsiteX51" fmla="*/ 2576945 w 3920836"/>
              <a:gd name="connsiteY51" fmla="*/ 277254 h 4667857"/>
              <a:gd name="connsiteX52" fmla="*/ 2618509 w 3920836"/>
              <a:gd name="connsiteY52" fmla="*/ 194126 h 4667857"/>
              <a:gd name="connsiteX53" fmla="*/ 2660072 w 3920836"/>
              <a:gd name="connsiteY53" fmla="*/ 166417 h 4667857"/>
              <a:gd name="connsiteX54" fmla="*/ 2687781 w 3920836"/>
              <a:gd name="connsiteY54" fmla="*/ 83290 h 4667857"/>
              <a:gd name="connsiteX55" fmla="*/ 2729345 w 3920836"/>
              <a:gd name="connsiteY55" fmla="*/ 55581 h 4667857"/>
              <a:gd name="connsiteX56" fmla="*/ 2909454 w 3920836"/>
              <a:gd name="connsiteY56" fmla="*/ 14017 h 4667857"/>
              <a:gd name="connsiteX57" fmla="*/ 2951018 w 3920836"/>
              <a:gd name="connsiteY57" fmla="*/ 163 h 4667857"/>
              <a:gd name="connsiteX58" fmla="*/ 3034145 w 3920836"/>
              <a:gd name="connsiteY58" fmla="*/ 27872 h 4667857"/>
              <a:gd name="connsiteX59" fmla="*/ 3103418 w 3920836"/>
              <a:gd name="connsiteY59" fmla="*/ 14017 h 4667857"/>
              <a:gd name="connsiteX60" fmla="*/ 3269672 w 3920836"/>
              <a:gd name="connsiteY60" fmla="*/ 41726 h 4667857"/>
              <a:gd name="connsiteX61" fmla="*/ 3449781 w 3920836"/>
              <a:gd name="connsiteY61" fmla="*/ 83290 h 4667857"/>
              <a:gd name="connsiteX62" fmla="*/ 3491345 w 3920836"/>
              <a:gd name="connsiteY62" fmla="*/ 110999 h 4667857"/>
              <a:gd name="connsiteX63" fmla="*/ 3560618 w 3920836"/>
              <a:gd name="connsiteY63" fmla="*/ 194126 h 4667857"/>
              <a:gd name="connsiteX64" fmla="*/ 3657600 w 3920836"/>
              <a:gd name="connsiteY64" fmla="*/ 291108 h 4667857"/>
              <a:gd name="connsiteX65" fmla="*/ 3699163 w 3920836"/>
              <a:gd name="connsiteY65" fmla="*/ 318817 h 4667857"/>
              <a:gd name="connsiteX66" fmla="*/ 3740727 w 3920836"/>
              <a:gd name="connsiteY66" fmla="*/ 401945 h 4667857"/>
              <a:gd name="connsiteX67" fmla="*/ 3782290 w 3920836"/>
              <a:gd name="connsiteY67" fmla="*/ 429654 h 4667857"/>
              <a:gd name="connsiteX68" fmla="*/ 3810000 w 3920836"/>
              <a:gd name="connsiteY68" fmla="*/ 457363 h 4667857"/>
              <a:gd name="connsiteX69" fmla="*/ 3823854 w 3920836"/>
              <a:gd name="connsiteY69" fmla="*/ 512781 h 4667857"/>
              <a:gd name="connsiteX70" fmla="*/ 3865418 w 3920836"/>
              <a:gd name="connsiteY70" fmla="*/ 595908 h 4667857"/>
              <a:gd name="connsiteX71" fmla="*/ 3906981 w 3920836"/>
              <a:gd name="connsiteY71" fmla="*/ 623617 h 4667857"/>
              <a:gd name="connsiteX72" fmla="*/ 3920836 w 3920836"/>
              <a:gd name="connsiteY72" fmla="*/ 665181 h 4667857"/>
              <a:gd name="connsiteX0" fmla="*/ 0 w 3906981"/>
              <a:gd name="connsiteY0" fmla="*/ 249545 h 4667857"/>
              <a:gd name="connsiteX1" fmla="*/ 180109 w 3906981"/>
              <a:gd name="connsiteY1" fmla="*/ 263399 h 4667857"/>
              <a:gd name="connsiteX2" fmla="*/ 332509 w 3906981"/>
              <a:gd name="connsiteY2" fmla="*/ 346526 h 4667857"/>
              <a:gd name="connsiteX3" fmla="*/ 548436 w 3906981"/>
              <a:gd name="connsiteY3" fmla="*/ 569354 h 4667857"/>
              <a:gd name="connsiteX4" fmla="*/ 651504 w 3906981"/>
              <a:gd name="connsiteY4" fmla="*/ 393478 h 4667857"/>
              <a:gd name="connsiteX5" fmla="*/ 686319 w 3906981"/>
              <a:gd name="connsiteY5" fmla="*/ 105997 h 4667857"/>
              <a:gd name="connsiteX6" fmla="*/ 955963 w 3906981"/>
              <a:gd name="connsiteY6" fmla="*/ 308812 h 4667857"/>
              <a:gd name="connsiteX7" fmla="*/ 950576 w 3906981"/>
              <a:gd name="connsiteY7" fmla="*/ 727526 h 4667857"/>
              <a:gd name="connsiteX8" fmla="*/ 808681 w 3906981"/>
              <a:gd name="connsiteY8" fmla="*/ 1469900 h 4667857"/>
              <a:gd name="connsiteX9" fmla="*/ 899277 w 3906981"/>
              <a:gd name="connsiteY9" fmla="*/ 2238549 h 4667857"/>
              <a:gd name="connsiteX10" fmla="*/ 907385 w 3906981"/>
              <a:gd name="connsiteY10" fmla="*/ 2892599 h 4667857"/>
              <a:gd name="connsiteX11" fmla="*/ 851597 w 3906981"/>
              <a:gd name="connsiteY11" fmla="*/ 3862694 h 4667857"/>
              <a:gd name="connsiteX12" fmla="*/ 943504 w 3906981"/>
              <a:gd name="connsiteY12" fmla="*/ 4667606 h 4667857"/>
              <a:gd name="connsiteX13" fmla="*/ 1020545 w 3906981"/>
              <a:gd name="connsiteY13" fmla="*/ 3934084 h 4667857"/>
              <a:gd name="connsiteX14" fmla="*/ 1060099 w 3906981"/>
              <a:gd name="connsiteY14" fmla="*/ 2699983 h 4667857"/>
              <a:gd name="connsiteX15" fmla="*/ 1314171 w 3906981"/>
              <a:gd name="connsiteY15" fmla="*/ 2048048 h 4667857"/>
              <a:gd name="connsiteX16" fmla="*/ 1103345 w 3906981"/>
              <a:gd name="connsiteY16" fmla="*/ 1438450 h 4667857"/>
              <a:gd name="connsiteX17" fmla="*/ 1487157 w 3906981"/>
              <a:gd name="connsiteY17" fmla="*/ 1048983 h 4667857"/>
              <a:gd name="connsiteX18" fmla="*/ 1141186 w 3906981"/>
              <a:gd name="connsiteY18" fmla="*/ 803450 h 4667857"/>
              <a:gd name="connsiteX19" fmla="*/ 1346606 w 3906981"/>
              <a:gd name="connsiteY19" fmla="*/ 498650 h 4667857"/>
              <a:gd name="connsiteX20" fmla="*/ 1449316 w 3906981"/>
              <a:gd name="connsiteY20" fmla="*/ 193850 h 4667857"/>
              <a:gd name="connsiteX21" fmla="*/ 1661865 w 3906981"/>
              <a:gd name="connsiteY21" fmla="*/ 214139 h 4667857"/>
              <a:gd name="connsiteX22" fmla="*/ 1732175 w 3906981"/>
              <a:gd name="connsiteY22" fmla="*/ 456592 h 4667857"/>
              <a:gd name="connsiteX23" fmla="*/ 1711232 w 3906981"/>
              <a:gd name="connsiteY23" fmla="*/ 886084 h 4667857"/>
              <a:gd name="connsiteX24" fmla="*/ 1554464 w 3906981"/>
              <a:gd name="connsiteY24" fmla="*/ 1314806 h 4667857"/>
              <a:gd name="connsiteX25" fmla="*/ 1865563 w 3906981"/>
              <a:gd name="connsiteY25" fmla="*/ 1777115 h 4667857"/>
              <a:gd name="connsiteX26" fmla="*/ 2157550 w 3906981"/>
              <a:gd name="connsiteY26" fmla="*/ 2134532 h 4667857"/>
              <a:gd name="connsiteX27" fmla="*/ 2138971 w 3906981"/>
              <a:gd name="connsiteY27" fmla="*/ 2918083 h 4667857"/>
              <a:gd name="connsiteX28" fmla="*/ 2114984 w 3906981"/>
              <a:gd name="connsiteY28" fmla="*/ 3339878 h 4667857"/>
              <a:gd name="connsiteX29" fmla="*/ 2272145 w 3906981"/>
              <a:gd name="connsiteY29" fmla="*/ 3588490 h 4667857"/>
              <a:gd name="connsiteX30" fmla="*/ 2313709 w 3906981"/>
              <a:gd name="connsiteY30" fmla="*/ 3574636 h 4667857"/>
              <a:gd name="connsiteX31" fmla="*/ 2341418 w 3906981"/>
              <a:gd name="connsiteY31" fmla="*/ 3546926 h 4667857"/>
              <a:gd name="connsiteX32" fmla="*/ 2396836 w 3906981"/>
              <a:gd name="connsiteY32" fmla="*/ 3533072 h 4667857"/>
              <a:gd name="connsiteX33" fmla="*/ 2452254 w 3906981"/>
              <a:gd name="connsiteY33" fmla="*/ 3477654 h 4667857"/>
              <a:gd name="connsiteX34" fmla="*/ 2493818 w 3906981"/>
              <a:gd name="connsiteY34" fmla="*/ 3394526 h 4667857"/>
              <a:gd name="connsiteX35" fmla="*/ 2507672 w 3906981"/>
              <a:gd name="connsiteY35" fmla="*/ 3228272 h 4667857"/>
              <a:gd name="connsiteX36" fmla="*/ 2535381 w 3906981"/>
              <a:gd name="connsiteY36" fmla="*/ 3034308 h 4667857"/>
              <a:gd name="connsiteX37" fmla="*/ 2549236 w 3906981"/>
              <a:gd name="connsiteY37" fmla="*/ 2992745 h 4667857"/>
              <a:gd name="connsiteX38" fmla="*/ 2535381 w 3906981"/>
              <a:gd name="connsiteY38" fmla="*/ 2868054 h 4667857"/>
              <a:gd name="connsiteX39" fmla="*/ 2521527 w 3906981"/>
              <a:gd name="connsiteY39" fmla="*/ 2826490 h 4667857"/>
              <a:gd name="connsiteX40" fmla="*/ 2507672 w 3906981"/>
              <a:gd name="connsiteY40" fmla="*/ 2757217 h 4667857"/>
              <a:gd name="connsiteX41" fmla="*/ 2493818 w 3906981"/>
              <a:gd name="connsiteY41" fmla="*/ 2396999 h 4667857"/>
              <a:gd name="connsiteX42" fmla="*/ 2521527 w 3906981"/>
              <a:gd name="connsiteY42" fmla="*/ 2036781 h 4667857"/>
              <a:gd name="connsiteX43" fmla="*/ 2507672 w 3906981"/>
              <a:gd name="connsiteY43" fmla="*/ 1690417 h 4667857"/>
              <a:gd name="connsiteX44" fmla="*/ 2493818 w 3906981"/>
              <a:gd name="connsiteY44" fmla="*/ 1648854 h 4667857"/>
              <a:gd name="connsiteX45" fmla="*/ 2479963 w 3906981"/>
              <a:gd name="connsiteY45" fmla="*/ 1579581 h 4667857"/>
              <a:gd name="connsiteX46" fmla="*/ 2479963 w 3906981"/>
              <a:gd name="connsiteY46" fmla="*/ 1302490 h 4667857"/>
              <a:gd name="connsiteX47" fmla="*/ 2507672 w 3906981"/>
              <a:gd name="connsiteY47" fmla="*/ 679036 h 4667857"/>
              <a:gd name="connsiteX48" fmla="*/ 2521527 w 3906981"/>
              <a:gd name="connsiteY48" fmla="*/ 471217 h 4667857"/>
              <a:gd name="connsiteX49" fmla="*/ 2535381 w 3906981"/>
              <a:gd name="connsiteY49" fmla="*/ 415799 h 4667857"/>
              <a:gd name="connsiteX50" fmla="*/ 2549236 w 3906981"/>
              <a:gd name="connsiteY50" fmla="*/ 318817 h 4667857"/>
              <a:gd name="connsiteX51" fmla="*/ 2576945 w 3906981"/>
              <a:gd name="connsiteY51" fmla="*/ 277254 h 4667857"/>
              <a:gd name="connsiteX52" fmla="*/ 2618509 w 3906981"/>
              <a:gd name="connsiteY52" fmla="*/ 194126 h 4667857"/>
              <a:gd name="connsiteX53" fmla="*/ 2660072 w 3906981"/>
              <a:gd name="connsiteY53" fmla="*/ 166417 h 4667857"/>
              <a:gd name="connsiteX54" fmla="*/ 2687781 w 3906981"/>
              <a:gd name="connsiteY54" fmla="*/ 83290 h 4667857"/>
              <a:gd name="connsiteX55" fmla="*/ 2729345 w 3906981"/>
              <a:gd name="connsiteY55" fmla="*/ 55581 h 4667857"/>
              <a:gd name="connsiteX56" fmla="*/ 2909454 w 3906981"/>
              <a:gd name="connsiteY56" fmla="*/ 14017 h 4667857"/>
              <a:gd name="connsiteX57" fmla="*/ 2951018 w 3906981"/>
              <a:gd name="connsiteY57" fmla="*/ 163 h 4667857"/>
              <a:gd name="connsiteX58" fmla="*/ 3034145 w 3906981"/>
              <a:gd name="connsiteY58" fmla="*/ 27872 h 4667857"/>
              <a:gd name="connsiteX59" fmla="*/ 3103418 w 3906981"/>
              <a:gd name="connsiteY59" fmla="*/ 14017 h 4667857"/>
              <a:gd name="connsiteX60" fmla="*/ 3269672 w 3906981"/>
              <a:gd name="connsiteY60" fmla="*/ 41726 h 4667857"/>
              <a:gd name="connsiteX61" fmla="*/ 3449781 w 3906981"/>
              <a:gd name="connsiteY61" fmla="*/ 83290 h 4667857"/>
              <a:gd name="connsiteX62" fmla="*/ 3491345 w 3906981"/>
              <a:gd name="connsiteY62" fmla="*/ 110999 h 4667857"/>
              <a:gd name="connsiteX63" fmla="*/ 3560618 w 3906981"/>
              <a:gd name="connsiteY63" fmla="*/ 194126 h 4667857"/>
              <a:gd name="connsiteX64" fmla="*/ 3657600 w 3906981"/>
              <a:gd name="connsiteY64" fmla="*/ 291108 h 4667857"/>
              <a:gd name="connsiteX65" fmla="*/ 3699163 w 3906981"/>
              <a:gd name="connsiteY65" fmla="*/ 318817 h 4667857"/>
              <a:gd name="connsiteX66" fmla="*/ 3740727 w 3906981"/>
              <a:gd name="connsiteY66" fmla="*/ 401945 h 4667857"/>
              <a:gd name="connsiteX67" fmla="*/ 3782290 w 3906981"/>
              <a:gd name="connsiteY67" fmla="*/ 429654 h 4667857"/>
              <a:gd name="connsiteX68" fmla="*/ 3810000 w 3906981"/>
              <a:gd name="connsiteY68" fmla="*/ 457363 h 4667857"/>
              <a:gd name="connsiteX69" fmla="*/ 3823854 w 3906981"/>
              <a:gd name="connsiteY69" fmla="*/ 512781 h 4667857"/>
              <a:gd name="connsiteX70" fmla="*/ 3865418 w 3906981"/>
              <a:gd name="connsiteY70" fmla="*/ 595908 h 4667857"/>
              <a:gd name="connsiteX71" fmla="*/ 3906981 w 3906981"/>
              <a:gd name="connsiteY71" fmla="*/ 623617 h 4667857"/>
              <a:gd name="connsiteX0" fmla="*/ 0 w 3906981"/>
              <a:gd name="connsiteY0" fmla="*/ 249545 h 4667857"/>
              <a:gd name="connsiteX1" fmla="*/ 180109 w 3906981"/>
              <a:gd name="connsiteY1" fmla="*/ 263399 h 4667857"/>
              <a:gd name="connsiteX2" fmla="*/ 332509 w 3906981"/>
              <a:gd name="connsiteY2" fmla="*/ 346526 h 4667857"/>
              <a:gd name="connsiteX3" fmla="*/ 548436 w 3906981"/>
              <a:gd name="connsiteY3" fmla="*/ 569354 h 4667857"/>
              <a:gd name="connsiteX4" fmla="*/ 651504 w 3906981"/>
              <a:gd name="connsiteY4" fmla="*/ 393478 h 4667857"/>
              <a:gd name="connsiteX5" fmla="*/ 686319 w 3906981"/>
              <a:gd name="connsiteY5" fmla="*/ 105997 h 4667857"/>
              <a:gd name="connsiteX6" fmla="*/ 955963 w 3906981"/>
              <a:gd name="connsiteY6" fmla="*/ 308812 h 4667857"/>
              <a:gd name="connsiteX7" fmla="*/ 950576 w 3906981"/>
              <a:gd name="connsiteY7" fmla="*/ 727526 h 4667857"/>
              <a:gd name="connsiteX8" fmla="*/ 808681 w 3906981"/>
              <a:gd name="connsiteY8" fmla="*/ 1469900 h 4667857"/>
              <a:gd name="connsiteX9" fmla="*/ 899277 w 3906981"/>
              <a:gd name="connsiteY9" fmla="*/ 2238549 h 4667857"/>
              <a:gd name="connsiteX10" fmla="*/ 907385 w 3906981"/>
              <a:gd name="connsiteY10" fmla="*/ 2892599 h 4667857"/>
              <a:gd name="connsiteX11" fmla="*/ 851597 w 3906981"/>
              <a:gd name="connsiteY11" fmla="*/ 3862694 h 4667857"/>
              <a:gd name="connsiteX12" fmla="*/ 943504 w 3906981"/>
              <a:gd name="connsiteY12" fmla="*/ 4667606 h 4667857"/>
              <a:gd name="connsiteX13" fmla="*/ 1020545 w 3906981"/>
              <a:gd name="connsiteY13" fmla="*/ 3934084 h 4667857"/>
              <a:gd name="connsiteX14" fmla="*/ 1060099 w 3906981"/>
              <a:gd name="connsiteY14" fmla="*/ 2699983 h 4667857"/>
              <a:gd name="connsiteX15" fmla="*/ 1314171 w 3906981"/>
              <a:gd name="connsiteY15" fmla="*/ 2048048 h 4667857"/>
              <a:gd name="connsiteX16" fmla="*/ 1103345 w 3906981"/>
              <a:gd name="connsiteY16" fmla="*/ 1438450 h 4667857"/>
              <a:gd name="connsiteX17" fmla="*/ 1487157 w 3906981"/>
              <a:gd name="connsiteY17" fmla="*/ 1048983 h 4667857"/>
              <a:gd name="connsiteX18" fmla="*/ 1141186 w 3906981"/>
              <a:gd name="connsiteY18" fmla="*/ 803450 h 4667857"/>
              <a:gd name="connsiteX19" fmla="*/ 1346606 w 3906981"/>
              <a:gd name="connsiteY19" fmla="*/ 498650 h 4667857"/>
              <a:gd name="connsiteX20" fmla="*/ 1449316 w 3906981"/>
              <a:gd name="connsiteY20" fmla="*/ 193850 h 4667857"/>
              <a:gd name="connsiteX21" fmla="*/ 1661865 w 3906981"/>
              <a:gd name="connsiteY21" fmla="*/ 214139 h 4667857"/>
              <a:gd name="connsiteX22" fmla="*/ 1732175 w 3906981"/>
              <a:gd name="connsiteY22" fmla="*/ 456592 h 4667857"/>
              <a:gd name="connsiteX23" fmla="*/ 1711232 w 3906981"/>
              <a:gd name="connsiteY23" fmla="*/ 886084 h 4667857"/>
              <a:gd name="connsiteX24" fmla="*/ 1554464 w 3906981"/>
              <a:gd name="connsiteY24" fmla="*/ 1314806 h 4667857"/>
              <a:gd name="connsiteX25" fmla="*/ 1865563 w 3906981"/>
              <a:gd name="connsiteY25" fmla="*/ 1777115 h 4667857"/>
              <a:gd name="connsiteX26" fmla="*/ 2157550 w 3906981"/>
              <a:gd name="connsiteY26" fmla="*/ 2134532 h 4667857"/>
              <a:gd name="connsiteX27" fmla="*/ 2138971 w 3906981"/>
              <a:gd name="connsiteY27" fmla="*/ 2918083 h 4667857"/>
              <a:gd name="connsiteX28" fmla="*/ 2114984 w 3906981"/>
              <a:gd name="connsiteY28" fmla="*/ 3339878 h 4667857"/>
              <a:gd name="connsiteX29" fmla="*/ 2272145 w 3906981"/>
              <a:gd name="connsiteY29" fmla="*/ 3588490 h 4667857"/>
              <a:gd name="connsiteX30" fmla="*/ 2313709 w 3906981"/>
              <a:gd name="connsiteY30" fmla="*/ 3574636 h 4667857"/>
              <a:gd name="connsiteX31" fmla="*/ 2341418 w 3906981"/>
              <a:gd name="connsiteY31" fmla="*/ 3546926 h 4667857"/>
              <a:gd name="connsiteX32" fmla="*/ 2396836 w 3906981"/>
              <a:gd name="connsiteY32" fmla="*/ 3533072 h 4667857"/>
              <a:gd name="connsiteX33" fmla="*/ 2452254 w 3906981"/>
              <a:gd name="connsiteY33" fmla="*/ 3477654 h 4667857"/>
              <a:gd name="connsiteX34" fmla="*/ 2493818 w 3906981"/>
              <a:gd name="connsiteY34" fmla="*/ 3394526 h 4667857"/>
              <a:gd name="connsiteX35" fmla="*/ 2507672 w 3906981"/>
              <a:gd name="connsiteY35" fmla="*/ 3228272 h 4667857"/>
              <a:gd name="connsiteX36" fmla="*/ 2535381 w 3906981"/>
              <a:gd name="connsiteY36" fmla="*/ 3034308 h 4667857"/>
              <a:gd name="connsiteX37" fmla="*/ 2549236 w 3906981"/>
              <a:gd name="connsiteY37" fmla="*/ 2992745 h 4667857"/>
              <a:gd name="connsiteX38" fmla="*/ 2535381 w 3906981"/>
              <a:gd name="connsiteY38" fmla="*/ 2868054 h 4667857"/>
              <a:gd name="connsiteX39" fmla="*/ 2521527 w 3906981"/>
              <a:gd name="connsiteY39" fmla="*/ 2826490 h 4667857"/>
              <a:gd name="connsiteX40" fmla="*/ 2507672 w 3906981"/>
              <a:gd name="connsiteY40" fmla="*/ 2757217 h 4667857"/>
              <a:gd name="connsiteX41" fmla="*/ 2493818 w 3906981"/>
              <a:gd name="connsiteY41" fmla="*/ 2396999 h 4667857"/>
              <a:gd name="connsiteX42" fmla="*/ 2521527 w 3906981"/>
              <a:gd name="connsiteY42" fmla="*/ 2036781 h 4667857"/>
              <a:gd name="connsiteX43" fmla="*/ 2507672 w 3906981"/>
              <a:gd name="connsiteY43" fmla="*/ 1690417 h 4667857"/>
              <a:gd name="connsiteX44" fmla="*/ 2493818 w 3906981"/>
              <a:gd name="connsiteY44" fmla="*/ 1648854 h 4667857"/>
              <a:gd name="connsiteX45" fmla="*/ 2479963 w 3906981"/>
              <a:gd name="connsiteY45" fmla="*/ 1579581 h 4667857"/>
              <a:gd name="connsiteX46" fmla="*/ 2479963 w 3906981"/>
              <a:gd name="connsiteY46" fmla="*/ 1302490 h 4667857"/>
              <a:gd name="connsiteX47" fmla="*/ 2507672 w 3906981"/>
              <a:gd name="connsiteY47" fmla="*/ 679036 h 4667857"/>
              <a:gd name="connsiteX48" fmla="*/ 2521527 w 3906981"/>
              <a:gd name="connsiteY48" fmla="*/ 471217 h 4667857"/>
              <a:gd name="connsiteX49" fmla="*/ 2535381 w 3906981"/>
              <a:gd name="connsiteY49" fmla="*/ 415799 h 4667857"/>
              <a:gd name="connsiteX50" fmla="*/ 2549236 w 3906981"/>
              <a:gd name="connsiteY50" fmla="*/ 318817 h 4667857"/>
              <a:gd name="connsiteX51" fmla="*/ 2576945 w 3906981"/>
              <a:gd name="connsiteY51" fmla="*/ 277254 h 4667857"/>
              <a:gd name="connsiteX52" fmla="*/ 2618509 w 3906981"/>
              <a:gd name="connsiteY52" fmla="*/ 194126 h 4667857"/>
              <a:gd name="connsiteX53" fmla="*/ 2660072 w 3906981"/>
              <a:gd name="connsiteY53" fmla="*/ 166417 h 4667857"/>
              <a:gd name="connsiteX54" fmla="*/ 2687781 w 3906981"/>
              <a:gd name="connsiteY54" fmla="*/ 83290 h 4667857"/>
              <a:gd name="connsiteX55" fmla="*/ 2729345 w 3906981"/>
              <a:gd name="connsiteY55" fmla="*/ 55581 h 4667857"/>
              <a:gd name="connsiteX56" fmla="*/ 2909454 w 3906981"/>
              <a:gd name="connsiteY56" fmla="*/ 14017 h 4667857"/>
              <a:gd name="connsiteX57" fmla="*/ 2951018 w 3906981"/>
              <a:gd name="connsiteY57" fmla="*/ 163 h 4667857"/>
              <a:gd name="connsiteX58" fmla="*/ 3034145 w 3906981"/>
              <a:gd name="connsiteY58" fmla="*/ 27872 h 4667857"/>
              <a:gd name="connsiteX59" fmla="*/ 3103418 w 3906981"/>
              <a:gd name="connsiteY59" fmla="*/ 14017 h 4667857"/>
              <a:gd name="connsiteX60" fmla="*/ 3269672 w 3906981"/>
              <a:gd name="connsiteY60" fmla="*/ 41726 h 4667857"/>
              <a:gd name="connsiteX61" fmla="*/ 3449781 w 3906981"/>
              <a:gd name="connsiteY61" fmla="*/ 83290 h 4667857"/>
              <a:gd name="connsiteX62" fmla="*/ 3491345 w 3906981"/>
              <a:gd name="connsiteY62" fmla="*/ 110999 h 4667857"/>
              <a:gd name="connsiteX63" fmla="*/ 3560618 w 3906981"/>
              <a:gd name="connsiteY63" fmla="*/ 194126 h 4667857"/>
              <a:gd name="connsiteX64" fmla="*/ 3657600 w 3906981"/>
              <a:gd name="connsiteY64" fmla="*/ 291108 h 4667857"/>
              <a:gd name="connsiteX65" fmla="*/ 3699163 w 3906981"/>
              <a:gd name="connsiteY65" fmla="*/ 318817 h 4667857"/>
              <a:gd name="connsiteX66" fmla="*/ 3740727 w 3906981"/>
              <a:gd name="connsiteY66" fmla="*/ 401945 h 4667857"/>
              <a:gd name="connsiteX67" fmla="*/ 3782290 w 3906981"/>
              <a:gd name="connsiteY67" fmla="*/ 429654 h 4667857"/>
              <a:gd name="connsiteX68" fmla="*/ 3810000 w 3906981"/>
              <a:gd name="connsiteY68" fmla="*/ 457363 h 4667857"/>
              <a:gd name="connsiteX69" fmla="*/ 3823854 w 3906981"/>
              <a:gd name="connsiteY69" fmla="*/ 512781 h 4667857"/>
              <a:gd name="connsiteX70" fmla="*/ 3865418 w 3906981"/>
              <a:gd name="connsiteY70" fmla="*/ 595908 h 4667857"/>
              <a:gd name="connsiteX71" fmla="*/ 3881930 w 3906981"/>
              <a:gd name="connsiteY71" fmla="*/ 617181 h 4667857"/>
              <a:gd name="connsiteX72" fmla="*/ 3906981 w 3906981"/>
              <a:gd name="connsiteY72" fmla="*/ 623617 h 4667857"/>
              <a:gd name="connsiteX0" fmla="*/ 0 w 3881930"/>
              <a:gd name="connsiteY0" fmla="*/ 249545 h 4667857"/>
              <a:gd name="connsiteX1" fmla="*/ 180109 w 3881930"/>
              <a:gd name="connsiteY1" fmla="*/ 263399 h 4667857"/>
              <a:gd name="connsiteX2" fmla="*/ 332509 w 3881930"/>
              <a:gd name="connsiteY2" fmla="*/ 346526 h 4667857"/>
              <a:gd name="connsiteX3" fmla="*/ 548436 w 3881930"/>
              <a:gd name="connsiteY3" fmla="*/ 569354 h 4667857"/>
              <a:gd name="connsiteX4" fmla="*/ 651504 w 3881930"/>
              <a:gd name="connsiteY4" fmla="*/ 393478 h 4667857"/>
              <a:gd name="connsiteX5" fmla="*/ 686319 w 3881930"/>
              <a:gd name="connsiteY5" fmla="*/ 105997 h 4667857"/>
              <a:gd name="connsiteX6" fmla="*/ 955963 w 3881930"/>
              <a:gd name="connsiteY6" fmla="*/ 308812 h 4667857"/>
              <a:gd name="connsiteX7" fmla="*/ 950576 w 3881930"/>
              <a:gd name="connsiteY7" fmla="*/ 727526 h 4667857"/>
              <a:gd name="connsiteX8" fmla="*/ 808681 w 3881930"/>
              <a:gd name="connsiteY8" fmla="*/ 1469900 h 4667857"/>
              <a:gd name="connsiteX9" fmla="*/ 899277 w 3881930"/>
              <a:gd name="connsiteY9" fmla="*/ 2238549 h 4667857"/>
              <a:gd name="connsiteX10" fmla="*/ 907385 w 3881930"/>
              <a:gd name="connsiteY10" fmla="*/ 2892599 h 4667857"/>
              <a:gd name="connsiteX11" fmla="*/ 851597 w 3881930"/>
              <a:gd name="connsiteY11" fmla="*/ 3862694 h 4667857"/>
              <a:gd name="connsiteX12" fmla="*/ 943504 w 3881930"/>
              <a:gd name="connsiteY12" fmla="*/ 4667606 h 4667857"/>
              <a:gd name="connsiteX13" fmla="*/ 1020545 w 3881930"/>
              <a:gd name="connsiteY13" fmla="*/ 3934084 h 4667857"/>
              <a:gd name="connsiteX14" fmla="*/ 1060099 w 3881930"/>
              <a:gd name="connsiteY14" fmla="*/ 2699983 h 4667857"/>
              <a:gd name="connsiteX15" fmla="*/ 1314171 w 3881930"/>
              <a:gd name="connsiteY15" fmla="*/ 2048048 h 4667857"/>
              <a:gd name="connsiteX16" fmla="*/ 1103345 w 3881930"/>
              <a:gd name="connsiteY16" fmla="*/ 1438450 h 4667857"/>
              <a:gd name="connsiteX17" fmla="*/ 1487157 w 3881930"/>
              <a:gd name="connsiteY17" fmla="*/ 1048983 h 4667857"/>
              <a:gd name="connsiteX18" fmla="*/ 1141186 w 3881930"/>
              <a:gd name="connsiteY18" fmla="*/ 803450 h 4667857"/>
              <a:gd name="connsiteX19" fmla="*/ 1346606 w 3881930"/>
              <a:gd name="connsiteY19" fmla="*/ 498650 h 4667857"/>
              <a:gd name="connsiteX20" fmla="*/ 1449316 w 3881930"/>
              <a:gd name="connsiteY20" fmla="*/ 193850 h 4667857"/>
              <a:gd name="connsiteX21" fmla="*/ 1661865 w 3881930"/>
              <a:gd name="connsiteY21" fmla="*/ 214139 h 4667857"/>
              <a:gd name="connsiteX22" fmla="*/ 1732175 w 3881930"/>
              <a:gd name="connsiteY22" fmla="*/ 456592 h 4667857"/>
              <a:gd name="connsiteX23" fmla="*/ 1711232 w 3881930"/>
              <a:gd name="connsiteY23" fmla="*/ 886084 h 4667857"/>
              <a:gd name="connsiteX24" fmla="*/ 1554464 w 3881930"/>
              <a:gd name="connsiteY24" fmla="*/ 1314806 h 4667857"/>
              <a:gd name="connsiteX25" fmla="*/ 1865563 w 3881930"/>
              <a:gd name="connsiteY25" fmla="*/ 1777115 h 4667857"/>
              <a:gd name="connsiteX26" fmla="*/ 2157550 w 3881930"/>
              <a:gd name="connsiteY26" fmla="*/ 2134532 h 4667857"/>
              <a:gd name="connsiteX27" fmla="*/ 2138971 w 3881930"/>
              <a:gd name="connsiteY27" fmla="*/ 2918083 h 4667857"/>
              <a:gd name="connsiteX28" fmla="*/ 2114984 w 3881930"/>
              <a:gd name="connsiteY28" fmla="*/ 3339878 h 4667857"/>
              <a:gd name="connsiteX29" fmla="*/ 2272145 w 3881930"/>
              <a:gd name="connsiteY29" fmla="*/ 3588490 h 4667857"/>
              <a:gd name="connsiteX30" fmla="*/ 2313709 w 3881930"/>
              <a:gd name="connsiteY30" fmla="*/ 3574636 h 4667857"/>
              <a:gd name="connsiteX31" fmla="*/ 2341418 w 3881930"/>
              <a:gd name="connsiteY31" fmla="*/ 3546926 h 4667857"/>
              <a:gd name="connsiteX32" fmla="*/ 2396836 w 3881930"/>
              <a:gd name="connsiteY32" fmla="*/ 3533072 h 4667857"/>
              <a:gd name="connsiteX33" fmla="*/ 2452254 w 3881930"/>
              <a:gd name="connsiteY33" fmla="*/ 3477654 h 4667857"/>
              <a:gd name="connsiteX34" fmla="*/ 2493818 w 3881930"/>
              <a:gd name="connsiteY34" fmla="*/ 3394526 h 4667857"/>
              <a:gd name="connsiteX35" fmla="*/ 2507672 w 3881930"/>
              <a:gd name="connsiteY35" fmla="*/ 3228272 h 4667857"/>
              <a:gd name="connsiteX36" fmla="*/ 2535381 w 3881930"/>
              <a:gd name="connsiteY36" fmla="*/ 3034308 h 4667857"/>
              <a:gd name="connsiteX37" fmla="*/ 2549236 w 3881930"/>
              <a:gd name="connsiteY37" fmla="*/ 2992745 h 4667857"/>
              <a:gd name="connsiteX38" fmla="*/ 2535381 w 3881930"/>
              <a:gd name="connsiteY38" fmla="*/ 2868054 h 4667857"/>
              <a:gd name="connsiteX39" fmla="*/ 2521527 w 3881930"/>
              <a:gd name="connsiteY39" fmla="*/ 2826490 h 4667857"/>
              <a:gd name="connsiteX40" fmla="*/ 2507672 w 3881930"/>
              <a:gd name="connsiteY40" fmla="*/ 2757217 h 4667857"/>
              <a:gd name="connsiteX41" fmla="*/ 2493818 w 3881930"/>
              <a:gd name="connsiteY41" fmla="*/ 2396999 h 4667857"/>
              <a:gd name="connsiteX42" fmla="*/ 2521527 w 3881930"/>
              <a:gd name="connsiteY42" fmla="*/ 2036781 h 4667857"/>
              <a:gd name="connsiteX43" fmla="*/ 2507672 w 3881930"/>
              <a:gd name="connsiteY43" fmla="*/ 1690417 h 4667857"/>
              <a:gd name="connsiteX44" fmla="*/ 2493818 w 3881930"/>
              <a:gd name="connsiteY44" fmla="*/ 1648854 h 4667857"/>
              <a:gd name="connsiteX45" fmla="*/ 2479963 w 3881930"/>
              <a:gd name="connsiteY45" fmla="*/ 1579581 h 4667857"/>
              <a:gd name="connsiteX46" fmla="*/ 2479963 w 3881930"/>
              <a:gd name="connsiteY46" fmla="*/ 1302490 h 4667857"/>
              <a:gd name="connsiteX47" fmla="*/ 2507672 w 3881930"/>
              <a:gd name="connsiteY47" fmla="*/ 679036 h 4667857"/>
              <a:gd name="connsiteX48" fmla="*/ 2521527 w 3881930"/>
              <a:gd name="connsiteY48" fmla="*/ 471217 h 4667857"/>
              <a:gd name="connsiteX49" fmla="*/ 2535381 w 3881930"/>
              <a:gd name="connsiteY49" fmla="*/ 415799 h 4667857"/>
              <a:gd name="connsiteX50" fmla="*/ 2549236 w 3881930"/>
              <a:gd name="connsiteY50" fmla="*/ 318817 h 4667857"/>
              <a:gd name="connsiteX51" fmla="*/ 2576945 w 3881930"/>
              <a:gd name="connsiteY51" fmla="*/ 277254 h 4667857"/>
              <a:gd name="connsiteX52" fmla="*/ 2618509 w 3881930"/>
              <a:gd name="connsiteY52" fmla="*/ 194126 h 4667857"/>
              <a:gd name="connsiteX53" fmla="*/ 2660072 w 3881930"/>
              <a:gd name="connsiteY53" fmla="*/ 166417 h 4667857"/>
              <a:gd name="connsiteX54" fmla="*/ 2687781 w 3881930"/>
              <a:gd name="connsiteY54" fmla="*/ 83290 h 4667857"/>
              <a:gd name="connsiteX55" fmla="*/ 2729345 w 3881930"/>
              <a:gd name="connsiteY55" fmla="*/ 55581 h 4667857"/>
              <a:gd name="connsiteX56" fmla="*/ 2909454 w 3881930"/>
              <a:gd name="connsiteY56" fmla="*/ 14017 h 4667857"/>
              <a:gd name="connsiteX57" fmla="*/ 2951018 w 3881930"/>
              <a:gd name="connsiteY57" fmla="*/ 163 h 4667857"/>
              <a:gd name="connsiteX58" fmla="*/ 3034145 w 3881930"/>
              <a:gd name="connsiteY58" fmla="*/ 27872 h 4667857"/>
              <a:gd name="connsiteX59" fmla="*/ 3103418 w 3881930"/>
              <a:gd name="connsiteY59" fmla="*/ 14017 h 4667857"/>
              <a:gd name="connsiteX60" fmla="*/ 3269672 w 3881930"/>
              <a:gd name="connsiteY60" fmla="*/ 41726 h 4667857"/>
              <a:gd name="connsiteX61" fmla="*/ 3449781 w 3881930"/>
              <a:gd name="connsiteY61" fmla="*/ 83290 h 4667857"/>
              <a:gd name="connsiteX62" fmla="*/ 3491345 w 3881930"/>
              <a:gd name="connsiteY62" fmla="*/ 110999 h 4667857"/>
              <a:gd name="connsiteX63" fmla="*/ 3560618 w 3881930"/>
              <a:gd name="connsiteY63" fmla="*/ 194126 h 4667857"/>
              <a:gd name="connsiteX64" fmla="*/ 3657600 w 3881930"/>
              <a:gd name="connsiteY64" fmla="*/ 291108 h 4667857"/>
              <a:gd name="connsiteX65" fmla="*/ 3699163 w 3881930"/>
              <a:gd name="connsiteY65" fmla="*/ 318817 h 4667857"/>
              <a:gd name="connsiteX66" fmla="*/ 3740727 w 3881930"/>
              <a:gd name="connsiteY66" fmla="*/ 401945 h 4667857"/>
              <a:gd name="connsiteX67" fmla="*/ 3782290 w 3881930"/>
              <a:gd name="connsiteY67" fmla="*/ 429654 h 4667857"/>
              <a:gd name="connsiteX68" fmla="*/ 3810000 w 3881930"/>
              <a:gd name="connsiteY68" fmla="*/ 457363 h 4667857"/>
              <a:gd name="connsiteX69" fmla="*/ 3823854 w 3881930"/>
              <a:gd name="connsiteY69" fmla="*/ 512781 h 4667857"/>
              <a:gd name="connsiteX70" fmla="*/ 3865418 w 3881930"/>
              <a:gd name="connsiteY70" fmla="*/ 595908 h 4667857"/>
              <a:gd name="connsiteX71" fmla="*/ 3881930 w 3881930"/>
              <a:gd name="connsiteY71" fmla="*/ 617181 h 4667857"/>
              <a:gd name="connsiteX0" fmla="*/ 0 w 3865418"/>
              <a:gd name="connsiteY0" fmla="*/ 249545 h 4667857"/>
              <a:gd name="connsiteX1" fmla="*/ 180109 w 3865418"/>
              <a:gd name="connsiteY1" fmla="*/ 263399 h 4667857"/>
              <a:gd name="connsiteX2" fmla="*/ 332509 w 3865418"/>
              <a:gd name="connsiteY2" fmla="*/ 346526 h 4667857"/>
              <a:gd name="connsiteX3" fmla="*/ 548436 w 3865418"/>
              <a:gd name="connsiteY3" fmla="*/ 569354 h 4667857"/>
              <a:gd name="connsiteX4" fmla="*/ 651504 w 3865418"/>
              <a:gd name="connsiteY4" fmla="*/ 393478 h 4667857"/>
              <a:gd name="connsiteX5" fmla="*/ 686319 w 3865418"/>
              <a:gd name="connsiteY5" fmla="*/ 105997 h 4667857"/>
              <a:gd name="connsiteX6" fmla="*/ 955963 w 3865418"/>
              <a:gd name="connsiteY6" fmla="*/ 308812 h 4667857"/>
              <a:gd name="connsiteX7" fmla="*/ 950576 w 3865418"/>
              <a:gd name="connsiteY7" fmla="*/ 727526 h 4667857"/>
              <a:gd name="connsiteX8" fmla="*/ 808681 w 3865418"/>
              <a:gd name="connsiteY8" fmla="*/ 1469900 h 4667857"/>
              <a:gd name="connsiteX9" fmla="*/ 899277 w 3865418"/>
              <a:gd name="connsiteY9" fmla="*/ 2238549 h 4667857"/>
              <a:gd name="connsiteX10" fmla="*/ 907385 w 3865418"/>
              <a:gd name="connsiteY10" fmla="*/ 2892599 h 4667857"/>
              <a:gd name="connsiteX11" fmla="*/ 851597 w 3865418"/>
              <a:gd name="connsiteY11" fmla="*/ 3862694 h 4667857"/>
              <a:gd name="connsiteX12" fmla="*/ 943504 w 3865418"/>
              <a:gd name="connsiteY12" fmla="*/ 4667606 h 4667857"/>
              <a:gd name="connsiteX13" fmla="*/ 1020545 w 3865418"/>
              <a:gd name="connsiteY13" fmla="*/ 3934084 h 4667857"/>
              <a:gd name="connsiteX14" fmla="*/ 1060099 w 3865418"/>
              <a:gd name="connsiteY14" fmla="*/ 2699983 h 4667857"/>
              <a:gd name="connsiteX15" fmla="*/ 1314171 w 3865418"/>
              <a:gd name="connsiteY15" fmla="*/ 2048048 h 4667857"/>
              <a:gd name="connsiteX16" fmla="*/ 1103345 w 3865418"/>
              <a:gd name="connsiteY16" fmla="*/ 1438450 h 4667857"/>
              <a:gd name="connsiteX17" fmla="*/ 1487157 w 3865418"/>
              <a:gd name="connsiteY17" fmla="*/ 1048983 h 4667857"/>
              <a:gd name="connsiteX18" fmla="*/ 1141186 w 3865418"/>
              <a:gd name="connsiteY18" fmla="*/ 803450 h 4667857"/>
              <a:gd name="connsiteX19" fmla="*/ 1346606 w 3865418"/>
              <a:gd name="connsiteY19" fmla="*/ 498650 h 4667857"/>
              <a:gd name="connsiteX20" fmla="*/ 1449316 w 3865418"/>
              <a:gd name="connsiteY20" fmla="*/ 193850 h 4667857"/>
              <a:gd name="connsiteX21" fmla="*/ 1661865 w 3865418"/>
              <a:gd name="connsiteY21" fmla="*/ 214139 h 4667857"/>
              <a:gd name="connsiteX22" fmla="*/ 1732175 w 3865418"/>
              <a:gd name="connsiteY22" fmla="*/ 456592 h 4667857"/>
              <a:gd name="connsiteX23" fmla="*/ 1711232 w 3865418"/>
              <a:gd name="connsiteY23" fmla="*/ 886084 h 4667857"/>
              <a:gd name="connsiteX24" fmla="*/ 1554464 w 3865418"/>
              <a:gd name="connsiteY24" fmla="*/ 1314806 h 4667857"/>
              <a:gd name="connsiteX25" fmla="*/ 1865563 w 3865418"/>
              <a:gd name="connsiteY25" fmla="*/ 1777115 h 4667857"/>
              <a:gd name="connsiteX26" fmla="*/ 2157550 w 3865418"/>
              <a:gd name="connsiteY26" fmla="*/ 2134532 h 4667857"/>
              <a:gd name="connsiteX27" fmla="*/ 2138971 w 3865418"/>
              <a:gd name="connsiteY27" fmla="*/ 2918083 h 4667857"/>
              <a:gd name="connsiteX28" fmla="*/ 2114984 w 3865418"/>
              <a:gd name="connsiteY28" fmla="*/ 3339878 h 4667857"/>
              <a:gd name="connsiteX29" fmla="*/ 2272145 w 3865418"/>
              <a:gd name="connsiteY29" fmla="*/ 3588490 h 4667857"/>
              <a:gd name="connsiteX30" fmla="*/ 2313709 w 3865418"/>
              <a:gd name="connsiteY30" fmla="*/ 3574636 h 4667857"/>
              <a:gd name="connsiteX31" fmla="*/ 2341418 w 3865418"/>
              <a:gd name="connsiteY31" fmla="*/ 3546926 h 4667857"/>
              <a:gd name="connsiteX32" fmla="*/ 2396836 w 3865418"/>
              <a:gd name="connsiteY32" fmla="*/ 3533072 h 4667857"/>
              <a:gd name="connsiteX33" fmla="*/ 2452254 w 3865418"/>
              <a:gd name="connsiteY33" fmla="*/ 3477654 h 4667857"/>
              <a:gd name="connsiteX34" fmla="*/ 2493818 w 3865418"/>
              <a:gd name="connsiteY34" fmla="*/ 3394526 h 4667857"/>
              <a:gd name="connsiteX35" fmla="*/ 2507672 w 3865418"/>
              <a:gd name="connsiteY35" fmla="*/ 3228272 h 4667857"/>
              <a:gd name="connsiteX36" fmla="*/ 2535381 w 3865418"/>
              <a:gd name="connsiteY36" fmla="*/ 3034308 h 4667857"/>
              <a:gd name="connsiteX37" fmla="*/ 2549236 w 3865418"/>
              <a:gd name="connsiteY37" fmla="*/ 2992745 h 4667857"/>
              <a:gd name="connsiteX38" fmla="*/ 2535381 w 3865418"/>
              <a:gd name="connsiteY38" fmla="*/ 2868054 h 4667857"/>
              <a:gd name="connsiteX39" fmla="*/ 2521527 w 3865418"/>
              <a:gd name="connsiteY39" fmla="*/ 2826490 h 4667857"/>
              <a:gd name="connsiteX40" fmla="*/ 2507672 w 3865418"/>
              <a:gd name="connsiteY40" fmla="*/ 2757217 h 4667857"/>
              <a:gd name="connsiteX41" fmla="*/ 2493818 w 3865418"/>
              <a:gd name="connsiteY41" fmla="*/ 2396999 h 4667857"/>
              <a:gd name="connsiteX42" fmla="*/ 2521527 w 3865418"/>
              <a:gd name="connsiteY42" fmla="*/ 2036781 h 4667857"/>
              <a:gd name="connsiteX43" fmla="*/ 2507672 w 3865418"/>
              <a:gd name="connsiteY43" fmla="*/ 1690417 h 4667857"/>
              <a:gd name="connsiteX44" fmla="*/ 2493818 w 3865418"/>
              <a:gd name="connsiteY44" fmla="*/ 1648854 h 4667857"/>
              <a:gd name="connsiteX45" fmla="*/ 2479963 w 3865418"/>
              <a:gd name="connsiteY45" fmla="*/ 1579581 h 4667857"/>
              <a:gd name="connsiteX46" fmla="*/ 2479963 w 3865418"/>
              <a:gd name="connsiteY46" fmla="*/ 1302490 h 4667857"/>
              <a:gd name="connsiteX47" fmla="*/ 2507672 w 3865418"/>
              <a:gd name="connsiteY47" fmla="*/ 679036 h 4667857"/>
              <a:gd name="connsiteX48" fmla="*/ 2521527 w 3865418"/>
              <a:gd name="connsiteY48" fmla="*/ 471217 h 4667857"/>
              <a:gd name="connsiteX49" fmla="*/ 2535381 w 3865418"/>
              <a:gd name="connsiteY49" fmla="*/ 415799 h 4667857"/>
              <a:gd name="connsiteX50" fmla="*/ 2549236 w 3865418"/>
              <a:gd name="connsiteY50" fmla="*/ 318817 h 4667857"/>
              <a:gd name="connsiteX51" fmla="*/ 2576945 w 3865418"/>
              <a:gd name="connsiteY51" fmla="*/ 277254 h 4667857"/>
              <a:gd name="connsiteX52" fmla="*/ 2618509 w 3865418"/>
              <a:gd name="connsiteY52" fmla="*/ 194126 h 4667857"/>
              <a:gd name="connsiteX53" fmla="*/ 2660072 w 3865418"/>
              <a:gd name="connsiteY53" fmla="*/ 166417 h 4667857"/>
              <a:gd name="connsiteX54" fmla="*/ 2687781 w 3865418"/>
              <a:gd name="connsiteY54" fmla="*/ 83290 h 4667857"/>
              <a:gd name="connsiteX55" fmla="*/ 2729345 w 3865418"/>
              <a:gd name="connsiteY55" fmla="*/ 55581 h 4667857"/>
              <a:gd name="connsiteX56" fmla="*/ 2909454 w 3865418"/>
              <a:gd name="connsiteY56" fmla="*/ 14017 h 4667857"/>
              <a:gd name="connsiteX57" fmla="*/ 2951018 w 3865418"/>
              <a:gd name="connsiteY57" fmla="*/ 163 h 4667857"/>
              <a:gd name="connsiteX58" fmla="*/ 3034145 w 3865418"/>
              <a:gd name="connsiteY58" fmla="*/ 27872 h 4667857"/>
              <a:gd name="connsiteX59" fmla="*/ 3103418 w 3865418"/>
              <a:gd name="connsiteY59" fmla="*/ 14017 h 4667857"/>
              <a:gd name="connsiteX60" fmla="*/ 3269672 w 3865418"/>
              <a:gd name="connsiteY60" fmla="*/ 41726 h 4667857"/>
              <a:gd name="connsiteX61" fmla="*/ 3449781 w 3865418"/>
              <a:gd name="connsiteY61" fmla="*/ 83290 h 4667857"/>
              <a:gd name="connsiteX62" fmla="*/ 3491345 w 3865418"/>
              <a:gd name="connsiteY62" fmla="*/ 110999 h 4667857"/>
              <a:gd name="connsiteX63" fmla="*/ 3560618 w 3865418"/>
              <a:gd name="connsiteY63" fmla="*/ 194126 h 4667857"/>
              <a:gd name="connsiteX64" fmla="*/ 3657600 w 3865418"/>
              <a:gd name="connsiteY64" fmla="*/ 291108 h 4667857"/>
              <a:gd name="connsiteX65" fmla="*/ 3699163 w 3865418"/>
              <a:gd name="connsiteY65" fmla="*/ 318817 h 4667857"/>
              <a:gd name="connsiteX66" fmla="*/ 3740727 w 3865418"/>
              <a:gd name="connsiteY66" fmla="*/ 401945 h 4667857"/>
              <a:gd name="connsiteX67" fmla="*/ 3782290 w 3865418"/>
              <a:gd name="connsiteY67" fmla="*/ 429654 h 4667857"/>
              <a:gd name="connsiteX68" fmla="*/ 3810000 w 3865418"/>
              <a:gd name="connsiteY68" fmla="*/ 457363 h 4667857"/>
              <a:gd name="connsiteX69" fmla="*/ 3823854 w 3865418"/>
              <a:gd name="connsiteY69" fmla="*/ 512781 h 4667857"/>
              <a:gd name="connsiteX70" fmla="*/ 3865418 w 3865418"/>
              <a:gd name="connsiteY70" fmla="*/ 595908 h 4667857"/>
              <a:gd name="connsiteX0" fmla="*/ 0 w 3823854"/>
              <a:gd name="connsiteY0" fmla="*/ 249545 h 4667857"/>
              <a:gd name="connsiteX1" fmla="*/ 180109 w 3823854"/>
              <a:gd name="connsiteY1" fmla="*/ 263399 h 4667857"/>
              <a:gd name="connsiteX2" fmla="*/ 332509 w 3823854"/>
              <a:gd name="connsiteY2" fmla="*/ 346526 h 4667857"/>
              <a:gd name="connsiteX3" fmla="*/ 548436 w 3823854"/>
              <a:gd name="connsiteY3" fmla="*/ 569354 h 4667857"/>
              <a:gd name="connsiteX4" fmla="*/ 651504 w 3823854"/>
              <a:gd name="connsiteY4" fmla="*/ 393478 h 4667857"/>
              <a:gd name="connsiteX5" fmla="*/ 686319 w 3823854"/>
              <a:gd name="connsiteY5" fmla="*/ 105997 h 4667857"/>
              <a:gd name="connsiteX6" fmla="*/ 955963 w 3823854"/>
              <a:gd name="connsiteY6" fmla="*/ 308812 h 4667857"/>
              <a:gd name="connsiteX7" fmla="*/ 950576 w 3823854"/>
              <a:gd name="connsiteY7" fmla="*/ 727526 h 4667857"/>
              <a:gd name="connsiteX8" fmla="*/ 808681 w 3823854"/>
              <a:gd name="connsiteY8" fmla="*/ 1469900 h 4667857"/>
              <a:gd name="connsiteX9" fmla="*/ 899277 w 3823854"/>
              <a:gd name="connsiteY9" fmla="*/ 2238549 h 4667857"/>
              <a:gd name="connsiteX10" fmla="*/ 907385 w 3823854"/>
              <a:gd name="connsiteY10" fmla="*/ 2892599 h 4667857"/>
              <a:gd name="connsiteX11" fmla="*/ 851597 w 3823854"/>
              <a:gd name="connsiteY11" fmla="*/ 3862694 h 4667857"/>
              <a:gd name="connsiteX12" fmla="*/ 943504 w 3823854"/>
              <a:gd name="connsiteY12" fmla="*/ 4667606 h 4667857"/>
              <a:gd name="connsiteX13" fmla="*/ 1020545 w 3823854"/>
              <a:gd name="connsiteY13" fmla="*/ 3934084 h 4667857"/>
              <a:gd name="connsiteX14" fmla="*/ 1060099 w 3823854"/>
              <a:gd name="connsiteY14" fmla="*/ 2699983 h 4667857"/>
              <a:gd name="connsiteX15" fmla="*/ 1314171 w 3823854"/>
              <a:gd name="connsiteY15" fmla="*/ 2048048 h 4667857"/>
              <a:gd name="connsiteX16" fmla="*/ 1103345 w 3823854"/>
              <a:gd name="connsiteY16" fmla="*/ 1438450 h 4667857"/>
              <a:gd name="connsiteX17" fmla="*/ 1487157 w 3823854"/>
              <a:gd name="connsiteY17" fmla="*/ 1048983 h 4667857"/>
              <a:gd name="connsiteX18" fmla="*/ 1141186 w 3823854"/>
              <a:gd name="connsiteY18" fmla="*/ 803450 h 4667857"/>
              <a:gd name="connsiteX19" fmla="*/ 1346606 w 3823854"/>
              <a:gd name="connsiteY19" fmla="*/ 498650 h 4667857"/>
              <a:gd name="connsiteX20" fmla="*/ 1449316 w 3823854"/>
              <a:gd name="connsiteY20" fmla="*/ 193850 h 4667857"/>
              <a:gd name="connsiteX21" fmla="*/ 1661865 w 3823854"/>
              <a:gd name="connsiteY21" fmla="*/ 214139 h 4667857"/>
              <a:gd name="connsiteX22" fmla="*/ 1732175 w 3823854"/>
              <a:gd name="connsiteY22" fmla="*/ 456592 h 4667857"/>
              <a:gd name="connsiteX23" fmla="*/ 1711232 w 3823854"/>
              <a:gd name="connsiteY23" fmla="*/ 886084 h 4667857"/>
              <a:gd name="connsiteX24" fmla="*/ 1554464 w 3823854"/>
              <a:gd name="connsiteY24" fmla="*/ 1314806 h 4667857"/>
              <a:gd name="connsiteX25" fmla="*/ 1865563 w 3823854"/>
              <a:gd name="connsiteY25" fmla="*/ 1777115 h 4667857"/>
              <a:gd name="connsiteX26" fmla="*/ 2157550 w 3823854"/>
              <a:gd name="connsiteY26" fmla="*/ 2134532 h 4667857"/>
              <a:gd name="connsiteX27" fmla="*/ 2138971 w 3823854"/>
              <a:gd name="connsiteY27" fmla="*/ 2918083 h 4667857"/>
              <a:gd name="connsiteX28" fmla="*/ 2114984 w 3823854"/>
              <a:gd name="connsiteY28" fmla="*/ 3339878 h 4667857"/>
              <a:gd name="connsiteX29" fmla="*/ 2272145 w 3823854"/>
              <a:gd name="connsiteY29" fmla="*/ 3588490 h 4667857"/>
              <a:gd name="connsiteX30" fmla="*/ 2313709 w 3823854"/>
              <a:gd name="connsiteY30" fmla="*/ 3574636 h 4667857"/>
              <a:gd name="connsiteX31" fmla="*/ 2341418 w 3823854"/>
              <a:gd name="connsiteY31" fmla="*/ 3546926 h 4667857"/>
              <a:gd name="connsiteX32" fmla="*/ 2396836 w 3823854"/>
              <a:gd name="connsiteY32" fmla="*/ 3533072 h 4667857"/>
              <a:gd name="connsiteX33" fmla="*/ 2452254 w 3823854"/>
              <a:gd name="connsiteY33" fmla="*/ 3477654 h 4667857"/>
              <a:gd name="connsiteX34" fmla="*/ 2493818 w 3823854"/>
              <a:gd name="connsiteY34" fmla="*/ 3394526 h 4667857"/>
              <a:gd name="connsiteX35" fmla="*/ 2507672 w 3823854"/>
              <a:gd name="connsiteY35" fmla="*/ 3228272 h 4667857"/>
              <a:gd name="connsiteX36" fmla="*/ 2535381 w 3823854"/>
              <a:gd name="connsiteY36" fmla="*/ 3034308 h 4667857"/>
              <a:gd name="connsiteX37" fmla="*/ 2549236 w 3823854"/>
              <a:gd name="connsiteY37" fmla="*/ 2992745 h 4667857"/>
              <a:gd name="connsiteX38" fmla="*/ 2535381 w 3823854"/>
              <a:gd name="connsiteY38" fmla="*/ 2868054 h 4667857"/>
              <a:gd name="connsiteX39" fmla="*/ 2521527 w 3823854"/>
              <a:gd name="connsiteY39" fmla="*/ 2826490 h 4667857"/>
              <a:gd name="connsiteX40" fmla="*/ 2507672 w 3823854"/>
              <a:gd name="connsiteY40" fmla="*/ 2757217 h 4667857"/>
              <a:gd name="connsiteX41" fmla="*/ 2493818 w 3823854"/>
              <a:gd name="connsiteY41" fmla="*/ 2396999 h 4667857"/>
              <a:gd name="connsiteX42" fmla="*/ 2521527 w 3823854"/>
              <a:gd name="connsiteY42" fmla="*/ 2036781 h 4667857"/>
              <a:gd name="connsiteX43" fmla="*/ 2507672 w 3823854"/>
              <a:gd name="connsiteY43" fmla="*/ 1690417 h 4667857"/>
              <a:gd name="connsiteX44" fmla="*/ 2493818 w 3823854"/>
              <a:gd name="connsiteY44" fmla="*/ 1648854 h 4667857"/>
              <a:gd name="connsiteX45" fmla="*/ 2479963 w 3823854"/>
              <a:gd name="connsiteY45" fmla="*/ 1579581 h 4667857"/>
              <a:gd name="connsiteX46" fmla="*/ 2479963 w 3823854"/>
              <a:gd name="connsiteY46" fmla="*/ 1302490 h 4667857"/>
              <a:gd name="connsiteX47" fmla="*/ 2507672 w 3823854"/>
              <a:gd name="connsiteY47" fmla="*/ 679036 h 4667857"/>
              <a:gd name="connsiteX48" fmla="*/ 2521527 w 3823854"/>
              <a:gd name="connsiteY48" fmla="*/ 471217 h 4667857"/>
              <a:gd name="connsiteX49" fmla="*/ 2535381 w 3823854"/>
              <a:gd name="connsiteY49" fmla="*/ 415799 h 4667857"/>
              <a:gd name="connsiteX50" fmla="*/ 2549236 w 3823854"/>
              <a:gd name="connsiteY50" fmla="*/ 318817 h 4667857"/>
              <a:gd name="connsiteX51" fmla="*/ 2576945 w 3823854"/>
              <a:gd name="connsiteY51" fmla="*/ 277254 h 4667857"/>
              <a:gd name="connsiteX52" fmla="*/ 2618509 w 3823854"/>
              <a:gd name="connsiteY52" fmla="*/ 194126 h 4667857"/>
              <a:gd name="connsiteX53" fmla="*/ 2660072 w 3823854"/>
              <a:gd name="connsiteY53" fmla="*/ 166417 h 4667857"/>
              <a:gd name="connsiteX54" fmla="*/ 2687781 w 3823854"/>
              <a:gd name="connsiteY54" fmla="*/ 83290 h 4667857"/>
              <a:gd name="connsiteX55" fmla="*/ 2729345 w 3823854"/>
              <a:gd name="connsiteY55" fmla="*/ 55581 h 4667857"/>
              <a:gd name="connsiteX56" fmla="*/ 2909454 w 3823854"/>
              <a:gd name="connsiteY56" fmla="*/ 14017 h 4667857"/>
              <a:gd name="connsiteX57" fmla="*/ 2951018 w 3823854"/>
              <a:gd name="connsiteY57" fmla="*/ 163 h 4667857"/>
              <a:gd name="connsiteX58" fmla="*/ 3034145 w 3823854"/>
              <a:gd name="connsiteY58" fmla="*/ 27872 h 4667857"/>
              <a:gd name="connsiteX59" fmla="*/ 3103418 w 3823854"/>
              <a:gd name="connsiteY59" fmla="*/ 14017 h 4667857"/>
              <a:gd name="connsiteX60" fmla="*/ 3269672 w 3823854"/>
              <a:gd name="connsiteY60" fmla="*/ 41726 h 4667857"/>
              <a:gd name="connsiteX61" fmla="*/ 3449781 w 3823854"/>
              <a:gd name="connsiteY61" fmla="*/ 83290 h 4667857"/>
              <a:gd name="connsiteX62" fmla="*/ 3491345 w 3823854"/>
              <a:gd name="connsiteY62" fmla="*/ 110999 h 4667857"/>
              <a:gd name="connsiteX63" fmla="*/ 3560618 w 3823854"/>
              <a:gd name="connsiteY63" fmla="*/ 194126 h 4667857"/>
              <a:gd name="connsiteX64" fmla="*/ 3657600 w 3823854"/>
              <a:gd name="connsiteY64" fmla="*/ 291108 h 4667857"/>
              <a:gd name="connsiteX65" fmla="*/ 3699163 w 3823854"/>
              <a:gd name="connsiteY65" fmla="*/ 318817 h 4667857"/>
              <a:gd name="connsiteX66" fmla="*/ 3740727 w 3823854"/>
              <a:gd name="connsiteY66" fmla="*/ 401945 h 4667857"/>
              <a:gd name="connsiteX67" fmla="*/ 3782290 w 3823854"/>
              <a:gd name="connsiteY67" fmla="*/ 429654 h 4667857"/>
              <a:gd name="connsiteX68" fmla="*/ 3810000 w 3823854"/>
              <a:gd name="connsiteY68" fmla="*/ 457363 h 4667857"/>
              <a:gd name="connsiteX69" fmla="*/ 3823854 w 3823854"/>
              <a:gd name="connsiteY69" fmla="*/ 512781 h 4667857"/>
              <a:gd name="connsiteX0" fmla="*/ 0 w 3823854"/>
              <a:gd name="connsiteY0" fmla="*/ 249545 h 4892357"/>
              <a:gd name="connsiteX1" fmla="*/ 180109 w 3823854"/>
              <a:gd name="connsiteY1" fmla="*/ 263399 h 4892357"/>
              <a:gd name="connsiteX2" fmla="*/ 332509 w 3823854"/>
              <a:gd name="connsiteY2" fmla="*/ 346526 h 4892357"/>
              <a:gd name="connsiteX3" fmla="*/ 548436 w 3823854"/>
              <a:gd name="connsiteY3" fmla="*/ 569354 h 4892357"/>
              <a:gd name="connsiteX4" fmla="*/ 651504 w 3823854"/>
              <a:gd name="connsiteY4" fmla="*/ 393478 h 4892357"/>
              <a:gd name="connsiteX5" fmla="*/ 686319 w 3823854"/>
              <a:gd name="connsiteY5" fmla="*/ 105997 h 4892357"/>
              <a:gd name="connsiteX6" fmla="*/ 955963 w 3823854"/>
              <a:gd name="connsiteY6" fmla="*/ 308812 h 4892357"/>
              <a:gd name="connsiteX7" fmla="*/ 950576 w 3823854"/>
              <a:gd name="connsiteY7" fmla="*/ 727526 h 4892357"/>
              <a:gd name="connsiteX8" fmla="*/ 808681 w 3823854"/>
              <a:gd name="connsiteY8" fmla="*/ 1469900 h 4892357"/>
              <a:gd name="connsiteX9" fmla="*/ 899277 w 3823854"/>
              <a:gd name="connsiteY9" fmla="*/ 2238549 h 4892357"/>
              <a:gd name="connsiteX10" fmla="*/ 907385 w 3823854"/>
              <a:gd name="connsiteY10" fmla="*/ 2892599 h 4892357"/>
              <a:gd name="connsiteX11" fmla="*/ 851597 w 3823854"/>
              <a:gd name="connsiteY11" fmla="*/ 3862694 h 4892357"/>
              <a:gd name="connsiteX12" fmla="*/ 943504 w 3823854"/>
              <a:gd name="connsiteY12" fmla="*/ 4667606 h 4892357"/>
              <a:gd name="connsiteX13" fmla="*/ 1020545 w 3823854"/>
              <a:gd name="connsiteY13" fmla="*/ 3934084 h 4892357"/>
              <a:gd name="connsiteX14" fmla="*/ 1060099 w 3823854"/>
              <a:gd name="connsiteY14" fmla="*/ 2699983 h 4892357"/>
              <a:gd name="connsiteX15" fmla="*/ 1314171 w 3823854"/>
              <a:gd name="connsiteY15" fmla="*/ 2048048 h 4892357"/>
              <a:gd name="connsiteX16" fmla="*/ 1103345 w 3823854"/>
              <a:gd name="connsiteY16" fmla="*/ 1438450 h 4892357"/>
              <a:gd name="connsiteX17" fmla="*/ 1487157 w 3823854"/>
              <a:gd name="connsiteY17" fmla="*/ 1048983 h 4892357"/>
              <a:gd name="connsiteX18" fmla="*/ 1141186 w 3823854"/>
              <a:gd name="connsiteY18" fmla="*/ 803450 h 4892357"/>
              <a:gd name="connsiteX19" fmla="*/ 1346606 w 3823854"/>
              <a:gd name="connsiteY19" fmla="*/ 498650 h 4892357"/>
              <a:gd name="connsiteX20" fmla="*/ 1449316 w 3823854"/>
              <a:gd name="connsiteY20" fmla="*/ 193850 h 4892357"/>
              <a:gd name="connsiteX21" fmla="*/ 1661865 w 3823854"/>
              <a:gd name="connsiteY21" fmla="*/ 214139 h 4892357"/>
              <a:gd name="connsiteX22" fmla="*/ 1732175 w 3823854"/>
              <a:gd name="connsiteY22" fmla="*/ 456592 h 4892357"/>
              <a:gd name="connsiteX23" fmla="*/ 1711232 w 3823854"/>
              <a:gd name="connsiteY23" fmla="*/ 886084 h 4892357"/>
              <a:gd name="connsiteX24" fmla="*/ 1554464 w 3823854"/>
              <a:gd name="connsiteY24" fmla="*/ 1314806 h 4892357"/>
              <a:gd name="connsiteX25" fmla="*/ 1865563 w 3823854"/>
              <a:gd name="connsiteY25" fmla="*/ 1777115 h 4892357"/>
              <a:gd name="connsiteX26" fmla="*/ 2157550 w 3823854"/>
              <a:gd name="connsiteY26" fmla="*/ 2134532 h 4892357"/>
              <a:gd name="connsiteX27" fmla="*/ 2138971 w 3823854"/>
              <a:gd name="connsiteY27" fmla="*/ 2918083 h 4892357"/>
              <a:gd name="connsiteX28" fmla="*/ 2114984 w 3823854"/>
              <a:gd name="connsiteY28" fmla="*/ 3339878 h 4892357"/>
              <a:gd name="connsiteX29" fmla="*/ 2104565 w 3823854"/>
              <a:gd name="connsiteY29" fmla="*/ 4892357 h 4892357"/>
              <a:gd name="connsiteX30" fmla="*/ 2313709 w 3823854"/>
              <a:gd name="connsiteY30" fmla="*/ 3574636 h 4892357"/>
              <a:gd name="connsiteX31" fmla="*/ 2341418 w 3823854"/>
              <a:gd name="connsiteY31" fmla="*/ 3546926 h 4892357"/>
              <a:gd name="connsiteX32" fmla="*/ 2396836 w 3823854"/>
              <a:gd name="connsiteY32" fmla="*/ 3533072 h 4892357"/>
              <a:gd name="connsiteX33" fmla="*/ 2452254 w 3823854"/>
              <a:gd name="connsiteY33" fmla="*/ 3477654 h 4892357"/>
              <a:gd name="connsiteX34" fmla="*/ 2493818 w 3823854"/>
              <a:gd name="connsiteY34" fmla="*/ 3394526 h 4892357"/>
              <a:gd name="connsiteX35" fmla="*/ 2507672 w 3823854"/>
              <a:gd name="connsiteY35" fmla="*/ 3228272 h 4892357"/>
              <a:gd name="connsiteX36" fmla="*/ 2535381 w 3823854"/>
              <a:gd name="connsiteY36" fmla="*/ 3034308 h 4892357"/>
              <a:gd name="connsiteX37" fmla="*/ 2549236 w 3823854"/>
              <a:gd name="connsiteY37" fmla="*/ 2992745 h 4892357"/>
              <a:gd name="connsiteX38" fmla="*/ 2535381 w 3823854"/>
              <a:gd name="connsiteY38" fmla="*/ 2868054 h 4892357"/>
              <a:gd name="connsiteX39" fmla="*/ 2521527 w 3823854"/>
              <a:gd name="connsiteY39" fmla="*/ 2826490 h 4892357"/>
              <a:gd name="connsiteX40" fmla="*/ 2507672 w 3823854"/>
              <a:gd name="connsiteY40" fmla="*/ 2757217 h 4892357"/>
              <a:gd name="connsiteX41" fmla="*/ 2493818 w 3823854"/>
              <a:gd name="connsiteY41" fmla="*/ 2396999 h 4892357"/>
              <a:gd name="connsiteX42" fmla="*/ 2521527 w 3823854"/>
              <a:gd name="connsiteY42" fmla="*/ 2036781 h 4892357"/>
              <a:gd name="connsiteX43" fmla="*/ 2507672 w 3823854"/>
              <a:gd name="connsiteY43" fmla="*/ 1690417 h 4892357"/>
              <a:gd name="connsiteX44" fmla="*/ 2493818 w 3823854"/>
              <a:gd name="connsiteY44" fmla="*/ 1648854 h 4892357"/>
              <a:gd name="connsiteX45" fmla="*/ 2479963 w 3823854"/>
              <a:gd name="connsiteY45" fmla="*/ 1579581 h 4892357"/>
              <a:gd name="connsiteX46" fmla="*/ 2479963 w 3823854"/>
              <a:gd name="connsiteY46" fmla="*/ 1302490 h 4892357"/>
              <a:gd name="connsiteX47" fmla="*/ 2507672 w 3823854"/>
              <a:gd name="connsiteY47" fmla="*/ 679036 h 4892357"/>
              <a:gd name="connsiteX48" fmla="*/ 2521527 w 3823854"/>
              <a:gd name="connsiteY48" fmla="*/ 471217 h 4892357"/>
              <a:gd name="connsiteX49" fmla="*/ 2535381 w 3823854"/>
              <a:gd name="connsiteY49" fmla="*/ 415799 h 4892357"/>
              <a:gd name="connsiteX50" fmla="*/ 2549236 w 3823854"/>
              <a:gd name="connsiteY50" fmla="*/ 318817 h 4892357"/>
              <a:gd name="connsiteX51" fmla="*/ 2576945 w 3823854"/>
              <a:gd name="connsiteY51" fmla="*/ 277254 h 4892357"/>
              <a:gd name="connsiteX52" fmla="*/ 2618509 w 3823854"/>
              <a:gd name="connsiteY52" fmla="*/ 194126 h 4892357"/>
              <a:gd name="connsiteX53" fmla="*/ 2660072 w 3823854"/>
              <a:gd name="connsiteY53" fmla="*/ 166417 h 4892357"/>
              <a:gd name="connsiteX54" fmla="*/ 2687781 w 3823854"/>
              <a:gd name="connsiteY54" fmla="*/ 83290 h 4892357"/>
              <a:gd name="connsiteX55" fmla="*/ 2729345 w 3823854"/>
              <a:gd name="connsiteY55" fmla="*/ 55581 h 4892357"/>
              <a:gd name="connsiteX56" fmla="*/ 2909454 w 3823854"/>
              <a:gd name="connsiteY56" fmla="*/ 14017 h 4892357"/>
              <a:gd name="connsiteX57" fmla="*/ 2951018 w 3823854"/>
              <a:gd name="connsiteY57" fmla="*/ 163 h 4892357"/>
              <a:gd name="connsiteX58" fmla="*/ 3034145 w 3823854"/>
              <a:gd name="connsiteY58" fmla="*/ 27872 h 4892357"/>
              <a:gd name="connsiteX59" fmla="*/ 3103418 w 3823854"/>
              <a:gd name="connsiteY59" fmla="*/ 14017 h 4892357"/>
              <a:gd name="connsiteX60" fmla="*/ 3269672 w 3823854"/>
              <a:gd name="connsiteY60" fmla="*/ 41726 h 4892357"/>
              <a:gd name="connsiteX61" fmla="*/ 3449781 w 3823854"/>
              <a:gd name="connsiteY61" fmla="*/ 83290 h 4892357"/>
              <a:gd name="connsiteX62" fmla="*/ 3491345 w 3823854"/>
              <a:gd name="connsiteY62" fmla="*/ 110999 h 4892357"/>
              <a:gd name="connsiteX63" fmla="*/ 3560618 w 3823854"/>
              <a:gd name="connsiteY63" fmla="*/ 194126 h 4892357"/>
              <a:gd name="connsiteX64" fmla="*/ 3657600 w 3823854"/>
              <a:gd name="connsiteY64" fmla="*/ 291108 h 4892357"/>
              <a:gd name="connsiteX65" fmla="*/ 3699163 w 3823854"/>
              <a:gd name="connsiteY65" fmla="*/ 318817 h 4892357"/>
              <a:gd name="connsiteX66" fmla="*/ 3740727 w 3823854"/>
              <a:gd name="connsiteY66" fmla="*/ 401945 h 4892357"/>
              <a:gd name="connsiteX67" fmla="*/ 3782290 w 3823854"/>
              <a:gd name="connsiteY67" fmla="*/ 429654 h 4892357"/>
              <a:gd name="connsiteX68" fmla="*/ 3810000 w 3823854"/>
              <a:gd name="connsiteY68" fmla="*/ 457363 h 4892357"/>
              <a:gd name="connsiteX69" fmla="*/ 3823854 w 3823854"/>
              <a:gd name="connsiteY69" fmla="*/ 512781 h 4892357"/>
              <a:gd name="connsiteX0" fmla="*/ 0 w 3823854"/>
              <a:gd name="connsiteY0" fmla="*/ 249545 h 4893114"/>
              <a:gd name="connsiteX1" fmla="*/ 180109 w 3823854"/>
              <a:gd name="connsiteY1" fmla="*/ 263399 h 4893114"/>
              <a:gd name="connsiteX2" fmla="*/ 332509 w 3823854"/>
              <a:gd name="connsiteY2" fmla="*/ 346526 h 4893114"/>
              <a:gd name="connsiteX3" fmla="*/ 548436 w 3823854"/>
              <a:gd name="connsiteY3" fmla="*/ 569354 h 4893114"/>
              <a:gd name="connsiteX4" fmla="*/ 651504 w 3823854"/>
              <a:gd name="connsiteY4" fmla="*/ 393478 h 4893114"/>
              <a:gd name="connsiteX5" fmla="*/ 686319 w 3823854"/>
              <a:gd name="connsiteY5" fmla="*/ 105997 h 4893114"/>
              <a:gd name="connsiteX6" fmla="*/ 955963 w 3823854"/>
              <a:gd name="connsiteY6" fmla="*/ 308812 h 4893114"/>
              <a:gd name="connsiteX7" fmla="*/ 950576 w 3823854"/>
              <a:gd name="connsiteY7" fmla="*/ 727526 h 4893114"/>
              <a:gd name="connsiteX8" fmla="*/ 808681 w 3823854"/>
              <a:gd name="connsiteY8" fmla="*/ 1469900 h 4893114"/>
              <a:gd name="connsiteX9" fmla="*/ 899277 w 3823854"/>
              <a:gd name="connsiteY9" fmla="*/ 2238549 h 4893114"/>
              <a:gd name="connsiteX10" fmla="*/ 907385 w 3823854"/>
              <a:gd name="connsiteY10" fmla="*/ 2892599 h 4893114"/>
              <a:gd name="connsiteX11" fmla="*/ 851597 w 3823854"/>
              <a:gd name="connsiteY11" fmla="*/ 3862694 h 4893114"/>
              <a:gd name="connsiteX12" fmla="*/ 943504 w 3823854"/>
              <a:gd name="connsiteY12" fmla="*/ 4667606 h 4893114"/>
              <a:gd name="connsiteX13" fmla="*/ 1020545 w 3823854"/>
              <a:gd name="connsiteY13" fmla="*/ 3934084 h 4893114"/>
              <a:gd name="connsiteX14" fmla="*/ 1060099 w 3823854"/>
              <a:gd name="connsiteY14" fmla="*/ 2699983 h 4893114"/>
              <a:gd name="connsiteX15" fmla="*/ 1314171 w 3823854"/>
              <a:gd name="connsiteY15" fmla="*/ 2048048 h 4893114"/>
              <a:gd name="connsiteX16" fmla="*/ 1103345 w 3823854"/>
              <a:gd name="connsiteY16" fmla="*/ 1438450 h 4893114"/>
              <a:gd name="connsiteX17" fmla="*/ 1487157 w 3823854"/>
              <a:gd name="connsiteY17" fmla="*/ 1048983 h 4893114"/>
              <a:gd name="connsiteX18" fmla="*/ 1141186 w 3823854"/>
              <a:gd name="connsiteY18" fmla="*/ 803450 h 4893114"/>
              <a:gd name="connsiteX19" fmla="*/ 1346606 w 3823854"/>
              <a:gd name="connsiteY19" fmla="*/ 498650 h 4893114"/>
              <a:gd name="connsiteX20" fmla="*/ 1449316 w 3823854"/>
              <a:gd name="connsiteY20" fmla="*/ 193850 h 4893114"/>
              <a:gd name="connsiteX21" fmla="*/ 1661865 w 3823854"/>
              <a:gd name="connsiteY21" fmla="*/ 214139 h 4893114"/>
              <a:gd name="connsiteX22" fmla="*/ 1732175 w 3823854"/>
              <a:gd name="connsiteY22" fmla="*/ 456592 h 4893114"/>
              <a:gd name="connsiteX23" fmla="*/ 1711232 w 3823854"/>
              <a:gd name="connsiteY23" fmla="*/ 886084 h 4893114"/>
              <a:gd name="connsiteX24" fmla="*/ 1554464 w 3823854"/>
              <a:gd name="connsiteY24" fmla="*/ 1314806 h 4893114"/>
              <a:gd name="connsiteX25" fmla="*/ 1865563 w 3823854"/>
              <a:gd name="connsiteY25" fmla="*/ 1777115 h 4893114"/>
              <a:gd name="connsiteX26" fmla="*/ 2157550 w 3823854"/>
              <a:gd name="connsiteY26" fmla="*/ 2134532 h 4893114"/>
              <a:gd name="connsiteX27" fmla="*/ 2138971 w 3823854"/>
              <a:gd name="connsiteY27" fmla="*/ 2918083 h 4893114"/>
              <a:gd name="connsiteX28" fmla="*/ 2114984 w 3823854"/>
              <a:gd name="connsiteY28" fmla="*/ 3339878 h 4893114"/>
              <a:gd name="connsiteX29" fmla="*/ 2104565 w 3823854"/>
              <a:gd name="connsiteY29" fmla="*/ 4892357 h 4893114"/>
              <a:gd name="connsiteX30" fmla="*/ 2341418 w 3823854"/>
              <a:gd name="connsiteY30" fmla="*/ 3546926 h 4893114"/>
              <a:gd name="connsiteX31" fmla="*/ 2396836 w 3823854"/>
              <a:gd name="connsiteY31" fmla="*/ 3533072 h 4893114"/>
              <a:gd name="connsiteX32" fmla="*/ 2452254 w 3823854"/>
              <a:gd name="connsiteY32" fmla="*/ 3477654 h 4893114"/>
              <a:gd name="connsiteX33" fmla="*/ 2493818 w 3823854"/>
              <a:gd name="connsiteY33" fmla="*/ 3394526 h 4893114"/>
              <a:gd name="connsiteX34" fmla="*/ 2507672 w 3823854"/>
              <a:gd name="connsiteY34" fmla="*/ 3228272 h 4893114"/>
              <a:gd name="connsiteX35" fmla="*/ 2535381 w 3823854"/>
              <a:gd name="connsiteY35" fmla="*/ 3034308 h 4893114"/>
              <a:gd name="connsiteX36" fmla="*/ 2549236 w 3823854"/>
              <a:gd name="connsiteY36" fmla="*/ 2992745 h 4893114"/>
              <a:gd name="connsiteX37" fmla="*/ 2535381 w 3823854"/>
              <a:gd name="connsiteY37" fmla="*/ 2868054 h 4893114"/>
              <a:gd name="connsiteX38" fmla="*/ 2521527 w 3823854"/>
              <a:gd name="connsiteY38" fmla="*/ 2826490 h 4893114"/>
              <a:gd name="connsiteX39" fmla="*/ 2507672 w 3823854"/>
              <a:gd name="connsiteY39" fmla="*/ 2757217 h 4893114"/>
              <a:gd name="connsiteX40" fmla="*/ 2493818 w 3823854"/>
              <a:gd name="connsiteY40" fmla="*/ 2396999 h 4893114"/>
              <a:gd name="connsiteX41" fmla="*/ 2521527 w 3823854"/>
              <a:gd name="connsiteY41" fmla="*/ 2036781 h 4893114"/>
              <a:gd name="connsiteX42" fmla="*/ 2507672 w 3823854"/>
              <a:gd name="connsiteY42" fmla="*/ 1690417 h 4893114"/>
              <a:gd name="connsiteX43" fmla="*/ 2493818 w 3823854"/>
              <a:gd name="connsiteY43" fmla="*/ 1648854 h 4893114"/>
              <a:gd name="connsiteX44" fmla="*/ 2479963 w 3823854"/>
              <a:gd name="connsiteY44" fmla="*/ 1579581 h 4893114"/>
              <a:gd name="connsiteX45" fmla="*/ 2479963 w 3823854"/>
              <a:gd name="connsiteY45" fmla="*/ 1302490 h 4893114"/>
              <a:gd name="connsiteX46" fmla="*/ 2507672 w 3823854"/>
              <a:gd name="connsiteY46" fmla="*/ 679036 h 4893114"/>
              <a:gd name="connsiteX47" fmla="*/ 2521527 w 3823854"/>
              <a:gd name="connsiteY47" fmla="*/ 471217 h 4893114"/>
              <a:gd name="connsiteX48" fmla="*/ 2535381 w 3823854"/>
              <a:gd name="connsiteY48" fmla="*/ 415799 h 4893114"/>
              <a:gd name="connsiteX49" fmla="*/ 2549236 w 3823854"/>
              <a:gd name="connsiteY49" fmla="*/ 318817 h 4893114"/>
              <a:gd name="connsiteX50" fmla="*/ 2576945 w 3823854"/>
              <a:gd name="connsiteY50" fmla="*/ 277254 h 4893114"/>
              <a:gd name="connsiteX51" fmla="*/ 2618509 w 3823854"/>
              <a:gd name="connsiteY51" fmla="*/ 194126 h 4893114"/>
              <a:gd name="connsiteX52" fmla="*/ 2660072 w 3823854"/>
              <a:gd name="connsiteY52" fmla="*/ 166417 h 4893114"/>
              <a:gd name="connsiteX53" fmla="*/ 2687781 w 3823854"/>
              <a:gd name="connsiteY53" fmla="*/ 83290 h 4893114"/>
              <a:gd name="connsiteX54" fmla="*/ 2729345 w 3823854"/>
              <a:gd name="connsiteY54" fmla="*/ 55581 h 4893114"/>
              <a:gd name="connsiteX55" fmla="*/ 2909454 w 3823854"/>
              <a:gd name="connsiteY55" fmla="*/ 14017 h 4893114"/>
              <a:gd name="connsiteX56" fmla="*/ 2951018 w 3823854"/>
              <a:gd name="connsiteY56" fmla="*/ 163 h 4893114"/>
              <a:gd name="connsiteX57" fmla="*/ 3034145 w 3823854"/>
              <a:gd name="connsiteY57" fmla="*/ 27872 h 4893114"/>
              <a:gd name="connsiteX58" fmla="*/ 3103418 w 3823854"/>
              <a:gd name="connsiteY58" fmla="*/ 14017 h 4893114"/>
              <a:gd name="connsiteX59" fmla="*/ 3269672 w 3823854"/>
              <a:gd name="connsiteY59" fmla="*/ 41726 h 4893114"/>
              <a:gd name="connsiteX60" fmla="*/ 3449781 w 3823854"/>
              <a:gd name="connsiteY60" fmla="*/ 83290 h 4893114"/>
              <a:gd name="connsiteX61" fmla="*/ 3491345 w 3823854"/>
              <a:gd name="connsiteY61" fmla="*/ 110999 h 4893114"/>
              <a:gd name="connsiteX62" fmla="*/ 3560618 w 3823854"/>
              <a:gd name="connsiteY62" fmla="*/ 194126 h 4893114"/>
              <a:gd name="connsiteX63" fmla="*/ 3657600 w 3823854"/>
              <a:gd name="connsiteY63" fmla="*/ 291108 h 4893114"/>
              <a:gd name="connsiteX64" fmla="*/ 3699163 w 3823854"/>
              <a:gd name="connsiteY64" fmla="*/ 318817 h 4893114"/>
              <a:gd name="connsiteX65" fmla="*/ 3740727 w 3823854"/>
              <a:gd name="connsiteY65" fmla="*/ 401945 h 4893114"/>
              <a:gd name="connsiteX66" fmla="*/ 3782290 w 3823854"/>
              <a:gd name="connsiteY66" fmla="*/ 429654 h 4893114"/>
              <a:gd name="connsiteX67" fmla="*/ 3810000 w 3823854"/>
              <a:gd name="connsiteY67" fmla="*/ 457363 h 4893114"/>
              <a:gd name="connsiteX68" fmla="*/ 3823854 w 3823854"/>
              <a:gd name="connsiteY68" fmla="*/ 512781 h 4893114"/>
              <a:gd name="connsiteX0" fmla="*/ 0 w 3823854"/>
              <a:gd name="connsiteY0" fmla="*/ 249545 h 4893017"/>
              <a:gd name="connsiteX1" fmla="*/ 180109 w 3823854"/>
              <a:gd name="connsiteY1" fmla="*/ 263399 h 4893017"/>
              <a:gd name="connsiteX2" fmla="*/ 332509 w 3823854"/>
              <a:gd name="connsiteY2" fmla="*/ 346526 h 4893017"/>
              <a:gd name="connsiteX3" fmla="*/ 548436 w 3823854"/>
              <a:gd name="connsiteY3" fmla="*/ 569354 h 4893017"/>
              <a:gd name="connsiteX4" fmla="*/ 651504 w 3823854"/>
              <a:gd name="connsiteY4" fmla="*/ 393478 h 4893017"/>
              <a:gd name="connsiteX5" fmla="*/ 686319 w 3823854"/>
              <a:gd name="connsiteY5" fmla="*/ 105997 h 4893017"/>
              <a:gd name="connsiteX6" fmla="*/ 955963 w 3823854"/>
              <a:gd name="connsiteY6" fmla="*/ 308812 h 4893017"/>
              <a:gd name="connsiteX7" fmla="*/ 950576 w 3823854"/>
              <a:gd name="connsiteY7" fmla="*/ 727526 h 4893017"/>
              <a:gd name="connsiteX8" fmla="*/ 808681 w 3823854"/>
              <a:gd name="connsiteY8" fmla="*/ 1469900 h 4893017"/>
              <a:gd name="connsiteX9" fmla="*/ 899277 w 3823854"/>
              <a:gd name="connsiteY9" fmla="*/ 2238549 h 4893017"/>
              <a:gd name="connsiteX10" fmla="*/ 907385 w 3823854"/>
              <a:gd name="connsiteY10" fmla="*/ 2892599 h 4893017"/>
              <a:gd name="connsiteX11" fmla="*/ 851597 w 3823854"/>
              <a:gd name="connsiteY11" fmla="*/ 3862694 h 4893017"/>
              <a:gd name="connsiteX12" fmla="*/ 943504 w 3823854"/>
              <a:gd name="connsiteY12" fmla="*/ 4667606 h 4893017"/>
              <a:gd name="connsiteX13" fmla="*/ 1020545 w 3823854"/>
              <a:gd name="connsiteY13" fmla="*/ 3934084 h 4893017"/>
              <a:gd name="connsiteX14" fmla="*/ 1060099 w 3823854"/>
              <a:gd name="connsiteY14" fmla="*/ 2699983 h 4893017"/>
              <a:gd name="connsiteX15" fmla="*/ 1314171 w 3823854"/>
              <a:gd name="connsiteY15" fmla="*/ 2048048 h 4893017"/>
              <a:gd name="connsiteX16" fmla="*/ 1103345 w 3823854"/>
              <a:gd name="connsiteY16" fmla="*/ 1438450 h 4893017"/>
              <a:gd name="connsiteX17" fmla="*/ 1487157 w 3823854"/>
              <a:gd name="connsiteY17" fmla="*/ 1048983 h 4893017"/>
              <a:gd name="connsiteX18" fmla="*/ 1141186 w 3823854"/>
              <a:gd name="connsiteY18" fmla="*/ 803450 h 4893017"/>
              <a:gd name="connsiteX19" fmla="*/ 1346606 w 3823854"/>
              <a:gd name="connsiteY19" fmla="*/ 498650 h 4893017"/>
              <a:gd name="connsiteX20" fmla="*/ 1449316 w 3823854"/>
              <a:gd name="connsiteY20" fmla="*/ 193850 h 4893017"/>
              <a:gd name="connsiteX21" fmla="*/ 1661865 w 3823854"/>
              <a:gd name="connsiteY21" fmla="*/ 214139 h 4893017"/>
              <a:gd name="connsiteX22" fmla="*/ 1732175 w 3823854"/>
              <a:gd name="connsiteY22" fmla="*/ 456592 h 4893017"/>
              <a:gd name="connsiteX23" fmla="*/ 1711232 w 3823854"/>
              <a:gd name="connsiteY23" fmla="*/ 886084 h 4893017"/>
              <a:gd name="connsiteX24" fmla="*/ 1554464 w 3823854"/>
              <a:gd name="connsiteY24" fmla="*/ 1314806 h 4893017"/>
              <a:gd name="connsiteX25" fmla="*/ 1865563 w 3823854"/>
              <a:gd name="connsiteY25" fmla="*/ 1777115 h 4893017"/>
              <a:gd name="connsiteX26" fmla="*/ 2157550 w 3823854"/>
              <a:gd name="connsiteY26" fmla="*/ 2134532 h 4893017"/>
              <a:gd name="connsiteX27" fmla="*/ 2138971 w 3823854"/>
              <a:gd name="connsiteY27" fmla="*/ 2918083 h 4893017"/>
              <a:gd name="connsiteX28" fmla="*/ 2114984 w 3823854"/>
              <a:gd name="connsiteY28" fmla="*/ 3339878 h 4893017"/>
              <a:gd name="connsiteX29" fmla="*/ 2104565 w 3823854"/>
              <a:gd name="connsiteY29" fmla="*/ 4892357 h 4893017"/>
              <a:gd name="connsiteX30" fmla="*/ 2396836 w 3823854"/>
              <a:gd name="connsiteY30" fmla="*/ 3533072 h 4893017"/>
              <a:gd name="connsiteX31" fmla="*/ 2452254 w 3823854"/>
              <a:gd name="connsiteY31" fmla="*/ 3477654 h 4893017"/>
              <a:gd name="connsiteX32" fmla="*/ 2493818 w 3823854"/>
              <a:gd name="connsiteY32" fmla="*/ 3394526 h 4893017"/>
              <a:gd name="connsiteX33" fmla="*/ 2507672 w 3823854"/>
              <a:gd name="connsiteY33" fmla="*/ 3228272 h 4893017"/>
              <a:gd name="connsiteX34" fmla="*/ 2535381 w 3823854"/>
              <a:gd name="connsiteY34" fmla="*/ 3034308 h 4893017"/>
              <a:gd name="connsiteX35" fmla="*/ 2549236 w 3823854"/>
              <a:gd name="connsiteY35" fmla="*/ 2992745 h 4893017"/>
              <a:gd name="connsiteX36" fmla="*/ 2535381 w 3823854"/>
              <a:gd name="connsiteY36" fmla="*/ 2868054 h 4893017"/>
              <a:gd name="connsiteX37" fmla="*/ 2521527 w 3823854"/>
              <a:gd name="connsiteY37" fmla="*/ 2826490 h 4893017"/>
              <a:gd name="connsiteX38" fmla="*/ 2507672 w 3823854"/>
              <a:gd name="connsiteY38" fmla="*/ 2757217 h 4893017"/>
              <a:gd name="connsiteX39" fmla="*/ 2493818 w 3823854"/>
              <a:gd name="connsiteY39" fmla="*/ 2396999 h 4893017"/>
              <a:gd name="connsiteX40" fmla="*/ 2521527 w 3823854"/>
              <a:gd name="connsiteY40" fmla="*/ 2036781 h 4893017"/>
              <a:gd name="connsiteX41" fmla="*/ 2507672 w 3823854"/>
              <a:gd name="connsiteY41" fmla="*/ 1690417 h 4893017"/>
              <a:gd name="connsiteX42" fmla="*/ 2493818 w 3823854"/>
              <a:gd name="connsiteY42" fmla="*/ 1648854 h 4893017"/>
              <a:gd name="connsiteX43" fmla="*/ 2479963 w 3823854"/>
              <a:gd name="connsiteY43" fmla="*/ 1579581 h 4893017"/>
              <a:gd name="connsiteX44" fmla="*/ 2479963 w 3823854"/>
              <a:gd name="connsiteY44" fmla="*/ 1302490 h 4893017"/>
              <a:gd name="connsiteX45" fmla="*/ 2507672 w 3823854"/>
              <a:gd name="connsiteY45" fmla="*/ 679036 h 4893017"/>
              <a:gd name="connsiteX46" fmla="*/ 2521527 w 3823854"/>
              <a:gd name="connsiteY46" fmla="*/ 471217 h 4893017"/>
              <a:gd name="connsiteX47" fmla="*/ 2535381 w 3823854"/>
              <a:gd name="connsiteY47" fmla="*/ 415799 h 4893017"/>
              <a:gd name="connsiteX48" fmla="*/ 2549236 w 3823854"/>
              <a:gd name="connsiteY48" fmla="*/ 318817 h 4893017"/>
              <a:gd name="connsiteX49" fmla="*/ 2576945 w 3823854"/>
              <a:gd name="connsiteY49" fmla="*/ 277254 h 4893017"/>
              <a:gd name="connsiteX50" fmla="*/ 2618509 w 3823854"/>
              <a:gd name="connsiteY50" fmla="*/ 194126 h 4893017"/>
              <a:gd name="connsiteX51" fmla="*/ 2660072 w 3823854"/>
              <a:gd name="connsiteY51" fmla="*/ 166417 h 4893017"/>
              <a:gd name="connsiteX52" fmla="*/ 2687781 w 3823854"/>
              <a:gd name="connsiteY52" fmla="*/ 83290 h 4893017"/>
              <a:gd name="connsiteX53" fmla="*/ 2729345 w 3823854"/>
              <a:gd name="connsiteY53" fmla="*/ 55581 h 4893017"/>
              <a:gd name="connsiteX54" fmla="*/ 2909454 w 3823854"/>
              <a:gd name="connsiteY54" fmla="*/ 14017 h 4893017"/>
              <a:gd name="connsiteX55" fmla="*/ 2951018 w 3823854"/>
              <a:gd name="connsiteY55" fmla="*/ 163 h 4893017"/>
              <a:gd name="connsiteX56" fmla="*/ 3034145 w 3823854"/>
              <a:gd name="connsiteY56" fmla="*/ 27872 h 4893017"/>
              <a:gd name="connsiteX57" fmla="*/ 3103418 w 3823854"/>
              <a:gd name="connsiteY57" fmla="*/ 14017 h 4893017"/>
              <a:gd name="connsiteX58" fmla="*/ 3269672 w 3823854"/>
              <a:gd name="connsiteY58" fmla="*/ 41726 h 4893017"/>
              <a:gd name="connsiteX59" fmla="*/ 3449781 w 3823854"/>
              <a:gd name="connsiteY59" fmla="*/ 83290 h 4893017"/>
              <a:gd name="connsiteX60" fmla="*/ 3491345 w 3823854"/>
              <a:gd name="connsiteY60" fmla="*/ 110999 h 4893017"/>
              <a:gd name="connsiteX61" fmla="*/ 3560618 w 3823854"/>
              <a:gd name="connsiteY61" fmla="*/ 194126 h 4893017"/>
              <a:gd name="connsiteX62" fmla="*/ 3657600 w 3823854"/>
              <a:gd name="connsiteY62" fmla="*/ 291108 h 4893017"/>
              <a:gd name="connsiteX63" fmla="*/ 3699163 w 3823854"/>
              <a:gd name="connsiteY63" fmla="*/ 318817 h 4893017"/>
              <a:gd name="connsiteX64" fmla="*/ 3740727 w 3823854"/>
              <a:gd name="connsiteY64" fmla="*/ 401945 h 4893017"/>
              <a:gd name="connsiteX65" fmla="*/ 3782290 w 3823854"/>
              <a:gd name="connsiteY65" fmla="*/ 429654 h 4893017"/>
              <a:gd name="connsiteX66" fmla="*/ 3810000 w 3823854"/>
              <a:gd name="connsiteY66" fmla="*/ 457363 h 4893017"/>
              <a:gd name="connsiteX67" fmla="*/ 3823854 w 3823854"/>
              <a:gd name="connsiteY67" fmla="*/ 512781 h 4893017"/>
              <a:gd name="connsiteX0" fmla="*/ 0 w 3823854"/>
              <a:gd name="connsiteY0" fmla="*/ 249545 h 4892685"/>
              <a:gd name="connsiteX1" fmla="*/ 180109 w 3823854"/>
              <a:gd name="connsiteY1" fmla="*/ 263399 h 4892685"/>
              <a:gd name="connsiteX2" fmla="*/ 332509 w 3823854"/>
              <a:gd name="connsiteY2" fmla="*/ 346526 h 4892685"/>
              <a:gd name="connsiteX3" fmla="*/ 548436 w 3823854"/>
              <a:gd name="connsiteY3" fmla="*/ 569354 h 4892685"/>
              <a:gd name="connsiteX4" fmla="*/ 651504 w 3823854"/>
              <a:gd name="connsiteY4" fmla="*/ 393478 h 4892685"/>
              <a:gd name="connsiteX5" fmla="*/ 686319 w 3823854"/>
              <a:gd name="connsiteY5" fmla="*/ 105997 h 4892685"/>
              <a:gd name="connsiteX6" fmla="*/ 955963 w 3823854"/>
              <a:gd name="connsiteY6" fmla="*/ 308812 h 4892685"/>
              <a:gd name="connsiteX7" fmla="*/ 950576 w 3823854"/>
              <a:gd name="connsiteY7" fmla="*/ 727526 h 4892685"/>
              <a:gd name="connsiteX8" fmla="*/ 808681 w 3823854"/>
              <a:gd name="connsiteY8" fmla="*/ 1469900 h 4892685"/>
              <a:gd name="connsiteX9" fmla="*/ 899277 w 3823854"/>
              <a:gd name="connsiteY9" fmla="*/ 2238549 h 4892685"/>
              <a:gd name="connsiteX10" fmla="*/ 907385 w 3823854"/>
              <a:gd name="connsiteY10" fmla="*/ 2892599 h 4892685"/>
              <a:gd name="connsiteX11" fmla="*/ 851597 w 3823854"/>
              <a:gd name="connsiteY11" fmla="*/ 3862694 h 4892685"/>
              <a:gd name="connsiteX12" fmla="*/ 943504 w 3823854"/>
              <a:gd name="connsiteY12" fmla="*/ 4667606 h 4892685"/>
              <a:gd name="connsiteX13" fmla="*/ 1020545 w 3823854"/>
              <a:gd name="connsiteY13" fmla="*/ 3934084 h 4892685"/>
              <a:gd name="connsiteX14" fmla="*/ 1060099 w 3823854"/>
              <a:gd name="connsiteY14" fmla="*/ 2699983 h 4892685"/>
              <a:gd name="connsiteX15" fmla="*/ 1314171 w 3823854"/>
              <a:gd name="connsiteY15" fmla="*/ 2048048 h 4892685"/>
              <a:gd name="connsiteX16" fmla="*/ 1103345 w 3823854"/>
              <a:gd name="connsiteY16" fmla="*/ 1438450 h 4892685"/>
              <a:gd name="connsiteX17" fmla="*/ 1487157 w 3823854"/>
              <a:gd name="connsiteY17" fmla="*/ 1048983 h 4892685"/>
              <a:gd name="connsiteX18" fmla="*/ 1141186 w 3823854"/>
              <a:gd name="connsiteY18" fmla="*/ 803450 h 4892685"/>
              <a:gd name="connsiteX19" fmla="*/ 1346606 w 3823854"/>
              <a:gd name="connsiteY19" fmla="*/ 498650 h 4892685"/>
              <a:gd name="connsiteX20" fmla="*/ 1449316 w 3823854"/>
              <a:gd name="connsiteY20" fmla="*/ 193850 h 4892685"/>
              <a:gd name="connsiteX21" fmla="*/ 1661865 w 3823854"/>
              <a:gd name="connsiteY21" fmla="*/ 214139 h 4892685"/>
              <a:gd name="connsiteX22" fmla="*/ 1732175 w 3823854"/>
              <a:gd name="connsiteY22" fmla="*/ 456592 h 4892685"/>
              <a:gd name="connsiteX23" fmla="*/ 1711232 w 3823854"/>
              <a:gd name="connsiteY23" fmla="*/ 886084 h 4892685"/>
              <a:gd name="connsiteX24" fmla="*/ 1554464 w 3823854"/>
              <a:gd name="connsiteY24" fmla="*/ 1314806 h 4892685"/>
              <a:gd name="connsiteX25" fmla="*/ 1865563 w 3823854"/>
              <a:gd name="connsiteY25" fmla="*/ 1777115 h 4892685"/>
              <a:gd name="connsiteX26" fmla="*/ 2157550 w 3823854"/>
              <a:gd name="connsiteY26" fmla="*/ 2134532 h 4892685"/>
              <a:gd name="connsiteX27" fmla="*/ 2138971 w 3823854"/>
              <a:gd name="connsiteY27" fmla="*/ 2918083 h 4892685"/>
              <a:gd name="connsiteX28" fmla="*/ 2114984 w 3823854"/>
              <a:gd name="connsiteY28" fmla="*/ 3339878 h 4892685"/>
              <a:gd name="connsiteX29" fmla="*/ 2104565 w 3823854"/>
              <a:gd name="connsiteY29" fmla="*/ 4892357 h 4892685"/>
              <a:gd name="connsiteX30" fmla="*/ 2452254 w 3823854"/>
              <a:gd name="connsiteY30" fmla="*/ 3477654 h 4892685"/>
              <a:gd name="connsiteX31" fmla="*/ 2493818 w 3823854"/>
              <a:gd name="connsiteY31" fmla="*/ 3394526 h 4892685"/>
              <a:gd name="connsiteX32" fmla="*/ 2507672 w 3823854"/>
              <a:gd name="connsiteY32" fmla="*/ 3228272 h 4892685"/>
              <a:gd name="connsiteX33" fmla="*/ 2535381 w 3823854"/>
              <a:gd name="connsiteY33" fmla="*/ 3034308 h 4892685"/>
              <a:gd name="connsiteX34" fmla="*/ 2549236 w 3823854"/>
              <a:gd name="connsiteY34" fmla="*/ 2992745 h 4892685"/>
              <a:gd name="connsiteX35" fmla="*/ 2535381 w 3823854"/>
              <a:gd name="connsiteY35" fmla="*/ 2868054 h 4892685"/>
              <a:gd name="connsiteX36" fmla="*/ 2521527 w 3823854"/>
              <a:gd name="connsiteY36" fmla="*/ 2826490 h 4892685"/>
              <a:gd name="connsiteX37" fmla="*/ 2507672 w 3823854"/>
              <a:gd name="connsiteY37" fmla="*/ 2757217 h 4892685"/>
              <a:gd name="connsiteX38" fmla="*/ 2493818 w 3823854"/>
              <a:gd name="connsiteY38" fmla="*/ 2396999 h 4892685"/>
              <a:gd name="connsiteX39" fmla="*/ 2521527 w 3823854"/>
              <a:gd name="connsiteY39" fmla="*/ 2036781 h 4892685"/>
              <a:gd name="connsiteX40" fmla="*/ 2507672 w 3823854"/>
              <a:gd name="connsiteY40" fmla="*/ 1690417 h 4892685"/>
              <a:gd name="connsiteX41" fmla="*/ 2493818 w 3823854"/>
              <a:gd name="connsiteY41" fmla="*/ 1648854 h 4892685"/>
              <a:gd name="connsiteX42" fmla="*/ 2479963 w 3823854"/>
              <a:gd name="connsiteY42" fmla="*/ 1579581 h 4892685"/>
              <a:gd name="connsiteX43" fmla="*/ 2479963 w 3823854"/>
              <a:gd name="connsiteY43" fmla="*/ 1302490 h 4892685"/>
              <a:gd name="connsiteX44" fmla="*/ 2507672 w 3823854"/>
              <a:gd name="connsiteY44" fmla="*/ 679036 h 4892685"/>
              <a:gd name="connsiteX45" fmla="*/ 2521527 w 3823854"/>
              <a:gd name="connsiteY45" fmla="*/ 471217 h 4892685"/>
              <a:gd name="connsiteX46" fmla="*/ 2535381 w 3823854"/>
              <a:gd name="connsiteY46" fmla="*/ 415799 h 4892685"/>
              <a:gd name="connsiteX47" fmla="*/ 2549236 w 3823854"/>
              <a:gd name="connsiteY47" fmla="*/ 318817 h 4892685"/>
              <a:gd name="connsiteX48" fmla="*/ 2576945 w 3823854"/>
              <a:gd name="connsiteY48" fmla="*/ 277254 h 4892685"/>
              <a:gd name="connsiteX49" fmla="*/ 2618509 w 3823854"/>
              <a:gd name="connsiteY49" fmla="*/ 194126 h 4892685"/>
              <a:gd name="connsiteX50" fmla="*/ 2660072 w 3823854"/>
              <a:gd name="connsiteY50" fmla="*/ 166417 h 4892685"/>
              <a:gd name="connsiteX51" fmla="*/ 2687781 w 3823854"/>
              <a:gd name="connsiteY51" fmla="*/ 83290 h 4892685"/>
              <a:gd name="connsiteX52" fmla="*/ 2729345 w 3823854"/>
              <a:gd name="connsiteY52" fmla="*/ 55581 h 4892685"/>
              <a:gd name="connsiteX53" fmla="*/ 2909454 w 3823854"/>
              <a:gd name="connsiteY53" fmla="*/ 14017 h 4892685"/>
              <a:gd name="connsiteX54" fmla="*/ 2951018 w 3823854"/>
              <a:gd name="connsiteY54" fmla="*/ 163 h 4892685"/>
              <a:gd name="connsiteX55" fmla="*/ 3034145 w 3823854"/>
              <a:gd name="connsiteY55" fmla="*/ 27872 h 4892685"/>
              <a:gd name="connsiteX56" fmla="*/ 3103418 w 3823854"/>
              <a:gd name="connsiteY56" fmla="*/ 14017 h 4892685"/>
              <a:gd name="connsiteX57" fmla="*/ 3269672 w 3823854"/>
              <a:gd name="connsiteY57" fmla="*/ 41726 h 4892685"/>
              <a:gd name="connsiteX58" fmla="*/ 3449781 w 3823854"/>
              <a:gd name="connsiteY58" fmla="*/ 83290 h 4892685"/>
              <a:gd name="connsiteX59" fmla="*/ 3491345 w 3823854"/>
              <a:gd name="connsiteY59" fmla="*/ 110999 h 4892685"/>
              <a:gd name="connsiteX60" fmla="*/ 3560618 w 3823854"/>
              <a:gd name="connsiteY60" fmla="*/ 194126 h 4892685"/>
              <a:gd name="connsiteX61" fmla="*/ 3657600 w 3823854"/>
              <a:gd name="connsiteY61" fmla="*/ 291108 h 4892685"/>
              <a:gd name="connsiteX62" fmla="*/ 3699163 w 3823854"/>
              <a:gd name="connsiteY62" fmla="*/ 318817 h 4892685"/>
              <a:gd name="connsiteX63" fmla="*/ 3740727 w 3823854"/>
              <a:gd name="connsiteY63" fmla="*/ 401945 h 4892685"/>
              <a:gd name="connsiteX64" fmla="*/ 3782290 w 3823854"/>
              <a:gd name="connsiteY64" fmla="*/ 429654 h 4892685"/>
              <a:gd name="connsiteX65" fmla="*/ 3810000 w 3823854"/>
              <a:gd name="connsiteY65" fmla="*/ 457363 h 4892685"/>
              <a:gd name="connsiteX66" fmla="*/ 3823854 w 3823854"/>
              <a:gd name="connsiteY66" fmla="*/ 512781 h 4892685"/>
              <a:gd name="connsiteX0" fmla="*/ 0 w 3823854"/>
              <a:gd name="connsiteY0" fmla="*/ 249545 h 4892693"/>
              <a:gd name="connsiteX1" fmla="*/ 180109 w 3823854"/>
              <a:gd name="connsiteY1" fmla="*/ 263399 h 4892693"/>
              <a:gd name="connsiteX2" fmla="*/ 332509 w 3823854"/>
              <a:gd name="connsiteY2" fmla="*/ 346526 h 4892693"/>
              <a:gd name="connsiteX3" fmla="*/ 548436 w 3823854"/>
              <a:gd name="connsiteY3" fmla="*/ 569354 h 4892693"/>
              <a:gd name="connsiteX4" fmla="*/ 651504 w 3823854"/>
              <a:gd name="connsiteY4" fmla="*/ 393478 h 4892693"/>
              <a:gd name="connsiteX5" fmla="*/ 686319 w 3823854"/>
              <a:gd name="connsiteY5" fmla="*/ 105997 h 4892693"/>
              <a:gd name="connsiteX6" fmla="*/ 955963 w 3823854"/>
              <a:gd name="connsiteY6" fmla="*/ 308812 h 4892693"/>
              <a:gd name="connsiteX7" fmla="*/ 950576 w 3823854"/>
              <a:gd name="connsiteY7" fmla="*/ 727526 h 4892693"/>
              <a:gd name="connsiteX8" fmla="*/ 808681 w 3823854"/>
              <a:gd name="connsiteY8" fmla="*/ 1469900 h 4892693"/>
              <a:gd name="connsiteX9" fmla="*/ 899277 w 3823854"/>
              <a:gd name="connsiteY9" fmla="*/ 2238549 h 4892693"/>
              <a:gd name="connsiteX10" fmla="*/ 907385 w 3823854"/>
              <a:gd name="connsiteY10" fmla="*/ 2892599 h 4892693"/>
              <a:gd name="connsiteX11" fmla="*/ 851597 w 3823854"/>
              <a:gd name="connsiteY11" fmla="*/ 3862694 h 4892693"/>
              <a:gd name="connsiteX12" fmla="*/ 943504 w 3823854"/>
              <a:gd name="connsiteY12" fmla="*/ 4667606 h 4892693"/>
              <a:gd name="connsiteX13" fmla="*/ 1020545 w 3823854"/>
              <a:gd name="connsiteY13" fmla="*/ 3934084 h 4892693"/>
              <a:gd name="connsiteX14" fmla="*/ 1060099 w 3823854"/>
              <a:gd name="connsiteY14" fmla="*/ 2699983 h 4892693"/>
              <a:gd name="connsiteX15" fmla="*/ 1314171 w 3823854"/>
              <a:gd name="connsiteY15" fmla="*/ 2048048 h 4892693"/>
              <a:gd name="connsiteX16" fmla="*/ 1103345 w 3823854"/>
              <a:gd name="connsiteY16" fmla="*/ 1438450 h 4892693"/>
              <a:gd name="connsiteX17" fmla="*/ 1487157 w 3823854"/>
              <a:gd name="connsiteY17" fmla="*/ 1048983 h 4892693"/>
              <a:gd name="connsiteX18" fmla="*/ 1141186 w 3823854"/>
              <a:gd name="connsiteY18" fmla="*/ 803450 h 4892693"/>
              <a:gd name="connsiteX19" fmla="*/ 1346606 w 3823854"/>
              <a:gd name="connsiteY19" fmla="*/ 498650 h 4892693"/>
              <a:gd name="connsiteX20" fmla="*/ 1449316 w 3823854"/>
              <a:gd name="connsiteY20" fmla="*/ 193850 h 4892693"/>
              <a:gd name="connsiteX21" fmla="*/ 1661865 w 3823854"/>
              <a:gd name="connsiteY21" fmla="*/ 214139 h 4892693"/>
              <a:gd name="connsiteX22" fmla="*/ 1732175 w 3823854"/>
              <a:gd name="connsiteY22" fmla="*/ 456592 h 4892693"/>
              <a:gd name="connsiteX23" fmla="*/ 1711232 w 3823854"/>
              <a:gd name="connsiteY23" fmla="*/ 886084 h 4892693"/>
              <a:gd name="connsiteX24" fmla="*/ 1554464 w 3823854"/>
              <a:gd name="connsiteY24" fmla="*/ 1314806 h 4892693"/>
              <a:gd name="connsiteX25" fmla="*/ 1865563 w 3823854"/>
              <a:gd name="connsiteY25" fmla="*/ 1777115 h 4892693"/>
              <a:gd name="connsiteX26" fmla="*/ 2157550 w 3823854"/>
              <a:gd name="connsiteY26" fmla="*/ 2134532 h 4892693"/>
              <a:gd name="connsiteX27" fmla="*/ 2138971 w 3823854"/>
              <a:gd name="connsiteY27" fmla="*/ 2918083 h 4892693"/>
              <a:gd name="connsiteX28" fmla="*/ 2114984 w 3823854"/>
              <a:gd name="connsiteY28" fmla="*/ 3339878 h 4892693"/>
              <a:gd name="connsiteX29" fmla="*/ 2104565 w 3823854"/>
              <a:gd name="connsiteY29" fmla="*/ 4892357 h 4892693"/>
              <a:gd name="connsiteX30" fmla="*/ 2452254 w 3823854"/>
              <a:gd name="connsiteY30" fmla="*/ 3477654 h 4892693"/>
              <a:gd name="connsiteX31" fmla="*/ 2507672 w 3823854"/>
              <a:gd name="connsiteY31" fmla="*/ 3228272 h 4892693"/>
              <a:gd name="connsiteX32" fmla="*/ 2535381 w 3823854"/>
              <a:gd name="connsiteY32" fmla="*/ 3034308 h 4892693"/>
              <a:gd name="connsiteX33" fmla="*/ 2549236 w 3823854"/>
              <a:gd name="connsiteY33" fmla="*/ 2992745 h 4892693"/>
              <a:gd name="connsiteX34" fmla="*/ 2535381 w 3823854"/>
              <a:gd name="connsiteY34" fmla="*/ 2868054 h 4892693"/>
              <a:gd name="connsiteX35" fmla="*/ 2521527 w 3823854"/>
              <a:gd name="connsiteY35" fmla="*/ 2826490 h 4892693"/>
              <a:gd name="connsiteX36" fmla="*/ 2507672 w 3823854"/>
              <a:gd name="connsiteY36" fmla="*/ 2757217 h 4892693"/>
              <a:gd name="connsiteX37" fmla="*/ 2493818 w 3823854"/>
              <a:gd name="connsiteY37" fmla="*/ 2396999 h 4892693"/>
              <a:gd name="connsiteX38" fmla="*/ 2521527 w 3823854"/>
              <a:gd name="connsiteY38" fmla="*/ 2036781 h 4892693"/>
              <a:gd name="connsiteX39" fmla="*/ 2507672 w 3823854"/>
              <a:gd name="connsiteY39" fmla="*/ 1690417 h 4892693"/>
              <a:gd name="connsiteX40" fmla="*/ 2493818 w 3823854"/>
              <a:gd name="connsiteY40" fmla="*/ 1648854 h 4892693"/>
              <a:gd name="connsiteX41" fmla="*/ 2479963 w 3823854"/>
              <a:gd name="connsiteY41" fmla="*/ 1579581 h 4892693"/>
              <a:gd name="connsiteX42" fmla="*/ 2479963 w 3823854"/>
              <a:gd name="connsiteY42" fmla="*/ 1302490 h 4892693"/>
              <a:gd name="connsiteX43" fmla="*/ 2507672 w 3823854"/>
              <a:gd name="connsiteY43" fmla="*/ 679036 h 4892693"/>
              <a:gd name="connsiteX44" fmla="*/ 2521527 w 3823854"/>
              <a:gd name="connsiteY44" fmla="*/ 471217 h 4892693"/>
              <a:gd name="connsiteX45" fmla="*/ 2535381 w 3823854"/>
              <a:gd name="connsiteY45" fmla="*/ 415799 h 4892693"/>
              <a:gd name="connsiteX46" fmla="*/ 2549236 w 3823854"/>
              <a:gd name="connsiteY46" fmla="*/ 318817 h 4892693"/>
              <a:gd name="connsiteX47" fmla="*/ 2576945 w 3823854"/>
              <a:gd name="connsiteY47" fmla="*/ 277254 h 4892693"/>
              <a:gd name="connsiteX48" fmla="*/ 2618509 w 3823854"/>
              <a:gd name="connsiteY48" fmla="*/ 194126 h 4892693"/>
              <a:gd name="connsiteX49" fmla="*/ 2660072 w 3823854"/>
              <a:gd name="connsiteY49" fmla="*/ 166417 h 4892693"/>
              <a:gd name="connsiteX50" fmla="*/ 2687781 w 3823854"/>
              <a:gd name="connsiteY50" fmla="*/ 83290 h 4892693"/>
              <a:gd name="connsiteX51" fmla="*/ 2729345 w 3823854"/>
              <a:gd name="connsiteY51" fmla="*/ 55581 h 4892693"/>
              <a:gd name="connsiteX52" fmla="*/ 2909454 w 3823854"/>
              <a:gd name="connsiteY52" fmla="*/ 14017 h 4892693"/>
              <a:gd name="connsiteX53" fmla="*/ 2951018 w 3823854"/>
              <a:gd name="connsiteY53" fmla="*/ 163 h 4892693"/>
              <a:gd name="connsiteX54" fmla="*/ 3034145 w 3823854"/>
              <a:gd name="connsiteY54" fmla="*/ 27872 h 4892693"/>
              <a:gd name="connsiteX55" fmla="*/ 3103418 w 3823854"/>
              <a:gd name="connsiteY55" fmla="*/ 14017 h 4892693"/>
              <a:gd name="connsiteX56" fmla="*/ 3269672 w 3823854"/>
              <a:gd name="connsiteY56" fmla="*/ 41726 h 4892693"/>
              <a:gd name="connsiteX57" fmla="*/ 3449781 w 3823854"/>
              <a:gd name="connsiteY57" fmla="*/ 83290 h 4892693"/>
              <a:gd name="connsiteX58" fmla="*/ 3491345 w 3823854"/>
              <a:gd name="connsiteY58" fmla="*/ 110999 h 4892693"/>
              <a:gd name="connsiteX59" fmla="*/ 3560618 w 3823854"/>
              <a:gd name="connsiteY59" fmla="*/ 194126 h 4892693"/>
              <a:gd name="connsiteX60" fmla="*/ 3657600 w 3823854"/>
              <a:gd name="connsiteY60" fmla="*/ 291108 h 4892693"/>
              <a:gd name="connsiteX61" fmla="*/ 3699163 w 3823854"/>
              <a:gd name="connsiteY61" fmla="*/ 318817 h 4892693"/>
              <a:gd name="connsiteX62" fmla="*/ 3740727 w 3823854"/>
              <a:gd name="connsiteY62" fmla="*/ 401945 h 4892693"/>
              <a:gd name="connsiteX63" fmla="*/ 3782290 w 3823854"/>
              <a:gd name="connsiteY63" fmla="*/ 429654 h 4892693"/>
              <a:gd name="connsiteX64" fmla="*/ 3810000 w 3823854"/>
              <a:gd name="connsiteY64" fmla="*/ 457363 h 4892693"/>
              <a:gd name="connsiteX65" fmla="*/ 3823854 w 3823854"/>
              <a:gd name="connsiteY65" fmla="*/ 512781 h 4892693"/>
              <a:gd name="connsiteX0" fmla="*/ 0 w 3823854"/>
              <a:gd name="connsiteY0" fmla="*/ 249545 h 4892702"/>
              <a:gd name="connsiteX1" fmla="*/ 180109 w 3823854"/>
              <a:gd name="connsiteY1" fmla="*/ 263399 h 4892702"/>
              <a:gd name="connsiteX2" fmla="*/ 332509 w 3823854"/>
              <a:gd name="connsiteY2" fmla="*/ 346526 h 4892702"/>
              <a:gd name="connsiteX3" fmla="*/ 548436 w 3823854"/>
              <a:gd name="connsiteY3" fmla="*/ 569354 h 4892702"/>
              <a:gd name="connsiteX4" fmla="*/ 651504 w 3823854"/>
              <a:gd name="connsiteY4" fmla="*/ 393478 h 4892702"/>
              <a:gd name="connsiteX5" fmla="*/ 686319 w 3823854"/>
              <a:gd name="connsiteY5" fmla="*/ 105997 h 4892702"/>
              <a:gd name="connsiteX6" fmla="*/ 955963 w 3823854"/>
              <a:gd name="connsiteY6" fmla="*/ 308812 h 4892702"/>
              <a:gd name="connsiteX7" fmla="*/ 950576 w 3823854"/>
              <a:gd name="connsiteY7" fmla="*/ 727526 h 4892702"/>
              <a:gd name="connsiteX8" fmla="*/ 808681 w 3823854"/>
              <a:gd name="connsiteY8" fmla="*/ 1469900 h 4892702"/>
              <a:gd name="connsiteX9" fmla="*/ 899277 w 3823854"/>
              <a:gd name="connsiteY9" fmla="*/ 2238549 h 4892702"/>
              <a:gd name="connsiteX10" fmla="*/ 907385 w 3823854"/>
              <a:gd name="connsiteY10" fmla="*/ 2892599 h 4892702"/>
              <a:gd name="connsiteX11" fmla="*/ 851597 w 3823854"/>
              <a:gd name="connsiteY11" fmla="*/ 3862694 h 4892702"/>
              <a:gd name="connsiteX12" fmla="*/ 943504 w 3823854"/>
              <a:gd name="connsiteY12" fmla="*/ 4667606 h 4892702"/>
              <a:gd name="connsiteX13" fmla="*/ 1020545 w 3823854"/>
              <a:gd name="connsiteY13" fmla="*/ 3934084 h 4892702"/>
              <a:gd name="connsiteX14" fmla="*/ 1060099 w 3823854"/>
              <a:gd name="connsiteY14" fmla="*/ 2699983 h 4892702"/>
              <a:gd name="connsiteX15" fmla="*/ 1314171 w 3823854"/>
              <a:gd name="connsiteY15" fmla="*/ 2048048 h 4892702"/>
              <a:gd name="connsiteX16" fmla="*/ 1103345 w 3823854"/>
              <a:gd name="connsiteY16" fmla="*/ 1438450 h 4892702"/>
              <a:gd name="connsiteX17" fmla="*/ 1487157 w 3823854"/>
              <a:gd name="connsiteY17" fmla="*/ 1048983 h 4892702"/>
              <a:gd name="connsiteX18" fmla="*/ 1141186 w 3823854"/>
              <a:gd name="connsiteY18" fmla="*/ 803450 h 4892702"/>
              <a:gd name="connsiteX19" fmla="*/ 1346606 w 3823854"/>
              <a:gd name="connsiteY19" fmla="*/ 498650 h 4892702"/>
              <a:gd name="connsiteX20" fmla="*/ 1449316 w 3823854"/>
              <a:gd name="connsiteY20" fmla="*/ 193850 h 4892702"/>
              <a:gd name="connsiteX21" fmla="*/ 1661865 w 3823854"/>
              <a:gd name="connsiteY21" fmla="*/ 214139 h 4892702"/>
              <a:gd name="connsiteX22" fmla="*/ 1732175 w 3823854"/>
              <a:gd name="connsiteY22" fmla="*/ 456592 h 4892702"/>
              <a:gd name="connsiteX23" fmla="*/ 1711232 w 3823854"/>
              <a:gd name="connsiteY23" fmla="*/ 886084 h 4892702"/>
              <a:gd name="connsiteX24" fmla="*/ 1554464 w 3823854"/>
              <a:gd name="connsiteY24" fmla="*/ 1314806 h 4892702"/>
              <a:gd name="connsiteX25" fmla="*/ 1865563 w 3823854"/>
              <a:gd name="connsiteY25" fmla="*/ 1777115 h 4892702"/>
              <a:gd name="connsiteX26" fmla="*/ 2157550 w 3823854"/>
              <a:gd name="connsiteY26" fmla="*/ 2134532 h 4892702"/>
              <a:gd name="connsiteX27" fmla="*/ 2138971 w 3823854"/>
              <a:gd name="connsiteY27" fmla="*/ 2918083 h 4892702"/>
              <a:gd name="connsiteX28" fmla="*/ 2114984 w 3823854"/>
              <a:gd name="connsiteY28" fmla="*/ 3339878 h 4892702"/>
              <a:gd name="connsiteX29" fmla="*/ 2104565 w 3823854"/>
              <a:gd name="connsiteY29" fmla="*/ 4892357 h 4892702"/>
              <a:gd name="connsiteX30" fmla="*/ 2452254 w 3823854"/>
              <a:gd name="connsiteY30" fmla="*/ 3477654 h 4892702"/>
              <a:gd name="connsiteX31" fmla="*/ 2535381 w 3823854"/>
              <a:gd name="connsiteY31" fmla="*/ 3034308 h 4892702"/>
              <a:gd name="connsiteX32" fmla="*/ 2549236 w 3823854"/>
              <a:gd name="connsiteY32" fmla="*/ 2992745 h 4892702"/>
              <a:gd name="connsiteX33" fmla="*/ 2535381 w 3823854"/>
              <a:gd name="connsiteY33" fmla="*/ 2868054 h 4892702"/>
              <a:gd name="connsiteX34" fmla="*/ 2521527 w 3823854"/>
              <a:gd name="connsiteY34" fmla="*/ 2826490 h 4892702"/>
              <a:gd name="connsiteX35" fmla="*/ 2507672 w 3823854"/>
              <a:gd name="connsiteY35" fmla="*/ 2757217 h 4892702"/>
              <a:gd name="connsiteX36" fmla="*/ 2493818 w 3823854"/>
              <a:gd name="connsiteY36" fmla="*/ 2396999 h 4892702"/>
              <a:gd name="connsiteX37" fmla="*/ 2521527 w 3823854"/>
              <a:gd name="connsiteY37" fmla="*/ 2036781 h 4892702"/>
              <a:gd name="connsiteX38" fmla="*/ 2507672 w 3823854"/>
              <a:gd name="connsiteY38" fmla="*/ 1690417 h 4892702"/>
              <a:gd name="connsiteX39" fmla="*/ 2493818 w 3823854"/>
              <a:gd name="connsiteY39" fmla="*/ 1648854 h 4892702"/>
              <a:gd name="connsiteX40" fmla="*/ 2479963 w 3823854"/>
              <a:gd name="connsiteY40" fmla="*/ 1579581 h 4892702"/>
              <a:gd name="connsiteX41" fmla="*/ 2479963 w 3823854"/>
              <a:gd name="connsiteY41" fmla="*/ 1302490 h 4892702"/>
              <a:gd name="connsiteX42" fmla="*/ 2507672 w 3823854"/>
              <a:gd name="connsiteY42" fmla="*/ 679036 h 4892702"/>
              <a:gd name="connsiteX43" fmla="*/ 2521527 w 3823854"/>
              <a:gd name="connsiteY43" fmla="*/ 471217 h 4892702"/>
              <a:gd name="connsiteX44" fmla="*/ 2535381 w 3823854"/>
              <a:gd name="connsiteY44" fmla="*/ 415799 h 4892702"/>
              <a:gd name="connsiteX45" fmla="*/ 2549236 w 3823854"/>
              <a:gd name="connsiteY45" fmla="*/ 318817 h 4892702"/>
              <a:gd name="connsiteX46" fmla="*/ 2576945 w 3823854"/>
              <a:gd name="connsiteY46" fmla="*/ 277254 h 4892702"/>
              <a:gd name="connsiteX47" fmla="*/ 2618509 w 3823854"/>
              <a:gd name="connsiteY47" fmla="*/ 194126 h 4892702"/>
              <a:gd name="connsiteX48" fmla="*/ 2660072 w 3823854"/>
              <a:gd name="connsiteY48" fmla="*/ 166417 h 4892702"/>
              <a:gd name="connsiteX49" fmla="*/ 2687781 w 3823854"/>
              <a:gd name="connsiteY49" fmla="*/ 83290 h 4892702"/>
              <a:gd name="connsiteX50" fmla="*/ 2729345 w 3823854"/>
              <a:gd name="connsiteY50" fmla="*/ 55581 h 4892702"/>
              <a:gd name="connsiteX51" fmla="*/ 2909454 w 3823854"/>
              <a:gd name="connsiteY51" fmla="*/ 14017 h 4892702"/>
              <a:gd name="connsiteX52" fmla="*/ 2951018 w 3823854"/>
              <a:gd name="connsiteY52" fmla="*/ 163 h 4892702"/>
              <a:gd name="connsiteX53" fmla="*/ 3034145 w 3823854"/>
              <a:gd name="connsiteY53" fmla="*/ 27872 h 4892702"/>
              <a:gd name="connsiteX54" fmla="*/ 3103418 w 3823854"/>
              <a:gd name="connsiteY54" fmla="*/ 14017 h 4892702"/>
              <a:gd name="connsiteX55" fmla="*/ 3269672 w 3823854"/>
              <a:gd name="connsiteY55" fmla="*/ 41726 h 4892702"/>
              <a:gd name="connsiteX56" fmla="*/ 3449781 w 3823854"/>
              <a:gd name="connsiteY56" fmla="*/ 83290 h 4892702"/>
              <a:gd name="connsiteX57" fmla="*/ 3491345 w 3823854"/>
              <a:gd name="connsiteY57" fmla="*/ 110999 h 4892702"/>
              <a:gd name="connsiteX58" fmla="*/ 3560618 w 3823854"/>
              <a:gd name="connsiteY58" fmla="*/ 194126 h 4892702"/>
              <a:gd name="connsiteX59" fmla="*/ 3657600 w 3823854"/>
              <a:gd name="connsiteY59" fmla="*/ 291108 h 4892702"/>
              <a:gd name="connsiteX60" fmla="*/ 3699163 w 3823854"/>
              <a:gd name="connsiteY60" fmla="*/ 318817 h 4892702"/>
              <a:gd name="connsiteX61" fmla="*/ 3740727 w 3823854"/>
              <a:gd name="connsiteY61" fmla="*/ 401945 h 4892702"/>
              <a:gd name="connsiteX62" fmla="*/ 3782290 w 3823854"/>
              <a:gd name="connsiteY62" fmla="*/ 429654 h 4892702"/>
              <a:gd name="connsiteX63" fmla="*/ 3810000 w 3823854"/>
              <a:gd name="connsiteY63" fmla="*/ 457363 h 4892702"/>
              <a:gd name="connsiteX64" fmla="*/ 3823854 w 3823854"/>
              <a:gd name="connsiteY64" fmla="*/ 512781 h 4892702"/>
              <a:gd name="connsiteX0" fmla="*/ 0 w 3823854"/>
              <a:gd name="connsiteY0" fmla="*/ 249545 h 4892703"/>
              <a:gd name="connsiteX1" fmla="*/ 180109 w 3823854"/>
              <a:gd name="connsiteY1" fmla="*/ 263399 h 4892703"/>
              <a:gd name="connsiteX2" fmla="*/ 332509 w 3823854"/>
              <a:gd name="connsiteY2" fmla="*/ 346526 h 4892703"/>
              <a:gd name="connsiteX3" fmla="*/ 548436 w 3823854"/>
              <a:gd name="connsiteY3" fmla="*/ 569354 h 4892703"/>
              <a:gd name="connsiteX4" fmla="*/ 651504 w 3823854"/>
              <a:gd name="connsiteY4" fmla="*/ 393478 h 4892703"/>
              <a:gd name="connsiteX5" fmla="*/ 686319 w 3823854"/>
              <a:gd name="connsiteY5" fmla="*/ 105997 h 4892703"/>
              <a:gd name="connsiteX6" fmla="*/ 955963 w 3823854"/>
              <a:gd name="connsiteY6" fmla="*/ 308812 h 4892703"/>
              <a:gd name="connsiteX7" fmla="*/ 950576 w 3823854"/>
              <a:gd name="connsiteY7" fmla="*/ 727526 h 4892703"/>
              <a:gd name="connsiteX8" fmla="*/ 808681 w 3823854"/>
              <a:gd name="connsiteY8" fmla="*/ 1469900 h 4892703"/>
              <a:gd name="connsiteX9" fmla="*/ 899277 w 3823854"/>
              <a:gd name="connsiteY9" fmla="*/ 2238549 h 4892703"/>
              <a:gd name="connsiteX10" fmla="*/ 907385 w 3823854"/>
              <a:gd name="connsiteY10" fmla="*/ 2892599 h 4892703"/>
              <a:gd name="connsiteX11" fmla="*/ 851597 w 3823854"/>
              <a:gd name="connsiteY11" fmla="*/ 3862694 h 4892703"/>
              <a:gd name="connsiteX12" fmla="*/ 943504 w 3823854"/>
              <a:gd name="connsiteY12" fmla="*/ 4667606 h 4892703"/>
              <a:gd name="connsiteX13" fmla="*/ 1020545 w 3823854"/>
              <a:gd name="connsiteY13" fmla="*/ 3934084 h 4892703"/>
              <a:gd name="connsiteX14" fmla="*/ 1060099 w 3823854"/>
              <a:gd name="connsiteY14" fmla="*/ 2699983 h 4892703"/>
              <a:gd name="connsiteX15" fmla="*/ 1314171 w 3823854"/>
              <a:gd name="connsiteY15" fmla="*/ 2048048 h 4892703"/>
              <a:gd name="connsiteX16" fmla="*/ 1103345 w 3823854"/>
              <a:gd name="connsiteY16" fmla="*/ 1438450 h 4892703"/>
              <a:gd name="connsiteX17" fmla="*/ 1487157 w 3823854"/>
              <a:gd name="connsiteY17" fmla="*/ 1048983 h 4892703"/>
              <a:gd name="connsiteX18" fmla="*/ 1141186 w 3823854"/>
              <a:gd name="connsiteY18" fmla="*/ 803450 h 4892703"/>
              <a:gd name="connsiteX19" fmla="*/ 1346606 w 3823854"/>
              <a:gd name="connsiteY19" fmla="*/ 498650 h 4892703"/>
              <a:gd name="connsiteX20" fmla="*/ 1449316 w 3823854"/>
              <a:gd name="connsiteY20" fmla="*/ 193850 h 4892703"/>
              <a:gd name="connsiteX21" fmla="*/ 1661865 w 3823854"/>
              <a:gd name="connsiteY21" fmla="*/ 214139 h 4892703"/>
              <a:gd name="connsiteX22" fmla="*/ 1732175 w 3823854"/>
              <a:gd name="connsiteY22" fmla="*/ 456592 h 4892703"/>
              <a:gd name="connsiteX23" fmla="*/ 1711232 w 3823854"/>
              <a:gd name="connsiteY23" fmla="*/ 886084 h 4892703"/>
              <a:gd name="connsiteX24" fmla="*/ 1554464 w 3823854"/>
              <a:gd name="connsiteY24" fmla="*/ 1314806 h 4892703"/>
              <a:gd name="connsiteX25" fmla="*/ 1865563 w 3823854"/>
              <a:gd name="connsiteY25" fmla="*/ 1777115 h 4892703"/>
              <a:gd name="connsiteX26" fmla="*/ 2157550 w 3823854"/>
              <a:gd name="connsiteY26" fmla="*/ 2134532 h 4892703"/>
              <a:gd name="connsiteX27" fmla="*/ 2138971 w 3823854"/>
              <a:gd name="connsiteY27" fmla="*/ 2918083 h 4892703"/>
              <a:gd name="connsiteX28" fmla="*/ 2114984 w 3823854"/>
              <a:gd name="connsiteY28" fmla="*/ 3339878 h 4892703"/>
              <a:gd name="connsiteX29" fmla="*/ 2104565 w 3823854"/>
              <a:gd name="connsiteY29" fmla="*/ 4892357 h 4892703"/>
              <a:gd name="connsiteX30" fmla="*/ 2452254 w 3823854"/>
              <a:gd name="connsiteY30" fmla="*/ 3477654 h 4892703"/>
              <a:gd name="connsiteX31" fmla="*/ 2549236 w 3823854"/>
              <a:gd name="connsiteY31" fmla="*/ 2992745 h 4892703"/>
              <a:gd name="connsiteX32" fmla="*/ 2535381 w 3823854"/>
              <a:gd name="connsiteY32" fmla="*/ 2868054 h 4892703"/>
              <a:gd name="connsiteX33" fmla="*/ 2521527 w 3823854"/>
              <a:gd name="connsiteY33" fmla="*/ 2826490 h 4892703"/>
              <a:gd name="connsiteX34" fmla="*/ 2507672 w 3823854"/>
              <a:gd name="connsiteY34" fmla="*/ 2757217 h 4892703"/>
              <a:gd name="connsiteX35" fmla="*/ 2493818 w 3823854"/>
              <a:gd name="connsiteY35" fmla="*/ 2396999 h 4892703"/>
              <a:gd name="connsiteX36" fmla="*/ 2521527 w 3823854"/>
              <a:gd name="connsiteY36" fmla="*/ 2036781 h 4892703"/>
              <a:gd name="connsiteX37" fmla="*/ 2507672 w 3823854"/>
              <a:gd name="connsiteY37" fmla="*/ 1690417 h 4892703"/>
              <a:gd name="connsiteX38" fmla="*/ 2493818 w 3823854"/>
              <a:gd name="connsiteY38" fmla="*/ 1648854 h 4892703"/>
              <a:gd name="connsiteX39" fmla="*/ 2479963 w 3823854"/>
              <a:gd name="connsiteY39" fmla="*/ 1579581 h 4892703"/>
              <a:gd name="connsiteX40" fmla="*/ 2479963 w 3823854"/>
              <a:gd name="connsiteY40" fmla="*/ 1302490 h 4892703"/>
              <a:gd name="connsiteX41" fmla="*/ 2507672 w 3823854"/>
              <a:gd name="connsiteY41" fmla="*/ 679036 h 4892703"/>
              <a:gd name="connsiteX42" fmla="*/ 2521527 w 3823854"/>
              <a:gd name="connsiteY42" fmla="*/ 471217 h 4892703"/>
              <a:gd name="connsiteX43" fmla="*/ 2535381 w 3823854"/>
              <a:gd name="connsiteY43" fmla="*/ 415799 h 4892703"/>
              <a:gd name="connsiteX44" fmla="*/ 2549236 w 3823854"/>
              <a:gd name="connsiteY44" fmla="*/ 318817 h 4892703"/>
              <a:gd name="connsiteX45" fmla="*/ 2576945 w 3823854"/>
              <a:gd name="connsiteY45" fmla="*/ 277254 h 4892703"/>
              <a:gd name="connsiteX46" fmla="*/ 2618509 w 3823854"/>
              <a:gd name="connsiteY46" fmla="*/ 194126 h 4892703"/>
              <a:gd name="connsiteX47" fmla="*/ 2660072 w 3823854"/>
              <a:gd name="connsiteY47" fmla="*/ 166417 h 4892703"/>
              <a:gd name="connsiteX48" fmla="*/ 2687781 w 3823854"/>
              <a:gd name="connsiteY48" fmla="*/ 83290 h 4892703"/>
              <a:gd name="connsiteX49" fmla="*/ 2729345 w 3823854"/>
              <a:gd name="connsiteY49" fmla="*/ 55581 h 4892703"/>
              <a:gd name="connsiteX50" fmla="*/ 2909454 w 3823854"/>
              <a:gd name="connsiteY50" fmla="*/ 14017 h 4892703"/>
              <a:gd name="connsiteX51" fmla="*/ 2951018 w 3823854"/>
              <a:gd name="connsiteY51" fmla="*/ 163 h 4892703"/>
              <a:gd name="connsiteX52" fmla="*/ 3034145 w 3823854"/>
              <a:gd name="connsiteY52" fmla="*/ 27872 h 4892703"/>
              <a:gd name="connsiteX53" fmla="*/ 3103418 w 3823854"/>
              <a:gd name="connsiteY53" fmla="*/ 14017 h 4892703"/>
              <a:gd name="connsiteX54" fmla="*/ 3269672 w 3823854"/>
              <a:gd name="connsiteY54" fmla="*/ 41726 h 4892703"/>
              <a:gd name="connsiteX55" fmla="*/ 3449781 w 3823854"/>
              <a:gd name="connsiteY55" fmla="*/ 83290 h 4892703"/>
              <a:gd name="connsiteX56" fmla="*/ 3491345 w 3823854"/>
              <a:gd name="connsiteY56" fmla="*/ 110999 h 4892703"/>
              <a:gd name="connsiteX57" fmla="*/ 3560618 w 3823854"/>
              <a:gd name="connsiteY57" fmla="*/ 194126 h 4892703"/>
              <a:gd name="connsiteX58" fmla="*/ 3657600 w 3823854"/>
              <a:gd name="connsiteY58" fmla="*/ 291108 h 4892703"/>
              <a:gd name="connsiteX59" fmla="*/ 3699163 w 3823854"/>
              <a:gd name="connsiteY59" fmla="*/ 318817 h 4892703"/>
              <a:gd name="connsiteX60" fmla="*/ 3740727 w 3823854"/>
              <a:gd name="connsiteY60" fmla="*/ 401945 h 4892703"/>
              <a:gd name="connsiteX61" fmla="*/ 3782290 w 3823854"/>
              <a:gd name="connsiteY61" fmla="*/ 429654 h 4892703"/>
              <a:gd name="connsiteX62" fmla="*/ 3810000 w 3823854"/>
              <a:gd name="connsiteY62" fmla="*/ 457363 h 4892703"/>
              <a:gd name="connsiteX63" fmla="*/ 3823854 w 3823854"/>
              <a:gd name="connsiteY63" fmla="*/ 512781 h 4892703"/>
              <a:gd name="connsiteX0" fmla="*/ 0 w 3823854"/>
              <a:gd name="connsiteY0" fmla="*/ 249545 h 4892711"/>
              <a:gd name="connsiteX1" fmla="*/ 180109 w 3823854"/>
              <a:gd name="connsiteY1" fmla="*/ 263399 h 4892711"/>
              <a:gd name="connsiteX2" fmla="*/ 332509 w 3823854"/>
              <a:gd name="connsiteY2" fmla="*/ 346526 h 4892711"/>
              <a:gd name="connsiteX3" fmla="*/ 548436 w 3823854"/>
              <a:gd name="connsiteY3" fmla="*/ 569354 h 4892711"/>
              <a:gd name="connsiteX4" fmla="*/ 651504 w 3823854"/>
              <a:gd name="connsiteY4" fmla="*/ 393478 h 4892711"/>
              <a:gd name="connsiteX5" fmla="*/ 686319 w 3823854"/>
              <a:gd name="connsiteY5" fmla="*/ 105997 h 4892711"/>
              <a:gd name="connsiteX6" fmla="*/ 955963 w 3823854"/>
              <a:gd name="connsiteY6" fmla="*/ 308812 h 4892711"/>
              <a:gd name="connsiteX7" fmla="*/ 950576 w 3823854"/>
              <a:gd name="connsiteY7" fmla="*/ 727526 h 4892711"/>
              <a:gd name="connsiteX8" fmla="*/ 808681 w 3823854"/>
              <a:gd name="connsiteY8" fmla="*/ 1469900 h 4892711"/>
              <a:gd name="connsiteX9" fmla="*/ 899277 w 3823854"/>
              <a:gd name="connsiteY9" fmla="*/ 2238549 h 4892711"/>
              <a:gd name="connsiteX10" fmla="*/ 907385 w 3823854"/>
              <a:gd name="connsiteY10" fmla="*/ 2892599 h 4892711"/>
              <a:gd name="connsiteX11" fmla="*/ 851597 w 3823854"/>
              <a:gd name="connsiteY11" fmla="*/ 3862694 h 4892711"/>
              <a:gd name="connsiteX12" fmla="*/ 943504 w 3823854"/>
              <a:gd name="connsiteY12" fmla="*/ 4667606 h 4892711"/>
              <a:gd name="connsiteX13" fmla="*/ 1020545 w 3823854"/>
              <a:gd name="connsiteY13" fmla="*/ 3934084 h 4892711"/>
              <a:gd name="connsiteX14" fmla="*/ 1060099 w 3823854"/>
              <a:gd name="connsiteY14" fmla="*/ 2699983 h 4892711"/>
              <a:gd name="connsiteX15" fmla="*/ 1314171 w 3823854"/>
              <a:gd name="connsiteY15" fmla="*/ 2048048 h 4892711"/>
              <a:gd name="connsiteX16" fmla="*/ 1103345 w 3823854"/>
              <a:gd name="connsiteY16" fmla="*/ 1438450 h 4892711"/>
              <a:gd name="connsiteX17" fmla="*/ 1487157 w 3823854"/>
              <a:gd name="connsiteY17" fmla="*/ 1048983 h 4892711"/>
              <a:gd name="connsiteX18" fmla="*/ 1141186 w 3823854"/>
              <a:gd name="connsiteY18" fmla="*/ 803450 h 4892711"/>
              <a:gd name="connsiteX19" fmla="*/ 1346606 w 3823854"/>
              <a:gd name="connsiteY19" fmla="*/ 498650 h 4892711"/>
              <a:gd name="connsiteX20" fmla="*/ 1449316 w 3823854"/>
              <a:gd name="connsiteY20" fmla="*/ 193850 h 4892711"/>
              <a:gd name="connsiteX21" fmla="*/ 1661865 w 3823854"/>
              <a:gd name="connsiteY21" fmla="*/ 214139 h 4892711"/>
              <a:gd name="connsiteX22" fmla="*/ 1732175 w 3823854"/>
              <a:gd name="connsiteY22" fmla="*/ 456592 h 4892711"/>
              <a:gd name="connsiteX23" fmla="*/ 1711232 w 3823854"/>
              <a:gd name="connsiteY23" fmla="*/ 886084 h 4892711"/>
              <a:gd name="connsiteX24" fmla="*/ 1554464 w 3823854"/>
              <a:gd name="connsiteY24" fmla="*/ 1314806 h 4892711"/>
              <a:gd name="connsiteX25" fmla="*/ 1865563 w 3823854"/>
              <a:gd name="connsiteY25" fmla="*/ 1777115 h 4892711"/>
              <a:gd name="connsiteX26" fmla="*/ 2157550 w 3823854"/>
              <a:gd name="connsiteY26" fmla="*/ 2134532 h 4892711"/>
              <a:gd name="connsiteX27" fmla="*/ 2138971 w 3823854"/>
              <a:gd name="connsiteY27" fmla="*/ 2918083 h 4892711"/>
              <a:gd name="connsiteX28" fmla="*/ 2114984 w 3823854"/>
              <a:gd name="connsiteY28" fmla="*/ 3339878 h 4892711"/>
              <a:gd name="connsiteX29" fmla="*/ 2104565 w 3823854"/>
              <a:gd name="connsiteY29" fmla="*/ 4892357 h 4892711"/>
              <a:gd name="connsiteX30" fmla="*/ 2452254 w 3823854"/>
              <a:gd name="connsiteY30" fmla="*/ 3477654 h 4892711"/>
              <a:gd name="connsiteX31" fmla="*/ 2535381 w 3823854"/>
              <a:gd name="connsiteY31" fmla="*/ 2868054 h 4892711"/>
              <a:gd name="connsiteX32" fmla="*/ 2521527 w 3823854"/>
              <a:gd name="connsiteY32" fmla="*/ 2826490 h 4892711"/>
              <a:gd name="connsiteX33" fmla="*/ 2507672 w 3823854"/>
              <a:gd name="connsiteY33" fmla="*/ 2757217 h 4892711"/>
              <a:gd name="connsiteX34" fmla="*/ 2493818 w 3823854"/>
              <a:gd name="connsiteY34" fmla="*/ 2396999 h 4892711"/>
              <a:gd name="connsiteX35" fmla="*/ 2521527 w 3823854"/>
              <a:gd name="connsiteY35" fmla="*/ 2036781 h 4892711"/>
              <a:gd name="connsiteX36" fmla="*/ 2507672 w 3823854"/>
              <a:gd name="connsiteY36" fmla="*/ 1690417 h 4892711"/>
              <a:gd name="connsiteX37" fmla="*/ 2493818 w 3823854"/>
              <a:gd name="connsiteY37" fmla="*/ 1648854 h 4892711"/>
              <a:gd name="connsiteX38" fmla="*/ 2479963 w 3823854"/>
              <a:gd name="connsiteY38" fmla="*/ 1579581 h 4892711"/>
              <a:gd name="connsiteX39" fmla="*/ 2479963 w 3823854"/>
              <a:gd name="connsiteY39" fmla="*/ 1302490 h 4892711"/>
              <a:gd name="connsiteX40" fmla="*/ 2507672 w 3823854"/>
              <a:gd name="connsiteY40" fmla="*/ 679036 h 4892711"/>
              <a:gd name="connsiteX41" fmla="*/ 2521527 w 3823854"/>
              <a:gd name="connsiteY41" fmla="*/ 471217 h 4892711"/>
              <a:gd name="connsiteX42" fmla="*/ 2535381 w 3823854"/>
              <a:gd name="connsiteY42" fmla="*/ 415799 h 4892711"/>
              <a:gd name="connsiteX43" fmla="*/ 2549236 w 3823854"/>
              <a:gd name="connsiteY43" fmla="*/ 318817 h 4892711"/>
              <a:gd name="connsiteX44" fmla="*/ 2576945 w 3823854"/>
              <a:gd name="connsiteY44" fmla="*/ 277254 h 4892711"/>
              <a:gd name="connsiteX45" fmla="*/ 2618509 w 3823854"/>
              <a:gd name="connsiteY45" fmla="*/ 194126 h 4892711"/>
              <a:gd name="connsiteX46" fmla="*/ 2660072 w 3823854"/>
              <a:gd name="connsiteY46" fmla="*/ 166417 h 4892711"/>
              <a:gd name="connsiteX47" fmla="*/ 2687781 w 3823854"/>
              <a:gd name="connsiteY47" fmla="*/ 83290 h 4892711"/>
              <a:gd name="connsiteX48" fmla="*/ 2729345 w 3823854"/>
              <a:gd name="connsiteY48" fmla="*/ 55581 h 4892711"/>
              <a:gd name="connsiteX49" fmla="*/ 2909454 w 3823854"/>
              <a:gd name="connsiteY49" fmla="*/ 14017 h 4892711"/>
              <a:gd name="connsiteX50" fmla="*/ 2951018 w 3823854"/>
              <a:gd name="connsiteY50" fmla="*/ 163 h 4892711"/>
              <a:gd name="connsiteX51" fmla="*/ 3034145 w 3823854"/>
              <a:gd name="connsiteY51" fmla="*/ 27872 h 4892711"/>
              <a:gd name="connsiteX52" fmla="*/ 3103418 w 3823854"/>
              <a:gd name="connsiteY52" fmla="*/ 14017 h 4892711"/>
              <a:gd name="connsiteX53" fmla="*/ 3269672 w 3823854"/>
              <a:gd name="connsiteY53" fmla="*/ 41726 h 4892711"/>
              <a:gd name="connsiteX54" fmla="*/ 3449781 w 3823854"/>
              <a:gd name="connsiteY54" fmla="*/ 83290 h 4892711"/>
              <a:gd name="connsiteX55" fmla="*/ 3491345 w 3823854"/>
              <a:gd name="connsiteY55" fmla="*/ 110999 h 4892711"/>
              <a:gd name="connsiteX56" fmla="*/ 3560618 w 3823854"/>
              <a:gd name="connsiteY56" fmla="*/ 194126 h 4892711"/>
              <a:gd name="connsiteX57" fmla="*/ 3657600 w 3823854"/>
              <a:gd name="connsiteY57" fmla="*/ 291108 h 4892711"/>
              <a:gd name="connsiteX58" fmla="*/ 3699163 w 3823854"/>
              <a:gd name="connsiteY58" fmla="*/ 318817 h 4892711"/>
              <a:gd name="connsiteX59" fmla="*/ 3740727 w 3823854"/>
              <a:gd name="connsiteY59" fmla="*/ 401945 h 4892711"/>
              <a:gd name="connsiteX60" fmla="*/ 3782290 w 3823854"/>
              <a:gd name="connsiteY60" fmla="*/ 429654 h 4892711"/>
              <a:gd name="connsiteX61" fmla="*/ 3810000 w 3823854"/>
              <a:gd name="connsiteY61" fmla="*/ 457363 h 4892711"/>
              <a:gd name="connsiteX62" fmla="*/ 3823854 w 3823854"/>
              <a:gd name="connsiteY62" fmla="*/ 512781 h 4892711"/>
              <a:gd name="connsiteX0" fmla="*/ 0 w 3823854"/>
              <a:gd name="connsiteY0" fmla="*/ 249545 h 4892712"/>
              <a:gd name="connsiteX1" fmla="*/ 180109 w 3823854"/>
              <a:gd name="connsiteY1" fmla="*/ 263399 h 4892712"/>
              <a:gd name="connsiteX2" fmla="*/ 332509 w 3823854"/>
              <a:gd name="connsiteY2" fmla="*/ 346526 h 4892712"/>
              <a:gd name="connsiteX3" fmla="*/ 548436 w 3823854"/>
              <a:gd name="connsiteY3" fmla="*/ 569354 h 4892712"/>
              <a:gd name="connsiteX4" fmla="*/ 651504 w 3823854"/>
              <a:gd name="connsiteY4" fmla="*/ 393478 h 4892712"/>
              <a:gd name="connsiteX5" fmla="*/ 686319 w 3823854"/>
              <a:gd name="connsiteY5" fmla="*/ 105997 h 4892712"/>
              <a:gd name="connsiteX6" fmla="*/ 955963 w 3823854"/>
              <a:gd name="connsiteY6" fmla="*/ 308812 h 4892712"/>
              <a:gd name="connsiteX7" fmla="*/ 950576 w 3823854"/>
              <a:gd name="connsiteY7" fmla="*/ 727526 h 4892712"/>
              <a:gd name="connsiteX8" fmla="*/ 808681 w 3823854"/>
              <a:gd name="connsiteY8" fmla="*/ 1469900 h 4892712"/>
              <a:gd name="connsiteX9" fmla="*/ 899277 w 3823854"/>
              <a:gd name="connsiteY9" fmla="*/ 2238549 h 4892712"/>
              <a:gd name="connsiteX10" fmla="*/ 907385 w 3823854"/>
              <a:gd name="connsiteY10" fmla="*/ 2892599 h 4892712"/>
              <a:gd name="connsiteX11" fmla="*/ 851597 w 3823854"/>
              <a:gd name="connsiteY11" fmla="*/ 3862694 h 4892712"/>
              <a:gd name="connsiteX12" fmla="*/ 943504 w 3823854"/>
              <a:gd name="connsiteY12" fmla="*/ 4667606 h 4892712"/>
              <a:gd name="connsiteX13" fmla="*/ 1020545 w 3823854"/>
              <a:gd name="connsiteY13" fmla="*/ 3934084 h 4892712"/>
              <a:gd name="connsiteX14" fmla="*/ 1060099 w 3823854"/>
              <a:gd name="connsiteY14" fmla="*/ 2699983 h 4892712"/>
              <a:gd name="connsiteX15" fmla="*/ 1314171 w 3823854"/>
              <a:gd name="connsiteY15" fmla="*/ 2048048 h 4892712"/>
              <a:gd name="connsiteX16" fmla="*/ 1103345 w 3823854"/>
              <a:gd name="connsiteY16" fmla="*/ 1438450 h 4892712"/>
              <a:gd name="connsiteX17" fmla="*/ 1487157 w 3823854"/>
              <a:gd name="connsiteY17" fmla="*/ 1048983 h 4892712"/>
              <a:gd name="connsiteX18" fmla="*/ 1141186 w 3823854"/>
              <a:gd name="connsiteY18" fmla="*/ 803450 h 4892712"/>
              <a:gd name="connsiteX19" fmla="*/ 1346606 w 3823854"/>
              <a:gd name="connsiteY19" fmla="*/ 498650 h 4892712"/>
              <a:gd name="connsiteX20" fmla="*/ 1449316 w 3823854"/>
              <a:gd name="connsiteY20" fmla="*/ 193850 h 4892712"/>
              <a:gd name="connsiteX21" fmla="*/ 1661865 w 3823854"/>
              <a:gd name="connsiteY21" fmla="*/ 214139 h 4892712"/>
              <a:gd name="connsiteX22" fmla="*/ 1732175 w 3823854"/>
              <a:gd name="connsiteY22" fmla="*/ 456592 h 4892712"/>
              <a:gd name="connsiteX23" fmla="*/ 1711232 w 3823854"/>
              <a:gd name="connsiteY23" fmla="*/ 886084 h 4892712"/>
              <a:gd name="connsiteX24" fmla="*/ 1554464 w 3823854"/>
              <a:gd name="connsiteY24" fmla="*/ 1314806 h 4892712"/>
              <a:gd name="connsiteX25" fmla="*/ 1865563 w 3823854"/>
              <a:gd name="connsiteY25" fmla="*/ 1777115 h 4892712"/>
              <a:gd name="connsiteX26" fmla="*/ 2157550 w 3823854"/>
              <a:gd name="connsiteY26" fmla="*/ 2134532 h 4892712"/>
              <a:gd name="connsiteX27" fmla="*/ 2138971 w 3823854"/>
              <a:gd name="connsiteY27" fmla="*/ 2918083 h 4892712"/>
              <a:gd name="connsiteX28" fmla="*/ 2114984 w 3823854"/>
              <a:gd name="connsiteY28" fmla="*/ 3339878 h 4892712"/>
              <a:gd name="connsiteX29" fmla="*/ 2104565 w 3823854"/>
              <a:gd name="connsiteY29" fmla="*/ 4892357 h 4892712"/>
              <a:gd name="connsiteX30" fmla="*/ 2452254 w 3823854"/>
              <a:gd name="connsiteY30" fmla="*/ 3477654 h 4892712"/>
              <a:gd name="connsiteX31" fmla="*/ 2521527 w 3823854"/>
              <a:gd name="connsiteY31" fmla="*/ 2826490 h 4892712"/>
              <a:gd name="connsiteX32" fmla="*/ 2507672 w 3823854"/>
              <a:gd name="connsiteY32" fmla="*/ 2757217 h 4892712"/>
              <a:gd name="connsiteX33" fmla="*/ 2493818 w 3823854"/>
              <a:gd name="connsiteY33" fmla="*/ 2396999 h 4892712"/>
              <a:gd name="connsiteX34" fmla="*/ 2521527 w 3823854"/>
              <a:gd name="connsiteY34" fmla="*/ 2036781 h 4892712"/>
              <a:gd name="connsiteX35" fmla="*/ 2507672 w 3823854"/>
              <a:gd name="connsiteY35" fmla="*/ 1690417 h 4892712"/>
              <a:gd name="connsiteX36" fmla="*/ 2493818 w 3823854"/>
              <a:gd name="connsiteY36" fmla="*/ 1648854 h 4892712"/>
              <a:gd name="connsiteX37" fmla="*/ 2479963 w 3823854"/>
              <a:gd name="connsiteY37" fmla="*/ 1579581 h 4892712"/>
              <a:gd name="connsiteX38" fmla="*/ 2479963 w 3823854"/>
              <a:gd name="connsiteY38" fmla="*/ 1302490 h 4892712"/>
              <a:gd name="connsiteX39" fmla="*/ 2507672 w 3823854"/>
              <a:gd name="connsiteY39" fmla="*/ 679036 h 4892712"/>
              <a:gd name="connsiteX40" fmla="*/ 2521527 w 3823854"/>
              <a:gd name="connsiteY40" fmla="*/ 471217 h 4892712"/>
              <a:gd name="connsiteX41" fmla="*/ 2535381 w 3823854"/>
              <a:gd name="connsiteY41" fmla="*/ 415799 h 4892712"/>
              <a:gd name="connsiteX42" fmla="*/ 2549236 w 3823854"/>
              <a:gd name="connsiteY42" fmla="*/ 318817 h 4892712"/>
              <a:gd name="connsiteX43" fmla="*/ 2576945 w 3823854"/>
              <a:gd name="connsiteY43" fmla="*/ 277254 h 4892712"/>
              <a:gd name="connsiteX44" fmla="*/ 2618509 w 3823854"/>
              <a:gd name="connsiteY44" fmla="*/ 194126 h 4892712"/>
              <a:gd name="connsiteX45" fmla="*/ 2660072 w 3823854"/>
              <a:gd name="connsiteY45" fmla="*/ 166417 h 4892712"/>
              <a:gd name="connsiteX46" fmla="*/ 2687781 w 3823854"/>
              <a:gd name="connsiteY46" fmla="*/ 83290 h 4892712"/>
              <a:gd name="connsiteX47" fmla="*/ 2729345 w 3823854"/>
              <a:gd name="connsiteY47" fmla="*/ 55581 h 4892712"/>
              <a:gd name="connsiteX48" fmla="*/ 2909454 w 3823854"/>
              <a:gd name="connsiteY48" fmla="*/ 14017 h 4892712"/>
              <a:gd name="connsiteX49" fmla="*/ 2951018 w 3823854"/>
              <a:gd name="connsiteY49" fmla="*/ 163 h 4892712"/>
              <a:gd name="connsiteX50" fmla="*/ 3034145 w 3823854"/>
              <a:gd name="connsiteY50" fmla="*/ 27872 h 4892712"/>
              <a:gd name="connsiteX51" fmla="*/ 3103418 w 3823854"/>
              <a:gd name="connsiteY51" fmla="*/ 14017 h 4892712"/>
              <a:gd name="connsiteX52" fmla="*/ 3269672 w 3823854"/>
              <a:gd name="connsiteY52" fmla="*/ 41726 h 4892712"/>
              <a:gd name="connsiteX53" fmla="*/ 3449781 w 3823854"/>
              <a:gd name="connsiteY53" fmla="*/ 83290 h 4892712"/>
              <a:gd name="connsiteX54" fmla="*/ 3491345 w 3823854"/>
              <a:gd name="connsiteY54" fmla="*/ 110999 h 4892712"/>
              <a:gd name="connsiteX55" fmla="*/ 3560618 w 3823854"/>
              <a:gd name="connsiteY55" fmla="*/ 194126 h 4892712"/>
              <a:gd name="connsiteX56" fmla="*/ 3657600 w 3823854"/>
              <a:gd name="connsiteY56" fmla="*/ 291108 h 4892712"/>
              <a:gd name="connsiteX57" fmla="*/ 3699163 w 3823854"/>
              <a:gd name="connsiteY57" fmla="*/ 318817 h 4892712"/>
              <a:gd name="connsiteX58" fmla="*/ 3740727 w 3823854"/>
              <a:gd name="connsiteY58" fmla="*/ 401945 h 4892712"/>
              <a:gd name="connsiteX59" fmla="*/ 3782290 w 3823854"/>
              <a:gd name="connsiteY59" fmla="*/ 429654 h 4892712"/>
              <a:gd name="connsiteX60" fmla="*/ 3810000 w 3823854"/>
              <a:gd name="connsiteY60" fmla="*/ 457363 h 4892712"/>
              <a:gd name="connsiteX61" fmla="*/ 3823854 w 3823854"/>
              <a:gd name="connsiteY61" fmla="*/ 512781 h 4892712"/>
              <a:gd name="connsiteX0" fmla="*/ 0 w 3823854"/>
              <a:gd name="connsiteY0" fmla="*/ 249545 h 4892717"/>
              <a:gd name="connsiteX1" fmla="*/ 180109 w 3823854"/>
              <a:gd name="connsiteY1" fmla="*/ 263399 h 4892717"/>
              <a:gd name="connsiteX2" fmla="*/ 332509 w 3823854"/>
              <a:gd name="connsiteY2" fmla="*/ 346526 h 4892717"/>
              <a:gd name="connsiteX3" fmla="*/ 548436 w 3823854"/>
              <a:gd name="connsiteY3" fmla="*/ 569354 h 4892717"/>
              <a:gd name="connsiteX4" fmla="*/ 651504 w 3823854"/>
              <a:gd name="connsiteY4" fmla="*/ 393478 h 4892717"/>
              <a:gd name="connsiteX5" fmla="*/ 686319 w 3823854"/>
              <a:gd name="connsiteY5" fmla="*/ 105997 h 4892717"/>
              <a:gd name="connsiteX6" fmla="*/ 955963 w 3823854"/>
              <a:gd name="connsiteY6" fmla="*/ 308812 h 4892717"/>
              <a:gd name="connsiteX7" fmla="*/ 950576 w 3823854"/>
              <a:gd name="connsiteY7" fmla="*/ 727526 h 4892717"/>
              <a:gd name="connsiteX8" fmla="*/ 808681 w 3823854"/>
              <a:gd name="connsiteY8" fmla="*/ 1469900 h 4892717"/>
              <a:gd name="connsiteX9" fmla="*/ 899277 w 3823854"/>
              <a:gd name="connsiteY9" fmla="*/ 2238549 h 4892717"/>
              <a:gd name="connsiteX10" fmla="*/ 907385 w 3823854"/>
              <a:gd name="connsiteY10" fmla="*/ 2892599 h 4892717"/>
              <a:gd name="connsiteX11" fmla="*/ 851597 w 3823854"/>
              <a:gd name="connsiteY11" fmla="*/ 3862694 h 4892717"/>
              <a:gd name="connsiteX12" fmla="*/ 943504 w 3823854"/>
              <a:gd name="connsiteY12" fmla="*/ 4667606 h 4892717"/>
              <a:gd name="connsiteX13" fmla="*/ 1020545 w 3823854"/>
              <a:gd name="connsiteY13" fmla="*/ 3934084 h 4892717"/>
              <a:gd name="connsiteX14" fmla="*/ 1060099 w 3823854"/>
              <a:gd name="connsiteY14" fmla="*/ 2699983 h 4892717"/>
              <a:gd name="connsiteX15" fmla="*/ 1314171 w 3823854"/>
              <a:gd name="connsiteY15" fmla="*/ 2048048 h 4892717"/>
              <a:gd name="connsiteX16" fmla="*/ 1103345 w 3823854"/>
              <a:gd name="connsiteY16" fmla="*/ 1438450 h 4892717"/>
              <a:gd name="connsiteX17" fmla="*/ 1487157 w 3823854"/>
              <a:gd name="connsiteY17" fmla="*/ 1048983 h 4892717"/>
              <a:gd name="connsiteX18" fmla="*/ 1141186 w 3823854"/>
              <a:gd name="connsiteY18" fmla="*/ 803450 h 4892717"/>
              <a:gd name="connsiteX19" fmla="*/ 1346606 w 3823854"/>
              <a:gd name="connsiteY19" fmla="*/ 498650 h 4892717"/>
              <a:gd name="connsiteX20" fmla="*/ 1449316 w 3823854"/>
              <a:gd name="connsiteY20" fmla="*/ 193850 h 4892717"/>
              <a:gd name="connsiteX21" fmla="*/ 1661865 w 3823854"/>
              <a:gd name="connsiteY21" fmla="*/ 214139 h 4892717"/>
              <a:gd name="connsiteX22" fmla="*/ 1732175 w 3823854"/>
              <a:gd name="connsiteY22" fmla="*/ 456592 h 4892717"/>
              <a:gd name="connsiteX23" fmla="*/ 1711232 w 3823854"/>
              <a:gd name="connsiteY23" fmla="*/ 886084 h 4892717"/>
              <a:gd name="connsiteX24" fmla="*/ 1554464 w 3823854"/>
              <a:gd name="connsiteY24" fmla="*/ 1314806 h 4892717"/>
              <a:gd name="connsiteX25" fmla="*/ 1865563 w 3823854"/>
              <a:gd name="connsiteY25" fmla="*/ 1777115 h 4892717"/>
              <a:gd name="connsiteX26" fmla="*/ 2157550 w 3823854"/>
              <a:gd name="connsiteY26" fmla="*/ 2134532 h 4892717"/>
              <a:gd name="connsiteX27" fmla="*/ 2138971 w 3823854"/>
              <a:gd name="connsiteY27" fmla="*/ 2918083 h 4892717"/>
              <a:gd name="connsiteX28" fmla="*/ 2114984 w 3823854"/>
              <a:gd name="connsiteY28" fmla="*/ 3339878 h 4892717"/>
              <a:gd name="connsiteX29" fmla="*/ 2104565 w 3823854"/>
              <a:gd name="connsiteY29" fmla="*/ 4892357 h 4892717"/>
              <a:gd name="connsiteX30" fmla="*/ 2452254 w 3823854"/>
              <a:gd name="connsiteY30" fmla="*/ 3477654 h 4892717"/>
              <a:gd name="connsiteX31" fmla="*/ 2507672 w 3823854"/>
              <a:gd name="connsiteY31" fmla="*/ 2757217 h 4892717"/>
              <a:gd name="connsiteX32" fmla="*/ 2493818 w 3823854"/>
              <a:gd name="connsiteY32" fmla="*/ 2396999 h 4892717"/>
              <a:gd name="connsiteX33" fmla="*/ 2521527 w 3823854"/>
              <a:gd name="connsiteY33" fmla="*/ 2036781 h 4892717"/>
              <a:gd name="connsiteX34" fmla="*/ 2507672 w 3823854"/>
              <a:gd name="connsiteY34" fmla="*/ 1690417 h 4892717"/>
              <a:gd name="connsiteX35" fmla="*/ 2493818 w 3823854"/>
              <a:gd name="connsiteY35" fmla="*/ 1648854 h 4892717"/>
              <a:gd name="connsiteX36" fmla="*/ 2479963 w 3823854"/>
              <a:gd name="connsiteY36" fmla="*/ 1579581 h 4892717"/>
              <a:gd name="connsiteX37" fmla="*/ 2479963 w 3823854"/>
              <a:gd name="connsiteY37" fmla="*/ 1302490 h 4892717"/>
              <a:gd name="connsiteX38" fmla="*/ 2507672 w 3823854"/>
              <a:gd name="connsiteY38" fmla="*/ 679036 h 4892717"/>
              <a:gd name="connsiteX39" fmla="*/ 2521527 w 3823854"/>
              <a:gd name="connsiteY39" fmla="*/ 471217 h 4892717"/>
              <a:gd name="connsiteX40" fmla="*/ 2535381 w 3823854"/>
              <a:gd name="connsiteY40" fmla="*/ 415799 h 4892717"/>
              <a:gd name="connsiteX41" fmla="*/ 2549236 w 3823854"/>
              <a:gd name="connsiteY41" fmla="*/ 318817 h 4892717"/>
              <a:gd name="connsiteX42" fmla="*/ 2576945 w 3823854"/>
              <a:gd name="connsiteY42" fmla="*/ 277254 h 4892717"/>
              <a:gd name="connsiteX43" fmla="*/ 2618509 w 3823854"/>
              <a:gd name="connsiteY43" fmla="*/ 194126 h 4892717"/>
              <a:gd name="connsiteX44" fmla="*/ 2660072 w 3823854"/>
              <a:gd name="connsiteY44" fmla="*/ 166417 h 4892717"/>
              <a:gd name="connsiteX45" fmla="*/ 2687781 w 3823854"/>
              <a:gd name="connsiteY45" fmla="*/ 83290 h 4892717"/>
              <a:gd name="connsiteX46" fmla="*/ 2729345 w 3823854"/>
              <a:gd name="connsiteY46" fmla="*/ 55581 h 4892717"/>
              <a:gd name="connsiteX47" fmla="*/ 2909454 w 3823854"/>
              <a:gd name="connsiteY47" fmla="*/ 14017 h 4892717"/>
              <a:gd name="connsiteX48" fmla="*/ 2951018 w 3823854"/>
              <a:gd name="connsiteY48" fmla="*/ 163 h 4892717"/>
              <a:gd name="connsiteX49" fmla="*/ 3034145 w 3823854"/>
              <a:gd name="connsiteY49" fmla="*/ 27872 h 4892717"/>
              <a:gd name="connsiteX50" fmla="*/ 3103418 w 3823854"/>
              <a:gd name="connsiteY50" fmla="*/ 14017 h 4892717"/>
              <a:gd name="connsiteX51" fmla="*/ 3269672 w 3823854"/>
              <a:gd name="connsiteY51" fmla="*/ 41726 h 4892717"/>
              <a:gd name="connsiteX52" fmla="*/ 3449781 w 3823854"/>
              <a:gd name="connsiteY52" fmla="*/ 83290 h 4892717"/>
              <a:gd name="connsiteX53" fmla="*/ 3491345 w 3823854"/>
              <a:gd name="connsiteY53" fmla="*/ 110999 h 4892717"/>
              <a:gd name="connsiteX54" fmla="*/ 3560618 w 3823854"/>
              <a:gd name="connsiteY54" fmla="*/ 194126 h 4892717"/>
              <a:gd name="connsiteX55" fmla="*/ 3657600 w 3823854"/>
              <a:gd name="connsiteY55" fmla="*/ 291108 h 4892717"/>
              <a:gd name="connsiteX56" fmla="*/ 3699163 w 3823854"/>
              <a:gd name="connsiteY56" fmla="*/ 318817 h 4892717"/>
              <a:gd name="connsiteX57" fmla="*/ 3740727 w 3823854"/>
              <a:gd name="connsiteY57" fmla="*/ 401945 h 4892717"/>
              <a:gd name="connsiteX58" fmla="*/ 3782290 w 3823854"/>
              <a:gd name="connsiteY58" fmla="*/ 429654 h 4892717"/>
              <a:gd name="connsiteX59" fmla="*/ 3810000 w 3823854"/>
              <a:gd name="connsiteY59" fmla="*/ 457363 h 4892717"/>
              <a:gd name="connsiteX60" fmla="*/ 3823854 w 3823854"/>
              <a:gd name="connsiteY60" fmla="*/ 512781 h 4892717"/>
              <a:gd name="connsiteX0" fmla="*/ 0 w 3823854"/>
              <a:gd name="connsiteY0" fmla="*/ 249545 h 4892737"/>
              <a:gd name="connsiteX1" fmla="*/ 180109 w 3823854"/>
              <a:gd name="connsiteY1" fmla="*/ 263399 h 4892737"/>
              <a:gd name="connsiteX2" fmla="*/ 332509 w 3823854"/>
              <a:gd name="connsiteY2" fmla="*/ 346526 h 4892737"/>
              <a:gd name="connsiteX3" fmla="*/ 548436 w 3823854"/>
              <a:gd name="connsiteY3" fmla="*/ 569354 h 4892737"/>
              <a:gd name="connsiteX4" fmla="*/ 651504 w 3823854"/>
              <a:gd name="connsiteY4" fmla="*/ 393478 h 4892737"/>
              <a:gd name="connsiteX5" fmla="*/ 686319 w 3823854"/>
              <a:gd name="connsiteY5" fmla="*/ 105997 h 4892737"/>
              <a:gd name="connsiteX6" fmla="*/ 955963 w 3823854"/>
              <a:gd name="connsiteY6" fmla="*/ 308812 h 4892737"/>
              <a:gd name="connsiteX7" fmla="*/ 950576 w 3823854"/>
              <a:gd name="connsiteY7" fmla="*/ 727526 h 4892737"/>
              <a:gd name="connsiteX8" fmla="*/ 808681 w 3823854"/>
              <a:gd name="connsiteY8" fmla="*/ 1469900 h 4892737"/>
              <a:gd name="connsiteX9" fmla="*/ 899277 w 3823854"/>
              <a:gd name="connsiteY9" fmla="*/ 2238549 h 4892737"/>
              <a:gd name="connsiteX10" fmla="*/ 907385 w 3823854"/>
              <a:gd name="connsiteY10" fmla="*/ 2892599 h 4892737"/>
              <a:gd name="connsiteX11" fmla="*/ 851597 w 3823854"/>
              <a:gd name="connsiteY11" fmla="*/ 3862694 h 4892737"/>
              <a:gd name="connsiteX12" fmla="*/ 943504 w 3823854"/>
              <a:gd name="connsiteY12" fmla="*/ 4667606 h 4892737"/>
              <a:gd name="connsiteX13" fmla="*/ 1020545 w 3823854"/>
              <a:gd name="connsiteY13" fmla="*/ 3934084 h 4892737"/>
              <a:gd name="connsiteX14" fmla="*/ 1060099 w 3823854"/>
              <a:gd name="connsiteY14" fmla="*/ 2699983 h 4892737"/>
              <a:gd name="connsiteX15" fmla="*/ 1314171 w 3823854"/>
              <a:gd name="connsiteY15" fmla="*/ 2048048 h 4892737"/>
              <a:gd name="connsiteX16" fmla="*/ 1103345 w 3823854"/>
              <a:gd name="connsiteY16" fmla="*/ 1438450 h 4892737"/>
              <a:gd name="connsiteX17" fmla="*/ 1487157 w 3823854"/>
              <a:gd name="connsiteY17" fmla="*/ 1048983 h 4892737"/>
              <a:gd name="connsiteX18" fmla="*/ 1141186 w 3823854"/>
              <a:gd name="connsiteY18" fmla="*/ 803450 h 4892737"/>
              <a:gd name="connsiteX19" fmla="*/ 1346606 w 3823854"/>
              <a:gd name="connsiteY19" fmla="*/ 498650 h 4892737"/>
              <a:gd name="connsiteX20" fmla="*/ 1449316 w 3823854"/>
              <a:gd name="connsiteY20" fmla="*/ 193850 h 4892737"/>
              <a:gd name="connsiteX21" fmla="*/ 1661865 w 3823854"/>
              <a:gd name="connsiteY21" fmla="*/ 214139 h 4892737"/>
              <a:gd name="connsiteX22" fmla="*/ 1732175 w 3823854"/>
              <a:gd name="connsiteY22" fmla="*/ 456592 h 4892737"/>
              <a:gd name="connsiteX23" fmla="*/ 1711232 w 3823854"/>
              <a:gd name="connsiteY23" fmla="*/ 886084 h 4892737"/>
              <a:gd name="connsiteX24" fmla="*/ 1554464 w 3823854"/>
              <a:gd name="connsiteY24" fmla="*/ 1314806 h 4892737"/>
              <a:gd name="connsiteX25" fmla="*/ 1865563 w 3823854"/>
              <a:gd name="connsiteY25" fmla="*/ 1777115 h 4892737"/>
              <a:gd name="connsiteX26" fmla="*/ 2157550 w 3823854"/>
              <a:gd name="connsiteY26" fmla="*/ 2134532 h 4892737"/>
              <a:gd name="connsiteX27" fmla="*/ 2138971 w 3823854"/>
              <a:gd name="connsiteY27" fmla="*/ 2918083 h 4892737"/>
              <a:gd name="connsiteX28" fmla="*/ 2114984 w 3823854"/>
              <a:gd name="connsiteY28" fmla="*/ 3339878 h 4892737"/>
              <a:gd name="connsiteX29" fmla="*/ 2104565 w 3823854"/>
              <a:gd name="connsiteY29" fmla="*/ 4892357 h 4892737"/>
              <a:gd name="connsiteX30" fmla="*/ 2452254 w 3823854"/>
              <a:gd name="connsiteY30" fmla="*/ 3477654 h 4892737"/>
              <a:gd name="connsiteX31" fmla="*/ 2493818 w 3823854"/>
              <a:gd name="connsiteY31" fmla="*/ 2396999 h 4892737"/>
              <a:gd name="connsiteX32" fmla="*/ 2521527 w 3823854"/>
              <a:gd name="connsiteY32" fmla="*/ 2036781 h 4892737"/>
              <a:gd name="connsiteX33" fmla="*/ 2507672 w 3823854"/>
              <a:gd name="connsiteY33" fmla="*/ 1690417 h 4892737"/>
              <a:gd name="connsiteX34" fmla="*/ 2493818 w 3823854"/>
              <a:gd name="connsiteY34" fmla="*/ 1648854 h 4892737"/>
              <a:gd name="connsiteX35" fmla="*/ 2479963 w 3823854"/>
              <a:gd name="connsiteY35" fmla="*/ 1579581 h 4892737"/>
              <a:gd name="connsiteX36" fmla="*/ 2479963 w 3823854"/>
              <a:gd name="connsiteY36" fmla="*/ 1302490 h 4892737"/>
              <a:gd name="connsiteX37" fmla="*/ 2507672 w 3823854"/>
              <a:gd name="connsiteY37" fmla="*/ 679036 h 4892737"/>
              <a:gd name="connsiteX38" fmla="*/ 2521527 w 3823854"/>
              <a:gd name="connsiteY38" fmla="*/ 471217 h 4892737"/>
              <a:gd name="connsiteX39" fmla="*/ 2535381 w 3823854"/>
              <a:gd name="connsiteY39" fmla="*/ 415799 h 4892737"/>
              <a:gd name="connsiteX40" fmla="*/ 2549236 w 3823854"/>
              <a:gd name="connsiteY40" fmla="*/ 318817 h 4892737"/>
              <a:gd name="connsiteX41" fmla="*/ 2576945 w 3823854"/>
              <a:gd name="connsiteY41" fmla="*/ 277254 h 4892737"/>
              <a:gd name="connsiteX42" fmla="*/ 2618509 w 3823854"/>
              <a:gd name="connsiteY42" fmla="*/ 194126 h 4892737"/>
              <a:gd name="connsiteX43" fmla="*/ 2660072 w 3823854"/>
              <a:gd name="connsiteY43" fmla="*/ 166417 h 4892737"/>
              <a:gd name="connsiteX44" fmla="*/ 2687781 w 3823854"/>
              <a:gd name="connsiteY44" fmla="*/ 83290 h 4892737"/>
              <a:gd name="connsiteX45" fmla="*/ 2729345 w 3823854"/>
              <a:gd name="connsiteY45" fmla="*/ 55581 h 4892737"/>
              <a:gd name="connsiteX46" fmla="*/ 2909454 w 3823854"/>
              <a:gd name="connsiteY46" fmla="*/ 14017 h 4892737"/>
              <a:gd name="connsiteX47" fmla="*/ 2951018 w 3823854"/>
              <a:gd name="connsiteY47" fmla="*/ 163 h 4892737"/>
              <a:gd name="connsiteX48" fmla="*/ 3034145 w 3823854"/>
              <a:gd name="connsiteY48" fmla="*/ 27872 h 4892737"/>
              <a:gd name="connsiteX49" fmla="*/ 3103418 w 3823854"/>
              <a:gd name="connsiteY49" fmla="*/ 14017 h 4892737"/>
              <a:gd name="connsiteX50" fmla="*/ 3269672 w 3823854"/>
              <a:gd name="connsiteY50" fmla="*/ 41726 h 4892737"/>
              <a:gd name="connsiteX51" fmla="*/ 3449781 w 3823854"/>
              <a:gd name="connsiteY51" fmla="*/ 83290 h 4892737"/>
              <a:gd name="connsiteX52" fmla="*/ 3491345 w 3823854"/>
              <a:gd name="connsiteY52" fmla="*/ 110999 h 4892737"/>
              <a:gd name="connsiteX53" fmla="*/ 3560618 w 3823854"/>
              <a:gd name="connsiteY53" fmla="*/ 194126 h 4892737"/>
              <a:gd name="connsiteX54" fmla="*/ 3657600 w 3823854"/>
              <a:gd name="connsiteY54" fmla="*/ 291108 h 4892737"/>
              <a:gd name="connsiteX55" fmla="*/ 3699163 w 3823854"/>
              <a:gd name="connsiteY55" fmla="*/ 318817 h 4892737"/>
              <a:gd name="connsiteX56" fmla="*/ 3740727 w 3823854"/>
              <a:gd name="connsiteY56" fmla="*/ 401945 h 4892737"/>
              <a:gd name="connsiteX57" fmla="*/ 3782290 w 3823854"/>
              <a:gd name="connsiteY57" fmla="*/ 429654 h 4892737"/>
              <a:gd name="connsiteX58" fmla="*/ 3810000 w 3823854"/>
              <a:gd name="connsiteY58" fmla="*/ 457363 h 4892737"/>
              <a:gd name="connsiteX59" fmla="*/ 3823854 w 3823854"/>
              <a:gd name="connsiteY59" fmla="*/ 512781 h 4892737"/>
              <a:gd name="connsiteX0" fmla="*/ 0 w 3823854"/>
              <a:gd name="connsiteY0" fmla="*/ 249545 h 4892760"/>
              <a:gd name="connsiteX1" fmla="*/ 180109 w 3823854"/>
              <a:gd name="connsiteY1" fmla="*/ 263399 h 4892760"/>
              <a:gd name="connsiteX2" fmla="*/ 332509 w 3823854"/>
              <a:gd name="connsiteY2" fmla="*/ 346526 h 4892760"/>
              <a:gd name="connsiteX3" fmla="*/ 548436 w 3823854"/>
              <a:gd name="connsiteY3" fmla="*/ 569354 h 4892760"/>
              <a:gd name="connsiteX4" fmla="*/ 651504 w 3823854"/>
              <a:gd name="connsiteY4" fmla="*/ 393478 h 4892760"/>
              <a:gd name="connsiteX5" fmla="*/ 686319 w 3823854"/>
              <a:gd name="connsiteY5" fmla="*/ 105997 h 4892760"/>
              <a:gd name="connsiteX6" fmla="*/ 955963 w 3823854"/>
              <a:gd name="connsiteY6" fmla="*/ 308812 h 4892760"/>
              <a:gd name="connsiteX7" fmla="*/ 950576 w 3823854"/>
              <a:gd name="connsiteY7" fmla="*/ 727526 h 4892760"/>
              <a:gd name="connsiteX8" fmla="*/ 808681 w 3823854"/>
              <a:gd name="connsiteY8" fmla="*/ 1469900 h 4892760"/>
              <a:gd name="connsiteX9" fmla="*/ 899277 w 3823854"/>
              <a:gd name="connsiteY9" fmla="*/ 2238549 h 4892760"/>
              <a:gd name="connsiteX10" fmla="*/ 907385 w 3823854"/>
              <a:gd name="connsiteY10" fmla="*/ 2892599 h 4892760"/>
              <a:gd name="connsiteX11" fmla="*/ 851597 w 3823854"/>
              <a:gd name="connsiteY11" fmla="*/ 3862694 h 4892760"/>
              <a:gd name="connsiteX12" fmla="*/ 943504 w 3823854"/>
              <a:gd name="connsiteY12" fmla="*/ 4667606 h 4892760"/>
              <a:gd name="connsiteX13" fmla="*/ 1020545 w 3823854"/>
              <a:gd name="connsiteY13" fmla="*/ 3934084 h 4892760"/>
              <a:gd name="connsiteX14" fmla="*/ 1060099 w 3823854"/>
              <a:gd name="connsiteY14" fmla="*/ 2699983 h 4892760"/>
              <a:gd name="connsiteX15" fmla="*/ 1314171 w 3823854"/>
              <a:gd name="connsiteY15" fmla="*/ 2048048 h 4892760"/>
              <a:gd name="connsiteX16" fmla="*/ 1103345 w 3823854"/>
              <a:gd name="connsiteY16" fmla="*/ 1438450 h 4892760"/>
              <a:gd name="connsiteX17" fmla="*/ 1487157 w 3823854"/>
              <a:gd name="connsiteY17" fmla="*/ 1048983 h 4892760"/>
              <a:gd name="connsiteX18" fmla="*/ 1141186 w 3823854"/>
              <a:gd name="connsiteY18" fmla="*/ 803450 h 4892760"/>
              <a:gd name="connsiteX19" fmla="*/ 1346606 w 3823854"/>
              <a:gd name="connsiteY19" fmla="*/ 498650 h 4892760"/>
              <a:gd name="connsiteX20" fmla="*/ 1449316 w 3823854"/>
              <a:gd name="connsiteY20" fmla="*/ 193850 h 4892760"/>
              <a:gd name="connsiteX21" fmla="*/ 1661865 w 3823854"/>
              <a:gd name="connsiteY21" fmla="*/ 214139 h 4892760"/>
              <a:gd name="connsiteX22" fmla="*/ 1732175 w 3823854"/>
              <a:gd name="connsiteY22" fmla="*/ 456592 h 4892760"/>
              <a:gd name="connsiteX23" fmla="*/ 1711232 w 3823854"/>
              <a:gd name="connsiteY23" fmla="*/ 886084 h 4892760"/>
              <a:gd name="connsiteX24" fmla="*/ 1554464 w 3823854"/>
              <a:gd name="connsiteY24" fmla="*/ 1314806 h 4892760"/>
              <a:gd name="connsiteX25" fmla="*/ 1865563 w 3823854"/>
              <a:gd name="connsiteY25" fmla="*/ 1777115 h 4892760"/>
              <a:gd name="connsiteX26" fmla="*/ 2157550 w 3823854"/>
              <a:gd name="connsiteY26" fmla="*/ 2134532 h 4892760"/>
              <a:gd name="connsiteX27" fmla="*/ 2138971 w 3823854"/>
              <a:gd name="connsiteY27" fmla="*/ 2918083 h 4892760"/>
              <a:gd name="connsiteX28" fmla="*/ 2114984 w 3823854"/>
              <a:gd name="connsiteY28" fmla="*/ 3339878 h 4892760"/>
              <a:gd name="connsiteX29" fmla="*/ 2104565 w 3823854"/>
              <a:gd name="connsiteY29" fmla="*/ 4892357 h 4892760"/>
              <a:gd name="connsiteX30" fmla="*/ 2452254 w 3823854"/>
              <a:gd name="connsiteY30" fmla="*/ 3477654 h 4892760"/>
              <a:gd name="connsiteX31" fmla="*/ 2521527 w 3823854"/>
              <a:gd name="connsiteY31" fmla="*/ 2036781 h 4892760"/>
              <a:gd name="connsiteX32" fmla="*/ 2507672 w 3823854"/>
              <a:gd name="connsiteY32" fmla="*/ 1690417 h 4892760"/>
              <a:gd name="connsiteX33" fmla="*/ 2493818 w 3823854"/>
              <a:gd name="connsiteY33" fmla="*/ 1648854 h 4892760"/>
              <a:gd name="connsiteX34" fmla="*/ 2479963 w 3823854"/>
              <a:gd name="connsiteY34" fmla="*/ 1579581 h 4892760"/>
              <a:gd name="connsiteX35" fmla="*/ 2479963 w 3823854"/>
              <a:gd name="connsiteY35" fmla="*/ 1302490 h 4892760"/>
              <a:gd name="connsiteX36" fmla="*/ 2507672 w 3823854"/>
              <a:gd name="connsiteY36" fmla="*/ 679036 h 4892760"/>
              <a:gd name="connsiteX37" fmla="*/ 2521527 w 3823854"/>
              <a:gd name="connsiteY37" fmla="*/ 471217 h 4892760"/>
              <a:gd name="connsiteX38" fmla="*/ 2535381 w 3823854"/>
              <a:gd name="connsiteY38" fmla="*/ 415799 h 4892760"/>
              <a:gd name="connsiteX39" fmla="*/ 2549236 w 3823854"/>
              <a:gd name="connsiteY39" fmla="*/ 318817 h 4892760"/>
              <a:gd name="connsiteX40" fmla="*/ 2576945 w 3823854"/>
              <a:gd name="connsiteY40" fmla="*/ 277254 h 4892760"/>
              <a:gd name="connsiteX41" fmla="*/ 2618509 w 3823854"/>
              <a:gd name="connsiteY41" fmla="*/ 194126 h 4892760"/>
              <a:gd name="connsiteX42" fmla="*/ 2660072 w 3823854"/>
              <a:gd name="connsiteY42" fmla="*/ 166417 h 4892760"/>
              <a:gd name="connsiteX43" fmla="*/ 2687781 w 3823854"/>
              <a:gd name="connsiteY43" fmla="*/ 83290 h 4892760"/>
              <a:gd name="connsiteX44" fmla="*/ 2729345 w 3823854"/>
              <a:gd name="connsiteY44" fmla="*/ 55581 h 4892760"/>
              <a:gd name="connsiteX45" fmla="*/ 2909454 w 3823854"/>
              <a:gd name="connsiteY45" fmla="*/ 14017 h 4892760"/>
              <a:gd name="connsiteX46" fmla="*/ 2951018 w 3823854"/>
              <a:gd name="connsiteY46" fmla="*/ 163 h 4892760"/>
              <a:gd name="connsiteX47" fmla="*/ 3034145 w 3823854"/>
              <a:gd name="connsiteY47" fmla="*/ 27872 h 4892760"/>
              <a:gd name="connsiteX48" fmla="*/ 3103418 w 3823854"/>
              <a:gd name="connsiteY48" fmla="*/ 14017 h 4892760"/>
              <a:gd name="connsiteX49" fmla="*/ 3269672 w 3823854"/>
              <a:gd name="connsiteY49" fmla="*/ 41726 h 4892760"/>
              <a:gd name="connsiteX50" fmla="*/ 3449781 w 3823854"/>
              <a:gd name="connsiteY50" fmla="*/ 83290 h 4892760"/>
              <a:gd name="connsiteX51" fmla="*/ 3491345 w 3823854"/>
              <a:gd name="connsiteY51" fmla="*/ 110999 h 4892760"/>
              <a:gd name="connsiteX52" fmla="*/ 3560618 w 3823854"/>
              <a:gd name="connsiteY52" fmla="*/ 194126 h 4892760"/>
              <a:gd name="connsiteX53" fmla="*/ 3657600 w 3823854"/>
              <a:gd name="connsiteY53" fmla="*/ 291108 h 4892760"/>
              <a:gd name="connsiteX54" fmla="*/ 3699163 w 3823854"/>
              <a:gd name="connsiteY54" fmla="*/ 318817 h 4892760"/>
              <a:gd name="connsiteX55" fmla="*/ 3740727 w 3823854"/>
              <a:gd name="connsiteY55" fmla="*/ 401945 h 4892760"/>
              <a:gd name="connsiteX56" fmla="*/ 3782290 w 3823854"/>
              <a:gd name="connsiteY56" fmla="*/ 429654 h 4892760"/>
              <a:gd name="connsiteX57" fmla="*/ 3810000 w 3823854"/>
              <a:gd name="connsiteY57" fmla="*/ 457363 h 4892760"/>
              <a:gd name="connsiteX58" fmla="*/ 3823854 w 3823854"/>
              <a:gd name="connsiteY58" fmla="*/ 512781 h 4892760"/>
              <a:gd name="connsiteX0" fmla="*/ 0 w 3823854"/>
              <a:gd name="connsiteY0" fmla="*/ 249545 h 4892787"/>
              <a:gd name="connsiteX1" fmla="*/ 180109 w 3823854"/>
              <a:gd name="connsiteY1" fmla="*/ 263399 h 4892787"/>
              <a:gd name="connsiteX2" fmla="*/ 332509 w 3823854"/>
              <a:gd name="connsiteY2" fmla="*/ 346526 h 4892787"/>
              <a:gd name="connsiteX3" fmla="*/ 548436 w 3823854"/>
              <a:gd name="connsiteY3" fmla="*/ 569354 h 4892787"/>
              <a:gd name="connsiteX4" fmla="*/ 651504 w 3823854"/>
              <a:gd name="connsiteY4" fmla="*/ 393478 h 4892787"/>
              <a:gd name="connsiteX5" fmla="*/ 686319 w 3823854"/>
              <a:gd name="connsiteY5" fmla="*/ 105997 h 4892787"/>
              <a:gd name="connsiteX6" fmla="*/ 955963 w 3823854"/>
              <a:gd name="connsiteY6" fmla="*/ 308812 h 4892787"/>
              <a:gd name="connsiteX7" fmla="*/ 950576 w 3823854"/>
              <a:gd name="connsiteY7" fmla="*/ 727526 h 4892787"/>
              <a:gd name="connsiteX8" fmla="*/ 808681 w 3823854"/>
              <a:gd name="connsiteY8" fmla="*/ 1469900 h 4892787"/>
              <a:gd name="connsiteX9" fmla="*/ 899277 w 3823854"/>
              <a:gd name="connsiteY9" fmla="*/ 2238549 h 4892787"/>
              <a:gd name="connsiteX10" fmla="*/ 907385 w 3823854"/>
              <a:gd name="connsiteY10" fmla="*/ 2892599 h 4892787"/>
              <a:gd name="connsiteX11" fmla="*/ 851597 w 3823854"/>
              <a:gd name="connsiteY11" fmla="*/ 3862694 h 4892787"/>
              <a:gd name="connsiteX12" fmla="*/ 943504 w 3823854"/>
              <a:gd name="connsiteY12" fmla="*/ 4667606 h 4892787"/>
              <a:gd name="connsiteX13" fmla="*/ 1020545 w 3823854"/>
              <a:gd name="connsiteY13" fmla="*/ 3934084 h 4892787"/>
              <a:gd name="connsiteX14" fmla="*/ 1060099 w 3823854"/>
              <a:gd name="connsiteY14" fmla="*/ 2699983 h 4892787"/>
              <a:gd name="connsiteX15" fmla="*/ 1314171 w 3823854"/>
              <a:gd name="connsiteY15" fmla="*/ 2048048 h 4892787"/>
              <a:gd name="connsiteX16" fmla="*/ 1103345 w 3823854"/>
              <a:gd name="connsiteY16" fmla="*/ 1438450 h 4892787"/>
              <a:gd name="connsiteX17" fmla="*/ 1487157 w 3823854"/>
              <a:gd name="connsiteY17" fmla="*/ 1048983 h 4892787"/>
              <a:gd name="connsiteX18" fmla="*/ 1141186 w 3823854"/>
              <a:gd name="connsiteY18" fmla="*/ 803450 h 4892787"/>
              <a:gd name="connsiteX19" fmla="*/ 1346606 w 3823854"/>
              <a:gd name="connsiteY19" fmla="*/ 498650 h 4892787"/>
              <a:gd name="connsiteX20" fmla="*/ 1449316 w 3823854"/>
              <a:gd name="connsiteY20" fmla="*/ 193850 h 4892787"/>
              <a:gd name="connsiteX21" fmla="*/ 1661865 w 3823854"/>
              <a:gd name="connsiteY21" fmla="*/ 214139 h 4892787"/>
              <a:gd name="connsiteX22" fmla="*/ 1732175 w 3823854"/>
              <a:gd name="connsiteY22" fmla="*/ 456592 h 4892787"/>
              <a:gd name="connsiteX23" fmla="*/ 1711232 w 3823854"/>
              <a:gd name="connsiteY23" fmla="*/ 886084 h 4892787"/>
              <a:gd name="connsiteX24" fmla="*/ 1554464 w 3823854"/>
              <a:gd name="connsiteY24" fmla="*/ 1314806 h 4892787"/>
              <a:gd name="connsiteX25" fmla="*/ 1865563 w 3823854"/>
              <a:gd name="connsiteY25" fmla="*/ 1777115 h 4892787"/>
              <a:gd name="connsiteX26" fmla="*/ 2157550 w 3823854"/>
              <a:gd name="connsiteY26" fmla="*/ 2134532 h 4892787"/>
              <a:gd name="connsiteX27" fmla="*/ 2138971 w 3823854"/>
              <a:gd name="connsiteY27" fmla="*/ 2918083 h 4892787"/>
              <a:gd name="connsiteX28" fmla="*/ 2114984 w 3823854"/>
              <a:gd name="connsiteY28" fmla="*/ 3339878 h 4892787"/>
              <a:gd name="connsiteX29" fmla="*/ 2104565 w 3823854"/>
              <a:gd name="connsiteY29" fmla="*/ 4892357 h 4892787"/>
              <a:gd name="connsiteX30" fmla="*/ 2452254 w 3823854"/>
              <a:gd name="connsiteY30" fmla="*/ 3477654 h 4892787"/>
              <a:gd name="connsiteX31" fmla="*/ 2507672 w 3823854"/>
              <a:gd name="connsiteY31" fmla="*/ 1690417 h 4892787"/>
              <a:gd name="connsiteX32" fmla="*/ 2493818 w 3823854"/>
              <a:gd name="connsiteY32" fmla="*/ 1648854 h 4892787"/>
              <a:gd name="connsiteX33" fmla="*/ 2479963 w 3823854"/>
              <a:gd name="connsiteY33" fmla="*/ 1579581 h 4892787"/>
              <a:gd name="connsiteX34" fmla="*/ 2479963 w 3823854"/>
              <a:gd name="connsiteY34" fmla="*/ 1302490 h 4892787"/>
              <a:gd name="connsiteX35" fmla="*/ 2507672 w 3823854"/>
              <a:gd name="connsiteY35" fmla="*/ 679036 h 4892787"/>
              <a:gd name="connsiteX36" fmla="*/ 2521527 w 3823854"/>
              <a:gd name="connsiteY36" fmla="*/ 471217 h 4892787"/>
              <a:gd name="connsiteX37" fmla="*/ 2535381 w 3823854"/>
              <a:gd name="connsiteY37" fmla="*/ 415799 h 4892787"/>
              <a:gd name="connsiteX38" fmla="*/ 2549236 w 3823854"/>
              <a:gd name="connsiteY38" fmla="*/ 318817 h 4892787"/>
              <a:gd name="connsiteX39" fmla="*/ 2576945 w 3823854"/>
              <a:gd name="connsiteY39" fmla="*/ 277254 h 4892787"/>
              <a:gd name="connsiteX40" fmla="*/ 2618509 w 3823854"/>
              <a:gd name="connsiteY40" fmla="*/ 194126 h 4892787"/>
              <a:gd name="connsiteX41" fmla="*/ 2660072 w 3823854"/>
              <a:gd name="connsiteY41" fmla="*/ 166417 h 4892787"/>
              <a:gd name="connsiteX42" fmla="*/ 2687781 w 3823854"/>
              <a:gd name="connsiteY42" fmla="*/ 83290 h 4892787"/>
              <a:gd name="connsiteX43" fmla="*/ 2729345 w 3823854"/>
              <a:gd name="connsiteY43" fmla="*/ 55581 h 4892787"/>
              <a:gd name="connsiteX44" fmla="*/ 2909454 w 3823854"/>
              <a:gd name="connsiteY44" fmla="*/ 14017 h 4892787"/>
              <a:gd name="connsiteX45" fmla="*/ 2951018 w 3823854"/>
              <a:gd name="connsiteY45" fmla="*/ 163 h 4892787"/>
              <a:gd name="connsiteX46" fmla="*/ 3034145 w 3823854"/>
              <a:gd name="connsiteY46" fmla="*/ 27872 h 4892787"/>
              <a:gd name="connsiteX47" fmla="*/ 3103418 w 3823854"/>
              <a:gd name="connsiteY47" fmla="*/ 14017 h 4892787"/>
              <a:gd name="connsiteX48" fmla="*/ 3269672 w 3823854"/>
              <a:gd name="connsiteY48" fmla="*/ 41726 h 4892787"/>
              <a:gd name="connsiteX49" fmla="*/ 3449781 w 3823854"/>
              <a:gd name="connsiteY49" fmla="*/ 83290 h 4892787"/>
              <a:gd name="connsiteX50" fmla="*/ 3491345 w 3823854"/>
              <a:gd name="connsiteY50" fmla="*/ 110999 h 4892787"/>
              <a:gd name="connsiteX51" fmla="*/ 3560618 w 3823854"/>
              <a:gd name="connsiteY51" fmla="*/ 194126 h 4892787"/>
              <a:gd name="connsiteX52" fmla="*/ 3657600 w 3823854"/>
              <a:gd name="connsiteY52" fmla="*/ 291108 h 4892787"/>
              <a:gd name="connsiteX53" fmla="*/ 3699163 w 3823854"/>
              <a:gd name="connsiteY53" fmla="*/ 318817 h 4892787"/>
              <a:gd name="connsiteX54" fmla="*/ 3740727 w 3823854"/>
              <a:gd name="connsiteY54" fmla="*/ 401945 h 4892787"/>
              <a:gd name="connsiteX55" fmla="*/ 3782290 w 3823854"/>
              <a:gd name="connsiteY55" fmla="*/ 429654 h 4892787"/>
              <a:gd name="connsiteX56" fmla="*/ 3810000 w 3823854"/>
              <a:gd name="connsiteY56" fmla="*/ 457363 h 4892787"/>
              <a:gd name="connsiteX57" fmla="*/ 3823854 w 3823854"/>
              <a:gd name="connsiteY57" fmla="*/ 512781 h 4892787"/>
              <a:gd name="connsiteX0" fmla="*/ 0 w 3823854"/>
              <a:gd name="connsiteY0" fmla="*/ 249545 h 4892788"/>
              <a:gd name="connsiteX1" fmla="*/ 180109 w 3823854"/>
              <a:gd name="connsiteY1" fmla="*/ 263399 h 4892788"/>
              <a:gd name="connsiteX2" fmla="*/ 332509 w 3823854"/>
              <a:gd name="connsiteY2" fmla="*/ 346526 h 4892788"/>
              <a:gd name="connsiteX3" fmla="*/ 548436 w 3823854"/>
              <a:gd name="connsiteY3" fmla="*/ 569354 h 4892788"/>
              <a:gd name="connsiteX4" fmla="*/ 651504 w 3823854"/>
              <a:gd name="connsiteY4" fmla="*/ 393478 h 4892788"/>
              <a:gd name="connsiteX5" fmla="*/ 686319 w 3823854"/>
              <a:gd name="connsiteY5" fmla="*/ 105997 h 4892788"/>
              <a:gd name="connsiteX6" fmla="*/ 955963 w 3823854"/>
              <a:gd name="connsiteY6" fmla="*/ 308812 h 4892788"/>
              <a:gd name="connsiteX7" fmla="*/ 950576 w 3823854"/>
              <a:gd name="connsiteY7" fmla="*/ 727526 h 4892788"/>
              <a:gd name="connsiteX8" fmla="*/ 808681 w 3823854"/>
              <a:gd name="connsiteY8" fmla="*/ 1469900 h 4892788"/>
              <a:gd name="connsiteX9" fmla="*/ 899277 w 3823854"/>
              <a:gd name="connsiteY9" fmla="*/ 2238549 h 4892788"/>
              <a:gd name="connsiteX10" fmla="*/ 907385 w 3823854"/>
              <a:gd name="connsiteY10" fmla="*/ 2892599 h 4892788"/>
              <a:gd name="connsiteX11" fmla="*/ 851597 w 3823854"/>
              <a:gd name="connsiteY11" fmla="*/ 3862694 h 4892788"/>
              <a:gd name="connsiteX12" fmla="*/ 943504 w 3823854"/>
              <a:gd name="connsiteY12" fmla="*/ 4667606 h 4892788"/>
              <a:gd name="connsiteX13" fmla="*/ 1020545 w 3823854"/>
              <a:gd name="connsiteY13" fmla="*/ 3934084 h 4892788"/>
              <a:gd name="connsiteX14" fmla="*/ 1060099 w 3823854"/>
              <a:gd name="connsiteY14" fmla="*/ 2699983 h 4892788"/>
              <a:gd name="connsiteX15" fmla="*/ 1314171 w 3823854"/>
              <a:gd name="connsiteY15" fmla="*/ 2048048 h 4892788"/>
              <a:gd name="connsiteX16" fmla="*/ 1103345 w 3823854"/>
              <a:gd name="connsiteY16" fmla="*/ 1438450 h 4892788"/>
              <a:gd name="connsiteX17" fmla="*/ 1487157 w 3823854"/>
              <a:gd name="connsiteY17" fmla="*/ 1048983 h 4892788"/>
              <a:gd name="connsiteX18" fmla="*/ 1141186 w 3823854"/>
              <a:gd name="connsiteY18" fmla="*/ 803450 h 4892788"/>
              <a:gd name="connsiteX19" fmla="*/ 1346606 w 3823854"/>
              <a:gd name="connsiteY19" fmla="*/ 498650 h 4892788"/>
              <a:gd name="connsiteX20" fmla="*/ 1449316 w 3823854"/>
              <a:gd name="connsiteY20" fmla="*/ 193850 h 4892788"/>
              <a:gd name="connsiteX21" fmla="*/ 1661865 w 3823854"/>
              <a:gd name="connsiteY21" fmla="*/ 214139 h 4892788"/>
              <a:gd name="connsiteX22" fmla="*/ 1732175 w 3823854"/>
              <a:gd name="connsiteY22" fmla="*/ 456592 h 4892788"/>
              <a:gd name="connsiteX23" fmla="*/ 1711232 w 3823854"/>
              <a:gd name="connsiteY23" fmla="*/ 886084 h 4892788"/>
              <a:gd name="connsiteX24" fmla="*/ 1554464 w 3823854"/>
              <a:gd name="connsiteY24" fmla="*/ 1314806 h 4892788"/>
              <a:gd name="connsiteX25" fmla="*/ 1865563 w 3823854"/>
              <a:gd name="connsiteY25" fmla="*/ 1777115 h 4892788"/>
              <a:gd name="connsiteX26" fmla="*/ 2157550 w 3823854"/>
              <a:gd name="connsiteY26" fmla="*/ 2134532 h 4892788"/>
              <a:gd name="connsiteX27" fmla="*/ 2138971 w 3823854"/>
              <a:gd name="connsiteY27" fmla="*/ 2918083 h 4892788"/>
              <a:gd name="connsiteX28" fmla="*/ 2114984 w 3823854"/>
              <a:gd name="connsiteY28" fmla="*/ 3339878 h 4892788"/>
              <a:gd name="connsiteX29" fmla="*/ 2104565 w 3823854"/>
              <a:gd name="connsiteY29" fmla="*/ 4892357 h 4892788"/>
              <a:gd name="connsiteX30" fmla="*/ 2452254 w 3823854"/>
              <a:gd name="connsiteY30" fmla="*/ 3477654 h 4892788"/>
              <a:gd name="connsiteX31" fmla="*/ 2493818 w 3823854"/>
              <a:gd name="connsiteY31" fmla="*/ 1648854 h 4892788"/>
              <a:gd name="connsiteX32" fmla="*/ 2479963 w 3823854"/>
              <a:gd name="connsiteY32" fmla="*/ 1579581 h 4892788"/>
              <a:gd name="connsiteX33" fmla="*/ 2479963 w 3823854"/>
              <a:gd name="connsiteY33" fmla="*/ 1302490 h 4892788"/>
              <a:gd name="connsiteX34" fmla="*/ 2507672 w 3823854"/>
              <a:gd name="connsiteY34" fmla="*/ 679036 h 4892788"/>
              <a:gd name="connsiteX35" fmla="*/ 2521527 w 3823854"/>
              <a:gd name="connsiteY35" fmla="*/ 471217 h 4892788"/>
              <a:gd name="connsiteX36" fmla="*/ 2535381 w 3823854"/>
              <a:gd name="connsiteY36" fmla="*/ 415799 h 4892788"/>
              <a:gd name="connsiteX37" fmla="*/ 2549236 w 3823854"/>
              <a:gd name="connsiteY37" fmla="*/ 318817 h 4892788"/>
              <a:gd name="connsiteX38" fmla="*/ 2576945 w 3823854"/>
              <a:gd name="connsiteY38" fmla="*/ 277254 h 4892788"/>
              <a:gd name="connsiteX39" fmla="*/ 2618509 w 3823854"/>
              <a:gd name="connsiteY39" fmla="*/ 194126 h 4892788"/>
              <a:gd name="connsiteX40" fmla="*/ 2660072 w 3823854"/>
              <a:gd name="connsiteY40" fmla="*/ 166417 h 4892788"/>
              <a:gd name="connsiteX41" fmla="*/ 2687781 w 3823854"/>
              <a:gd name="connsiteY41" fmla="*/ 83290 h 4892788"/>
              <a:gd name="connsiteX42" fmla="*/ 2729345 w 3823854"/>
              <a:gd name="connsiteY42" fmla="*/ 55581 h 4892788"/>
              <a:gd name="connsiteX43" fmla="*/ 2909454 w 3823854"/>
              <a:gd name="connsiteY43" fmla="*/ 14017 h 4892788"/>
              <a:gd name="connsiteX44" fmla="*/ 2951018 w 3823854"/>
              <a:gd name="connsiteY44" fmla="*/ 163 h 4892788"/>
              <a:gd name="connsiteX45" fmla="*/ 3034145 w 3823854"/>
              <a:gd name="connsiteY45" fmla="*/ 27872 h 4892788"/>
              <a:gd name="connsiteX46" fmla="*/ 3103418 w 3823854"/>
              <a:gd name="connsiteY46" fmla="*/ 14017 h 4892788"/>
              <a:gd name="connsiteX47" fmla="*/ 3269672 w 3823854"/>
              <a:gd name="connsiteY47" fmla="*/ 41726 h 4892788"/>
              <a:gd name="connsiteX48" fmla="*/ 3449781 w 3823854"/>
              <a:gd name="connsiteY48" fmla="*/ 83290 h 4892788"/>
              <a:gd name="connsiteX49" fmla="*/ 3491345 w 3823854"/>
              <a:gd name="connsiteY49" fmla="*/ 110999 h 4892788"/>
              <a:gd name="connsiteX50" fmla="*/ 3560618 w 3823854"/>
              <a:gd name="connsiteY50" fmla="*/ 194126 h 4892788"/>
              <a:gd name="connsiteX51" fmla="*/ 3657600 w 3823854"/>
              <a:gd name="connsiteY51" fmla="*/ 291108 h 4892788"/>
              <a:gd name="connsiteX52" fmla="*/ 3699163 w 3823854"/>
              <a:gd name="connsiteY52" fmla="*/ 318817 h 4892788"/>
              <a:gd name="connsiteX53" fmla="*/ 3740727 w 3823854"/>
              <a:gd name="connsiteY53" fmla="*/ 401945 h 4892788"/>
              <a:gd name="connsiteX54" fmla="*/ 3782290 w 3823854"/>
              <a:gd name="connsiteY54" fmla="*/ 429654 h 4892788"/>
              <a:gd name="connsiteX55" fmla="*/ 3810000 w 3823854"/>
              <a:gd name="connsiteY55" fmla="*/ 457363 h 4892788"/>
              <a:gd name="connsiteX56" fmla="*/ 3823854 w 3823854"/>
              <a:gd name="connsiteY56" fmla="*/ 512781 h 4892788"/>
              <a:gd name="connsiteX0" fmla="*/ 0 w 3823854"/>
              <a:gd name="connsiteY0" fmla="*/ 249545 h 4892795"/>
              <a:gd name="connsiteX1" fmla="*/ 180109 w 3823854"/>
              <a:gd name="connsiteY1" fmla="*/ 263399 h 4892795"/>
              <a:gd name="connsiteX2" fmla="*/ 332509 w 3823854"/>
              <a:gd name="connsiteY2" fmla="*/ 346526 h 4892795"/>
              <a:gd name="connsiteX3" fmla="*/ 548436 w 3823854"/>
              <a:gd name="connsiteY3" fmla="*/ 569354 h 4892795"/>
              <a:gd name="connsiteX4" fmla="*/ 651504 w 3823854"/>
              <a:gd name="connsiteY4" fmla="*/ 393478 h 4892795"/>
              <a:gd name="connsiteX5" fmla="*/ 686319 w 3823854"/>
              <a:gd name="connsiteY5" fmla="*/ 105997 h 4892795"/>
              <a:gd name="connsiteX6" fmla="*/ 955963 w 3823854"/>
              <a:gd name="connsiteY6" fmla="*/ 308812 h 4892795"/>
              <a:gd name="connsiteX7" fmla="*/ 950576 w 3823854"/>
              <a:gd name="connsiteY7" fmla="*/ 727526 h 4892795"/>
              <a:gd name="connsiteX8" fmla="*/ 808681 w 3823854"/>
              <a:gd name="connsiteY8" fmla="*/ 1469900 h 4892795"/>
              <a:gd name="connsiteX9" fmla="*/ 899277 w 3823854"/>
              <a:gd name="connsiteY9" fmla="*/ 2238549 h 4892795"/>
              <a:gd name="connsiteX10" fmla="*/ 907385 w 3823854"/>
              <a:gd name="connsiteY10" fmla="*/ 2892599 h 4892795"/>
              <a:gd name="connsiteX11" fmla="*/ 851597 w 3823854"/>
              <a:gd name="connsiteY11" fmla="*/ 3862694 h 4892795"/>
              <a:gd name="connsiteX12" fmla="*/ 943504 w 3823854"/>
              <a:gd name="connsiteY12" fmla="*/ 4667606 h 4892795"/>
              <a:gd name="connsiteX13" fmla="*/ 1020545 w 3823854"/>
              <a:gd name="connsiteY13" fmla="*/ 3934084 h 4892795"/>
              <a:gd name="connsiteX14" fmla="*/ 1060099 w 3823854"/>
              <a:gd name="connsiteY14" fmla="*/ 2699983 h 4892795"/>
              <a:gd name="connsiteX15" fmla="*/ 1314171 w 3823854"/>
              <a:gd name="connsiteY15" fmla="*/ 2048048 h 4892795"/>
              <a:gd name="connsiteX16" fmla="*/ 1103345 w 3823854"/>
              <a:gd name="connsiteY16" fmla="*/ 1438450 h 4892795"/>
              <a:gd name="connsiteX17" fmla="*/ 1487157 w 3823854"/>
              <a:gd name="connsiteY17" fmla="*/ 1048983 h 4892795"/>
              <a:gd name="connsiteX18" fmla="*/ 1141186 w 3823854"/>
              <a:gd name="connsiteY18" fmla="*/ 803450 h 4892795"/>
              <a:gd name="connsiteX19" fmla="*/ 1346606 w 3823854"/>
              <a:gd name="connsiteY19" fmla="*/ 498650 h 4892795"/>
              <a:gd name="connsiteX20" fmla="*/ 1449316 w 3823854"/>
              <a:gd name="connsiteY20" fmla="*/ 193850 h 4892795"/>
              <a:gd name="connsiteX21" fmla="*/ 1661865 w 3823854"/>
              <a:gd name="connsiteY21" fmla="*/ 214139 h 4892795"/>
              <a:gd name="connsiteX22" fmla="*/ 1732175 w 3823854"/>
              <a:gd name="connsiteY22" fmla="*/ 456592 h 4892795"/>
              <a:gd name="connsiteX23" fmla="*/ 1711232 w 3823854"/>
              <a:gd name="connsiteY23" fmla="*/ 886084 h 4892795"/>
              <a:gd name="connsiteX24" fmla="*/ 1554464 w 3823854"/>
              <a:gd name="connsiteY24" fmla="*/ 1314806 h 4892795"/>
              <a:gd name="connsiteX25" fmla="*/ 1865563 w 3823854"/>
              <a:gd name="connsiteY25" fmla="*/ 1777115 h 4892795"/>
              <a:gd name="connsiteX26" fmla="*/ 2157550 w 3823854"/>
              <a:gd name="connsiteY26" fmla="*/ 2134532 h 4892795"/>
              <a:gd name="connsiteX27" fmla="*/ 2138971 w 3823854"/>
              <a:gd name="connsiteY27" fmla="*/ 2918083 h 4892795"/>
              <a:gd name="connsiteX28" fmla="*/ 2114984 w 3823854"/>
              <a:gd name="connsiteY28" fmla="*/ 3339878 h 4892795"/>
              <a:gd name="connsiteX29" fmla="*/ 2104565 w 3823854"/>
              <a:gd name="connsiteY29" fmla="*/ 4892357 h 4892795"/>
              <a:gd name="connsiteX30" fmla="*/ 2452254 w 3823854"/>
              <a:gd name="connsiteY30" fmla="*/ 3477654 h 4892795"/>
              <a:gd name="connsiteX31" fmla="*/ 2479963 w 3823854"/>
              <a:gd name="connsiteY31" fmla="*/ 1579581 h 4892795"/>
              <a:gd name="connsiteX32" fmla="*/ 2479963 w 3823854"/>
              <a:gd name="connsiteY32" fmla="*/ 1302490 h 4892795"/>
              <a:gd name="connsiteX33" fmla="*/ 2507672 w 3823854"/>
              <a:gd name="connsiteY33" fmla="*/ 679036 h 4892795"/>
              <a:gd name="connsiteX34" fmla="*/ 2521527 w 3823854"/>
              <a:gd name="connsiteY34" fmla="*/ 471217 h 4892795"/>
              <a:gd name="connsiteX35" fmla="*/ 2535381 w 3823854"/>
              <a:gd name="connsiteY35" fmla="*/ 415799 h 4892795"/>
              <a:gd name="connsiteX36" fmla="*/ 2549236 w 3823854"/>
              <a:gd name="connsiteY36" fmla="*/ 318817 h 4892795"/>
              <a:gd name="connsiteX37" fmla="*/ 2576945 w 3823854"/>
              <a:gd name="connsiteY37" fmla="*/ 277254 h 4892795"/>
              <a:gd name="connsiteX38" fmla="*/ 2618509 w 3823854"/>
              <a:gd name="connsiteY38" fmla="*/ 194126 h 4892795"/>
              <a:gd name="connsiteX39" fmla="*/ 2660072 w 3823854"/>
              <a:gd name="connsiteY39" fmla="*/ 166417 h 4892795"/>
              <a:gd name="connsiteX40" fmla="*/ 2687781 w 3823854"/>
              <a:gd name="connsiteY40" fmla="*/ 83290 h 4892795"/>
              <a:gd name="connsiteX41" fmla="*/ 2729345 w 3823854"/>
              <a:gd name="connsiteY41" fmla="*/ 55581 h 4892795"/>
              <a:gd name="connsiteX42" fmla="*/ 2909454 w 3823854"/>
              <a:gd name="connsiteY42" fmla="*/ 14017 h 4892795"/>
              <a:gd name="connsiteX43" fmla="*/ 2951018 w 3823854"/>
              <a:gd name="connsiteY43" fmla="*/ 163 h 4892795"/>
              <a:gd name="connsiteX44" fmla="*/ 3034145 w 3823854"/>
              <a:gd name="connsiteY44" fmla="*/ 27872 h 4892795"/>
              <a:gd name="connsiteX45" fmla="*/ 3103418 w 3823854"/>
              <a:gd name="connsiteY45" fmla="*/ 14017 h 4892795"/>
              <a:gd name="connsiteX46" fmla="*/ 3269672 w 3823854"/>
              <a:gd name="connsiteY46" fmla="*/ 41726 h 4892795"/>
              <a:gd name="connsiteX47" fmla="*/ 3449781 w 3823854"/>
              <a:gd name="connsiteY47" fmla="*/ 83290 h 4892795"/>
              <a:gd name="connsiteX48" fmla="*/ 3491345 w 3823854"/>
              <a:gd name="connsiteY48" fmla="*/ 110999 h 4892795"/>
              <a:gd name="connsiteX49" fmla="*/ 3560618 w 3823854"/>
              <a:gd name="connsiteY49" fmla="*/ 194126 h 4892795"/>
              <a:gd name="connsiteX50" fmla="*/ 3657600 w 3823854"/>
              <a:gd name="connsiteY50" fmla="*/ 291108 h 4892795"/>
              <a:gd name="connsiteX51" fmla="*/ 3699163 w 3823854"/>
              <a:gd name="connsiteY51" fmla="*/ 318817 h 4892795"/>
              <a:gd name="connsiteX52" fmla="*/ 3740727 w 3823854"/>
              <a:gd name="connsiteY52" fmla="*/ 401945 h 4892795"/>
              <a:gd name="connsiteX53" fmla="*/ 3782290 w 3823854"/>
              <a:gd name="connsiteY53" fmla="*/ 429654 h 4892795"/>
              <a:gd name="connsiteX54" fmla="*/ 3810000 w 3823854"/>
              <a:gd name="connsiteY54" fmla="*/ 457363 h 4892795"/>
              <a:gd name="connsiteX55" fmla="*/ 3823854 w 3823854"/>
              <a:gd name="connsiteY55" fmla="*/ 512781 h 4892795"/>
              <a:gd name="connsiteX0" fmla="*/ 0 w 3823854"/>
              <a:gd name="connsiteY0" fmla="*/ 249545 h 4892818"/>
              <a:gd name="connsiteX1" fmla="*/ 180109 w 3823854"/>
              <a:gd name="connsiteY1" fmla="*/ 263399 h 4892818"/>
              <a:gd name="connsiteX2" fmla="*/ 332509 w 3823854"/>
              <a:gd name="connsiteY2" fmla="*/ 346526 h 4892818"/>
              <a:gd name="connsiteX3" fmla="*/ 548436 w 3823854"/>
              <a:gd name="connsiteY3" fmla="*/ 569354 h 4892818"/>
              <a:gd name="connsiteX4" fmla="*/ 651504 w 3823854"/>
              <a:gd name="connsiteY4" fmla="*/ 393478 h 4892818"/>
              <a:gd name="connsiteX5" fmla="*/ 686319 w 3823854"/>
              <a:gd name="connsiteY5" fmla="*/ 105997 h 4892818"/>
              <a:gd name="connsiteX6" fmla="*/ 955963 w 3823854"/>
              <a:gd name="connsiteY6" fmla="*/ 308812 h 4892818"/>
              <a:gd name="connsiteX7" fmla="*/ 950576 w 3823854"/>
              <a:gd name="connsiteY7" fmla="*/ 727526 h 4892818"/>
              <a:gd name="connsiteX8" fmla="*/ 808681 w 3823854"/>
              <a:gd name="connsiteY8" fmla="*/ 1469900 h 4892818"/>
              <a:gd name="connsiteX9" fmla="*/ 899277 w 3823854"/>
              <a:gd name="connsiteY9" fmla="*/ 2238549 h 4892818"/>
              <a:gd name="connsiteX10" fmla="*/ 907385 w 3823854"/>
              <a:gd name="connsiteY10" fmla="*/ 2892599 h 4892818"/>
              <a:gd name="connsiteX11" fmla="*/ 851597 w 3823854"/>
              <a:gd name="connsiteY11" fmla="*/ 3862694 h 4892818"/>
              <a:gd name="connsiteX12" fmla="*/ 943504 w 3823854"/>
              <a:gd name="connsiteY12" fmla="*/ 4667606 h 4892818"/>
              <a:gd name="connsiteX13" fmla="*/ 1020545 w 3823854"/>
              <a:gd name="connsiteY13" fmla="*/ 3934084 h 4892818"/>
              <a:gd name="connsiteX14" fmla="*/ 1060099 w 3823854"/>
              <a:gd name="connsiteY14" fmla="*/ 2699983 h 4892818"/>
              <a:gd name="connsiteX15" fmla="*/ 1314171 w 3823854"/>
              <a:gd name="connsiteY15" fmla="*/ 2048048 h 4892818"/>
              <a:gd name="connsiteX16" fmla="*/ 1103345 w 3823854"/>
              <a:gd name="connsiteY16" fmla="*/ 1438450 h 4892818"/>
              <a:gd name="connsiteX17" fmla="*/ 1487157 w 3823854"/>
              <a:gd name="connsiteY17" fmla="*/ 1048983 h 4892818"/>
              <a:gd name="connsiteX18" fmla="*/ 1141186 w 3823854"/>
              <a:gd name="connsiteY18" fmla="*/ 803450 h 4892818"/>
              <a:gd name="connsiteX19" fmla="*/ 1346606 w 3823854"/>
              <a:gd name="connsiteY19" fmla="*/ 498650 h 4892818"/>
              <a:gd name="connsiteX20" fmla="*/ 1449316 w 3823854"/>
              <a:gd name="connsiteY20" fmla="*/ 193850 h 4892818"/>
              <a:gd name="connsiteX21" fmla="*/ 1661865 w 3823854"/>
              <a:gd name="connsiteY21" fmla="*/ 214139 h 4892818"/>
              <a:gd name="connsiteX22" fmla="*/ 1732175 w 3823854"/>
              <a:gd name="connsiteY22" fmla="*/ 456592 h 4892818"/>
              <a:gd name="connsiteX23" fmla="*/ 1711232 w 3823854"/>
              <a:gd name="connsiteY23" fmla="*/ 886084 h 4892818"/>
              <a:gd name="connsiteX24" fmla="*/ 1554464 w 3823854"/>
              <a:gd name="connsiteY24" fmla="*/ 1314806 h 4892818"/>
              <a:gd name="connsiteX25" fmla="*/ 1865563 w 3823854"/>
              <a:gd name="connsiteY25" fmla="*/ 1777115 h 4892818"/>
              <a:gd name="connsiteX26" fmla="*/ 2157550 w 3823854"/>
              <a:gd name="connsiteY26" fmla="*/ 2134532 h 4892818"/>
              <a:gd name="connsiteX27" fmla="*/ 2138971 w 3823854"/>
              <a:gd name="connsiteY27" fmla="*/ 2918083 h 4892818"/>
              <a:gd name="connsiteX28" fmla="*/ 2114984 w 3823854"/>
              <a:gd name="connsiteY28" fmla="*/ 3339878 h 4892818"/>
              <a:gd name="connsiteX29" fmla="*/ 2104565 w 3823854"/>
              <a:gd name="connsiteY29" fmla="*/ 4892357 h 4892818"/>
              <a:gd name="connsiteX30" fmla="*/ 2452254 w 3823854"/>
              <a:gd name="connsiteY30" fmla="*/ 3477654 h 4892818"/>
              <a:gd name="connsiteX31" fmla="*/ 2479963 w 3823854"/>
              <a:gd name="connsiteY31" fmla="*/ 1302490 h 4892818"/>
              <a:gd name="connsiteX32" fmla="*/ 2507672 w 3823854"/>
              <a:gd name="connsiteY32" fmla="*/ 679036 h 4892818"/>
              <a:gd name="connsiteX33" fmla="*/ 2521527 w 3823854"/>
              <a:gd name="connsiteY33" fmla="*/ 471217 h 4892818"/>
              <a:gd name="connsiteX34" fmla="*/ 2535381 w 3823854"/>
              <a:gd name="connsiteY34" fmla="*/ 415799 h 4892818"/>
              <a:gd name="connsiteX35" fmla="*/ 2549236 w 3823854"/>
              <a:gd name="connsiteY35" fmla="*/ 318817 h 4892818"/>
              <a:gd name="connsiteX36" fmla="*/ 2576945 w 3823854"/>
              <a:gd name="connsiteY36" fmla="*/ 277254 h 4892818"/>
              <a:gd name="connsiteX37" fmla="*/ 2618509 w 3823854"/>
              <a:gd name="connsiteY37" fmla="*/ 194126 h 4892818"/>
              <a:gd name="connsiteX38" fmla="*/ 2660072 w 3823854"/>
              <a:gd name="connsiteY38" fmla="*/ 166417 h 4892818"/>
              <a:gd name="connsiteX39" fmla="*/ 2687781 w 3823854"/>
              <a:gd name="connsiteY39" fmla="*/ 83290 h 4892818"/>
              <a:gd name="connsiteX40" fmla="*/ 2729345 w 3823854"/>
              <a:gd name="connsiteY40" fmla="*/ 55581 h 4892818"/>
              <a:gd name="connsiteX41" fmla="*/ 2909454 w 3823854"/>
              <a:gd name="connsiteY41" fmla="*/ 14017 h 4892818"/>
              <a:gd name="connsiteX42" fmla="*/ 2951018 w 3823854"/>
              <a:gd name="connsiteY42" fmla="*/ 163 h 4892818"/>
              <a:gd name="connsiteX43" fmla="*/ 3034145 w 3823854"/>
              <a:gd name="connsiteY43" fmla="*/ 27872 h 4892818"/>
              <a:gd name="connsiteX44" fmla="*/ 3103418 w 3823854"/>
              <a:gd name="connsiteY44" fmla="*/ 14017 h 4892818"/>
              <a:gd name="connsiteX45" fmla="*/ 3269672 w 3823854"/>
              <a:gd name="connsiteY45" fmla="*/ 41726 h 4892818"/>
              <a:gd name="connsiteX46" fmla="*/ 3449781 w 3823854"/>
              <a:gd name="connsiteY46" fmla="*/ 83290 h 4892818"/>
              <a:gd name="connsiteX47" fmla="*/ 3491345 w 3823854"/>
              <a:gd name="connsiteY47" fmla="*/ 110999 h 4892818"/>
              <a:gd name="connsiteX48" fmla="*/ 3560618 w 3823854"/>
              <a:gd name="connsiteY48" fmla="*/ 194126 h 4892818"/>
              <a:gd name="connsiteX49" fmla="*/ 3657600 w 3823854"/>
              <a:gd name="connsiteY49" fmla="*/ 291108 h 4892818"/>
              <a:gd name="connsiteX50" fmla="*/ 3699163 w 3823854"/>
              <a:gd name="connsiteY50" fmla="*/ 318817 h 4892818"/>
              <a:gd name="connsiteX51" fmla="*/ 3740727 w 3823854"/>
              <a:gd name="connsiteY51" fmla="*/ 401945 h 4892818"/>
              <a:gd name="connsiteX52" fmla="*/ 3782290 w 3823854"/>
              <a:gd name="connsiteY52" fmla="*/ 429654 h 4892818"/>
              <a:gd name="connsiteX53" fmla="*/ 3810000 w 3823854"/>
              <a:gd name="connsiteY53" fmla="*/ 457363 h 4892818"/>
              <a:gd name="connsiteX54" fmla="*/ 3823854 w 3823854"/>
              <a:gd name="connsiteY54" fmla="*/ 512781 h 4892818"/>
              <a:gd name="connsiteX0" fmla="*/ 0 w 3823854"/>
              <a:gd name="connsiteY0" fmla="*/ 249545 h 4892881"/>
              <a:gd name="connsiteX1" fmla="*/ 180109 w 3823854"/>
              <a:gd name="connsiteY1" fmla="*/ 263399 h 4892881"/>
              <a:gd name="connsiteX2" fmla="*/ 332509 w 3823854"/>
              <a:gd name="connsiteY2" fmla="*/ 346526 h 4892881"/>
              <a:gd name="connsiteX3" fmla="*/ 548436 w 3823854"/>
              <a:gd name="connsiteY3" fmla="*/ 569354 h 4892881"/>
              <a:gd name="connsiteX4" fmla="*/ 651504 w 3823854"/>
              <a:gd name="connsiteY4" fmla="*/ 393478 h 4892881"/>
              <a:gd name="connsiteX5" fmla="*/ 686319 w 3823854"/>
              <a:gd name="connsiteY5" fmla="*/ 105997 h 4892881"/>
              <a:gd name="connsiteX6" fmla="*/ 955963 w 3823854"/>
              <a:gd name="connsiteY6" fmla="*/ 308812 h 4892881"/>
              <a:gd name="connsiteX7" fmla="*/ 950576 w 3823854"/>
              <a:gd name="connsiteY7" fmla="*/ 727526 h 4892881"/>
              <a:gd name="connsiteX8" fmla="*/ 808681 w 3823854"/>
              <a:gd name="connsiteY8" fmla="*/ 1469900 h 4892881"/>
              <a:gd name="connsiteX9" fmla="*/ 899277 w 3823854"/>
              <a:gd name="connsiteY9" fmla="*/ 2238549 h 4892881"/>
              <a:gd name="connsiteX10" fmla="*/ 907385 w 3823854"/>
              <a:gd name="connsiteY10" fmla="*/ 2892599 h 4892881"/>
              <a:gd name="connsiteX11" fmla="*/ 851597 w 3823854"/>
              <a:gd name="connsiteY11" fmla="*/ 3862694 h 4892881"/>
              <a:gd name="connsiteX12" fmla="*/ 943504 w 3823854"/>
              <a:gd name="connsiteY12" fmla="*/ 4667606 h 4892881"/>
              <a:gd name="connsiteX13" fmla="*/ 1020545 w 3823854"/>
              <a:gd name="connsiteY13" fmla="*/ 3934084 h 4892881"/>
              <a:gd name="connsiteX14" fmla="*/ 1060099 w 3823854"/>
              <a:gd name="connsiteY14" fmla="*/ 2699983 h 4892881"/>
              <a:gd name="connsiteX15" fmla="*/ 1314171 w 3823854"/>
              <a:gd name="connsiteY15" fmla="*/ 2048048 h 4892881"/>
              <a:gd name="connsiteX16" fmla="*/ 1103345 w 3823854"/>
              <a:gd name="connsiteY16" fmla="*/ 1438450 h 4892881"/>
              <a:gd name="connsiteX17" fmla="*/ 1487157 w 3823854"/>
              <a:gd name="connsiteY17" fmla="*/ 1048983 h 4892881"/>
              <a:gd name="connsiteX18" fmla="*/ 1141186 w 3823854"/>
              <a:gd name="connsiteY18" fmla="*/ 803450 h 4892881"/>
              <a:gd name="connsiteX19" fmla="*/ 1346606 w 3823854"/>
              <a:gd name="connsiteY19" fmla="*/ 498650 h 4892881"/>
              <a:gd name="connsiteX20" fmla="*/ 1449316 w 3823854"/>
              <a:gd name="connsiteY20" fmla="*/ 193850 h 4892881"/>
              <a:gd name="connsiteX21" fmla="*/ 1661865 w 3823854"/>
              <a:gd name="connsiteY21" fmla="*/ 214139 h 4892881"/>
              <a:gd name="connsiteX22" fmla="*/ 1732175 w 3823854"/>
              <a:gd name="connsiteY22" fmla="*/ 456592 h 4892881"/>
              <a:gd name="connsiteX23" fmla="*/ 1711232 w 3823854"/>
              <a:gd name="connsiteY23" fmla="*/ 886084 h 4892881"/>
              <a:gd name="connsiteX24" fmla="*/ 1554464 w 3823854"/>
              <a:gd name="connsiteY24" fmla="*/ 1314806 h 4892881"/>
              <a:gd name="connsiteX25" fmla="*/ 1865563 w 3823854"/>
              <a:gd name="connsiteY25" fmla="*/ 1777115 h 4892881"/>
              <a:gd name="connsiteX26" fmla="*/ 2157550 w 3823854"/>
              <a:gd name="connsiteY26" fmla="*/ 2134532 h 4892881"/>
              <a:gd name="connsiteX27" fmla="*/ 2138971 w 3823854"/>
              <a:gd name="connsiteY27" fmla="*/ 2918083 h 4892881"/>
              <a:gd name="connsiteX28" fmla="*/ 2114984 w 3823854"/>
              <a:gd name="connsiteY28" fmla="*/ 3339878 h 4892881"/>
              <a:gd name="connsiteX29" fmla="*/ 2104565 w 3823854"/>
              <a:gd name="connsiteY29" fmla="*/ 4892357 h 4892881"/>
              <a:gd name="connsiteX30" fmla="*/ 2452254 w 3823854"/>
              <a:gd name="connsiteY30" fmla="*/ 3477654 h 4892881"/>
              <a:gd name="connsiteX31" fmla="*/ 2507672 w 3823854"/>
              <a:gd name="connsiteY31" fmla="*/ 679036 h 4892881"/>
              <a:gd name="connsiteX32" fmla="*/ 2521527 w 3823854"/>
              <a:gd name="connsiteY32" fmla="*/ 471217 h 4892881"/>
              <a:gd name="connsiteX33" fmla="*/ 2535381 w 3823854"/>
              <a:gd name="connsiteY33" fmla="*/ 415799 h 4892881"/>
              <a:gd name="connsiteX34" fmla="*/ 2549236 w 3823854"/>
              <a:gd name="connsiteY34" fmla="*/ 318817 h 4892881"/>
              <a:gd name="connsiteX35" fmla="*/ 2576945 w 3823854"/>
              <a:gd name="connsiteY35" fmla="*/ 277254 h 4892881"/>
              <a:gd name="connsiteX36" fmla="*/ 2618509 w 3823854"/>
              <a:gd name="connsiteY36" fmla="*/ 194126 h 4892881"/>
              <a:gd name="connsiteX37" fmla="*/ 2660072 w 3823854"/>
              <a:gd name="connsiteY37" fmla="*/ 166417 h 4892881"/>
              <a:gd name="connsiteX38" fmla="*/ 2687781 w 3823854"/>
              <a:gd name="connsiteY38" fmla="*/ 83290 h 4892881"/>
              <a:gd name="connsiteX39" fmla="*/ 2729345 w 3823854"/>
              <a:gd name="connsiteY39" fmla="*/ 55581 h 4892881"/>
              <a:gd name="connsiteX40" fmla="*/ 2909454 w 3823854"/>
              <a:gd name="connsiteY40" fmla="*/ 14017 h 4892881"/>
              <a:gd name="connsiteX41" fmla="*/ 2951018 w 3823854"/>
              <a:gd name="connsiteY41" fmla="*/ 163 h 4892881"/>
              <a:gd name="connsiteX42" fmla="*/ 3034145 w 3823854"/>
              <a:gd name="connsiteY42" fmla="*/ 27872 h 4892881"/>
              <a:gd name="connsiteX43" fmla="*/ 3103418 w 3823854"/>
              <a:gd name="connsiteY43" fmla="*/ 14017 h 4892881"/>
              <a:gd name="connsiteX44" fmla="*/ 3269672 w 3823854"/>
              <a:gd name="connsiteY44" fmla="*/ 41726 h 4892881"/>
              <a:gd name="connsiteX45" fmla="*/ 3449781 w 3823854"/>
              <a:gd name="connsiteY45" fmla="*/ 83290 h 4892881"/>
              <a:gd name="connsiteX46" fmla="*/ 3491345 w 3823854"/>
              <a:gd name="connsiteY46" fmla="*/ 110999 h 4892881"/>
              <a:gd name="connsiteX47" fmla="*/ 3560618 w 3823854"/>
              <a:gd name="connsiteY47" fmla="*/ 194126 h 4892881"/>
              <a:gd name="connsiteX48" fmla="*/ 3657600 w 3823854"/>
              <a:gd name="connsiteY48" fmla="*/ 291108 h 4892881"/>
              <a:gd name="connsiteX49" fmla="*/ 3699163 w 3823854"/>
              <a:gd name="connsiteY49" fmla="*/ 318817 h 4892881"/>
              <a:gd name="connsiteX50" fmla="*/ 3740727 w 3823854"/>
              <a:gd name="connsiteY50" fmla="*/ 401945 h 4892881"/>
              <a:gd name="connsiteX51" fmla="*/ 3782290 w 3823854"/>
              <a:gd name="connsiteY51" fmla="*/ 429654 h 4892881"/>
              <a:gd name="connsiteX52" fmla="*/ 3810000 w 3823854"/>
              <a:gd name="connsiteY52" fmla="*/ 457363 h 4892881"/>
              <a:gd name="connsiteX53" fmla="*/ 3823854 w 3823854"/>
              <a:gd name="connsiteY53" fmla="*/ 512781 h 4892881"/>
              <a:gd name="connsiteX0" fmla="*/ 0 w 3823854"/>
              <a:gd name="connsiteY0" fmla="*/ 249545 h 4892906"/>
              <a:gd name="connsiteX1" fmla="*/ 180109 w 3823854"/>
              <a:gd name="connsiteY1" fmla="*/ 263399 h 4892906"/>
              <a:gd name="connsiteX2" fmla="*/ 332509 w 3823854"/>
              <a:gd name="connsiteY2" fmla="*/ 346526 h 4892906"/>
              <a:gd name="connsiteX3" fmla="*/ 548436 w 3823854"/>
              <a:gd name="connsiteY3" fmla="*/ 569354 h 4892906"/>
              <a:gd name="connsiteX4" fmla="*/ 651504 w 3823854"/>
              <a:gd name="connsiteY4" fmla="*/ 393478 h 4892906"/>
              <a:gd name="connsiteX5" fmla="*/ 686319 w 3823854"/>
              <a:gd name="connsiteY5" fmla="*/ 105997 h 4892906"/>
              <a:gd name="connsiteX6" fmla="*/ 955963 w 3823854"/>
              <a:gd name="connsiteY6" fmla="*/ 308812 h 4892906"/>
              <a:gd name="connsiteX7" fmla="*/ 950576 w 3823854"/>
              <a:gd name="connsiteY7" fmla="*/ 727526 h 4892906"/>
              <a:gd name="connsiteX8" fmla="*/ 808681 w 3823854"/>
              <a:gd name="connsiteY8" fmla="*/ 1469900 h 4892906"/>
              <a:gd name="connsiteX9" fmla="*/ 899277 w 3823854"/>
              <a:gd name="connsiteY9" fmla="*/ 2238549 h 4892906"/>
              <a:gd name="connsiteX10" fmla="*/ 907385 w 3823854"/>
              <a:gd name="connsiteY10" fmla="*/ 2892599 h 4892906"/>
              <a:gd name="connsiteX11" fmla="*/ 851597 w 3823854"/>
              <a:gd name="connsiteY11" fmla="*/ 3862694 h 4892906"/>
              <a:gd name="connsiteX12" fmla="*/ 943504 w 3823854"/>
              <a:gd name="connsiteY12" fmla="*/ 4667606 h 4892906"/>
              <a:gd name="connsiteX13" fmla="*/ 1020545 w 3823854"/>
              <a:gd name="connsiteY13" fmla="*/ 3934084 h 4892906"/>
              <a:gd name="connsiteX14" fmla="*/ 1060099 w 3823854"/>
              <a:gd name="connsiteY14" fmla="*/ 2699983 h 4892906"/>
              <a:gd name="connsiteX15" fmla="*/ 1314171 w 3823854"/>
              <a:gd name="connsiteY15" fmla="*/ 2048048 h 4892906"/>
              <a:gd name="connsiteX16" fmla="*/ 1103345 w 3823854"/>
              <a:gd name="connsiteY16" fmla="*/ 1438450 h 4892906"/>
              <a:gd name="connsiteX17" fmla="*/ 1487157 w 3823854"/>
              <a:gd name="connsiteY17" fmla="*/ 1048983 h 4892906"/>
              <a:gd name="connsiteX18" fmla="*/ 1141186 w 3823854"/>
              <a:gd name="connsiteY18" fmla="*/ 803450 h 4892906"/>
              <a:gd name="connsiteX19" fmla="*/ 1346606 w 3823854"/>
              <a:gd name="connsiteY19" fmla="*/ 498650 h 4892906"/>
              <a:gd name="connsiteX20" fmla="*/ 1449316 w 3823854"/>
              <a:gd name="connsiteY20" fmla="*/ 193850 h 4892906"/>
              <a:gd name="connsiteX21" fmla="*/ 1661865 w 3823854"/>
              <a:gd name="connsiteY21" fmla="*/ 214139 h 4892906"/>
              <a:gd name="connsiteX22" fmla="*/ 1732175 w 3823854"/>
              <a:gd name="connsiteY22" fmla="*/ 456592 h 4892906"/>
              <a:gd name="connsiteX23" fmla="*/ 1711232 w 3823854"/>
              <a:gd name="connsiteY23" fmla="*/ 886084 h 4892906"/>
              <a:gd name="connsiteX24" fmla="*/ 1554464 w 3823854"/>
              <a:gd name="connsiteY24" fmla="*/ 1314806 h 4892906"/>
              <a:gd name="connsiteX25" fmla="*/ 1865563 w 3823854"/>
              <a:gd name="connsiteY25" fmla="*/ 1777115 h 4892906"/>
              <a:gd name="connsiteX26" fmla="*/ 2157550 w 3823854"/>
              <a:gd name="connsiteY26" fmla="*/ 2134532 h 4892906"/>
              <a:gd name="connsiteX27" fmla="*/ 2138971 w 3823854"/>
              <a:gd name="connsiteY27" fmla="*/ 2918083 h 4892906"/>
              <a:gd name="connsiteX28" fmla="*/ 2114984 w 3823854"/>
              <a:gd name="connsiteY28" fmla="*/ 3339878 h 4892906"/>
              <a:gd name="connsiteX29" fmla="*/ 2104565 w 3823854"/>
              <a:gd name="connsiteY29" fmla="*/ 4892357 h 4892906"/>
              <a:gd name="connsiteX30" fmla="*/ 2452254 w 3823854"/>
              <a:gd name="connsiteY30" fmla="*/ 3477654 h 4892906"/>
              <a:gd name="connsiteX31" fmla="*/ 2521527 w 3823854"/>
              <a:gd name="connsiteY31" fmla="*/ 471217 h 4892906"/>
              <a:gd name="connsiteX32" fmla="*/ 2535381 w 3823854"/>
              <a:gd name="connsiteY32" fmla="*/ 415799 h 4892906"/>
              <a:gd name="connsiteX33" fmla="*/ 2549236 w 3823854"/>
              <a:gd name="connsiteY33" fmla="*/ 318817 h 4892906"/>
              <a:gd name="connsiteX34" fmla="*/ 2576945 w 3823854"/>
              <a:gd name="connsiteY34" fmla="*/ 277254 h 4892906"/>
              <a:gd name="connsiteX35" fmla="*/ 2618509 w 3823854"/>
              <a:gd name="connsiteY35" fmla="*/ 194126 h 4892906"/>
              <a:gd name="connsiteX36" fmla="*/ 2660072 w 3823854"/>
              <a:gd name="connsiteY36" fmla="*/ 166417 h 4892906"/>
              <a:gd name="connsiteX37" fmla="*/ 2687781 w 3823854"/>
              <a:gd name="connsiteY37" fmla="*/ 83290 h 4892906"/>
              <a:gd name="connsiteX38" fmla="*/ 2729345 w 3823854"/>
              <a:gd name="connsiteY38" fmla="*/ 55581 h 4892906"/>
              <a:gd name="connsiteX39" fmla="*/ 2909454 w 3823854"/>
              <a:gd name="connsiteY39" fmla="*/ 14017 h 4892906"/>
              <a:gd name="connsiteX40" fmla="*/ 2951018 w 3823854"/>
              <a:gd name="connsiteY40" fmla="*/ 163 h 4892906"/>
              <a:gd name="connsiteX41" fmla="*/ 3034145 w 3823854"/>
              <a:gd name="connsiteY41" fmla="*/ 27872 h 4892906"/>
              <a:gd name="connsiteX42" fmla="*/ 3103418 w 3823854"/>
              <a:gd name="connsiteY42" fmla="*/ 14017 h 4892906"/>
              <a:gd name="connsiteX43" fmla="*/ 3269672 w 3823854"/>
              <a:gd name="connsiteY43" fmla="*/ 41726 h 4892906"/>
              <a:gd name="connsiteX44" fmla="*/ 3449781 w 3823854"/>
              <a:gd name="connsiteY44" fmla="*/ 83290 h 4892906"/>
              <a:gd name="connsiteX45" fmla="*/ 3491345 w 3823854"/>
              <a:gd name="connsiteY45" fmla="*/ 110999 h 4892906"/>
              <a:gd name="connsiteX46" fmla="*/ 3560618 w 3823854"/>
              <a:gd name="connsiteY46" fmla="*/ 194126 h 4892906"/>
              <a:gd name="connsiteX47" fmla="*/ 3657600 w 3823854"/>
              <a:gd name="connsiteY47" fmla="*/ 291108 h 4892906"/>
              <a:gd name="connsiteX48" fmla="*/ 3699163 w 3823854"/>
              <a:gd name="connsiteY48" fmla="*/ 318817 h 4892906"/>
              <a:gd name="connsiteX49" fmla="*/ 3740727 w 3823854"/>
              <a:gd name="connsiteY49" fmla="*/ 401945 h 4892906"/>
              <a:gd name="connsiteX50" fmla="*/ 3782290 w 3823854"/>
              <a:gd name="connsiteY50" fmla="*/ 429654 h 4892906"/>
              <a:gd name="connsiteX51" fmla="*/ 3810000 w 3823854"/>
              <a:gd name="connsiteY51" fmla="*/ 457363 h 4892906"/>
              <a:gd name="connsiteX52" fmla="*/ 3823854 w 3823854"/>
              <a:gd name="connsiteY52" fmla="*/ 512781 h 4892906"/>
              <a:gd name="connsiteX0" fmla="*/ 0 w 3823854"/>
              <a:gd name="connsiteY0" fmla="*/ 249545 h 4892913"/>
              <a:gd name="connsiteX1" fmla="*/ 180109 w 3823854"/>
              <a:gd name="connsiteY1" fmla="*/ 263399 h 4892913"/>
              <a:gd name="connsiteX2" fmla="*/ 332509 w 3823854"/>
              <a:gd name="connsiteY2" fmla="*/ 346526 h 4892913"/>
              <a:gd name="connsiteX3" fmla="*/ 548436 w 3823854"/>
              <a:gd name="connsiteY3" fmla="*/ 569354 h 4892913"/>
              <a:gd name="connsiteX4" fmla="*/ 651504 w 3823854"/>
              <a:gd name="connsiteY4" fmla="*/ 393478 h 4892913"/>
              <a:gd name="connsiteX5" fmla="*/ 686319 w 3823854"/>
              <a:gd name="connsiteY5" fmla="*/ 105997 h 4892913"/>
              <a:gd name="connsiteX6" fmla="*/ 955963 w 3823854"/>
              <a:gd name="connsiteY6" fmla="*/ 308812 h 4892913"/>
              <a:gd name="connsiteX7" fmla="*/ 950576 w 3823854"/>
              <a:gd name="connsiteY7" fmla="*/ 727526 h 4892913"/>
              <a:gd name="connsiteX8" fmla="*/ 808681 w 3823854"/>
              <a:gd name="connsiteY8" fmla="*/ 1469900 h 4892913"/>
              <a:gd name="connsiteX9" fmla="*/ 899277 w 3823854"/>
              <a:gd name="connsiteY9" fmla="*/ 2238549 h 4892913"/>
              <a:gd name="connsiteX10" fmla="*/ 907385 w 3823854"/>
              <a:gd name="connsiteY10" fmla="*/ 2892599 h 4892913"/>
              <a:gd name="connsiteX11" fmla="*/ 851597 w 3823854"/>
              <a:gd name="connsiteY11" fmla="*/ 3862694 h 4892913"/>
              <a:gd name="connsiteX12" fmla="*/ 943504 w 3823854"/>
              <a:gd name="connsiteY12" fmla="*/ 4667606 h 4892913"/>
              <a:gd name="connsiteX13" fmla="*/ 1020545 w 3823854"/>
              <a:gd name="connsiteY13" fmla="*/ 3934084 h 4892913"/>
              <a:gd name="connsiteX14" fmla="*/ 1060099 w 3823854"/>
              <a:gd name="connsiteY14" fmla="*/ 2699983 h 4892913"/>
              <a:gd name="connsiteX15" fmla="*/ 1314171 w 3823854"/>
              <a:gd name="connsiteY15" fmla="*/ 2048048 h 4892913"/>
              <a:gd name="connsiteX16" fmla="*/ 1103345 w 3823854"/>
              <a:gd name="connsiteY16" fmla="*/ 1438450 h 4892913"/>
              <a:gd name="connsiteX17" fmla="*/ 1487157 w 3823854"/>
              <a:gd name="connsiteY17" fmla="*/ 1048983 h 4892913"/>
              <a:gd name="connsiteX18" fmla="*/ 1141186 w 3823854"/>
              <a:gd name="connsiteY18" fmla="*/ 803450 h 4892913"/>
              <a:gd name="connsiteX19" fmla="*/ 1346606 w 3823854"/>
              <a:gd name="connsiteY19" fmla="*/ 498650 h 4892913"/>
              <a:gd name="connsiteX20" fmla="*/ 1449316 w 3823854"/>
              <a:gd name="connsiteY20" fmla="*/ 193850 h 4892913"/>
              <a:gd name="connsiteX21" fmla="*/ 1661865 w 3823854"/>
              <a:gd name="connsiteY21" fmla="*/ 214139 h 4892913"/>
              <a:gd name="connsiteX22" fmla="*/ 1732175 w 3823854"/>
              <a:gd name="connsiteY22" fmla="*/ 456592 h 4892913"/>
              <a:gd name="connsiteX23" fmla="*/ 1711232 w 3823854"/>
              <a:gd name="connsiteY23" fmla="*/ 886084 h 4892913"/>
              <a:gd name="connsiteX24" fmla="*/ 1554464 w 3823854"/>
              <a:gd name="connsiteY24" fmla="*/ 1314806 h 4892913"/>
              <a:gd name="connsiteX25" fmla="*/ 1865563 w 3823854"/>
              <a:gd name="connsiteY25" fmla="*/ 1777115 h 4892913"/>
              <a:gd name="connsiteX26" fmla="*/ 2157550 w 3823854"/>
              <a:gd name="connsiteY26" fmla="*/ 2134532 h 4892913"/>
              <a:gd name="connsiteX27" fmla="*/ 2138971 w 3823854"/>
              <a:gd name="connsiteY27" fmla="*/ 2918083 h 4892913"/>
              <a:gd name="connsiteX28" fmla="*/ 2114984 w 3823854"/>
              <a:gd name="connsiteY28" fmla="*/ 3339878 h 4892913"/>
              <a:gd name="connsiteX29" fmla="*/ 2104565 w 3823854"/>
              <a:gd name="connsiteY29" fmla="*/ 4892357 h 4892913"/>
              <a:gd name="connsiteX30" fmla="*/ 2452254 w 3823854"/>
              <a:gd name="connsiteY30" fmla="*/ 3477654 h 4892913"/>
              <a:gd name="connsiteX31" fmla="*/ 2535381 w 3823854"/>
              <a:gd name="connsiteY31" fmla="*/ 415799 h 4892913"/>
              <a:gd name="connsiteX32" fmla="*/ 2549236 w 3823854"/>
              <a:gd name="connsiteY32" fmla="*/ 318817 h 4892913"/>
              <a:gd name="connsiteX33" fmla="*/ 2576945 w 3823854"/>
              <a:gd name="connsiteY33" fmla="*/ 277254 h 4892913"/>
              <a:gd name="connsiteX34" fmla="*/ 2618509 w 3823854"/>
              <a:gd name="connsiteY34" fmla="*/ 194126 h 4892913"/>
              <a:gd name="connsiteX35" fmla="*/ 2660072 w 3823854"/>
              <a:gd name="connsiteY35" fmla="*/ 166417 h 4892913"/>
              <a:gd name="connsiteX36" fmla="*/ 2687781 w 3823854"/>
              <a:gd name="connsiteY36" fmla="*/ 83290 h 4892913"/>
              <a:gd name="connsiteX37" fmla="*/ 2729345 w 3823854"/>
              <a:gd name="connsiteY37" fmla="*/ 55581 h 4892913"/>
              <a:gd name="connsiteX38" fmla="*/ 2909454 w 3823854"/>
              <a:gd name="connsiteY38" fmla="*/ 14017 h 4892913"/>
              <a:gd name="connsiteX39" fmla="*/ 2951018 w 3823854"/>
              <a:gd name="connsiteY39" fmla="*/ 163 h 4892913"/>
              <a:gd name="connsiteX40" fmla="*/ 3034145 w 3823854"/>
              <a:gd name="connsiteY40" fmla="*/ 27872 h 4892913"/>
              <a:gd name="connsiteX41" fmla="*/ 3103418 w 3823854"/>
              <a:gd name="connsiteY41" fmla="*/ 14017 h 4892913"/>
              <a:gd name="connsiteX42" fmla="*/ 3269672 w 3823854"/>
              <a:gd name="connsiteY42" fmla="*/ 41726 h 4892913"/>
              <a:gd name="connsiteX43" fmla="*/ 3449781 w 3823854"/>
              <a:gd name="connsiteY43" fmla="*/ 83290 h 4892913"/>
              <a:gd name="connsiteX44" fmla="*/ 3491345 w 3823854"/>
              <a:gd name="connsiteY44" fmla="*/ 110999 h 4892913"/>
              <a:gd name="connsiteX45" fmla="*/ 3560618 w 3823854"/>
              <a:gd name="connsiteY45" fmla="*/ 194126 h 4892913"/>
              <a:gd name="connsiteX46" fmla="*/ 3657600 w 3823854"/>
              <a:gd name="connsiteY46" fmla="*/ 291108 h 4892913"/>
              <a:gd name="connsiteX47" fmla="*/ 3699163 w 3823854"/>
              <a:gd name="connsiteY47" fmla="*/ 318817 h 4892913"/>
              <a:gd name="connsiteX48" fmla="*/ 3740727 w 3823854"/>
              <a:gd name="connsiteY48" fmla="*/ 401945 h 4892913"/>
              <a:gd name="connsiteX49" fmla="*/ 3782290 w 3823854"/>
              <a:gd name="connsiteY49" fmla="*/ 429654 h 4892913"/>
              <a:gd name="connsiteX50" fmla="*/ 3810000 w 3823854"/>
              <a:gd name="connsiteY50" fmla="*/ 457363 h 4892913"/>
              <a:gd name="connsiteX51" fmla="*/ 3823854 w 3823854"/>
              <a:gd name="connsiteY51" fmla="*/ 512781 h 4892913"/>
              <a:gd name="connsiteX0" fmla="*/ 0 w 3823854"/>
              <a:gd name="connsiteY0" fmla="*/ 249545 h 4892926"/>
              <a:gd name="connsiteX1" fmla="*/ 180109 w 3823854"/>
              <a:gd name="connsiteY1" fmla="*/ 263399 h 4892926"/>
              <a:gd name="connsiteX2" fmla="*/ 332509 w 3823854"/>
              <a:gd name="connsiteY2" fmla="*/ 346526 h 4892926"/>
              <a:gd name="connsiteX3" fmla="*/ 548436 w 3823854"/>
              <a:gd name="connsiteY3" fmla="*/ 569354 h 4892926"/>
              <a:gd name="connsiteX4" fmla="*/ 651504 w 3823854"/>
              <a:gd name="connsiteY4" fmla="*/ 393478 h 4892926"/>
              <a:gd name="connsiteX5" fmla="*/ 686319 w 3823854"/>
              <a:gd name="connsiteY5" fmla="*/ 105997 h 4892926"/>
              <a:gd name="connsiteX6" fmla="*/ 955963 w 3823854"/>
              <a:gd name="connsiteY6" fmla="*/ 308812 h 4892926"/>
              <a:gd name="connsiteX7" fmla="*/ 950576 w 3823854"/>
              <a:gd name="connsiteY7" fmla="*/ 727526 h 4892926"/>
              <a:gd name="connsiteX8" fmla="*/ 808681 w 3823854"/>
              <a:gd name="connsiteY8" fmla="*/ 1469900 h 4892926"/>
              <a:gd name="connsiteX9" fmla="*/ 899277 w 3823854"/>
              <a:gd name="connsiteY9" fmla="*/ 2238549 h 4892926"/>
              <a:gd name="connsiteX10" fmla="*/ 907385 w 3823854"/>
              <a:gd name="connsiteY10" fmla="*/ 2892599 h 4892926"/>
              <a:gd name="connsiteX11" fmla="*/ 851597 w 3823854"/>
              <a:gd name="connsiteY11" fmla="*/ 3862694 h 4892926"/>
              <a:gd name="connsiteX12" fmla="*/ 943504 w 3823854"/>
              <a:gd name="connsiteY12" fmla="*/ 4667606 h 4892926"/>
              <a:gd name="connsiteX13" fmla="*/ 1020545 w 3823854"/>
              <a:gd name="connsiteY13" fmla="*/ 3934084 h 4892926"/>
              <a:gd name="connsiteX14" fmla="*/ 1060099 w 3823854"/>
              <a:gd name="connsiteY14" fmla="*/ 2699983 h 4892926"/>
              <a:gd name="connsiteX15" fmla="*/ 1314171 w 3823854"/>
              <a:gd name="connsiteY15" fmla="*/ 2048048 h 4892926"/>
              <a:gd name="connsiteX16" fmla="*/ 1103345 w 3823854"/>
              <a:gd name="connsiteY16" fmla="*/ 1438450 h 4892926"/>
              <a:gd name="connsiteX17" fmla="*/ 1487157 w 3823854"/>
              <a:gd name="connsiteY17" fmla="*/ 1048983 h 4892926"/>
              <a:gd name="connsiteX18" fmla="*/ 1141186 w 3823854"/>
              <a:gd name="connsiteY18" fmla="*/ 803450 h 4892926"/>
              <a:gd name="connsiteX19" fmla="*/ 1346606 w 3823854"/>
              <a:gd name="connsiteY19" fmla="*/ 498650 h 4892926"/>
              <a:gd name="connsiteX20" fmla="*/ 1449316 w 3823854"/>
              <a:gd name="connsiteY20" fmla="*/ 193850 h 4892926"/>
              <a:gd name="connsiteX21" fmla="*/ 1661865 w 3823854"/>
              <a:gd name="connsiteY21" fmla="*/ 214139 h 4892926"/>
              <a:gd name="connsiteX22" fmla="*/ 1732175 w 3823854"/>
              <a:gd name="connsiteY22" fmla="*/ 456592 h 4892926"/>
              <a:gd name="connsiteX23" fmla="*/ 1711232 w 3823854"/>
              <a:gd name="connsiteY23" fmla="*/ 886084 h 4892926"/>
              <a:gd name="connsiteX24" fmla="*/ 1554464 w 3823854"/>
              <a:gd name="connsiteY24" fmla="*/ 1314806 h 4892926"/>
              <a:gd name="connsiteX25" fmla="*/ 1865563 w 3823854"/>
              <a:gd name="connsiteY25" fmla="*/ 1777115 h 4892926"/>
              <a:gd name="connsiteX26" fmla="*/ 2157550 w 3823854"/>
              <a:gd name="connsiteY26" fmla="*/ 2134532 h 4892926"/>
              <a:gd name="connsiteX27" fmla="*/ 2138971 w 3823854"/>
              <a:gd name="connsiteY27" fmla="*/ 2918083 h 4892926"/>
              <a:gd name="connsiteX28" fmla="*/ 2114984 w 3823854"/>
              <a:gd name="connsiteY28" fmla="*/ 3339878 h 4892926"/>
              <a:gd name="connsiteX29" fmla="*/ 2104565 w 3823854"/>
              <a:gd name="connsiteY29" fmla="*/ 4892357 h 4892926"/>
              <a:gd name="connsiteX30" fmla="*/ 2452254 w 3823854"/>
              <a:gd name="connsiteY30" fmla="*/ 3477654 h 4892926"/>
              <a:gd name="connsiteX31" fmla="*/ 2549236 w 3823854"/>
              <a:gd name="connsiteY31" fmla="*/ 318817 h 4892926"/>
              <a:gd name="connsiteX32" fmla="*/ 2576945 w 3823854"/>
              <a:gd name="connsiteY32" fmla="*/ 277254 h 4892926"/>
              <a:gd name="connsiteX33" fmla="*/ 2618509 w 3823854"/>
              <a:gd name="connsiteY33" fmla="*/ 194126 h 4892926"/>
              <a:gd name="connsiteX34" fmla="*/ 2660072 w 3823854"/>
              <a:gd name="connsiteY34" fmla="*/ 166417 h 4892926"/>
              <a:gd name="connsiteX35" fmla="*/ 2687781 w 3823854"/>
              <a:gd name="connsiteY35" fmla="*/ 83290 h 4892926"/>
              <a:gd name="connsiteX36" fmla="*/ 2729345 w 3823854"/>
              <a:gd name="connsiteY36" fmla="*/ 55581 h 4892926"/>
              <a:gd name="connsiteX37" fmla="*/ 2909454 w 3823854"/>
              <a:gd name="connsiteY37" fmla="*/ 14017 h 4892926"/>
              <a:gd name="connsiteX38" fmla="*/ 2951018 w 3823854"/>
              <a:gd name="connsiteY38" fmla="*/ 163 h 4892926"/>
              <a:gd name="connsiteX39" fmla="*/ 3034145 w 3823854"/>
              <a:gd name="connsiteY39" fmla="*/ 27872 h 4892926"/>
              <a:gd name="connsiteX40" fmla="*/ 3103418 w 3823854"/>
              <a:gd name="connsiteY40" fmla="*/ 14017 h 4892926"/>
              <a:gd name="connsiteX41" fmla="*/ 3269672 w 3823854"/>
              <a:gd name="connsiteY41" fmla="*/ 41726 h 4892926"/>
              <a:gd name="connsiteX42" fmla="*/ 3449781 w 3823854"/>
              <a:gd name="connsiteY42" fmla="*/ 83290 h 4892926"/>
              <a:gd name="connsiteX43" fmla="*/ 3491345 w 3823854"/>
              <a:gd name="connsiteY43" fmla="*/ 110999 h 4892926"/>
              <a:gd name="connsiteX44" fmla="*/ 3560618 w 3823854"/>
              <a:gd name="connsiteY44" fmla="*/ 194126 h 4892926"/>
              <a:gd name="connsiteX45" fmla="*/ 3657600 w 3823854"/>
              <a:gd name="connsiteY45" fmla="*/ 291108 h 4892926"/>
              <a:gd name="connsiteX46" fmla="*/ 3699163 w 3823854"/>
              <a:gd name="connsiteY46" fmla="*/ 318817 h 4892926"/>
              <a:gd name="connsiteX47" fmla="*/ 3740727 w 3823854"/>
              <a:gd name="connsiteY47" fmla="*/ 401945 h 4892926"/>
              <a:gd name="connsiteX48" fmla="*/ 3782290 w 3823854"/>
              <a:gd name="connsiteY48" fmla="*/ 429654 h 4892926"/>
              <a:gd name="connsiteX49" fmla="*/ 3810000 w 3823854"/>
              <a:gd name="connsiteY49" fmla="*/ 457363 h 4892926"/>
              <a:gd name="connsiteX50" fmla="*/ 3823854 w 3823854"/>
              <a:gd name="connsiteY50" fmla="*/ 512781 h 4892926"/>
              <a:gd name="connsiteX0" fmla="*/ 0 w 3823854"/>
              <a:gd name="connsiteY0" fmla="*/ 249545 h 4892931"/>
              <a:gd name="connsiteX1" fmla="*/ 180109 w 3823854"/>
              <a:gd name="connsiteY1" fmla="*/ 263399 h 4892931"/>
              <a:gd name="connsiteX2" fmla="*/ 332509 w 3823854"/>
              <a:gd name="connsiteY2" fmla="*/ 346526 h 4892931"/>
              <a:gd name="connsiteX3" fmla="*/ 548436 w 3823854"/>
              <a:gd name="connsiteY3" fmla="*/ 569354 h 4892931"/>
              <a:gd name="connsiteX4" fmla="*/ 651504 w 3823854"/>
              <a:gd name="connsiteY4" fmla="*/ 393478 h 4892931"/>
              <a:gd name="connsiteX5" fmla="*/ 686319 w 3823854"/>
              <a:gd name="connsiteY5" fmla="*/ 105997 h 4892931"/>
              <a:gd name="connsiteX6" fmla="*/ 955963 w 3823854"/>
              <a:gd name="connsiteY6" fmla="*/ 308812 h 4892931"/>
              <a:gd name="connsiteX7" fmla="*/ 950576 w 3823854"/>
              <a:gd name="connsiteY7" fmla="*/ 727526 h 4892931"/>
              <a:gd name="connsiteX8" fmla="*/ 808681 w 3823854"/>
              <a:gd name="connsiteY8" fmla="*/ 1469900 h 4892931"/>
              <a:gd name="connsiteX9" fmla="*/ 899277 w 3823854"/>
              <a:gd name="connsiteY9" fmla="*/ 2238549 h 4892931"/>
              <a:gd name="connsiteX10" fmla="*/ 907385 w 3823854"/>
              <a:gd name="connsiteY10" fmla="*/ 2892599 h 4892931"/>
              <a:gd name="connsiteX11" fmla="*/ 851597 w 3823854"/>
              <a:gd name="connsiteY11" fmla="*/ 3862694 h 4892931"/>
              <a:gd name="connsiteX12" fmla="*/ 943504 w 3823854"/>
              <a:gd name="connsiteY12" fmla="*/ 4667606 h 4892931"/>
              <a:gd name="connsiteX13" fmla="*/ 1020545 w 3823854"/>
              <a:gd name="connsiteY13" fmla="*/ 3934084 h 4892931"/>
              <a:gd name="connsiteX14" fmla="*/ 1060099 w 3823854"/>
              <a:gd name="connsiteY14" fmla="*/ 2699983 h 4892931"/>
              <a:gd name="connsiteX15" fmla="*/ 1314171 w 3823854"/>
              <a:gd name="connsiteY15" fmla="*/ 2048048 h 4892931"/>
              <a:gd name="connsiteX16" fmla="*/ 1103345 w 3823854"/>
              <a:gd name="connsiteY16" fmla="*/ 1438450 h 4892931"/>
              <a:gd name="connsiteX17" fmla="*/ 1487157 w 3823854"/>
              <a:gd name="connsiteY17" fmla="*/ 1048983 h 4892931"/>
              <a:gd name="connsiteX18" fmla="*/ 1141186 w 3823854"/>
              <a:gd name="connsiteY18" fmla="*/ 803450 h 4892931"/>
              <a:gd name="connsiteX19" fmla="*/ 1346606 w 3823854"/>
              <a:gd name="connsiteY19" fmla="*/ 498650 h 4892931"/>
              <a:gd name="connsiteX20" fmla="*/ 1449316 w 3823854"/>
              <a:gd name="connsiteY20" fmla="*/ 193850 h 4892931"/>
              <a:gd name="connsiteX21" fmla="*/ 1661865 w 3823854"/>
              <a:gd name="connsiteY21" fmla="*/ 214139 h 4892931"/>
              <a:gd name="connsiteX22" fmla="*/ 1732175 w 3823854"/>
              <a:gd name="connsiteY22" fmla="*/ 456592 h 4892931"/>
              <a:gd name="connsiteX23" fmla="*/ 1711232 w 3823854"/>
              <a:gd name="connsiteY23" fmla="*/ 886084 h 4892931"/>
              <a:gd name="connsiteX24" fmla="*/ 1554464 w 3823854"/>
              <a:gd name="connsiteY24" fmla="*/ 1314806 h 4892931"/>
              <a:gd name="connsiteX25" fmla="*/ 1865563 w 3823854"/>
              <a:gd name="connsiteY25" fmla="*/ 1777115 h 4892931"/>
              <a:gd name="connsiteX26" fmla="*/ 2157550 w 3823854"/>
              <a:gd name="connsiteY26" fmla="*/ 2134532 h 4892931"/>
              <a:gd name="connsiteX27" fmla="*/ 2138971 w 3823854"/>
              <a:gd name="connsiteY27" fmla="*/ 2918083 h 4892931"/>
              <a:gd name="connsiteX28" fmla="*/ 2114984 w 3823854"/>
              <a:gd name="connsiteY28" fmla="*/ 3339878 h 4892931"/>
              <a:gd name="connsiteX29" fmla="*/ 2104565 w 3823854"/>
              <a:gd name="connsiteY29" fmla="*/ 4892357 h 4892931"/>
              <a:gd name="connsiteX30" fmla="*/ 2452254 w 3823854"/>
              <a:gd name="connsiteY30" fmla="*/ 3477654 h 4892931"/>
              <a:gd name="connsiteX31" fmla="*/ 2576945 w 3823854"/>
              <a:gd name="connsiteY31" fmla="*/ 277254 h 4892931"/>
              <a:gd name="connsiteX32" fmla="*/ 2618509 w 3823854"/>
              <a:gd name="connsiteY32" fmla="*/ 194126 h 4892931"/>
              <a:gd name="connsiteX33" fmla="*/ 2660072 w 3823854"/>
              <a:gd name="connsiteY33" fmla="*/ 166417 h 4892931"/>
              <a:gd name="connsiteX34" fmla="*/ 2687781 w 3823854"/>
              <a:gd name="connsiteY34" fmla="*/ 83290 h 4892931"/>
              <a:gd name="connsiteX35" fmla="*/ 2729345 w 3823854"/>
              <a:gd name="connsiteY35" fmla="*/ 55581 h 4892931"/>
              <a:gd name="connsiteX36" fmla="*/ 2909454 w 3823854"/>
              <a:gd name="connsiteY36" fmla="*/ 14017 h 4892931"/>
              <a:gd name="connsiteX37" fmla="*/ 2951018 w 3823854"/>
              <a:gd name="connsiteY37" fmla="*/ 163 h 4892931"/>
              <a:gd name="connsiteX38" fmla="*/ 3034145 w 3823854"/>
              <a:gd name="connsiteY38" fmla="*/ 27872 h 4892931"/>
              <a:gd name="connsiteX39" fmla="*/ 3103418 w 3823854"/>
              <a:gd name="connsiteY39" fmla="*/ 14017 h 4892931"/>
              <a:gd name="connsiteX40" fmla="*/ 3269672 w 3823854"/>
              <a:gd name="connsiteY40" fmla="*/ 41726 h 4892931"/>
              <a:gd name="connsiteX41" fmla="*/ 3449781 w 3823854"/>
              <a:gd name="connsiteY41" fmla="*/ 83290 h 4892931"/>
              <a:gd name="connsiteX42" fmla="*/ 3491345 w 3823854"/>
              <a:gd name="connsiteY42" fmla="*/ 110999 h 4892931"/>
              <a:gd name="connsiteX43" fmla="*/ 3560618 w 3823854"/>
              <a:gd name="connsiteY43" fmla="*/ 194126 h 4892931"/>
              <a:gd name="connsiteX44" fmla="*/ 3657600 w 3823854"/>
              <a:gd name="connsiteY44" fmla="*/ 291108 h 4892931"/>
              <a:gd name="connsiteX45" fmla="*/ 3699163 w 3823854"/>
              <a:gd name="connsiteY45" fmla="*/ 318817 h 4892931"/>
              <a:gd name="connsiteX46" fmla="*/ 3740727 w 3823854"/>
              <a:gd name="connsiteY46" fmla="*/ 401945 h 4892931"/>
              <a:gd name="connsiteX47" fmla="*/ 3782290 w 3823854"/>
              <a:gd name="connsiteY47" fmla="*/ 429654 h 4892931"/>
              <a:gd name="connsiteX48" fmla="*/ 3810000 w 3823854"/>
              <a:gd name="connsiteY48" fmla="*/ 457363 h 4892931"/>
              <a:gd name="connsiteX49" fmla="*/ 3823854 w 3823854"/>
              <a:gd name="connsiteY49" fmla="*/ 512781 h 4892931"/>
              <a:gd name="connsiteX0" fmla="*/ 0 w 3823854"/>
              <a:gd name="connsiteY0" fmla="*/ 305946 h 4949344"/>
              <a:gd name="connsiteX1" fmla="*/ 180109 w 3823854"/>
              <a:gd name="connsiteY1" fmla="*/ 319800 h 4949344"/>
              <a:gd name="connsiteX2" fmla="*/ 332509 w 3823854"/>
              <a:gd name="connsiteY2" fmla="*/ 402927 h 4949344"/>
              <a:gd name="connsiteX3" fmla="*/ 548436 w 3823854"/>
              <a:gd name="connsiteY3" fmla="*/ 625755 h 4949344"/>
              <a:gd name="connsiteX4" fmla="*/ 651504 w 3823854"/>
              <a:gd name="connsiteY4" fmla="*/ 449879 h 4949344"/>
              <a:gd name="connsiteX5" fmla="*/ 686319 w 3823854"/>
              <a:gd name="connsiteY5" fmla="*/ 162398 h 4949344"/>
              <a:gd name="connsiteX6" fmla="*/ 955963 w 3823854"/>
              <a:gd name="connsiteY6" fmla="*/ 365213 h 4949344"/>
              <a:gd name="connsiteX7" fmla="*/ 950576 w 3823854"/>
              <a:gd name="connsiteY7" fmla="*/ 783927 h 4949344"/>
              <a:gd name="connsiteX8" fmla="*/ 808681 w 3823854"/>
              <a:gd name="connsiteY8" fmla="*/ 1526301 h 4949344"/>
              <a:gd name="connsiteX9" fmla="*/ 899277 w 3823854"/>
              <a:gd name="connsiteY9" fmla="*/ 2294950 h 4949344"/>
              <a:gd name="connsiteX10" fmla="*/ 907385 w 3823854"/>
              <a:gd name="connsiteY10" fmla="*/ 2949000 h 4949344"/>
              <a:gd name="connsiteX11" fmla="*/ 851597 w 3823854"/>
              <a:gd name="connsiteY11" fmla="*/ 3919095 h 4949344"/>
              <a:gd name="connsiteX12" fmla="*/ 943504 w 3823854"/>
              <a:gd name="connsiteY12" fmla="*/ 4724007 h 4949344"/>
              <a:gd name="connsiteX13" fmla="*/ 1020545 w 3823854"/>
              <a:gd name="connsiteY13" fmla="*/ 3990485 h 4949344"/>
              <a:gd name="connsiteX14" fmla="*/ 1060099 w 3823854"/>
              <a:gd name="connsiteY14" fmla="*/ 2756384 h 4949344"/>
              <a:gd name="connsiteX15" fmla="*/ 1314171 w 3823854"/>
              <a:gd name="connsiteY15" fmla="*/ 2104449 h 4949344"/>
              <a:gd name="connsiteX16" fmla="*/ 1103345 w 3823854"/>
              <a:gd name="connsiteY16" fmla="*/ 1494851 h 4949344"/>
              <a:gd name="connsiteX17" fmla="*/ 1487157 w 3823854"/>
              <a:gd name="connsiteY17" fmla="*/ 1105384 h 4949344"/>
              <a:gd name="connsiteX18" fmla="*/ 1141186 w 3823854"/>
              <a:gd name="connsiteY18" fmla="*/ 859851 h 4949344"/>
              <a:gd name="connsiteX19" fmla="*/ 1346606 w 3823854"/>
              <a:gd name="connsiteY19" fmla="*/ 555051 h 4949344"/>
              <a:gd name="connsiteX20" fmla="*/ 1449316 w 3823854"/>
              <a:gd name="connsiteY20" fmla="*/ 250251 h 4949344"/>
              <a:gd name="connsiteX21" fmla="*/ 1661865 w 3823854"/>
              <a:gd name="connsiteY21" fmla="*/ 270540 h 4949344"/>
              <a:gd name="connsiteX22" fmla="*/ 1732175 w 3823854"/>
              <a:gd name="connsiteY22" fmla="*/ 512993 h 4949344"/>
              <a:gd name="connsiteX23" fmla="*/ 1711232 w 3823854"/>
              <a:gd name="connsiteY23" fmla="*/ 942485 h 4949344"/>
              <a:gd name="connsiteX24" fmla="*/ 1554464 w 3823854"/>
              <a:gd name="connsiteY24" fmla="*/ 1371207 h 4949344"/>
              <a:gd name="connsiteX25" fmla="*/ 1865563 w 3823854"/>
              <a:gd name="connsiteY25" fmla="*/ 1833516 h 4949344"/>
              <a:gd name="connsiteX26" fmla="*/ 2157550 w 3823854"/>
              <a:gd name="connsiteY26" fmla="*/ 2190933 h 4949344"/>
              <a:gd name="connsiteX27" fmla="*/ 2138971 w 3823854"/>
              <a:gd name="connsiteY27" fmla="*/ 2974484 h 4949344"/>
              <a:gd name="connsiteX28" fmla="*/ 2114984 w 3823854"/>
              <a:gd name="connsiteY28" fmla="*/ 3396279 h 4949344"/>
              <a:gd name="connsiteX29" fmla="*/ 2104565 w 3823854"/>
              <a:gd name="connsiteY29" fmla="*/ 4948758 h 4949344"/>
              <a:gd name="connsiteX30" fmla="*/ 2452254 w 3823854"/>
              <a:gd name="connsiteY30" fmla="*/ 3534055 h 4949344"/>
              <a:gd name="connsiteX31" fmla="*/ 2618509 w 3823854"/>
              <a:gd name="connsiteY31" fmla="*/ 250527 h 4949344"/>
              <a:gd name="connsiteX32" fmla="*/ 2660072 w 3823854"/>
              <a:gd name="connsiteY32" fmla="*/ 222818 h 4949344"/>
              <a:gd name="connsiteX33" fmla="*/ 2687781 w 3823854"/>
              <a:gd name="connsiteY33" fmla="*/ 139691 h 4949344"/>
              <a:gd name="connsiteX34" fmla="*/ 2729345 w 3823854"/>
              <a:gd name="connsiteY34" fmla="*/ 111982 h 4949344"/>
              <a:gd name="connsiteX35" fmla="*/ 2909454 w 3823854"/>
              <a:gd name="connsiteY35" fmla="*/ 70418 h 4949344"/>
              <a:gd name="connsiteX36" fmla="*/ 2951018 w 3823854"/>
              <a:gd name="connsiteY36" fmla="*/ 56564 h 4949344"/>
              <a:gd name="connsiteX37" fmla="*/ 3034145 w 3823854"/>
              <a:gd name="connsiteY37" fmla="*/ 84273 h 4949344"/>
              <a:gd name="connsiteX38" fmla="*/ 3103418 w 3823854"/>
              <a:gd name="connsiteY38" fmla="*/ 70418 h 4949344"/>
              <a:gd name="connsiteX39" fmla="*/ 3269672 w 3823854"/>
              <a:gd name="connsiteY39" fmla="*/ 98127 h 4949344"/>
              <a:gd name="connsiteX40" fmla="*/ 3449781 w 3823854"/>
              <a:gd name="connsiteY40" fmla="*/ 139691 h 4949344"/>
              <a:gd name="connsiteX41" fmla="*/ 3491345 w 3823854"/>
              <a:gd name="connsiteY41" fmla="*/ 167400 h 4949344"/>
              <a:gd name="connsiteX42" fmla="*/ 3560618 w 3823854"/>
              <a:gd name="connsiteY42" fmla="*/ 250527 h 4949344"/>
              <a:gd name="connsiteX43" fmla="*/ 3657600 w 3823854"/>
              <a:gd name="connsiteY43" fmla="*/ 347509 h 4949344"/>
              <a:gd name="connsiteX44" fmla="*/ 3699163 w 3823854"/>
              <a:gd name="connsiteY44" fmla="*/ 375218 h 4949344"/>
              <a:gd name="connsiteX45" fmla="*/ 3740727 w 3823854"/>
              <a:gd name="connsiteY45" fmla="*/ 458346 h 4949344"/>
              <a:gd name="connsiteX46" fmla="*/ 3782290 w 3823854"/>
              <a:gd name="connsiteY46" fmla="*/ 486055 h 4949344"/>
              <a:gd name="connsiteX47" fmla="*/ 3810000 w 3823854"/>
              <a:gd name="connsiteY47" fmla="*/ 513764 h 4949344"/>
              <a:gd name="connsiteX48" fmla="*/ 3823854 w 3823854"/>
              <a:gd name="connsiteY48" fmla="*/ 569182 h 4949344"/>
              <a:gd name="connsiteX0" fmla="*/ 0 w 3823854"/>
              <a:gd name="connsiteY0" fmla="*/ 249545 h 4892947"/>
              <a:gd name="connsiteX1" fmla="*/ 180109 w 3823854"/>
              <a:gd name="connsiteY1" fmla="*/ 263399 h 4892947"/>
              <a:gd name="connsiteX2" fmla="*/ 332509 w 3823854"/>
              <a:gd name="connsiteY2" fmla="*/ 346526 h 4892947"/>
              <a:gd name="connsiteX3" fmla="*/ 548436 w 3823854"/>
              <a:gd name="connsiteY3" fmla="*/ 569354 h 4892947"/>
              <a:gd name="connsiteX4" fmla="*/ 651504 w 3823854"/>
              <a:gd name="connsiteY4" fmla="*/ 393478 h 4892947"/>
              <a:gd name="connsiteX5" fmla="*/ 686319 w 3823854"/>
              <a:gd name="connsiteY5" fmla="*/ 105997 h 4892947"/>
              <a:gd name="connsiteX6" fmla="*/ 955963 w 3823854"/>
              <a:gd name="connsiteY6" fmla="*/ 308812 h 4892947"/>
              <a:gd name="connsiteX7" fmla="*/ 950576 w 3823854"/>
              <a:gd name="connsiteY7" fmla="*/ 727526 h 4892947"/>
              <a:gd name="connsiteX8" fmla="*/ 808681 w 3823854"/>
              <a:gd name="connsiteY8" fmla="*/ 1469900 h 4892947"/>
              <a:gd name="connsiteX9" fmla="*/ 899277 w 3823854"/>
              <a:gd name="connsiteY9" fmla="*/ 2238549 h 4892947"/>
              <a:gd name="connsiteX10" fmla="*/ 907385 w 3823854"/>
              <a:gd name="connsiteY10" fmla="*/ 2892599 h 4892947"/>
              <a:gd name="connsiteX11" fmla="*/ 851597 w 3823854"/>
              <a:gd name="connsiteY11" fmla="*/ 3862694 h 4892947"/>
              <a:gd name="connsiteX12" fmla="*/ 943504 w 3823854"/>
              <a:gd name="connsiteY12" fmla="*/ 4667606 h 4892947"/>
              <a:gd name="connsiteX13" fmla="*/ 1020545 w 3823854"/>
              <a:gd name="connsiteY13" fmla="*/ 3934084 h 4892947"/>
              <a:gd name="connsiteX14" fmla="*/ 1060099 w 3823854"/>
              <a:gd name="connsiteY14" fmla="*/ 2699983 h 4892947"/>
              <a:gd name="connsiteX15" fmla="*/ 1314171 w 3823854"/>
              <a:gd name="connsiteY15" fmla="*/ 2048048 h 4892947"/>
              <a:gd name="connsiteX16" fmla="*/ 1103345 w 3823854"/>
              <a:gd name="connsiteY16" fmla="*/ 1438450 h 4892947"/>
              <a:gd name="connsiteX17" fmla="*/ 1487157 w 3823854"/>
              <a:gd name="connsiteY17" fmla="*/ 1048983 h 4892947"/>
              <a:gd name="connsiteX18" fmla="*/ 1141186 w 3823854"/>
              <a:gd name="connsiteY18" fmla="*/ 803450 h 4892947"/>
              <a:gd name="connsiteX19" fmla="*/ 1346606 w 3823854"/>
              <a:gd name="connsiteY19" fmla="*/ 498650 h 4892947"/>
              <a:gd name="connsiteX20" fmla="*/ 1449316 w 3823854"/>
              <a:gd name="connsiteY20" fmla="*/ 193850 h 4892947"/>
              <a:gd name="connsiteX21" fmla="*/ 1661865 w 3823854"/>
              <a:gd name="connsiteY21" fmla="*/ 214139 h 4892947"/>
              <a:gd name="connsiteX22" fmla="*/ 1732175 w 3823854"/>
              <a:gd name="connsiteY22" fmla="*/ 456592 h 4892947"/>
              <a:gd name="connsiteX23" fmla="*/ 1711232 w 3823854"/>
              <a:gd name="connsiteY23" fmla="*/ 886084 h 4892947"/>
              <a:gd name="connsiteX24" fmla="*/ 1554464 w 3823854"/>
              <a:gd name="connsiteY24" fmla="*/ 1314806 h 4892947"/>
              <a:gd name="connsiteX25" fmla="*/ 1865563 w 3823854"/>
              <a:gd name="connsiteY25" fmla="*/ 1777115 h 4892947"/>
              <a:gd name="connsiteX26" fmla="*/ 2157550 w 3823854"/>
              <a:gd name="connsiteY26" fmla="*/ 2134532 h 4892947"/>
              <a:gd name="connsiteX27" fmla="*/ 2138971 w 3823854"/>
              <a:gd name="connsiteY27" fmla="*/ 2918083 h 4892947"/>
              <a:gd name="connsiteX28" fmla="*/ 2114984 w 3823854"/>
              <a:gd name="connsiteY28" fmla="*/ 3339878 h 4892947"/>
              <a:gd name="connsiteX29" fmla="*/ 2104565 w 3823854"/>
              <a:gd name="connsiteY29" fmla="*/ 4892357 h 4892947"/>
              <a:gd name="connsiteX30" fmla="*/ 2452254 w 3823854"/>
              <a:gd name="connsiteY30" fmla="*/ 3477654 h 4892947"/>
              <a:gd name="connsiteX31" fmla="*/ 2660072 w 3823854"/>
              <a:gd name="connsiteY31" fmla="*/ 166417 h 4892947"/>
              <a:gd name="connsiteX32" fmla="*/ 2687781 w 3823854"/>
              <a:gd name="connsiteY32" fmla="*/ 83290 h 4892947"/>
              <a:gd name="connsiteX33" fmla="*/ 2729345 w 3823854"/>
              <a:gd name="connsiteY33" fmla="*/ 55581 h 4892947"/>
              <a:gd name="connsiteX34" fmla="*/ 2909454 w 3823854"/>
              <a:gd name="connsiteY34" fmla="*/ 14017 h 4892947"/>
              <a:gd name="connsiteX35" fmla="*/ 2951018 w 3823854"/>
              <a:gd name="connsiteY35" fmla="*/ 163 h 4892947"/>
              <a:gd name="connsiteX36" fmla="*/ 3034145 w 3823854"/>
              <a:gd name="connsiteY36" fmla="*/ 27872 h 4892947"/>
              <a:gd name="connsiteX37" fmla="*/ 3103418 w 3823854"/>
              <a:gd name="connsiteY37" fmla="*/ 14017 h 4892947"/>
              <a:gd name="connsiteX38" fmla="*/ 3269672 w 3823854"/>
              <a:gd name="connsiteY38" fmla="*/ 41726 h 4892947"/>
              <a:gd name="connsiteX39" fmla="*/ 3449781 w 3823854"/>
              <a:gd name="connsiteY39" fmla="*/ 83290 h 4892947"/>
              <a:gd name="connsiteX40" fmla="*/ 3491345 w 3823854"/>
              <a:gd name="connsiteY40" fmla="*/ 110999 h 4892947"/>
              <a:gd name="connsiteX41" fmla="*/ 3560618 w 3823854"/>
              <a:gd name="connsiteY41" fmla="*/ 194126 h 4892947"/>
              <a:gd name="connsiteX42" fmla="*/ 3657600 w 3823854"/>
              <a:gd name="connsiteY42" fmla="*/ 291108 h 4892947"/>
              <a:gd name="connsiteX43" fmla="*/ 3699163 w 3823854"/>
              <a:gd name="connsiteY43" fmla="*/ 318817 h 4892947"/>
              <a:gd name="connsiteX44" fmla="*/ 3740727 w 3823854"/>
              <a:gd name="connsiteY44" fmla="*/ 401945 h 4892947"/>
              <a:gd name="connsiteX45" fmla="*/ 3782290 w 3823854"/>
              <a:gd name="connsiteY45" fmla="*/ 429654 h 4892947"/>
              <a:gd name="connsiteX46" fmla="*/ 3810000 w 3823854"/>
              <a:gd name="connsiteY46" fmla="*/ 457363 h 4892947"/>
              <a:gd name="connsiteX47" fmla="*/ 3823854 w 3823854"/>
              <a:gd name="connsiteY47" fmla="*/ 512781 h 4892947"/>
              <a:gd name="connsiteX0" fmla="*/ 0 w 3823854"/>
              <a:gd name="connsiteY0" fmla="*/ 425558 h 5068972"/>
              <a:gd name="connsiteX1" fmla="*/ 180109 w 3823854"/>
              <a:gd name="connsiteY1" fmla="*/ 439412 h 5068972"/>
              <a:gd name="connsiteX2" fmla="*/ 332509 w 3823854"/>
              <a:gd name="connsiteY2" fmla="*/ 522539 h 5068972"/>
              <a:gd name="connsiteX3" fmla="*/ 548436 w 3823854"/>
              <a:gd name="connsiteY3" fmla="*/ 745367 h 5068972"/>
              <a:gd name="connsiteX4" fmla="*/ 651504 w 3823854"/>
              <a:gd name="connsiteY4" fmla="*/ 569491 h 5068972"/>
              <a:gd name="connsiteX5" fmla="*/ 686319 w 3823854"/>
              <a:gd name="connsiteY5" fmla="*/ 282010 h 5068972"/>
              <a:gd name="connsiteX6" fmla="*/ 955963 w 3823854"/>
              <a:gd name="connsiteY6" fmla="*/ 484825 h 5068972"/>
              <a:gd name="connsiteX7" fmla="*/ 950576 w 3823854"/>
              <a:gd name="connsiteY7" fmla="*/ 903539 h 5068972"/>
              <a:gd name="connsiteX8" fmla="*/ 808681 w 3823854"/>
              <a:gd name="connsiteY8" fmla="*/ 1645913 h 5068972"/>
              <a:gd name="connsiteX9" fmla="*/ 899277 w 3823854"/>
              <a:gd name="connsiteY9" fmla="*/ 2414562 h 5068972"/>
              <a:gd name="connsiteX10" fmla="*/ 907385 w 3823854"/>
              <a:gd name="connsiteY10" fmla="*/ 3068612 h 5068972"/>
              <a:gd name="connsiteX11" fmla="*/ 851597 w 3823854"/>
              <a:gd name="connsiteY11" fmla="*/ 4038707 h 5068972"/>
              <a:gd name="connsiteX12" fmla="*/ 943504 w 3823854"/>
              <a:gd name="connsiteY12" fmla="*/ 4843619 h 5068972"/>
              <a:gd name="connsiteX13" fmla="*/ 1020545 w 3823854"/>
              <a:gd name="connsiteY13" fmla="*/ 4110097 h 5068972"/>
              <a:gd name="connsiteX14" fmla="*/ 1060099 w 3823854"/>
              <a:gd name="connsiteY14" fmla="*/ 2875996 h 5068972"/>
              <a:gd name="connsiteX15" fmla="*/ 1314171 w 3823854"/>
              <a:gd name="connsiteY15" fmla="*/ 2224061 h 5068972"/>
              <a:gd name="connsiteX16" fmla="*/ 1103345 w 3823854"/>
              <a:gd name="connsiteY16" fmla="*/ 1614463 h 5068972"/>
              <a:gd name="connsiteX17" fmla="*/ 1487157 w 3823854"/>
              <a:gd name="connsiteY17" fmla="*/ 1224996 h 5068972"/>
              <a:gd name="connsiteX18" fmla="*/ 1141186 w 3823854"/>
              <a:gd name="connsiteY18" fmla="*/ 979463 h 5068972"/>
              <a:gd name="connsiteX19" fmla="*/ 1346606 w 3823854"/>
              <a:gd name="connsiteY19" fmla="*/ 674663 h 5068972"/>
              <a:gd name="connsiteX20" fmla="*/ 1449316 w 3823854"/>
              <a:gd name="connsiteY20" fmla="*/ 369863 h 5068972"/>
              <a:gd name="connsiteX21" fmla="*/ 1661865 w 3823854"/>
              <a:gd name="connsiteY21" fmla="*/ 390152 h 5068972"/>
              <a:gd name="connsiteX22" fmla="*/ 1732175 w 3823854"/>
              <a:gd name="connsiteY22" fmla="*/ 632605 h 5068972"/>
              <a:gd name="connsiteX23" fmla="*/ 1711232 w 3823854"/>
              <a:gd name="connsiteY23" fmla="*/ 1062097 h 5068972"/>
              <a:gd name="connsiteX24" fmla="*/ 1554464 w 3823854"/>
              <a:gd name="connsiteY24" fmla="*/ 1490819 h 5068972"/>
              <a:gd name="connsiteX25" fmla="*/ 1865563 w 3823854"/>
              <a:gd name="connsiteY25" fmla="*/ 1953128 h 5068972"/>
              <a:gd name="connsiteX26" fmla="*/ 2157550 w 3823854"/>
              <a:gd name="connsiteY26" fmla="*/ 2310545 h 5068972"/>
              <a:gd name="connsiteX27" fmla="*/ 2138971 w 3823854"/>
              <a:gd name="connsiteY27" fmla="*/ 3094096 h 5068972"/>
              <a:gd name="connsiteX28" fmla="*/ 2114984 w 3823854"/>
              <a:gd name="connsiteY28" fmla="*/ 3515891 h 5068972"/>
              <a:gd name="connsiteX29" fmla="*/ 2104565 w 3823854"/>
              <a:gd name="connsiteY29" fmla="*/ 5068370 h 5068972"/>
              <a:gd name="connsiteX30" fmla="*/ 2452254 w 3823854"/>
              <a:gd name="connsiteY30" fmla="*/ 3653667 h 5068972"/>
              <a:gd name="connsiteX31" fmla="*/ 2687781 w 3823854"/>
              <a:gd name="connsiteY31" fmla="*/ 259303 h 5068972"/>
              <a:gd name="connsiteX32" fmla="*/ 2729345 w 3823854"/>
              <a:gd name="connsiteY32" fmla="*/ 231594 h 5068972"/>
              <a:gd name="connsiteX33" fmla="*/ 2909454 w 3823854"/>
              <a:gd name="connsiteY33" fmla="*/ 190030 h 5068972"/>
              <a:gd name="connsiteX34" fmla="*/ 2951018 w 3823854"/>
              <a:gd name="connsiteY34" fmla="*/ 176176 h 5068972"/>
              <a:gd name="connsiteX35" fmla="*/ 3034145 w 3823854"/>
              <a:gd name="connsiteY35" fmla="*/ 203885 h 5068972"/>
              <a:gd name="connsiteX36" fmla="*/ 3103418 w 3823854"/>
              <a:gd name="connsiteY36" fmla="*/ 190030 h 5068972"/>
              <a:gd name="connsiteX37" fmla="*/ 3269672 w 3823854"/>
              <a:gd name="connsiteY37" fmla="*/ 217739 h 5068972"/>
              <a:gd name="connsiteX38" fmla="*/ 3449781 w 3823854"/>
              <a:gd name="connsiteY38" fmla="*/ 259303 h 5068972"/>
              <a:gd name="connsiteX39" fmla="*/ 3491345 w 3823854"/>
              <a:gd name="connsiteY39" fmla="*/ 287012 h 5068972"/>
              <a:gd name="connsiteX40" fmla="*/ 3560618 w 3823854"/>
              <a:gd name="connsiteY40" fmla="*/ 370139 h 5068972"/>
              <a:gd name="connsiteX41" fmla="*/ 3657600 w 3823854"/>
              <a:gd name="connsiteY41" fmla="*/ 467121 h 5068972"/>
              <a:gd name="connsiteX42" fmla="*/ 3699163 w 3823854"/>
              <a:gd name="connsiteY42" fmla="*/ 494830 h 5068972"/>
              <a:gd name="connsiteX43" fmla="*/ 3740727 w 3823854"/>
              <a:gd name="connsiteY43" fmla="*/ 577958 h 5068972"/>
              <a:gd name="connsiteX44" fmla="*/ 3782290 w 3823854"/>
              <a:gd name="connsiteY44" fmla="*/ 605667 h 5068972"/>
              <a:gd name="connsiteX45" fmla="*/ 3810000 w 3823854"/>
              <a:gd name="connsiteY45" fmla="*/ 633376 h 5068972"/>
              <a:gd name="connsiteX46" fmla="*/ 3823854 w 3823854"/>
              <a:gd name="connsiteY46" fmla="*/ 688794 h 5068972"/>
              <a:gd name="connsiteX0" fmla="*/ 0 w 3823854"/>
              <a:gd name="connsiteY0" fmla="*/ 438651 h 5082065"/>
              <a:gd name="connsiteX1" fmla="*/ 180109 w 3823854"/>
              <a:gd name="connsiteY1" fmla="*/ 452505 h 5082065"/>
              <a:gd name="connsiteX2" fmla="*/ 332509 w 3823854"/>
              <a:gd name="connsiteY2" fmla="*/ 535632 h 5082065"/>
              <a:gd name="connsiteX3" fmla="*/ 548436 w 3823854"/>
              <a:gd name="connsiteY3" fmla="*/ 758460 h 5082065"/>
              <a:gd name="connsiteX4" fmla="*/ 651504 w 3823854"/>
              <a:gd name="connsiteY4" fmla="*/ 582584 h 5082065"/>
              <a:gd name="connsiteX5" fmla="*/ 686319 w 3823854"/>
              <a:gd name="connsiteY5" fmla="*/ 295103 h 5082065"/>
              <a:gd name="connsiteX6" fmla="*/ 955963 w 3823854"/>
              <a:gd name="connsiteY6" fmla="*/ 497918 h 5082065"/>
              <a:gd name="connsiteX7" fmla="*/ 950576 w 3823854"/>
              <a:gd name="connsiteY7" fmla="*/ 916632 h 5082065"/>
              <a:gd name="connsiteX8" fmla="*/ 808681 w 3823854"/>
              <a:gd name="connsiteY8" fmla="*/ 1659006 h 5082065"/>
              <a:gd name="connsiteX9" fmla="*/ 899277 w 3823854"/>
              <a:gd name="connsiteY9" fmla="*/ 2427655 h 5082065"/>
              <a:gd name="connsiteX10" fmla="*/ 907385 w 3823854"/>
              <a:gd name="connsiteY10" fmla="*/ 3081705 h 5082065"/>
              <a:gd name="connsiteX11" fmla="*/ 851597 w 3823854"/>
              <a:gd name="connsiteY11" fmla="*/ 4051800 h 5082065"/>
              <a:gd name="connsiteX12" fmla="*/ 943504 w 3823854"/>
              <a:gd name="connsiteY12" fmla="*/ 4856712 h 5082065"/>
              <a:gd name="connsiteX13" fmla="*/ 1020545 w 3823854"/>
              <a:gd name="connsiteY13" fmla="*/ 4123190 h 5082065"/>
              <a:gd name="connsiteX14" fmla="*/ 1060099 w 3823854"/>
              <a:gd name="connsiteY14" fmla="*/ 2889089 h 5082065"/>
              <a:gd name="connsiteX15" fmla="*/ 1314171 w 3823854"/>
              <a:gd name="connsiteY15" fmla="*/ 2237154 h 5082065"/>
              <a:gd name="connsiteX16" fmla="*/ 1103345 w 3823854"/>
              <a:gd name="connsiteY16" fmla="*/ 1627556 h 5082065"/>
              <a:gd name="connsiteX17" fmla="*/ 1487157 w 3823854"/>
              <a:gd name="connsiteY17" fmla="*/ 1238089 h 5082065"/>
              <a:gd name="connsiteX18" fmla="*/ 1141186 w 3823854"/>
              <a:gd name="connsiteY18" fmla="*/ 992556 h 5082065"/>
              <a:gd name="connsiteX19" fmla="*/ 1346606 w 3823854"/>
              <a:gd name="connsiteY19" fmla="*/ 687756 h 5082065"/>
              <a:gd name="connsiteX20" fmla="*/ 1449316 w 3823854"/>
              <a:gd name="connsiteY20" fmla="*/ 382956 h 5082065"/>
              <a:gd name="connsiteX21" fmla="*/ 1661865 w 3823854"/>
              <a:gd name="connsiteY21" fmla="*/ 403245 h 5082065"/>
              <a:gd name="connsiteX22" fmla="*/ 1732175 w 3823854"/>
              <a:gd name="connsiteY22" fmla="*/ 645698 h 5082065"/>
              <a:gd name="connsiteX23" fmla="*/ 1711232 w 3823854"/>
              <a:gd name="connsiteY23" fmla="*/ 1075190 h 5082065"/>
              <a:gd name="connsiteX24" fmla="*/ 1554464 w 3823854"/>
              <a:gd name="connsiteY24" fmla="*/ 1503912 h 5082065"/>
              <a:gd name="connsiteX25" fmla="*/ 1865563 w 3823854"/>
              <a:gd name="connsiteY25" fmla="*/ 1966221 h 5082065"/>
              <a:gd name="connsiteX26" fmla="*/ 2157550 w 3823854"/>
              <a:gd name="connsiteY26" fmla="*/ 2323638 h 5082065"/>
              <a:gd name="connsiteX27" fmla="*/ 2138971 w 3823854"/>
              <a:gd name="connsiteY27" fmla="*/ 3107189 h 5082065"/>
              <a:gd name="connsiteX28" fmla="*/ 2114984 w 3823854"/>
              <a:gd name="connsiteY28" fmla="*/ 3528984 h 5082065"/>
              <a:gd name="connsiteX29" fmla="*/ 2104565 w 3823854"/>
              <a:gd name="connsiteY29" fmla="*/ 5081463 h 5082065"/>
              <a:gd name="connsiteX30" fmla="*/ 2452254 w 3823854"/>
              <a:gd name="connsiteY30" fmla="*/ 3666760 h 5082065"/>
              <a:gd name="connsiteX31" fmla="*/ 2687781 w 3823854"/>
              <a:gd name="connsiteY31" fmla="*/ 272396 h 5082065"/>
              <a:gd name="connsiteX32" fmla="*/ 2909454 w 3823854"/>
              <a:gd name="connsiteY32" fmla="*/ 203123 h 5082065"/>
              <a:gd name="connsiteX33" fmla="*/ 2951018 w 3823854"/>
              <a:gd name="connsiteY33" fmla="*/ 189269 h 5082065"/>
              <a:gd name="connsiteX34" fmla="*/ 3034145 w 3823854"/>
              <a:gd name="connsiteY34" fmla="*/ 216978 h 5082065"/>
              <a:gd name="connsiteX35" fmla="*/ 3103418 w 3823854"/>
              <a:gd name="connsiteY35" fmla="*/ 203123 h 5082065"/>
              <a:gd name="connsiteX36" fmla="*/ 3269672 w 3823854"/>
              <a:gd name="connsiteY36" fmla="*/ 230832 h 5082065"/>
              <a:gd name="connsiteX37" fmla="*/ 3449781 w 3823854"/>
              <a:gd name="connsiteY37" fmla="*/ 272396 h 5082065"/>
              <a:gd name="connsiteX38" fmla="*/ 3491345 w 3823854"/>
              <a:gd name="connsiteY38" fmla="*/ 300105 h 5082065"/>
              <a:gd name="connsiteX39" fmla="*/ 3560618 w 3823854"/>
              <a:gd name="connsiteY39" fmla="*/ 383232 h 5082065"/>
              <a:gd name="connsiteX40" fmla="*/ 3657600 w 3823854"/>
              <a:gd name="connsiteY40" fmla="*/ 480214 h 5082065"/>
              <a:gd name="connsiteX41" fmla="*/ 3699163 w 3823854"/>
              <a:gd name="connsiteY41" fmla="*/ 507923 h 5082065"/>
              <a:gd name="connsiteX42" fmla="*/ 3740727 w 3823854"/>
              <a:gd name="connsiteY42" fmla="*/ 591051 h 5082065"/>
              <a:gd name="connsiteX43" fmla="*/ 3782290 w 3823854"/>
              <a:gd name="connsiteY43" fmla="*/ 618760 h 5082065"/>
              <a:gd name="connsiteX44" fmla="*/ 3810000 w 3823854"/>
              <a:gd name="connsiteY44" fmla="*/ 646469 h 5082065"/>
              <a:gd name="connsiteX45" fmla="*/ 3823854 w 3823854"/>
              <a:gd name="connsiteY45" fmla="*/ 701887 h 5082065"/>
              <a:gd name="connsiteX0" fmla="*/ 0 w 3823854"/>
              <a:gd name="connsiteY0" fmla="*/ 249544 h 4892969"/>
              <a:gd name="connsiteX1" fmla="*/ 180109 w 3823854"/>
              <a:gd name="connsiteY1" fmla="*/ 263398 h 4892969"/>
              <a:gd name="connsiteX2" fmla="*/ 332509 w 3823854"/>
              <a:gd name="connsiteY2" fmla="*/ 346525 h 4892969"/>
              <a:gd name="connsiteX3" fmla="*/ 548436 w 3823854"/>
              <a:gd name="connsiteY3" fmla="*/ 569353 h 4892969"/>
              <a:gd name="connsiteX4" fmla="*/ 651504 w 3823854"/>
              <a:gd name="connsiteY4" fmla="*/ 393477 h 4892969"/>
              <a:gd name="connsiteX5" fmla="*/ 686319 w 3823854"/>
              <a:gd name="connsiteY5" fmla="*/ 105996 h 4892969"/>
              <a:gd name="connsiteX6" fmla="*/ 955963 w 3823854"/>
              <a:gd name="connsiteY6" fmla="*/ 308811 h 4892969"/>
              <a:gd name="connsiteX7" fmla="*/ 950576 w 3823854"/>
              <a:gd name="connsiteY7" fmla="*/ 727525 h 4892969"/>
              <a:gd name="connsiteX8" fmla="*/ 808681 w 3823854"/>
              <a:gd name="connsiteY8" fmla="*/ 1469899 h 4892969"/>
              <a:gd name="connsiteX9" fmla="*/ 899277 w 3823854"/>
              <a:gd name="connsiteY9" fmla="*/ 2238548 h 4892969"/>
              <a:gd name="connsiteX10" fmla="*/ 907385 w 3823854"/>
              <a:gd name="connsiteY10" fmla="*/ 2892598 h 4892969"/>
              <a:gd name="connsiteX11" fmla="*/ 851597 w 3823854"/>
              <a:gd name="connsiteY11" fmla="*/ 3862693 h 4892969"/>
              <a:gd name="connsiteX12" fmla="*/ 943504 w 3823854"/>
              <a:gd name="connsiteY12" fmla="*/ 4667605 h 4892969"/>
              <a:gd name="connsiteX13" fmla="*/ 1020545 w 3823854"/>
              <a:gd name="connsiteY13" fmla="*/ 3934083 h 4892969"/>
              <a:gd name="connsiteX14" fmla="*/ 1060099 w 3823854"/>
              <a:gd name="connsiteY14" fmla="*/ 2699982 h 4892969"/>
              <a:gd name="connsiteX15" fmla="*/ 1314171 w 3823854"/>
              <a:gd name="connsiteY15" fmla="*/ 2048047 h 4892969"/>
              <a:gd name="connsiteX16" fmla="*/ 1103345 w 3823854"/>
              <a:gd name="connsiteY16" fmla="*/ 1438449 h 4892969"/>
              <a:gd name="connsiteX17" fmla="*/ 1487157 w 3823854"/>
              <a:gd name="connsiteY17" fmla="*/ 1048982 h 4892969"/>
              <a:gd name="connsiteX18" fmla="*/ 1141186 w 3823854"/>
              <a:gd name="connsiteY18" fmla="*/ 803449 h 4892969"/>
              <a:gd name="connsiteX19" fmla="*/ 1346606 w 3823854"/>
              <a:gd name="connsiteY19" fmla="*/ 498649 h 4892969"/>
              <a:gd name="connsiteX20" fmla="*/ 1449316 w 3823854"/>
              <a:gd name="connsiteY20" fmla="*/ 193849 h 4892969"/>
              <a:gd name="connsiteX21" fmla="*/ 1661865 w 3823854"/>
              <a:gd name="connsiteY21" fmla="*/ 214138 h 4892969"/>
              <a:gd name="connsiteX22" fmla="*/ 1732175 w 3823854"/>
              <a:gd name="connsiteY22" fmla="*/ 456591 h 4892969"/>
              <a:gd name="connsiteX23" fmla="*/ 1711232 w 3823854"/>
              <a:gd name="connsiteY23" fmla="*/ 886083 h 4892969"/>
              <a:gd name="connsiteX24" fmla="*/ 1554464 w 3823854"/>
              <a:gd name="connsiteY24" fmla="*/ 1314805 h 4892969"/>
              <a:gd name="connsiteX25" fmla="*/ 1865563 w 3823854"/>
              <a:gd name="connsiteY25" fmla="*/ 1777114 h 4892969"/>
              <a:gd name="connsiteX26" fmla="*/ 2157550 w 3823854"/>
              <a:gd name="connsiteY26" fmla="*/ 2134531 h 4892969"/>
              <a:gd name="connsiteX27" fmla="*/ 2138971 w 3823854"/>
              <a:gd name="connsiteY27" fmla="*/ 2918082 h 4892969"/>
              <a:gd name="connsiteX28" fmla="*/ 2114984 w 3823854"/>
              <a:gd name="connsiteY28" fmla="*/ 3339877 h 4892969"/>
              <a:gd name="connsiteX29" fmla="*/ 2104565 w 3823854"/>
              <a:gd name="connsiteY29" fmla="*/ 4892356 h 4892969"/>
              <a:gd name="connsiteX30" fmla="*/ 2452254 w 3823854"/>
              <a:gd name="connsiteY30" fmla="*/ 3477653 h 4892969"/>
              <a:gd name="connsiteX31" fmla="*/ 2909454 w 3823854"/>
              <a:gd name="connsiteY31" fmla="*/ 14016 h 4892969"/>
              <a:gd name="connsiteX32" fmla="*/ 2951018 w 3823854"/>
              <a:gd name="connsiteY32" fmla="*/ 162 h 4892969"/>
              <a:gd name="connsiteX33" fmla="*/ 3034145 w 3823854"/>
              <a:gd name="connsiteY33" fmla="*/ 27871 h 4892969"/>
              <a:gd name="connsiteX34" fmla="*/ 3103418 w 3823854"/>
              <a:gd name="connsiteY34" fmla="*/ 14016 h 4892969"/>
              <a:gd name="connsiteX35" fmla="*/ 3269672 w 3823854"/>
              <a:gd name="connsiteY35" fmla="*/ 41725 h 4892969"/>
              <a:gd name="connsiteX36" fmla="*/ 3449781 w 3823854"/>
              <a:gd name="connsiteY36" fmla="*/ 83289 h 4892969"/>
              <a:gd name="connsiteX37" fmla="*/ 3491345 w 3823854"/>
              <a:gd name="connsiteY37" fmla="*/ 110998 h 4892969"/>
              <a:gd name="connsiteX38" fmla="*/ 3560618 w 3823854"/>
              <a:gd name="connsiteY38" fmla="*/ 194125 h 4892969"/>
              <a:gd name="connsiteX39" fmla="*/ 3657600 w 3823854"/>
              <a:gd name="connsiteY39" fmla="*/ 291107 h 4892969"/>
              <a:gd name="connsiteX40" fmla="*/ 3699163 w 3823854"/>
              <a:gd name="connsiteY40" fmla="*/ 318816 h 4892969"/>
              <a:gd name="connsiteX41" fmla="*/ 3740727 w 3823854"/>
              <a:gd name="connsiteY41" fmla="*/ 401944 h 4892969"/>
              <a:gd name="connsiteX42" fmla="*/ 3782290 w 3823854"/>
              <a:gd name="connsiteY42" fmla="*/ 429653 h 4892969"/>
              <a:gd name="connsiteX43" fmla="*/ 3810000 w 3823854"/>
              <a:gd name="connsiteY43" fmla="*/ 457362 h 4892969"/>
              <a:gd name="connsiteX44" fmla="*/ 3823854 w 3823854"/>
              <a:gd name="connsiteY44" fmla="*/ 512780 h 4892969"/>
              <a:gd name="connsiteX0" fmla="*/ 0 w 3823854"/>
              <a:gd name="connsiteY0" fmla="*/ 497931 h 5141358"/>
              <a:gd name="connsiteX1" fmla="*/ 180109 w 3823854"/>
              <a:gd name="connsiteY1" fmla="*/ 511785 h 5141358"/>
              <a:gd name="connsiteX2" fmla="*/ 332509 w 3823854"/>
              <a:gd name="connsiteY2" fmla="*/ 594912 h 5141358"/>
              <a:gd name="connsiteX3" fmla="*/ 548436 w 3823854"/>
              <a:gd name="connsiteY3" fmla="*/ 817740 h 5141358"/>
              <a:gd name="connsiteX4" fmla="*/ 651504 w 3823854"/>
              <a:gd name="connsiteY4" fmla="*/ 641864 h 5141358"/>
              <a:gd name="connsiteX5" fmla="*/ 686319 w 3823854"/>
              <a:gd name="connsiteY5" fmla="*/ 354383 h 5141358"/>
              <a:gd name="connsiteX6" fmla="*/ 955963 w 3823854"/>
              <a:gd name="connsiteY6" fmla="*/ 557198 h 5141358"/>
              <a:gd name="connsiteX7" fmla="*/ 950576 w 3823854"/>
              <a:gd name="connsiteY7" fmla="*/ 975912 h 5141358"/>
              <a:gd name="connsiteX8" fmla="*/ 808681 w 3823854"/>
              <a:gd name="connsiteY8" fmla="*/ 1718286 h 5141358"/>
              <a:gd name="connsiteX9" fmla="*/ 899277 w 3823854"/>
              <a:gd name="connsiteY9" fmla="*/ 2486935 h 5141358"/>
              <a:gd name="connsiteX10" fmla="*/ 907385 w 3823854"/>
              <a:gd name="connsiteY10" fmla="*/ 3140985 h 5141358"/>
              <a:gd name="connsiteX11" fmla="*/ 851597 w 3823854"/>
              <a:gd name="connsiteY11" fmla="*/ 4111080 h 5141358"/>
              <a:gd name="connsiteX12" fmla="*/ 943504 w 3823854"/>
              <a:gd name="connsiteY12" fmla="*/ 4915992 h 5141358"/>
              <a:gd name="connsiteX13" fmla="*/ 1020545 w 3823854"/>
              <a:gd name="connsiteY13" fmla="*/ 4182470 h 5141358"/>
              <a:gd name="connsiteX14" fmla="*/ 1060099 w 3823854"/>
              <a:gd name="connsiteY14" fmla="*/ 2948369 h 5141358"/>
              <a:gd name="connsiteX15" fmla="*/ 1314171 w 3823854"/>
              <a:gd name="connsiteY15" fmla="*/ 2296434 h 5141358"/>
              <a:gd name="connsiteX16" fmla="*/ 1103345 w 3823854"/>
              <a:gd name="connsiteY16" fmla="*/ 1686836 h 5141358"/>
              <a:gd name="connsiteX17" fmla="*/ 1487157 w 3823854"/>
              <a:gd name="connsiteY17" fmla="*/ 1297369 h 5141358"/>
              <a:gd name="connsiteX18" fmla="*/ 1141186 w 3823854"/>
              <a:gd name="connsiteY18" fmla="*/ 1051836 h 5141358"/>
              <a:gd name="connsiteX19" fmla="*/ 1346606 w 3823854"/>
              <a:gd name="connsiteY19" fmla="*/ 747036 h 5141358"/>
              <a:gd name="connsiteX20" fmla="*/ 1449316 w 3823854"/>
              <a:gd name="connsiteY20" fmla="*/ 442236 h 5141358"/>
              <a:gd name="connsiteX21" fmla="*/ 1661865 w 3823854"/>
              <a:gd name="connsiteY21" fmla="*/ 462525 h 5141358"/>
              <a:gd name="connsiteX22" fmla="*/ 1732175 w 3823854"/>
              <a:gd name="connsiteY22" fmla="*/ 704978 h 5141358"/>
              <a:gd name="connsiteX23" fmla="*/ 1711232 w 3823854"/>
              <a:gd name="connsiteY23" fmla="*/ 1134470 h 5141358"/>
              <a:gd name="connsiteX24" fmla="*/ 1554464 w 3823854"/>
              <a:gd name="connsiteY24" fmla="*/ 1563192 h 5141358"/>
              <a:gd name="connsiteX25" fmla="*/ 1865563 w 3823854"/>
              <a:gd name="connsiteY25" fmla="*/ 2025501 h 5141358"/>
              <a:gd name="connsiteX26" fmla="*/ 2157550 w 3823854"/>
              <a:gd name="connsiteY26" fmla="*/ 2382918 h 5141358"/>
              <a:gd name="connsiteX27" fmla="*/ 2138971 w 3823854"/>
              <a:gd name="connsiteY27" fmla="*/ 3166469 h 5141358"/>
              <a:gd name="connsiteX28" fmla="*/ 2114984 w 3823854"/>
              <a:gd name="connsiteY28" fmla="*/ 3588264 h 5141358"/>
              <a:gd name="connsiteX29" fmla="*/ 2104565 w 3823854"/>
              <a:gd name="connsiteY29" fmla="*/ 5140743 h 5141358"/>
              <a:gd name="connsiteX30" fmla="*/ 2452254 w 3823854"/>
              <a:gd name="connsiteY30" fmla="*/ 3726040 h 5141358"/>
              <a:gd name="connsiteX31" fmla="*/ 2951018 w 3823854"/>
              <a:gd name="connsiteY31" fmla="*/ 248549 h 5141358"/>
              <a:gd name="connsiteX32" fmla="*/ 3034145 w 3823854"/>
              <a:gd name="connsiteY32" fmla="*/ 276258 h 5141358"/>
              <a:gd name="connsiteX33" fmla="*/ 3103418 w 3823854"/>
              <a:gd name="connsiteY33" fmla="*/ 262403 h 5141358"/>
              <a:gd name="connsiteX34" fmla="*/ 3269672 w 3823854"/>
              <a:gd name="connsiteY34" fmla="*/ 290112 h 5141358"/>
              <a:gd name="connsiteX35" fmla="*/ 3449781 w 3823854"/>
              <a:gd name="connsiteY35" fmla="*/ 331676 h 5141358"/>
              <a:gd name="connsiteX36" fmla="*/ 3491345 w 3823854"/>
              <a:gd name="connsiteY36" fmla="*/ 359385 h 5141358"/>
              <a:gd name="connsiteX37" fmla="*/ 3560618 w 3823854"/>
              <a:gd name="connsiteY37" fmla="*/ 442512 h 5141358"/>
              <a:gd name="connsiteX38" fmla="*/ 3657600 w 3823854"/>
              <a:gd name="connsiteY38" fmla="*/ 539494 h 5141358"/>
              <a:gd name="connsiteX39" fmla="*/ 3699163 w 3823854"/>
              <a:gd name="connsiteY39" fmla="*/ 567203 h 5141358"/>
              <a:gd name="connsiteX40" fmla="*/ 3740727 w 3823854"/>
              <a:gd name="connsiteY40" fmla="*/ 650331 h 5141358"/>
              <a:gd name="connsiteX41" fmla="*/ 3782290 w 3823854"/>
              <a:gd name="connsiteY41" fmla="*/ 678040 h 5141358"/>
              <a:gd name="connsiteX42" fmla="*/ 3810000 w 3823854"/>
              <a:gd name="connsiteY42" fmla="*/ 705749 h 5141358"/>
              <a:gd name="connsiteX43" fmla="*/ 3823854 w 3823854"/>
              <a:gd name="connsiteY43" fmla="*/ 761167 h 5141358"/>
              <a:gd name="connsiteX0" fmla="*/ 0 w 3823854"/>
              <a:gd name="connsiteY0" fmla="*/ 481880 h 5125303"/>
              <a:gd name="connsiteX1" fmla="*/ 180109 w 3823854"/>
              <a:gd name="connsiteY1" fmla="*/ 495734 h 5125303"/>
              <a:gd name="connsiteX2" fmla="*/ 332509 w 3823854"/>
              <a:gd name="connsiteY2" fmla="*/ 578861 h 5125303"/>
              <a:gd name="connsiteX3" fmla="*/ 548436 w 3823854"/>
              <a:gd name="connsiteY3" fmla="*/ 801689 h 5125303"/>
              <a:gd name="connsiteX4" fmla="*/ 651504 w 3823854"/>
              <a:gd name="connsiteY4" fmla="*/ 625813 h 5125303"/>
              <a:gd name="connsiteX5" fmla="*/ 686319 w 3823854"/>
              <a:gd name="connsiteY5" fmla="*/ 338332 h 5125303"/>
              <a:gd name="connsiteX6" fmla="*/ 955963 w 3823854"/>
              <a:gd name="connsiteY6" fmla="*/ 541147 h 5125303"/>
              <a:gd name="connsiteX7" fmla="*/ 950576 w 3823854"/>
              <a:gd name="connsiteY7" fmla="*/ 959861 h 5125303"/>
              <a:gd name="connsiteX8" fmla="*/ 808681 w 3823854"/>
              <a:gd name="connsiteY8" fmla="*/ 1702235 h 5125303"/>
              <a:gd name="connsiteX9" fmla="*/ 899277 w 3823854"/>
              <a:gd name="connsiteY9" fmla="*/ 2470884 h 5125303"/>
              <a:gd name="connsiteX10" fmla="*/ 907385 w 3823854"/>
              <a:gd name="connsiteY10" fmla="*/ 3124934 h 5125303"/>
              <a:gd name="connsiteX11" fmla="*/ 851597 w 3823854"/>
              <a:gd name="connsiteY11" fmla="*/ 4095029 h 5125303"/>
              <a:gd name="connsiteX12" fmla="*/ 943504 w 3823854"/>
              <a:gd name="connsiteY12" fmla="*/ 4899941 h 5125303"/>
              <a:gd name="connsiteX13" fmla="*/ 1020545 w 3823854"/>
              <a:gd name="connsiteY13" fmla="*/ 4166419 h 5125303"/>
              <a:gd name="connsiteX14" fmla="*/ 1060099 w 3823854"/>
              <a:gd name="connsiteY14" fmla="*/ 2932318 h 5125303"/>
              <a:gd name="connsiteX15" fmla="*/ 1314171 w 3823854"/>
              <a:gd name="connsiteY15" fmla="*/ 2280383 h 5125303"/>
              <a:gd name="connsiteX16" fmla="*/ 1103345 w 3823854"/>
              <a:gd name="connsiteY16" fmla="*/ 1670785 h 5125303"/>
              <a:gd name="connsiteX17" fmla="*/ 1487157 w 3823854"/>
              <a:gd name="connsiteY17" fmla="*/ 1281318 h 5125303"/>
              <a:gd name="connsiteX18" fmla="*/ 1141186 w 3823854"/>
              <a:gd name="connsiteY18" fmla="*/ 1035785 h 5125303"/>
              <a:gd name="connsiteX19" fmla="*/ 1346606 w 3823854"/>
              <a:gd name="connsiteY19" fmla="*/ 730985 h 5125303"/>
              <a:gd name="connsiteX20" fmla="*/ 1449316 w 3823854"/>
              <a:gd name="connsiteY20" fmla="*/ 426185 h 5125303"/>
              <a:gd name="connsiteX21" fmla="*/ 1661865 w 3823854"/>
              <a:gd name="connsiteY21" fmla="*/ 446474 h 5125303"/>
              <a:gd name="connsiteX22" fmla="*/ 1732175 w 3823854"/>
              <a:gd name="connsiteY22" fmla="*/ 688927 h 5125303"/>
              <a:gd name="connsiteX23" fmla="*/ 1711232 w 3823854"/>
              <a:gd name="connsiteY23" fmla="*/ 1118419 h 5125303"/>
              <a:gd name="connsiteX24" fmla="*/ 1554464 w 3823854"/>
              <a:gd name="connsiteY24" fmla="*/ 1547141 h 5125303"/>
              <a:gd name="connsiteX25" fmla="*/ 1865563 w 3823854"/>
              <a:gd name="connsiteY25" fmla="*/ 2009450 h 5125303"/>
              <a:gd name="connsiteX26" fmla="*/ 2157550 w 3823854"/>
              <a:gd name="connsiteY26" fmla="*/ 2366867 h 5125303"/>
              <a:gd name="connsiteX27" fmla="*/ 2138971 w 3823854"/>
              <a:gd name="connsiteY27" fmla="*/ 3150418 h 5125303"/>
              <a:gd name="connsiteX28" fmla="*/ 2114984 w 3823854"/>
              <a:gd name="connsiteY28" fmla="*/ 3572213 h 5125303"/>
              <a:gd name="connsiteX29" fmla="*/ 2104565 w 3823854"/>
              <a:gd name="connsiteY29" fmla="*/ 5124692 h 5125303"/>
              <a:gd name="connsiteX30" fmla="*/ 2452254 w 3823854"/>
              <a:gd name="connsiteY30" fmla="*/ 3709989 h 5125303"/>
              <a:gd name="connsiteX31" fmla="*/ 3034145 w 3823854"/>
              <a:gd name="connsiteY31" fmla="*/ 260207 h 5125303"/>
              <a:gd name="connsiteX32" fmla="*/ 3103418 w 3823854"/>
              <a:gd name="connsiteY32" fmla="*/ 246352 h 5125303"/>
              <a:gd name="connsiteX33" fmla="*/ 3269672 w 3823854"/>
              <a:gd name="connsiteY33" fmla="*/ 274061 h 5125303"/>
              <a:gd name="connsiteX34" fmla="*/ 3449781 w 3823854"/>
              <a:gd name="connsiteY34" fmla="*/ 315625 h 5125303"/>
              <a:gd name="connsiteX35" fmla="*/ 3491345 w 3823854"/>
              <a:gd name="connsiteY35" fmla="*/ 343334 h 5125303"/>
              <a:gd name="connsiteX36" fmla="*/ 3560618 w 3823854"/>
              <a:gd name="connsiteY36" fmla="*/ 426461 h 5125303"/>
              <a:gd name="connsiteX37" fmla="*/ 3657600 w 3823854"/>
              <a:gd name="connsiteY37" fmla="*/ 523443 h 5125303"/>
              <a:gd name="connsiteX38" fmla="*/ 3699163 w 3823854"/>
              <a:gd name="connsiteY38" fmla="*/ 551152 h 5125303"/>
              <a:gd name="connsiteX39" fmla="*/ 3740727 w 3823854"/>
              <a:gd name="connsiteY39" fmla="*/ 634280 h 5125303"/>
              <a:gd name="connsiteX40" fmla="*/ 3782290 w 3823854"/>
              <a:gd name="connsiteY40" fmla="*/ 661989 h 5125303"/>
              <a:gd name="connsiteX41" fmla="*/ 3810000 w 3823854"/>
              <a:gd name="connsiteY41" fmla="*/ 689698 h 5125303"/>
              <a:gd name="connsiteX42" fmla="*/ 3823854 w 3823854"/>
              <a:gd name="connsiteY42" fmla="*/ 745116 h 5125303"/>
              <a:gd name="connsiteX0" fmla="*/ 0 w 3823854"/>
              <a:gd name="connsiteY0" fmla="*/ 487707 h 5131132"/>
              <a:gd name="connsiteX1" fmla="*/ 180109 w 3823854"/>
              <a:gd name="connsiteY1" fmla="*/ 501561 h 5131132"/>
              <a:gd name="connsiteX2" fmla="*/ 332509 w 3823854"/>
              <a:gd name="connsiteY2" fmla="*/ 584688 h 5131132"/>
              <a:gd name="connsiteX3" fmla="*/ 548436 w 3823854"/>
              <a:gd name="connsiteY3" fmla="*/ 807516 h 5131132"/>
              <a:gd name="connsiteX4" fmla="*/ 651504 w 3823854"/>
              <a:gd name="connsiteY4" fmla="*/ 631640 h 5131132"/>
              <a:gd name="connsiteX5" fmla="*/ 686319 w 3823854"/>
              <a:gd name="connsiteY5" fmla="*/ 344159 h 5131132"/>
              <a:gd name="connsiteX6" fmla="*/ 955963 w 3823854"/>
              <a:gd name="connsiteY6" fmla="*/ 546974 h 5131132"/>
              <a:gd name="connsiteX7" fmla="*/ 950576 w 3823854"/>
              <a:gd name="connsiteY7" fmla="*/ 965688 h 5131132"/>
              <a:gd name="connsiteX8" fmla="*/ 808681 w 3823854"/>
              <a:gd name="connsiteY8" fmla="*/ 1708062 h 5131132"/>
              <a:gd name="connsiteX9" fmla="*/ 899277 w 3823854"/>
              <a:gd name="connsiteY9" fmla="*/ 2476711 h 5131132"/>
              <a:gd name="connsiteX10" fmla="*/ 907385 w 3823854"/>
              <a:gd name="connsiteY10" fmla="*/ 3130761 h 5131132"/>
              <a:gd name="connsiteX11" fmla="*/ 851597 w 3823854"/>
              <a:gd name="connsiteY11" fmla="*/ 4100856 h 5131132"/>
              <a:gd name="connsiteX12" fmla="*/ 943504 w 3823854"/>
              <a:gd name="connsiteY12" fmla="*/ 4905768 h 5131132"/>
              <a:gd name="connsiteX13" fmla="*/ 1020545 w 3823854"/>
              <a:gd name="connsiteY13" fmla="*/ 4172246 h 5131132"/>
              <a:gd name="connsiteX14" fmla="*/ 1060099 w 3823854"/>
              <a:gd name="connsiteY14" fmla="*/ 2938145 h 5131132"/>
              <a:gd name="connsiteX15" fmla="*/ 1314171 w 3823854"/>
              <a:gd name="connsiteY15" fmla="*/ 2286210 h 5131132"/>
              <a:gd name="connsiteX16" fmla="*/ 1103345 w 3823854"/>
              <a:gd name="connsiteY16" fmla="*/ 1676612 h 5131132"/>
              <a:gd name="connsiteX17" fmla="*/ 1487157 w 3823854"/>
              <a:gd name="connsiteY17" fmla="*/ 1287145 h 5131132"/>
              <a:gd name="connsiteX18" fmla="*/ 1141186 w 3823854"/>
              <a:gd name="connsiteY18" fmla="*/ 1041612 h 5131132"/>
              <a:gd name="connsiteX19" fmla="*/ 1346606 w 3823854"/>
              <a:gd name="connsiteY19" fmla="*/ 736812 h 5131132"/>
              <a:gd name="connsiteX20" fmla="*/ 1449316 w 3823854"/>
              <a:gd name="connsiteY20" fmla="*/ 432012 h 5131132"/>
              <a:gd name="connsiteX21" fmla="*/ 1661865 w 3823854"/>
              <a:gd name="connsiteY21" fmla="*/ 452301 h 5131132"/>
              <a:gd name="connsiteX22" fmla="*/ 1732175 w 3823854"/>
              <a:gd name="connsiteY22" fmla="*/ 694754 h 5131132"/>
              <a:gd name="connsiteX23" fmla="*/ 1711232 w 3823854"/>
              <a:gd name="connsiteY23" fmla="*/ 1124246 h 5131132"/>
              <a:gd name="connsiteX24" fmla="*/ 1554464 w 3823854"/>
              <a:gd name="connsiteY24" fmla="*/ 1552968 h 5131132"/>
              <a:gd name="connsiteX25" fmla="*/ 1865563 w 3823854"/>
              <a:gd name="connsiteY25" fmla="*/ 2015277 h 5131132"/>
              <a:gd name="connsiteX26" fmla="*/ 2157550 w 3823854"/>
              <a:gd name="connsiteY26" fmla="*/ 2372694 h 5131132"/>
              <a:gd name="connsiteX27" fmla="*/ 2138971 w 3823854"/>
              <a:gd name="connsiteY27" fmla="*/ 3156245 h 5131132"/>
              <a:gd name="connsiteX28" fmla="*/ 2114984 w 3823854"/>
              <a:gd name="connsiteY28" fmla="*/ 3578040 h 5131132"/>
              <a:gd name="connsiteX29" fmla="*/ 2104565 w 3823854"/>
              <a:gd name="connsiteY29" fmla="*/ 5130519 h 5131132"/>
              <a:gd name="connsiteX30" fmla="*/ 2452254 w 3823854"/>
              <a:gd name="connsiteY30" fmla="*/ 3715816 h 5131132"/>
              <a:gd name="connsiteX31" fmla="*/ 3103418 w 3823854"/>
              <a:gd name="connsiteY31" fmla="*/ 252179 h 5131132"/>
              <a:gd name="connsiteX32" fmla="*/ 3269672 w 3823854"/>
              <a:gd name="connsiteY32" fmla="*/ 279888 h 5131132"/>
              <a:gd name="connsiteX33" fmla="*/ 3449781 w 3823854"/>
              <a:gd name="connsiteY33" fmla="*/ 321452 h 5131132"/>
              <a:gd name="connsiteX34" fmla="*/ 3491345 w 3823854"/>
              <a:gd name="connsiteY34" fmla="*/ 349161 h 5131132"/>
              <a:gd name="connsiteX35" fmla="*/ 3560618 w 3823854"/>
              <a:gd name="connsiteY35" fmla="*/ 432288 h 5131132"/>
              <a:gd name="connsiteX36" fmla="*/ 3657600 w 3823854"/>
              <a:gd name="connsiteY36" fmla="*/ 529270 h 5131132"/>
              <a:gd name="connsiteX37" fmla="*/ 3699163 w 3823854"/>
              <a:gd name="connsiteY37" fmla="*/ 556979 h 5131132"/>
              <a:gd name="connsiteX38" fmla="*/ 3740727 w 3823854"/>
              <a:gd name="connsiteY38" fmla="*/ 640107 h 5131132"/>
              <a:gd name="connsiteX39" fmla="*/ 3782290 w 3823854"/>
              <a:gd name="connsiteY39" fmla="*/ 667816 h 5131132"/>
              <a:gd name="connsiteX40" fmla="*/ 3810000 w 3823854"/>
              <a:gd name="connsiteY40" fmla="*/ 695525 h 5131132"/>
              <a:gd name="connsiteX41" fmla="*/ 3823854 w 3823854"/>
              <a:gd name="connsiteY41" fmla="*/ 750943 h 5131132"/>
              <a:gd name="connsiteX0" fmla="*/ 0 w 3823854"/>
              <a:gd name="connsiteY0" fmla="*/ 207819 h 4851239"/>
              <a:gd name="connsiteX1" fmla="*/ 180109 w 3823854"/>
              <a:gd name="connsiteY1" fmla="*/ 221673 h 4851239"/>
              <a:gd name="connsiteX2" fmla="*/ 332509 w 3823854"/>
              <a:gd name="connsiteY2" fmla="*/ 304800 h 4851239"/>
              <a:gd name="connsiteX3" fmla="*/ 548436 w 3823854"/>
              <a:gd name="connsiteY3" fmla="*/ 527628 h 4851239"/>
              <a:gd name="connsiteX4" fmla="*/ 651504 w 3823854"/>
              <a:gd name="connsiteY4" fmla="*/ 351752 h 4851239"/>
              <a:gd name="connsiteX5" fmla="*/ 686319 w 3823854"/>
              <a:gd name="connsiteY5" fmla="*/ 64271 h 4851239"/>
              <a:gd name="connsiteX6" fmla="*/ 955963 w 3823854"/>
              <a:gd name="connsiteY6" fmla="*/ 267086 h 4851239"/>
              <a:gd name="connsiteX7" fmla="*/ 950576 w 3823854"/>
              <a:gd name="connsiteY7" fmla="*/ 685800 h 4851239"/>
              <a:gd name="connsiteX8" fmla="*/ 808681 w 3823854"/>
              <a:gd name="connsiteY8" fmla="*/ 1428174 h 4851239"/>
              <a:gd name="connsiteX9" fmla="*/ 899277 w 3823854"/>
              <a:gd name="connsiteY9" fmla="*/ 2196823 h 4851239"/>
              <a:gd name="connsiteX10" fmla="*/ 907385 w 3823854"/>
              <a:gd name="connsiteY10" fmla="*/ 2850873 h 4851239"/>
              <a:gd name="connsiteX11" fmla="*/ 851597 w 3823854"/>
              <a:gd name="connsiteY11" fmla="*/ 3820968 h 4851239"/>
              <a:gd name="connsiteX12" fmla="*/ 943504 w 3823854"/>
              <a:gd name="connsiteY12" fmla="*/ 4625880 h 4851239"/>
              <a:gd name="connsiteX13" fmla="*/ 1020545 w 3823854"/>
              <a:gd name="connsiteY13" fmla="*/ 3892358 h 4851239"/>
              <a:gd name="connsiteX14" fmla="*/ 1060099 w 3823854"/>
              <a:gd name="connsiteY14" fmla="*/ 2658257 h 4851239"/>
              <a:gd name="connsiteX15" fmla="*/ 1314171 w 3823854"/>
              <a:gd name="connsiteY15" fmla="*/ 2006322 h 4851239"/>
              <a:gd name="connsiteX16" fmla="*/ 1103345 w 3823854"/>
              <a:gd name="connsiteY16" fmla="*/ 1396724 h 4851239"/>
              <a:gd name="connsiteX17" fmla="*/ 1487157 w 3823854"/>
              <a:gd name="connsiteY17" fmla="*/ 1007257 h 4851239"/>
              <a:gd name="connsiteX18" fmla="*/ 1141186 w 3823854"/>
              <a:gd name="connsiteY18" fmla="*/ 761724 h 4851239"/>
              <a:gd name="connsiteX19" fmla="*/ 1346606 w 3823854"/>
              <a:gd name="connsiteY19" fmla="*/ 456924 h 4851239"/>
              <a:gd name="connsiteX20" fmla="*/ 1449316 w 3823854"/>
              <a:gd name="connsiteY20" fmla="*/ 152124 h 4851239"/>
              <a:gd name="connsiteX21" fmla="*/ 1661865 w 3823854"/>
              <a:gd name="connsiteY21" fmla="*/ 172413 h 4851239"/>
              <a:gd name="connsiteX22" fmla="*/ 1732175 w 3823854"/>
              <a:gd name="connsiteY22" fmla="*/ 414866 h 4851239"/>
              <a:gd name="connsiteX23" fmla="*/ 1711232 w 3823854"/>
              <a:gd name="connsiteY23" fmla="*/ 844358 h 4851239"/>
              <a:gd name="connsiteX24" fmla="*/ 1554464 w 3823854"/>
              <a:gd name="connsiteY24" fmla="*/ 1273080 h 4851239"/>
              <a:gd name="connsiteX25" fmla="*/ 1865563 w 3823854"/>
              <a:gd name="connsiteY25" fmla="*/ 1735389 h 4851239"/>
              <a:gd name="connsiteX26" fmla="*/ 2157550 w 3823854"/>
              <a:gd name="connsiteY26" fmla="*/ 2092806 h 4851239"/>
              <a:gd name="connsiteX27" fmla="*/ 2138971 w 3823854"/>
              <a:gd name="connsiteY27" fmla="*/ 2876357 h 4851239"/>
              <a:gd name="connsiteX28" fmla="*/ 2114984 w 3823854"/>
              <a:gd name="connsiteY28" fmla="*/ 3298152 h 4851239"/>
              <a:gd name="connsiteX29" fmla="*/ 2104565 w 3823854"/>
              <a:gd name="connsiteY29" fmla="*/ 4850631 h 4851239"/>
              <a:gd name="connsiteX30" fmla="*/ 2452254 w 3823854"/>
              <a:gd name="connsiteY30" fmla="*/ 3435928 h 4851239"/>
              <a:gd name="connsiteX31" fmla="*/ 3269672 w 3823854"/>
              <a:gd name="connsiteY31" fmla="*/ 0 h 4851239"/>
              <a:gd name="connsiteX32" fmla="*/ 3449781 w 3823854"/>
              <a:gd name="connsiteY32" fmla="*/ 41564 h 4851239"/>
              <a:gd name="connsiteX33" fmla="*/ 3491345 w 3823854"/>
              <a:gd name="connsiteY33" fmla="*/ 69273 h 4851239"/>
              <a:gd name="connsiteX34" fmla="*/ 3560618 w 3823854"/>
              <a:gd name="connsiteY34" fmla="*/ 152400 h 4851239"/>
              <a:gd name="connsiteX35" fmla="*/ 3657600 w 3823854"/>
              <a:gd name="connsiteY35" fmla="*/ 249382 h 4851239"/>
              <a:gd name="connsiteX36" fmla="*/ 3699163 w 3823854"/>
              <a:gd name="connsiteY36" fmla="*/ 277091 h 4851239"/>
              <a:gd name="connsiteX37" fmla="*/ 3740727 w 3823854"/>
              <a:gd name="connsiteY37" fmla="*/ 360219 h 4851239"/>
              <a:gd name="connsiteX38" fmla="*/ 3782290 w 3823854"/>
              <a:gd name="connsiteY38" fmla="*/ 387928 h 4851239"/>
              <a:gd name="connsiteX39" fmla="*/ 3810000 w 3823854"/>
              <a:gd name="connsiteY39" fmla="*/ 415637 h 4851239"/>
              <a:gd name="connsiteX40" fmla="*/ 3823854 w 3823854"/>
              <a:gd name="connsiteY40" fmla="*/ 471055 h 4851239"/>
              <a:gd name="connsiteX0" fmla="*/ 0 w 3823854"/>
              <a:gd name="connsiteY0" fmla="*/ 410616 h 5054030"/>
              <a:gd name="connsiteX1" fmla="*/ 180109 w 3823854"/>
              <a:gd name="connsiteY1" fmla="*/ 424470 h 5054030"/>
              <a:gd name="connsiteX2" fmla="*/ 332509 w 3823854"/>
              <a:gd name="connsiteY2" fmla="*/ 507597 h 5054030"/>
              <a:gd name="connsiteX3" fmla="*/ 548436 w 3823854"/>
              <a:gd name="connsiteY3" fmla="*/ 730425 h 5054030"/>
              <a:gd name="connsiteX4" fmla="*/ 651504 w 3823854"/>
              <a:gd name="connsiteY4" fmla="*/ 554549 h 5054030"/>
              <a:gd name="connsiteX5" fmla="*/ 686319 w 3823854"/>
              <a:gd name="connsiteY5" fmla="*/ 267068 h 5054030"/>
              <a:gd name="connsiteX6" fmla="*/ 955963 w 3823854"/>
              <a:gd name="connsiteY6" fmla="*/ 469883 h 5054030"/>
              <a:gd name="connsiteX7" fmla="*/ 950576 w 3823854"/>
              <a:gd name="connsiteY7" fmla="*/ 888597 h 5054030"/>
              <a:gd name="connsiteX8" fmla="*/ 808681 w 3823854"/>
              <a:gd name="connsiteY8" fmla="*/ 1630971 h 5054030"/>
              <a:gd name="connsiteX9" fmla="*/ 899277 w 3823854"/>
              <a:gd name="connsiteY9" fmla="*/ 2399620 h 5054030"/>
              <a:gd name="connsiteX10" fmla="*/ 907385 w 3823854"/>
              <a:gd name="connsiteY10" fmla="*/ 3053670 h 5054030"/>
              <a:gd name="connsiteX11" fmla="*/ 851597 w 3823854"/>
              <a:gd name="connsiteY11" fmla="*/ 4023765 h 5054030"/>
              <a:gd name="connsiteX12" fmla="*/ 943504 w 3823854"/>
              <a:gd name="connsiteY12" fmla="*/ 4828677 h 5054030"/>
              <a:gd name="connsiteX13" fmla="*/ 1020545 w 3823854"/>
              <a:gd name="connsiteY13" fmla="*/ 4095155 h 5054030"/>
              <a:gd name="connsiteX14" fmla="*/ 1060099 w 3823854"/>
              <a:gd name="connsiteY14" fmla="*/ 2861054 h 5054030"/>
              <a:gd name="connsiteX15" fmla="*/ 1314171 w 3823854"/>
              <a:gd name="connsiteY15" fmla="*/ 2209119 h 5054030"/>
              <a:gd name="connsiteX16" fmla="*/ 1103345 w 3823854"/>
              <a:gd name="connsiteY16" fmla="*/ 1599521 h 5054030"/>
              <a:gd name="connsiteX17" fmla="*/ 1487157 w 3823854"/>
              <a:gd name="connsiteY17" fmla="*/ 1210054 h 5054030"/>
              <a:gd name="connsiteX18" fmla="*/ 1141186 w 3823854"/>
              <a:gd name="connsiteY18" fmla="*/ 964521 h 5054030"/>
              <a:gd name="connsiteX19" fmla="*/ 1346606 w 3823854"/>
              <a:gd name="connsiteY19" fmla="*/ 659721 h 5054030"/>
              <a:gd name="connsiteX20" fmla="*/ 1449316 w 3823854"/>
              <a:gd name="connsiteY20" fmla="*/ 354921 h 5054030"/>
              <a:gd name="connsiteX21" fmla="*/ 1661865 w 3823854"/>
              <a:gd name="connsiteY21" fmla="*/ 375210 h 5054030"/>
              <a:gd name="connsiteX22" fmla="*/ 1732175 w 3823854"/>
              <a:gd name="connsiteY22" fmla="*/ 617663 h 5054030"/>
              <a:gd name="connsiteX23" fmla="*/ 1711232 w 3823854"/>
              <a:gd name="connsiteY23" fmla="*/ 1047155 h 5054030"/>
              <a:gd name="connsiteX24" fmla="*/ 1554464 w 3823854"/>
              <a:gd name="connsiteY24" fmla="*/ 1475877 h 5054030"/>
              <a:gd name="connsiteX25" fmla="*/ 1865563 w 3823854"/>
              <a:gd name="connsiteY25" fmla="*/ 1938186 h 5054030"/>
              <a:gd name="connsiteX26" fmla="*/ 2157550 w 3823854"/>
              <a:gd name="connsiteY26" fmla="*/ 2295603 h 5054030"/>
              <a:gd name="connsiteX27" fmla="*/ 2138971 w 3823854"/>
              <a:gd name="connsiteY27" fmla="*/ 3079154 h 5054030"/>
              <a:gd name="connsiteX28" fmla="*/ 2114984 w 3823854"/>
              <a:gd name="connsiteY28" fmla="*/ 3500949 h 5054030"/>
              <a:gd name="connsiteX29" fmla="*/ 2104565 w 3823854"/>
              <a:gd name="connsiteY29" fmla="*/ 5053428 h 5054030"/>
              <a:gd name="connsiteX30" fmla="*/ 2452254 w 3823854"/>
              <a:gd name="connsiteY30" fmla="*/ 3638725 h 5054030"/>
              <a:gd name="connsiteX31" fmla="*/ 3449781 w 3823854"/>
              <a:gd name="connsiteY31" fmla="*/ 244361 h 5054030"/>
              <a:gd name="connsiteX32" fmla="*/ 3491345 w 3823854"/>
              <a:gd name="connsiteY32" fmla="*/ 272070 h 5054030"/>
              <a:gd name="connsiteX33" fmla="*/ 3560618 w 3823854"/>
              <a:gd name="connsiteY33" fmla="*/ 355197 h 5054030"/>
              <a:gd name="connsiteX34" fmla="*/ 3657600 w 3823854"/>
              <a:gd name="connsiteY34" fmla="*/ 452179 h 5054030"/>
              <a:gd name="connsiteX35" fmla="*/ 3699163 w 3823854"/>
              <a:gd name="connsiteY35" fmla="*/ 479888 h 5054030"/>
              <a:gd name="connsiteX36" fmla="*/ 3740727 w 3823854"/>
              <a:gd name="connsiteY36" fmla="*/ 563016 h 5054030"/>
              <a:gd name="connsiteX37" fmla="*/ 3782290 w 3823854"/>
              <a:gd name="connsiteY37" fmla="*/ 590725 h 5054030"/>
              <a:gd name="connsiteX38" fmla="*/ 3810000 w 3823854"/>
              <a:gd name="connsiteY38" fmla="*/ 618434 h 5054030"/>
              <a:gd name="connsiteX39" fmla="*/ 3823854 w 3823854"/>
              <a:gd name="connsiteY39" fmla="*/ 673852 h 5054030"/>
              <a:gd name="connsiteX0" fmla="*/ 0 w 3823854"/>
              <a:gd name="connsiteY0" fmla="*/ 144745 h 4788155"/>
              <a:gd name="connsiteX1" fmla="*/ 180109 w 3823854"/>
              <a:gd name="connsiteY1" fmla="*/ 158599 h 4788155"/>
              <a:gd name="connsiteX2" fmla="*/ 332509 w 3823854"/>
              <a:gd name="connsiteY2" fmla="*/ 241726 h 4788155"/>
              <a:gd name="connsiteX3" fmla="*/ 548436 w 3823854"/>
              <a:gd name="connsiteY3" fmla="*/ 464554 h 4788155"/>
              <a:gd name="connsiteX4" fmla="*/ 651504 w 3823854"/>
              <a:gd name="connsiteY4" fmla="*/ 288678 h 4788155"/>
              <a:gd name="connsiteX5" fmla="*/ 686319 w 3823854"/>
              <a:gd name="connsiteY5" fmla="*/ 1197 h 4788155"/>
              <a:gd name="connsiteX6" fmla="*/ 955963 w 3823854"/>
              <a:gd name="connsiteY6" fmla="*/ 204012 h 4788155"/>
              <a:gd name="connsiteX7" fmla="*/ 950576 w 3823854"/>
              <a:gd name="connsiteY7" fmla="*/ 622726 h 4788155"/>
              <a:gd name="connsiteX8" fmla="*/ 808681 w 3823854"/>
              <a:gd name="connsiteY8" fmla="*/ 1365100 h 4788155"/>
              <a:gd name="connsiteX9" fmla="*/ 899277 w 3823854"/>
              <a:gd name="connsiteY9" fmla="*/ 2133749 h 4788155"/>
              <a:gd name="connsiteX10" fmla="*/ 907385 w 3823854"/>
              <a:gd name="connsiteY10" fmla="*/ 2787799 h 4788155"/>
              <a:gd name="connsiteX11" fmla="*/ 851597 w 3823854"/>
              <a:gd name="connsiteY11" fmla="*/ 3757894 h 4788155"/>
              <a:gd name="connsiteX12" fmla="*/ 943504 w 3823854"/>
              <a:gd name="connsiteY12" fmla="*/ 4562806 h 4788155"/>
              <a:gd name="connsiteX13" fmla="*/ 1020545 w 3823854"/>
              <a:gd name="connsiteY13" fmla="*/ 3829284 h 4788155"/>
              <a:gd name="connsiteX14" fmla="*/ 1060099 w 3823854"/>
              <a:gd name="connsiteY14" fmla="*/ 2595183 h 4788155"/>
              <a:gd name="connsiteX15" fmla="*/ 1314171 w 3823854"/>
              <a:gd name="connsiteY15" fmla="*/ 1943248 h 4788155"/>
              <a:gd name="connsiteX16" fmla="*/ 1103345 w 3823854"/>
              <a:gd name="connsiteY16" fmla="*/ 1333650 h 4788155"/>
              <a:gd name="connsiteX17" fmla="*/ 1487157 w 3823854"/>
              <a:gd name="connsiteY17" fmla="*/ 944183 h 4788155"/>
              <a:gd name="connsiteX18" fmla="*/ 1141186 w 3823854"/>
              <a:gd name="connsiteY18" fmla="*/ 698650 h 4788155"/>
              <a:gd name="connsiteX19" fmla="*/ 1346606 w 3823854"/>
              <a:gd name="connsiteY19" fmla="*/ 393850 h 4788155"/>
              <a:gd name="connsiteX20" fmla="*/ 1449316 w 3823854"/>
              <a:gd name="connsiteY20" fmla="*/ 89050 h 4788155"/>
              <a:gd name="connsiteX21" fmla="*/ 1661865 w 3823854"/>
              <a:gd name="connsiteY21" fmla="*/ 109339 h 4788155"/>
              <a:gd name="connsiteX22" fmla="*/ 1732175 w 3823854"/>
              <a:gd name="connsiteY22" fmla="*/ 351792 h 4788155"/>
              <a:gd name="connsiteX23" fmla="*/ 1711232 w 3823854"/>
              <a:gd name="connsiteY23" fmla="*/ 781284 h 4788155"/>
              <a:gd name="connsiteX24" fmla="*/ 1554464 w 3823854"/>
              <a:gd name="connsiteY24" fmla="*/ 1210006 h 4788155"/>
              <a:gd name="connsiteX25" fmla="*/ 1865563 w 3823854"/>
              <a:gd name="connsiteY25" fmla="*/ 1672315 h 4788155"/>
              <a:gd name="connsiteX26" fmla="*/ 2157550 w 3823854"/>
              <a:gd name="connsiteY26" fmla="*/ 2029732 h 4788155"/>
              <a:gd name="connsiteX27" fmla="*/ 2138971 w 3823854"/>
              <a:gd name="connsiteY27" fmla="*/ 2813283 h 4788155"/>
              <a:gd name="connsiteX28" fmla="*/ 2114984 w 3823854"/>
              <a:gd name="connsiteY28" fmla="*/ 3235078 h 4788155"/>
              <a:gd name="connsiteX29" fmla="*/ 2104565 w 3823854"/>
              <a:gd name="connsiteY29" fmla="*/ 4787557 h 4788155"/>
              <a:gd name="connsiteX30" fmla="*/ 2452254 w 3823854"/>
              <a:gd name="connsiteY30" fmla="*/ 3372854 h 4788155"/>
              <a:gd name="connsiteX31" fmla="*/ 3491345 w 3823854"/>
              <a:gd name="connsiteY31" fmla="*/ 6199 h 4788155"/>
              <a:gd name="connsiteX32" fmla="*/ 3560618 w 3823854"/>
              <a:gd name="connsiteY32" fmla="*/ 89326 h 4788155"/>
              <a:gd name="connsiteX33" fmla="*/ 3657600 w 3823854"/>
              <a:gd name="connsiteY33" fmla="*/ 186308 h 4788155"/>
              <a:gd name="connsiteX34" fmla="*/ 3699163 w 3823854"/>
              <a:gd name="connsiteY34" fmla="*/ 214017 h 4788155"/>
              <a:gd name="connsiteX35" fmla="*/ 3740727 w 3823854"/>
              <a:gd name="connsiteY35" fmla="*/ 297145 h 4788155"/>
              <a:gd name="connsiteX36" fmla="*/ 3782290 w 3823854"/>
              <a:gd name="connsiteY36" fmla="*/ 324854 h 4788155"/>
              <a:gd name="connsiteX37" fmla="*/ 3810000 w 3823854"/>
              <a:gd name="connsiteY37" fmla="*/ 352563 h 4788155"/>
              <a:gd name="connsiteX38" fmla="*/ 3823854 w 3823854"/>
              <a:gd name="connsiteY38" fmla="*/ 407981 h 4788155"/>
              <a:gd name="connsiteX0" fmla="*/ 0 w 3823854"/>
              <a:gd name="connsiteY0" fmla="*/ 273718 h 4917116"/>
              <a:gd name="connsiteX1" fmla="*/ 180109 w 3823854"/>
              <a:gd name="connsiteY1" fmla="*/ 287572 h 4917116"/>
              <a:gd name="connsiteX2" fmla="*/ 332509 w 3823854"/>
              <a:gd name="connsiteY2" fmla="*/ 370699 h 4917116"/>
              <a:gd name="connsiteX3" fmla="*/ 548436 w 3823854"/>
              <a:gd name="connsiteY3" fmla="*/ 593527 h 4917116"/>
              <a:gd name="connsiteX4" fmla="*/ 651504 w 3823854"/>
              <a:gd name="connsiteY4" fmla="*/ 417651 h 4917116"/>
              <a:gd name="connsiteX5" fmla="*/ 686319 w 3823854"/>
              <a:gd name="connsiteY5" fmla="*/ 130170 h 4917116"/>
              <a:gd name="connsiteX6" fmla="*/ 955963 w 3823854"/>
              <a:gd name="connsiteY6" fmla="*/ 332985 h 4917116"/>
              <a:gd name="connsiteX7" fmla="*/ 950576 w 3823854"/>
              <a:gd name="connsiteY7" fmla="*/ 751699 h 4917116"/>
              <a:gd name="connsiteX8" fmla="*/ 808681 w 3823854"/>
              <a:gd name="connsiteY8" fmla="*/ 1494073 h 4917116"/>
              <a:gd name="connsiteX9" fmla="*/ 899277 w 3823854"/>
              <a:gd name="connsiteY9" fmla="*/ 2262722 h 4917116"/>
              <a:gd name="connsiteX10" fmla="*/ 907385 w 3823854"/>
              <a:gd name="connsiteY10" fmla="*/ 2916772 h 4917116"/>
              <a:gd name="connsiteX11" fmla="*/ 851597 w 3823854"/>
              <a:gd name="connsiteY11" fmla="*/ 3886867 h 4917116"/>
              <a:gd name="connsiteX12" fmla="*/ 943504 w 3823854"/>
              <a:gd name="connsiteY12" fmla="*/ 4691779 h 4917116"/>
              <a:gd name="connsiteX13" fmla="*/ 1020545 w 3823854"/>
              <a:gd name="connsiteY13" fmla="*/ 3958257 h 4917116"/>
              <a:gd name="connsiteX14" fmla="*/ 1060099 w 3823854"/>
              <a:gd name="connsiteY14" fmla="*/ 2724156 h 4917116"/>
              <a:gd name="connsiteX15" fmla="*/ 1314171 w 3823854"/>
              <a:gd name="connsiteY15" fmla="*/ 2072221 h 4917116"/>
              <a:gd name="connsiteX16" fmla="*/ 1103345 w 3823854"/>
              <a:gd name="connsiteY16" fmla="*/ 1462623 h 4917116"/>
              <a:gd name="connsiteX17" fmla="*/ 1487157 w 3823854"/>
              <a:gd name="connsiteY17" fmla="*/ 1073156 h 4917116"/>
              <a:gd name="connsiteX18" fmla="*/ 1141186 w 3823854"/>
              <a:gd name="connsiteY18" fmla="*/ 827623 h 4917116"/>
              <a:gd name="connsiteX19" fmla="*/ 1346606 w 3823854"/>
              <a:gd name="connsiteY19" fmla="*/ 522823 h 4917116"/>
              <a:gd name="connsiteX20" fmla="*/ 1449316 w 3823854"/>
              <a:gd name="connsiteY20" fmla="*/ 218023 h 4917116"/>
              <a:gd name="connsiteX21" fmla="*/ 1661865 w 3823854"/>
              <a:gd name="connsiteY21" fmla="*/ 238312 h 4917116"/>
              <a:gd name="connsiteX22" fmla="*/ 1732175 w 3823854"/>
              <a:gd name="connsiteY22" fmla="*/ 480765 h 4917116"/>
              <a:gd name="connsiteX23" fmla="*/ 1711232 w 3823854"/>
              <a:gd name="connsiteY23" fmla="*/ 910257 h 4917116"/>
              <a:gd name="connsiteX24" fmla="*/ 1554464 w 3823854"/>
              <a:gd name="connsiteY24" fmla="*/ 1338979 h 4917116"/>
              <a:gd name="connsiteX25" fmla="*/ 1865563 w 3823854"/>
              <a:gd name="connsiteY25" fmla="*/ 1801288 h 4917116"/>
              <a:gd name="connsiteX26" fmla="*/ 2157550 w 3823854"/>
              <a:gd name="connsiteY26" fmla="*/ 2158705 h 4917116"/>
              <a:gd name="connsiteX27" fmla="*/ 2138971 w 3823854"/>
              <a:gd name="connsiteY27" fmla="*/ 2942256 h 4917116"/>
              <a:gd name="connsiteX28" fmla="*/ 2114984 w 3823854"/>
              <a:gd name="connsiteY28" fmla="*/ 3364051 h 4917116"/>
              <a:gd name="connsiteX29" fmla="*/ 2104565 w 3823854"/>
              <a:gd name="connsiteY29" fmla="*/ 4916530 h 4917116"/>
              <a:gd name="connsiteX30" fmla="*/ 2452254 w 3823854"/>
              <a:gd name="connsiteY30" fmla="*/ 3501827 h 4917116"/>
              <a:gd name="connsiteX31" fmla="*/ 3560618 w 3823854"/>
              <a:gd name="connsiteY31" fmla="*/ 218299 h 4917116"/>
              <a:gd name="connsiteX32" fmla="*/ 3657600 w 3823854"/>
              <a:gd name="connsiteY32" fmla="*/ 315281 h 4917116"/>
              <a:gd name="connsiteX33" fmla="*/ 3699163 w 3823854"/>
              <a:gd name="connsiteY33" fmla="*/ 342990 h 4917116"/>
              <a:gd name="connsiteX34" fmla="*/ 3740727 w 3823854"/>
              <a:gd name="connsiteY34" fmla="*/ 426118 h 4917116"/>
              <a:gd name="connsiteX35" fmla="*/ 3782290 w 3823854"/>
              <a:gd name="connsiteY35" fmla="*/ 453827 h 4917116"/>
              <a:gd name="connsiteX36" fmla="*/ 3810000 w 3823854"/>
              <a:gd name="connsiteY36" fmla="*/ 481536 h 4917116"/>
              <a:gd name="connsiteX37" fmla="*/ 3823854 w 3823854"/>
              <a:gd name="connsiteY37" fmla="*/ 536954 h 4917116"/>
              <a:gd name="connsiteX0" fmla="*/ 0 w 3823854"/>
              <a:gd name="connsiteY0" fmla="*/ 144745 h 4788128"/>
              <a:gd name="connsiteX1" fmla="*/ 180109 w 3823854"/>
              <a:gd name="connsiteY1" fmla="*/ 158599 h 4788128"/>
              <a:gd name="connsiteX2" fmla="*/ 332509 w 3823854"/>
              <a:gd name="connsiteY2" fmla="*/ 241726 h 4788128"/>
              <a:gd name="connsiteX3" fmla="*/ 548436 w 3823854"/>
              <a:gd name="connsiteY3" fmla="*/ 464554 h 4788128"/>
              <a:gd name="connsiteX4" fmla="*/ 651504 w 3823854"/>
              <a:gd name="connsiteY4" fmla="*/ 288678 h 4788128"/>
              <a:gd name="connsiteX5" fmla="*/ 686319 w 3823854"/>
              <a:gd name="connsiteY5" fmla="*/ 1197 h 4788128"/>
              <a:gd name="connsiteX6" fmla="*/ 955963 w 3823854"/>
              <a:gd name="connsiteY6" fmla="*/ 204012 h 4788128"/>
              <a:gd name="connsiteX7" fmla="*/ 950576 w 3823854"/>
              <a:gd name="connsiteY7" fmla="*/ 622726 h 4788128"/>
              <a:gd name="connsiteX8" fmla="*/ 808681 w 3823854"/>
              <a:gd name="connsiteY8" fmla="*/ 1365100 h 4788128"/>
              <a:gd name="connsiteX9" fmla="*/ 899277 w 3823854"/>
              <a:gd name="connsiteY9" fmla="*/ 2133749 h 4788128"/>
              <a:gd name="connsiteX10" fmla="*/ 907385 w 3823854"/>
              <a:gd name="connsiteY10" fmla="*/ 2787799 h 4788128"/>
              <a:gd name="connsiteX11" fmla="*/ 851597 w 3823854"/>
              <a:gd name="connsiteY11" fmla="*/ 3757894 h 4788128"/>
              <a:gd name="connsiteX12" fmla="*/ 943504 w 3823854"/>
              <a:gd name="connsiteY12" fmla="*/ 4562806 h 4788128"/>
              <a:gd name="connsiteX13" fmla="*/ 1020545 w 3823854"/>
              <a:gd name="connsiteY13" fmla="*/ 3829284 h 4788128"/>
              <a:gd name="connsiteX14" fmla="*/ 1060099 w 3823854"/>
              <a:gd name="connsiteY14" fmla="*/ 2595183 h 4788128"/>
              <a:gd name="connsiteX15" fmla="*/ 1314171 w 3823854"/>
              <a:gd name="connsiteY15" fmla="*/ 1943248 h 4788128"/>
              <a:gd name="connsiteX16" fmla="*/ 1103345 w 3823854"/>
              <a:gd name="connsiteY16" fmla="*/ 1333650 h 4788128"/>
              <a:gd name="connsiteX17" fmla="*/ 1487157 w 3823854"/>
              <a:gd name="connsiteY17" fmla="*/ 944183 h 4788128"/>
              <a:gd name="connsiteX18" fmla="*/ 1141186 w 3823854"/>
              <a:gd name="connsiteY18" fmla="*/ 698650 h 4788128"/>
              <a:gd name="connsiteX19" fmla="*/ 1346606 w 3823854"/>
              <a:gd name="connsiteY19" fmla="*/ 393850 h 4788128"/>
              <a:gd name="connsiteX20" fmla="*/ 1449316 w 3823854"/>
              <a:gd name="connsiteY20" fmla="*/ 89050 h 4788128"/>
              <a:gd name="connsiteX21" fmla="*/ 1661865 w 3823854"/>
              <a:gd name="connsiteY21" fmla="*/ 109339 h 4788128"/>
              <a:gd name="connsiteX22" fmla="*/ 1732175 w 3823854"/>
              <a:gd name="connsiteY22" fmla="*/ 351792 h 4788128"/>
              <a:gd name="connsiteX23" fmla="*/ 1711232 w 3823854"/>
              <a:gd name="connsiteY23" fmla="*/ 781284 h 4788128"/>
              <a:gd name="connsiteX24" fmla="*/ 1554464 w 3823854"/>
              <a:gd name="connsiteY24" fmla="*/ 1210006 h 4788128"/>
              <a:gd name="connsiteX25" fmla="*/ 1865563 w 3823854"/>
              <a:gd name="connsiteY25" fmla="*/ 1672315 h 4788128"/>
              <a:gd name="connsiteX26" fmla="*/ 2157550 w 3823854"/>
              <a:gd name="connsiteY26" fmla="*/ 2029732 h 4788128"/>
              <a:gd name="connsiteX27" fmla="*/ 2138971 w 3823854"/>
              <a:gd name="connsiteY27" fmla="*/ 2813283 h 4788128"/>
              <a:gd name="connsiteX28" fmla="*/ 2114984 w 3823854"/>
              <a:gd name="connsiteY28" fmla="*/ 3235078 h 4788128"/>
              <a:gd name="connsiteX29" fmla="*/ 2104565 w 3823854"/>
              <a:gd name="connsiteY29" fmla="*/ 4787557 h 4788128"/>
              <a:gd name="connsiteX30" fmla="*/ 2452254 w 3823854"/>
              <a:gd name="connsiteY30" fmla="*/ 3372854 h 4788128"/>
              <a:gd name="connsiteX31" fmla="*/ 3657600 w 3823854"/>
              <a:gd name="connsiteY31" fmla="*/ 186308 h 4788128"/>
              <a:gd name="connsiteX32" fmla="*/ 3699163 w 3823854"/>
              <a:gd name="connsiteY32" fmla="*/ 214017 h 4788128"/>
              <a:gd name="connsiteX33" fmla="*/ 3740727 w 3823854"/>
              <a:gd name="connsiteY33" fmla="*/ 297145 h 4788128"/>
              <a:gd name="connsiteX34" fmla="*/ 3782290 w 3823854"/>
              <a:gd name="connsiteY34" fmla="*/ 324854 h 4788128"/>
              <a:gd name="connsiteX35" fmla="*/ 3810000 w 3823854"/>
              <a:gd name="connsiteY35" fmla="*/ 352563 h 4788128"/>
              <a:gd name="connsiteX36" fmla="*/ 3823854 w 3823854"/>
              <a:gd name="connsiteY36" fmla="*/ 407981 h 4788128"/>
              <a:gd name="connsiteX0" fmla="*/ 0 w 3823854"/>
              <a:gd name="connsiteY0" fmla="*/ 162965 h 4806345"/>
              <a:gd name="connsiteX1" fmla="*/ 180109 w 3823854"/>
              <a:gd name="connsiteY1" fmla="*/ 176819 h 4806345"/>
              <a:gd name="connsiteX2" fmla="*/ 332509 w 3823854"/>
              <a:gd name="connsiteY2" fmla="*/ 259946 h 4806345"/>
              <a:gd name="connsiteX3" fmla="*/ 548436 w 3823854"/>
              <a:gd name="connsiteY3" fmla="*/ 482774 h 4806345"/>
              <a:gd name="connsiteX4" fmla="*/ 651504 w 3823854"/>
              <a:gd name="connsiteY4" fmla="*/ 306898 h 4806345"/>
              <a:gd name="connsiteX5" fmla="*/ 686319 w 3823854"/>
              <a:gd name="connsiteY5" fmla="*/ 19417 h 4806345"/>
              <a:gd name="connsiteX6" fmla="*/ 955963 w 3823854"/>
              <a:gd name="connsiteY6" fmla="*/ 222232 h 4806345"/>
              <a:gd name="connsiteX7" fmla="*/ 950576 w 3823854"/>
              <a:gd name="connsiteY7" fmla="*/ 640946 h 4806345"/>
              <a:gd name="connsiteX8" fmla="*/ 808681 w 3823854"/>
              <a:gd name="connsiteY8" fmla="*/ 1383320 h 4806345"/>
              <a:gd name="connsiteX9" fmla="*/ 899277 w 3823854"/>
              <a:gd name="connsiteY9" fmla="*/ 2151969 h 4806345"/>
              <a:gd name="connsiteX10" fmla="*/ 907385 w 3823854"/>
              <a:gd name="connsiteY10" fmla="*/ 2806019 h 4806345"/>
              <a:gd name="connsiteX11" fmla="*/ 851597 w 3823854"/>
              <a:gd name="connsiteY11" fmla="*/ 3776114 h 4806345"/>
              <a:gd name="connsiteX12" fmla="*/ 943504 w 3823854"/>
              <a:gd name="connsiteY12" fmla="*/ 4581026 h 4806345"/>
              <a:gd name="connsiteX13" fmla="*/ 1020545 w 3823854"/>
              <a:gd name="connsiteY13" fmla="*/ 3847504 h 4806345"/>
              <a:gd name="connsiteX14" fmla="*/ 1060099 w 3823854"/>
              <a:gd name="connsiteY14" fmla="*/ 2613403 h 4806345"/>
              <a:gd name="connsiteX15" fmla="*/ 1314171 w 3823854"/>
              <a:gd name="connsiteY15" fmla="*/ 1961468 h 4806345"/>
              <a:gd name="connsiteX16" fmla="*/ 1103345 w 3823854"/>
              <a:gd name="connsiteY16" fmla="*/ 1351870 h 4806345"/>
              <a:gd name="connsiteX17" fmla="*/ 1487157 w 3823854"/>
              <a:gd name="connsiteY17" fmla="*/ 962403 h 4806345"/>
              <a:gd name="connsiteX18" fmla="*/ 1141186 w 3823854"/>
              <a:gd name="connsiteY18" fmla="*/ 716870 h 4806345"/>
              <a:gd name="connsiteX19" fmla="*/ 1346606 w 3823854"/>
              <a:gd name="connsiteY19" fmla="*/ 412070 h 4806345"/>
              <a:gd name="connsiteX20" fmla="*/ 1449316 w 3823854"/>
              <a:gd name="connsiteY20" fmla="*/ 107270 h 4806345"/>
              <a:gd name="connsiteX21" fmla="*/ 1661865 w 3823854"/>
              <a:gd name="connsiteY21" fmla="*/ 127559 h 4806345"/>
              <a:gd name="connsiteX22" fmla="*/ 1732175 w 3823854"/>
              <a:gd name="connsiteY22" fmla="*/ 370012 h 4806345"/>
              <a:gd name="connsiteX23" fmla="*/ 1711232 w 3823854"/>
              <a:gd name="connsiteY23" fmla="*/ 799504 h 4806345"/>
              <a:gd name="connsiteX24" fmla="*/ 1554464 w 3823854"/>
              <a:gd name="connsiteY24" fmla="*/ 1228226 h 4806345"/>
              <a:gd name="connsiteX25" fmla="*/ 1865563 w 3823854"/>
              <a:gd name="connsiteY25" fmla="*/ 1690535 h 4806345"/>
              <a:gd name="connsiteX26" fmla="*/ 2157550 w 3823854"/>
              <a:gd name="connsiteY26" fmla="*/ 2047952 h 4806345"/>
              <a:gd name="connsiteX27" fmla="*/ 2138971 w 3823854"/>
              <a:gd name="connsiteY27" fmla="*/ 2831503 h 4806345"/>
              <a:gd name="connsiteX28" fmla="*/ 2114984 w 3823854"/>
              <a:gd name="connsiteY28" fmla="*/ 3253298 h 4806345"/>
              <a:gd name="connsiteX29" fmla="*/ 2104565 w 3823854"/>
              <a:gd name="connsiteY29" fmla="*/ 4805777 h 4806345"/>
              <a:gd name="connsiteX30" fmla="*/ 2452254 w 3823854"/>
              <a:gd name="connsiteY30" fmla="*/ 3391074 h 4806345"/>
              <a:gd name="connsiteX31" fmla="*/ 3699163 w 3823854"/>
              <a:gd name="connsiteY31" fmla="*/ 232237 h 4806345"/>
              <a:gd name="connsiteX32" fmla="*/ 3740727 w 3823854"/>
              <a:gd name="connsiteY32" fmla="*/ 315365 h 4806345"/>
              <a:gd name="connsiteX33" fmla="*/ 3782290 w 3823854"/>
              <a:gd name="connsiteY33" fmla="*/ 343074 h 4806345"/>
              <a:gd name="connsiteX34" fmla="*/ 3810000 w 3823854"/>
              <a:gd name="connsiteY34" fmla="*/ 370783 h 4806345"/>
              <a:gd name="connsiteX35" fmla="*/ 3823854 w 3823854"/>
              <a:gd name="connsiteY35" fmla="*/ 426201 h 4806345"/>
              <a:gd name="connsiteX0" fmla="*/ 0 w 3847882"/>
              <a:gd name="connsiteY0" fmla="*/ 144745 h 4788114"/>
              <a:gd name="connsiteX1" fmla="*/ 180109 w 3847882"/>
              <a:gd name="connsiteY1" fmla="*/ 158599 h 4788114"/>
              <a:gd name="connsiteX2" fmla="*/ 332509 w 3847882"/>
              <a:gd name="connsiteY2" fmla="*/ 241726 h 4788114"/>
              <a:gd name="connsiteX3" fmla="*/ 548436 w 3847882"/>
              <a:gd name="connsiteY3" fmla="*/ 464554 h 4788114"/>
              <a:gd name="connsiteX4" fmla="*/ 651504 w 3847882"/>
              <a:gd name="connsiteY4" fmla="*/ 288678 h 4788114"/>
              <a:gd name="connsiteX5" fmla="*/ 686319 w 3847882"/>
              <a:gd name="connsiteY5" fmla="*/ 1197 h 4788114"/>
              <a:gd name="connsiteX6" fmla="*/ 955963 w 3847882"/>
              <a:gd name="connsiteY6" fmla="*/ 204012 h 4788114"/>
              <a:gd name="connsiteX7" fmla="*/ 950576 w 3847882"/>
              <a:gd name="connsiteY7" fmla="*/ 622726 h 4788114"/>
              <a:gd name="connsiteX8" fmla="*/ 808681 w 3847882"/>
              <a:gd name="connsiteY8" fmla="*/ 1365100 h 4788114"/>
              <a:gd name="connsiteX9" fmla="*/ 899277 w 3847882"/>
              <a:gd name="connsiteY9" fmla="*/ 2133749 h 4788114"/>
              <a:gd name="connsiteX10" fmla="*/ 907385 w 3847882"/>
              <a:gd name="connsiteY10" fmla="*/ 2787799 h 4788114"/>
              <a:gd name="connsiteX11" fmla="*/ 851597 w 3847882"/>
              <a:gd name="connsiteY11" fmla="*/ 3757894 h 4788114"/>
              <a:gd name="connsiteX12" fmla="*/ 943504 w 3847882"/>
              <a:gd name="connsiteY12" fmla="*/ 4562806 h 4788114"/>
              <a:gd name="connsiteX13" fmla="*/ 1020545 w 3847882"/>
              <a:gd name="connsiteY13" fmla="*/ 3829284 h 4788114"/>
              <a:gd name="connsiteX14" fmla="*/ 1060099 w 3847882"/>
              <a:gd name="connsiteY14" fmla="*/ 2595183 h 4788114"/>
              <a:gd name="connsiteX15" fmla="*/ 1314171 w 3847882"/>
              <a:gd name="connsiteY15" fmla="*/ 1943248 h 4788114"/>
              <a:gd name="connsiteX16" fmla="*/ 1103345 w 3847882"/>
              <a:gd name="connsiteY16" fmla="*/ 1333650 h 4788114"/>
              <a:gd name="connsiteX17" fmla="*/ 1487157 w 3847882"/>
              <a:gd name="connsiteY17" fmla="*/ 944183 h 4788114"/>
              <a:gd name="connsiteX18" fmla="*/ 1141186 w 3847882"/>
              <a:gd name="connsiteY18" fmla="*/ 698650 h 4788114"/>
              <a:gd name="connsiteX19" fmla="*/ 1346606 w 3847882"/>
              <a:gd name="connsiteY19" fmla="*/ 393850 h 4788114"/>
              <a:gd name="connsiteX20" fmla="*/ 1449316 w 3847882"/>
              <a:gd name="connsiteY20" fmla="*/ 89050 h 4788114"/>
              <a:gd name="connsiteX21" fmla="*/ 1661865 w 3847882"/>
              <a:gd name="connsiteY21" fmla="*/ 109339 h 4788114"/>
              <a:gd name="connsiteX22" fmla="*/ 1732175 w 3847882"/>
              <a:gd name="connsiteY22" fmla="*/ 351792 h 4788114"/>
              <a:gd name="connsiteX23" fmla="*/ 1711232 w 3847882"/>
              <a:gd name="connsiteY23" fmla="*/ 781284 h 4788114"/>
              <a:gd name="connsiteX24" fmla="*/ 1554464 w 3847882"/>
              <a:gd name="connsiteY24" fmla="*/ 1210006 h 4788114"/>
              <a:gd name="connsiteX25" fmla="*/ 1865563 w 3847882"/>
              <a:gd name="connsiteY25" fmla="*/ 1672315 h 4788114"/>
              <a:gd name="connsiteX26" fmla="*/ 2157550 w 3847882"/>
              <a:gd name="connsiteY26" fmla="*/ 2029732 h 4788114"/>
              <a:gd name="connsiteX27" fmla="*/ 2138971 w 3847882"/>
              <a:gd name="connsiteY27" fmla="*/ 2813283 h 4788114"/>
              <a:gd name="connsiteX28" fmla="*/ 2114984 w 3847882"/>
              <a:gd name="connsiteY28" fmla="*/ 3235078 h 4788114"/>
              <a:gd name="connsiteX29" fmla="*/ 2104565 w 3847882"/>
              <a:gd name="connsiteY29" fmla="*/ 4787557 h 4788114"/>
              <a:gd name="connsiteX30" fmla="*/ 2452254 w 3847882"/>
              <a:gd name="connsiteY30" fmla="*/ 3372854 h 4788114"/>
              <a:gd name="connsiteX31" fmla="*/ 3740727 w 3847882"/>
              <a:gd name="connsiteY31" fmla="*/ 297145 h 4788114"/>
              <a:gd name="connsiteX32" fmla="*/ 3782290 w 3847882"/>
              <a:gd name="connsiteY32" fmla="*/ 324854 h 4788114"/>
              <a:gd name="connsiteX33" fmla="*/ 3810000 w 3847882"/>
              <a:gd name="connsiteY33" fmla="*/ 352563 h 4788114"/>
              <a:gd name="connsiteX34" fmla="*/ 3823854 w 3847882"/>
              <a:gd name="connsiteY34" fmla="*/ 407981 h 4788114"/>
              <a:gd name="connsiteX0" fmla="*/ 0 w 3888296"/>
              <a:gd name="connsiteY0" fmla="*/ 144745 h 4788111"/>
              <a:gd name="connsiteX1" fmla="*/ 180109 w 3888296"/>
              <a:gd name="connsiteY1" fmla="*/ 158599 h 4788111"/>
              <a:gd name="connsiteX2" fmla="*/ 332509 w 3888296"/>
              <a:gd name="connsiteY2" fmla="*/ 241726 h 4788111"/>
              <a:gd name="connsiteX3" fmla="*/ 548436 w 3888296"/>
              <a:gd name="connsiteY3" fmla="*/ 464554 h 4788111"/>
              <a:gd name="connsiteX4" fmla="*/ 651504 w 3888296"/>
              <a:gd name="connsiteY4" fmla="*/ 288678 h 4788111"/>
              <a:gd name="connsiteX5" fmla="*/ 686319 w 3888296"/>
              <a:gd name="connsiteY5" fmla="*/ 1197 h 4788111"/>
              <a:gd name="connsiteX6" fmla="*/ 955963 w 3888296"/>
              <a:gd name="connsiteY6" fmla="*/ 204012 h 4788111"/>
              <a:gd name="connsiteX7" fmla="*/ 950576 w 3888296"/>
              <a:gd name="connsiteY7" fmla="*/ 622726 h 4788111"/>
              <a:gd name="connsiteX8" fmla="*/ 808681 w 3888296"/>
              <a:gd name="connsiteY8" fmla="*/ 1365100 h 4788111"/>
              <a:gd name="connsiteX9" fmla="*/ 899277 w 3888296"/>
              <a:gd name="connsiteY9" fmla="*/ 2133749 h 4788111"/>
              <a:gd name="connsiteX10" fmla="*/ 907385 w 3888296"/>
              <a:gd name="connsiteY10" fmla="*/ 2787799 h 4788111"/>
              <a:gd name="connsiteX11" fmla="*/ 851597 w 3888296"/>
              <a:gd name="connsiteY11" fmla="*/ 3757894 h 4788111"/>
              <a:gd name="connsiteX12" fmla="*/ 943504 w 3888296"/>
              <a:gd name="connsiteY12" fmla="*/ 4562806 h 4788111"/>
              <a:gd name="connsiteX13" fmla="*/ 1020545 w 3888296"/>
              <a:gd name="connsiteY13" fmla="*/ 3829284 h 4788111"/>
              <a:gd name="connsiteX14" fmla="*/ 1060099 w 3888296"/>
              <a:gd name="connsiteY14" fmla="*/ 2595183 h 4788111"/>
              <a:gd name="connsiteX15" fmla="*/ 1314171 w 3888296"/>
              <a:gd name="connsiteY15" fmla="*/ 1943248 h 4788111"/>
              <a:gd name="connsiteX16" fmla="*/ 1103345 w 3888296"/>
              <a:gd name="connsiteY16" fmla="*/ 1333650 h 4788111"/>
              <a:gd name="connsiteX17" fmla="*/ 1487157 w 3888296"/>
              <a:gd name="connsiteY17" fmla="*/ 944183 h 4788111"/>
              <a:gd name="connsiteX18" fmla="*/ 1141186 w 3888296"/>
              <a:gd name="connsiteY18" fmla="*/ 698650 h 4788111"/>
              <a:gd name="connsiteX19" fmla="*/ 1346606 w 3888296"/>
              <a:gd name="connsiteY19" fmla="*/ 393850 h 4788111"/>
              <a:gd name="connsiteX20" fmla="*/ 1449316 w 3888296"/>
              <a:gd name="connsiteY20" fmla="*/ 89050 h 4788111"/>
              <a:gd name="connsiteX21" fmla="*/ 1661865 w 3888296"/>
              <a:gd name="connsiteY21" fmla="*/ 109339 h 4788111"/>
              <a:gd name="connsiteX22" fmla="*/ 1732175 w 3888296"/>
              <a:gd name="connsiteY22" fmla="*/ 351792 h 4788111"/>
              <a:gd name="connsiteX23" fmla="*/ 1711232 w 3888296"/>
              <a:gd name="connsiteY23" fmla="*/ 781284 h 4788111"/>
              <a:gd name="connsiteX24" fmla="*/ 1554464 w 3888296"/>
              <a:gd name="connsiteY24" fmla="*/ 1210006 h 4788111"/>
              <a:gd name="connsiteX25" fmla="*/ 1865563 w 3888296"/>
              <a:gd name="connsiteY25" fmla="*/ 1672315 h 4788111"/>
              <a:gd name="connsiteX26" fmla="*/ 2157550 w 3888296"/>
              <a:gd name="connsiteY26" fmla="*/ 2029732 h 4788111"/>
              <a:gd name="connsiteX27" fmla="*/ 2138971 w 3888296"/>
              <a:gd name="connsiteY27" fmla="*/ 2813283 h 4788111"/>
              <a:gd name="connsiteX28" fmla="*/ 2114984 w 3888296"/>
              <a:gd name="connsiteY28" fmla="*/ 3235078 h 4788111"/>
              <a:gd name="connsiteX29" fmla="*/ 2104565 w 3888296"/>
              <a:gd name="connsiteY29" fmla="*/ 4787557 h 4788111"/>
              <a:gd name="connsiteX30" fmla="*/ 2452254 w 3888296"/>
              <a:gd name="connsiteY30" fmla="*/ 3372854 h 4788111"/>
              <a:gd name="connsiteX31" fmla="*/ 3782290 w 3888296"/>
              <a:gd name="connsiteY31" fmla="*/ 324854 h 4788111"/>
              <a:gd name="connsiteX32" fmla="*/ 3810000 w 3888296"/>
              <a:gd name="connsiteY32" fmla="*/ 352563 h 4788111"/>
              <a:gd name="connsiteX33" fmla="*/ 3823854 w 3888296"/>
              <a:gd name="connsiteY33" fmla="*/ 407981 h 4788111"/>
              <a:gd name="connsiteX0" fmla="*/ 0 w 3823854"/>
              <a:gd name="connsiteY0" fmla="*/ 144745 h 4788107"/>
              <a:gd name="connsiteX1" fmla="*/ 180109 w 3823854"/>
              <a:gd name="connsiteY1" fmla="*/ 158599 h 4788107"/>
              <a:gd name="connsiteX2" fmla="*/ 332509 w 3823854"/>
              <a:gd name="connsiteY2" fmla="*/ 241726 h 4788107"/>
              <a:gd name="connsiteX3" fmla="*/ 548436 w 3823854"/>
              <a:gd name="connsiteY3" fmla="*/ 464554 h 4788107"/>
              <a:gd name="connsiteX4" fmla="*/ 651504 w 3823854"/>
              <a:gd name="connsiteY4" fmla="*/ 288678 h 4788107"/>
              <a:gd name="connsiteX5" fmla="*/ 686319 w 3823854"/>
              <a:gd name="connsiteY5" fmla="*/ 1197 h 4788107"/>
              <a:gd name="connsiteX6" fmla="*/ 955963 w 3823854"/>
              <a:gd name="connsiteY6" fmla="*/ 204012 h 4788107"/>
              <a:gd name="connsiteX7" fmla="*/ 950576 w 3823854"/>
              <a:gd name="connsiteY7" fmla="*/ 622726 h 4788107"/>
              <a:gd name="connsiteX8" fmla="*/ 808681 w 3823854"/>
              <a:gd name="connsiteY8" fmla="*/ 1365100 h 4788107"/>
              <a:gd name="connsiteX9" fmla="*/ 899277 w 3823854"/>
              <a:gd name="connsiteY9" fmla="*/ 2133749 h 4788107"/>
              <a:gd name="connsiteX10" fmla="*/ 907385 w 3823854"/>
              <a:gd name="connsiteY10" fmla="*/ 2787799 h 4788107"/>
              <a:gd name="connsiteX11" fmla="*/ 851597 w 3823854"/>
              <a:gd name="connsiteY11" fmla="*/ 3757894 h 4788107"/>
              <a:gd name="connsiteX12" fmla="*/ 943504 w 3823854"/>
              <a:gd name="connsiteY12" fmla="*/ 4562806 h 4788107"/>
              <a:gd name="connsiteX13" fmla="*/ 1020545 w 3823854"/>
              <a:gd name="connsiteY13" fmla="*/ 3829284 h 4788107"/>
              <a:gd name="connsiteX14" fmla="*/ 1060099 w 3823854"/>
              <a:gd name="connsiteY14" fmla="*/ 2595183 h 4788107"/>
              <a:gd name="connsiteX15" fmla="*/ 1314171 w 3823854"/>
              <a:gd name="connsiteY15" fmla="*/ 1943248 h 4788107"/>
              <a:gd name="connsiteX16" fmla="*/ 1103345 w 3823854"/>
              <a:gd name="connsiteY16" fmla="*/ 1333650 h 4788107"/>
              <a:gd name="connsiteX17" fmla="*/ 1487157 w 3823854"/>
              <a:gd name="connsiteY17" fmla="*/ 944183 h 4788107"/>
              <a:gd name="connsiteX18" fmla="*/ 1141186 w 3823854"/>
              <a:gd name="connsiteY18" fmla="*/ 698650 h 4788107"/>
              <a:gd name="connsiteX19" fmla="*/ 1346606 w 3823854"/>
              <a:gd name="connsiteY19" fmla="*/ 393850 h 4788107"/>
              <a:gd name="connsiteX20" fmla="*/ 1449316 w 3823854"/>
              <a:gd name="connsiteY20" fmla="*/ 89050 h 4788107"/>
              <a:gd name="connsiteX21" fmla="*/ 1661865 w 3823854"/>
              <a:gd name="connsiteY21" fmla="*/ 109339 h 4788107"/>
              <a:gd name="connsiteX22" fmla="*/ 1732175 w 3823854"/>
              <a:gd name="connsiteY22" fmla="*/ 351792 h 4788107"/>
              <a:gd name="connsiteX23" fmla="*/ 1711232 w 3823854"/>
              <a:gd name="connsiteY23" fmla="*/ 781284 h 4788107"/>
              <a:gd name="connsiteX24" fmla="*/ 1554464 w 3823854"/>
              <a:gd name="connsiteY24" fmla="*/ 1210006 h 4788107"/>
              <a:gd name="connsiteX25" fmla="*/ 1865563 w 3823854"/>
              <a:gd name="connsiteY25" fmla="*/ 1672315 h 4788107"/>
              <a:gd name="connsiteX26" fmla="*/ 2157550 w 3823854"/>
              <a:gd name="connsiteY26" fmla="*/ 2029732 h 4788107"/>
              <a:gd name="connsiteX27" fmla="*/ 2138971 w 3823854"/>
              <a:gd name="connsiteY27" fmla="*/ 2813283 h 4788107"/>
              <a:gd name="connsiteX28" fmla="*/ 2114984 w 3823854"/>
              <a:gd name="connsiteY28" fmla="*/ 3235078 h 4788107"/>
              <a:gd name="connsiteX29" fmla="*/ 2104565 w 3823854"/>
              <a:gd name="connsiteY29" fmla="*/ 4787557 h 4788107"/>
              <a:gd name="connsiteX30" fmla="*/ 2452254 w 3823854"/>
              <a:gd name="connsiteY30" fmla="*/ 3372854 h 4788107"/>
              <a:gd name="connsiteX31" fmla="*/ 3810000 w 3823854"/>
              <a:gd name="connsiteY31" fmla="*/ 352563 h 4788107"/>
              <a:gd name="connsiteX32" fmla="*/ 3823854 w 3823854"/>
              <a:gd name="connsiteY32" fmla="*/ 407981 h 4788107"/>
              <a:gd name="connsiteX0" fmla="*/ 0 w 3823854"/>
              <a:gd name="connsiteY0" fmla="*/ 144745 h 4788100"/>
              <a:gd name="connsiteX1" fmla="*/ 180109 w 3823854"/>
              <a:gd name="connsiteY1" fmla="*/ 158599 h 4788100"/>
              <a:gd name="connsiteX2" fmla="*/ 332509 w 3823854"/>
              <a:gd name="connsiteY2" fmla="*/ 241726 h 4788100"/>
              <a:gd name="connsiteX3" fmla="*/ 548436 w 3823854"/>
              <a:gd name="connsiteY3" fmla="*/ 464554 h 4788100"/>
              <a:gd name="connsiteX4" fmla="*/ 651504 w 3823854"/>
              <a:gd name="connsiteY4" fmla="*/ 288678 h 4788100"/>
              <a:gd name="connsiteX5" fmla="*/ 686319 w 3823854"/>
              <a:gd name="connsiteY5" fmla="*/ 1197 h 4788100"/>
              <a:gd name="connsiteX6" fmla="*/ 955963 w 3823854"/>
              <a:gd name="connsiteY6" fmla="*/ 204012 h 4788100"/>
              <a:gd name="connsiteX7" fmla="*/ 950576 w 3823854"/>
              <a:gd name="connsiteY7" fmla="*/ 622726 h 4788100"/>
              <a:gd name="connsiteX8" fmla="*/ 808681 w 3823854"/>
              <a:gd name="connsiteY8" fmla="*/ 1365100 h 4788100"/>
              <a:gd name="connsiteX9" fmla="*/ 899277 w 3823854"/>
              <a:gd name="connsiteY9" fmla="*/ 2133749 h 4788100"/>
              <a:gd name="connsiteX10" fmla="*/ 907385 w 3823854"/>
              <a:gd name="connsiteY10" fmla="*/ 2787799 h 4788100"/>
              <a:gd name="connsiteX11" fmla="*/ 851597 w 3823854"/>
              <a:gd name="connsiteY11" fmla="*/ 3757894 h 4788100"/>
              <a:gd name="connsiteX12" fmla="*/ 943504 w 3823854"/>
              <a:gd name="connsiteY12" fmla="*/ 4562806 h 4788100"/>
              <a:gd name="connsiteX13" fmla="*/ 1020545 w 3823854"/>
              <a:gd name="connsiteY13" fmla="*/ 3829284 h 4788100"/>
              <a:gd name="connsiteX14" fmla="*/ 1060099 w 3823854"/>
              <a:gd name="connsiteY14" fmla="*/ 2595183 h 4788100"/>
              <a:gd name="connsiteX15" fmla="*/ 1314171 w 3823854"/>
              <a:gd name="connsiteY15" fmla="*/ 1943248 h 4788100"/>
              <a:gd name="connsiteX16" fmla="*/ 1103345 w 3823854"/>
              <a:gd name="connsiteY16" fmla="*/ 1333650 h 4788100"/>
              <a:gd name="connsiteX17" fmla="*/ 1487157 w 3823854"/>
              <a:gd name="connsiteY17" fmla="*/ 944183 h 4788100"/>
              <a:gd name="connsiteX18" fmla="*/ 1141186 w 3823854"/>
              <a:gd name="connsiteY18" fmla="*/ 698650 h 4788100"/>
              <a:gd name="connsiteX19" fmla="*/ 1346606 w 3823854"/>
              <a:gd name="connsiteY19" fmla="*/ 393850 h 4788100"/>
              <a:gd name="connsiteX20" fmla="*/ 1449316 w 3823854"/>
              <a:gd name="connsiteY20" fmla="*/ 89050 h 4788100"/>
              <a:gd name="connsiteX21" fmla="*/ 1661865 w 3823854"/>
              <a:gd name="connsiteY21" fmla="*/ 109339 h 4788100"/>
              <a:gd name="connsiteX22" fmla="*/ 1732175 w 3823854"/>
              <a:gd name="connsiteY22" fmla="*/ 351792 h 4788100"/>
              <a:gd name="connsiteX23" fmla="*/ 1711232 w 3823854"/>
              <a:gd name="connsiteY23" fmla="*/ 781284 h 4788100"/>
              <a:gd name="connsiteX24" fmla="*/ 1554464 w 3823854"/>
              <a:gd name="connsiteY24" fmla="*/ 1210006 h 4788100"/>
              <a:gd name="connsiteX25" fmla="*/ 1865563 w 3823854"/>
              <a:gd name="connsiteY25" fmla="*/ 1672315 h 4788100"/>
              <a:gd name="connsiteX26" fmla="*/ 2157550 w 3823854"/>
              <a:gd name="connsiteY26" fmla="*/ 2029732 h 4788100"/>
              <a:gd name="connsiteX27" fmla="*/ 2138971 w 3823854"/>
              <a:gd name="connsiteY27" fmla="*/ 2813283 h 4788100"/>
              <a:gd name="connsiteX28" fmla="*/ 2114984 w 3823854"/>
              <a:gd name="connsiteY28" fmla="*/ 3235078 h 4788100"/>
              <a:gd name="connsiteX29" fmla="*/ 2104565 w 3823854"/>
              <a:gd name="connsiteY29" fmla="*/ 4787557 h 4788100"/>
              <a:gd name="connsiteX30" fmla="*/ 2452254 w 3823854"/>
              <a:gd name="connsiteY30" fmla="*/ 3372854 h 4788100"/>
              <a:gd name="connsiteX31" fmla="*/ 3823854 w 3823854"/>
              <a:gd name="connsiteY31" fmla="*/ 407981 h 4788100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08681 w 2452254"/>
              <a:gd name="connsiteY8" fmla="*/ 1365100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08681 w 2452254"/>
              <a:gd name="connsiteY8" fmla="*/ 1365100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08681 w 2452254"/>
              <a:gd name="connsiteY8" fmla="*/ 1365100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08681 w 2452254"/>
              <a:gd name="connsiteY8" fmla="*/ 1365100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08681 w 2452254"/>
              <a:gd name="connsiteY8" fmla="*/ 1365100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7385 w 2452254"/>
              <a:gd name="connsiteY10" fmla="*/ 278779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20545 w 2452254"/>
              <a:gd name="connsiteY13" fmla="*/ 3829284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32709 w 2452254"/>
              <a:gd name="connsiteY13" fmla="*/ 4038833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141186 w 2452254"/>
              <a:gd name="connsiteY18" fmla="*/ 698650 h 4788101"/>
              <a:gd name="connsiteX19" fmla="*/ 1346606 w 2452254"/>
              <a:gd name="connsiteY19" fmla="*/ 393850 h 4788101"/>
              <a:gd name="connsiteX20" fmla="*/ 1449316 w 2452254"/>
              <a:gd name="connsiteY20" fmla="*/ 89050 h 4788101"/>
              <a:gd name="connsiteX21" fmla="*/ 1661865 w 2452254"/>
              <a:gd name="connsiteY21" fmla="*/ 109339 h 4788101"/>
              <a:gd name="connsiteX22" fmla="*/ 1732175 w 2452254"/>
              <a:gd name="connsiteY22" fmla="*/ 351792 h 4788101"/>
              <a:gd name="connsiteX23" fmla="*/ 1711232 w 2452254"/>
              <a:gd name="connsiteY23" fmla="*/ 781284 h 4788101"/>
              <a:gd name="connsiteX24" fmla="*/ 1554464 w 2452254"/>
              <a:gd name="connsiteY24" fmla="*/ 1210006 h 4788101"/>
              <a:gd name="connsiteX25" fmla="*/ 1865563 w 2452254"/>
              <a:gd name="connsiteY25" fmla="*/ 1672315 h 4788101"/>
              <a:gd name="connsiteX26" fmla="*/ 2157550 w 2452254"/>
              <a:gd name="connsiteY26" fmla="*/ 2029732 h 4788101"/>
              <a:gd name="connsiteX27" fmla="*/ 2138971 w 2452254"/>
              <a:gd name="connsiteY27" fmla="*/ 2813283 h 4788101"/>
              <a:gd name="connsiteX28" fmla="*/ 2114984 w 2452254"/>
              <a:gd name="connsiteY28" fmla="*/ 3235078 h 4788101"/>
              <a:gd name="connsiteX29" fmla="*/ 2104565 w 2452254"/>
              <a:gd name="connsiteY29" fmla="*/ 4787557 h 4788101"/>
              <a:gd name="connsiteX30" fmla="*/ 2452254 w 2452254"/>
              <a:gd name="connsiteY30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32709 w 2452254"/>
              <a:gd name="connsiteY13" fmla="*/ 4038833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87157 w 2452254"/>
              <a:gd name="connsiteY17" fmla="*/ 944183 h 4788101"/>
              <a:gd name="connsiteX18" fmla="*/ 1446617 w 2452254"/>
              <a:gd name="connsiteY18" fmla="*/ 647844 h 4788101"/>
              <a:gd name="connsiteX19" fmla="*/ 1141186 w 2452254"/>
              <a:gd name="connsiteY19" fmla="*/ 698650 h 4788101"/>
              <a:gd name="connsiteX20" fmla="*/ 1346606 w 2452254"/>
              <a:gd name="connsiteY20" fmla="*/ 393850 h 4788101"/>
              <a:gd name="connsiteX21" fmla="*/ 1449316 w 2452254"/>
              <a:gd name="connsiteY21" fmla="*/ 89050 h 4788101"/>
              <a:gd name="connsiteX22" fmla="*/ 1661865 w 2452254"/>
              <a:gd name="connsiteY22" fmla="*/ 109339 h 4788101"/>
              <a:gd name="connsiteX23" fmla="*/ 1732175 w 2452254"/>
              <a:gd name="connsiteY23" fmla="*/ 351792 h 4788101"/>
              <a:gd name="connsiteX24" fmla="*/ 1711232 w 2452254"/>
              <a:gd name="connsiteY24" fmla="*/ 781284 h 4788101"/>
              <a:gd name="connsiteX25" fmla="*/ 1554464 w 2452254"/>
              <a:gd name="connsiteY25" fmla="*/ 1210006 h 4788101"/>
              <a:gd name="connsiteX26" fmla="*/ 1865563 w 2452254"/>
              <a:gd name="connsiteY26" fmla="*/ 1672315 h 4788101"/>
              <a:gd name="connsiteX27" fmla="*/ 2157550 w 2452254"/>
              <a:gd name="connsiteY27" fmla="*/ 2029732 h 4788101"/>
              <a:gd name="connsiteX28" fmla="*/ 2138971 w 2452254"/>
              <a:gd name="connsiteY28" fmla="*/ 2813283 h 4788101"/>
              <a:gd name="connsiteX29" fmla="*/ 2114984 w 2452254"/>
              <a:gd name="connsiteY29" fmla="*/ 3235078 h 4788101"/>
              <a:gd name="connsiteX30" fmla="*/ 2104565 w 2452254"/>
              <a:gd name="connsiteY30" fmla="*/ 4787557 h 4788101"/>
              <a:gd name="connsiteX31" fmla="*/ 2452254 w 2452254"/>
              <a:gd name="connsiteY31" fmla="*/ 3372854 h 4788101"/>
              <a:gd name="connsiteX0" fmla="*/ 0 w 2452254"/>
              <a:gd name="connsiteY0" fmla="*/ 144745 h 4788101"/>
              <a:gd name="connsiteX1" fmla="*/ 180109 w 2452254"/>
              <a:gd name="connsiteY1" fmla="*/ 158599 h 4788101"/>
              <a:gd name="connsiteX2" fmla="*/ 332509 w 2452254"/>
              <a:gd name="connsiteY2" fmla="*/ 241726 h 4788101"/>
              <a:gd name="connsiteX3" fmla="*/ 548436 w 2452254"/>
              <a:gd name="connsiteY3" fmla="*/ 464554 h 4788101"/>
              <a:gd name="connsiteX4" fmla="*/ 651504 w 2452254"/>
              <a:gd name="connsiteY4" fmla="*/ 288678 h 4788101"/>
              <a:gd name="connsiteX5" fmla="*/ 686319 w 2452254"/>
              <a:gd name="connsiteY5" fmla="*/ 1197 h 4788101"/>
              <a:gd name="connsiteX6" fmla="*/ 955963 w 2452254"/>
              <a:gd name="connsiteY6" fmla="*/ 204012 h 4788101"/>
              <a:gd name="connsiteX7" fmla="*/ 950576 w 2452254"/>
              <a:gd name="connsiteY7" fmla="*/ 622726 h 4788101"/>
              <a:gd name="connsiteX8" fmla="*/ 816790 w 2452254"/>
              <a:gd name="connsiteY8" fmla="*/ 1523851 h 4788101"/>
              <a:gd name="connsiteX9" fmla="*/ 899277 w 2452254"/>
              <a:gd name="connsiteY9" fmla="*/ 2133749 h 4788101"/>
              <a:gd name="connsiteX10" fmla="*/ 903331 w 2452254"/>
              <a:gd name="connsiteY10" fmla="*/ 2971949 h 4788101"/>
              <a:gd name="connsiteX11" fmla="*/ 851597 w 2452254"/>
              <a:gd name="connsiteY11" fmla="*/ 3757894 h 4788101"/>
              <a:gd name="connsiteX12" fmla="*/ 943504 w 2452254"/>
              <a:gd name="connsiteY12" fmla="*/ 4562806 h 4788101"/>
              <a:gd name="connsiteX13" fmla="*/ 1032709 w 2452254"/>
              <a:gd name="connsiteY13" fmla="*/ 4038833 h 4788101"/>
              <a:gd name="connsiteX14" fmla="*/ 1060099 w 2452254"/>
              <a:gd name="connsiteY14" fmla="*/ 2595183 h 4788101"/>
              <a:gd name="connsiteX15" fmla="*/ 1314171 w 2452254"/>
              <a:gd name="connsiteY15" fmla="*/ 1943248 h 4788101"/>
              <a:gd name="connsiteX16" fmla="*/ 1103345 w 2452254"/>
              <a:gd name="connsiteY16" fmla="*/ 1333650 h 4788101"/>
              <a:gd name="connsiteX17" fmla="*/ 1458776 w 2452254"/>
              <a:gd name="connsiteY17" fmla="*/ 944183 h 4788101"/>
              <a:gd name="connsiteX18" fmla="*/ 1446617 w 2452254"/>
              <a:gd name="connsiteY18" fmla="*/ 647844 h 4788101"/>
              <a:gd name="connsiteX19" fmla="*/ 1141186 w 2452254"/>
              <a:gd name="connsiteY19" fmla="*/ 698650 h 4788101"/>
              <a:gd name="connsiteX20" fmla="*/ 1346606 w 2452254"/>
              <a:gd name="connsiteY20" fmla="*/ 393850 h 4788101"/>
              <a:gd name="connsiteX21" fmla="*/ 1449316 w 2452254"/>
              <a:gd name="connsiteY21" fmla="*/ 89050 h 4788101"/>
              <a:gd name="connsiteX22" fmla="*/ 1661865 w 2452254"/>
              <a:gd name="connsiteY22" fmla="*/ 109339 h 4788101"/>
              <a:gd name="connsiteX23" fmla="*/ 1732175 w 2452254"/>
              <a:gd name="connsiteY23" fmla="*/ 351792 h 4788101"/>
              <a:gd name="connsiteX24" fmla="*/ 1711232 w 2452254"/>
              <a:gd name="connsiteY24" fmla="*/ 781284 h 4788101"/>
              <a:gd name="connsiteX25" fmla="*/ 1554464 w 2452254"/>
              <a:gd name="connsiteY25" fmla="*/ 1210006 h 4788101"/>
              <a:gd name="connsiteX26" fmla="*/ 1865563 w 2452254"/>
              <a:gd name="connsiteY26" fmla="*/ 1672315 h 4788101"/>
              <a:gd name="connsiteX27" fmla="*/ 2157550 w 2452254"/>
              <a:gd name="connsiteY27" fmla="*/ 2029732 h 4788101"/>
              <a:gd name="connsiteX28" fmla="*/ 2138971 w 2452254"/>
              <a:gd name="connsiteY28" fmla="*/ 2813283 h 4788101"/>
              <a:gd name="connsiteX29" fmla="*/ 2114984 w 2452254"/>
              <a:gd name="connsiteY29" fmla="*/ 3235078 h 4788101"/>
              <a:gd name="connsiteX30" fmla="*/ 2104565 w 2452254"/>
              <a:gd name="connsiteY30" fmla="*/ 4787557 h 4788101"/>
              <a:gd name="connsiteX31" fmla="*/ 2452254 w 2452254"/>
              <a:gd name="connsiteY31" fmla="*/ 3372854 h 4788101"/>
              <a:gd name="connsiteX0" fmla="*/ 0 w 2452254"/>
              <a:gd name="connsiteY0" fmla="*/ 144745 h 4787557"/>
              <a:gd name="connsiteX1" fmla="*/ 180109 w 2452254"/>
              <a:gd name="connsiteY1" fmla="*/ 158599 h 4787557"/>
              <a:gd name="connsiteX2" fmla="*/ 332509 w 2452254"/>
              <a:gd name="connsiteY2" fmla="*/ 241726 h 4787557"/>
              <a:gd name="connsiteX3" fmla="*/ 548436 w 2452254"/>
              <a:gd name="connsiteY3" fmla="*/ 464554 h 4787557"/>
              <a:gd name="connsiteX4" fmla="*/ 651504 w 2452254"/>
              <a:gd name="connsiteY4" fmla="*/ 288678 h 4787557"/>
              <a:gd name="connsiteX5" fmla="*/ 686319 w 2452254"/>
              <a:gd name="connsiteY5" fmla="*/ 1197 h 4787557"/>
              <a:gd name="connsiteX6" fmla="*/ 955963 w 2452254"/>
              <a:gd name="connsiteY6" fmla="*/ 204012 h 4787557"/>
              <a:gd name="connsiteX7" fmla="*/ 950576 w 2452254"/>
              <a:gd name="connsiteY7" fmla="*/ 622726 h 4787557"/>
              <a:gd name="connsiteX8" fmla="*/ 816790 w 2452254"/>
              <a:gd name="connsiteY8" fmla="*/ 1523851 h 4787557"/>
              <a:gd name="connsiteX9" fmla="*/ 899277 w 2452254"/>
              <a:gd name="connsiteY9" fmla="*/ 2133749 h 4787557"/>
              <a:gd name="connsiteX10" fmla="*/ 903331 w 2452254"/>
              <a:gd name="connsiteY10" fmla="*/ 2971949 h 4787557"/>
              <a:gd name="connsiteX11" fmla="*/ 851597 w 2452254"/>
              <a:gd name="connsiteY11" fmla="*/ 3757894 h 4787557"/>
              <a:gd name="connsiteX12" fmla="*/ 943504 w 2452254"/>
              <a:gd name="connsiteY12" fmla="*/ 4562806 h 4787557"/>
              <a:gd name="connsiteX13" fmla="*/ 1032709 w 2452254"/>
              <a:gd name="connsiteY13" fmla="*/ 4038833 h 4787557"/>
              <a:gd name="connsiteX14" fmla="*/ 1060099 w 2452254"/>
              <a:gd name="connsiteY14" fmla="*/ 2595183 h 4787557"/>
              <a:gd name="connsiteX15" fmla="*/ 1314171 w 2452254"/>
              <a:gd name="connsiteY15" fmla="*/ 1943248 h 4787557"/>
              <a:gd name="connsiteX16" fmla="*/ 1103345 w 2452254"/>
              <a:gd name="connsiteY16" fmla="*/ 1333650 h 4787557"/>
              <a:gd name="connsiteX17" fmla="*/ 1458776 w 2452254"/>
              <a:gd name="connsiteY17" fmla="*/ 944183 h 4787557"/>
              <a:gd name="connsiteX18" fmla="*/ 1446617 w 2452254"/>
              <a:gd name="connsiteY18" fmla="*/ 647844 h 4787557"/>
              <a:gd name="connsiteX19" fmla="*/ 1141186 w 2452254"/>
              <a:gd name="connsiteY19" fmla="*/ 698650 h 4787557"/>
              <a:gd name="connsiteX20" fmla="*/ 1346606 w 2452254"/>
              <a:gd name="connsiteY20" fmla="*/ 393850 h 4787557"/>
              <a:gd name="connsiteX21" fmla="*/ 1449316 w 2452254"/>
              <a:gd name="connsiteY21" fmla="*/ 89050 h 4787557"/>
              <a:gd name="connsiteX22" fmla="*/ 1661865 w 2452254"/>
              <a:gd name="connsiteY22" fmla="*/ 109339 h 4787557"/>
              <a:gd name="connsiteX23" fmla="*/ 1732175 w 2452254"/>
              <a:gd name="connsiteY23" fmla="*/ 351792 h 4787557"/>
              <a:gd name="connsiteX24" fmla="*/ 1711232 w 2452254"/>
              <a:gd name="connsiteY24" fmla="*/ 781284 h 4787557"/>
              <a:gd name="connsiteX25" fmla="*/ 1554464 w 2452254"/>
              <a:gd name="connsiteY25" fmla="*/ 1210006 h 4787557"/>
              <a:gd name="connsiteX26" fmla="*/ 1865563 w 2452254"/>
              <a:gd name="connsiteY26" fmla="*/ 1672315 h 4787557"/>
              <a:gd name="connsiteX27" fmla="*/ 2157550 w 2452254"/>
              <a:gd name="connsiteY27" fmla="*/ 2029732 h 4787557"/>
              <a:gd name="connsiteX28" fmla="*/ 2138971 w 2452254"/>
              <a:gd name="connsiteY28" fmla="*/ 2813283 h 4787557"/>
              <a:gd name="connsiteX29" fmla="*/ 2114984 w 2452254"/>
              <a:gd name="connsiteY29" fmla="*/ 3235078 h 4787557"/>
              <a:gd name="connsiteX30" fmla="*/ 2104565 w 2452254"/>
              <a:gd name="connsiteY30" fmla="*/ 4787557 h 4787557"/>
              <a:gd name="connsiteX31" fmla="*/ 2452254 w 2452254"/>
              <a:gd name="connsiteY31" fmla="*/ 3372854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3504 w 2157556"/>
              <a:gd name="connsiteY12" fmla="*/ 4562806 h 4787557"/>
              <a:gd name="connsiteX13" fmla="*/ 1032709 w 2157556"/>
              <a:gd name="connsiteY13" fmla="*/ 4038833 h 4787557"/>
              <a:gd name="connsiteX14" fmla="*/ 1060099 w 2157556"/>
              <a:gd name="connsiteY14" fmla="*/ 2595183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54464 w 2157556"/>
              <a:gd name="connsiteY25" fmla="*/ 12100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3504 w 2157556"/>
              <a:gd name="connsiteY12" fmla="*/ 4562806 h 4787557"/>
              <a:gd name="connsiteX13" fmla="*/ 1032709 w 2157556"/>
              <a:gd name="connsiteY13" fmla="*/ 4038833 h 4787557"/>
              <a:gd name="connsiteX14" fmla="*/ 1060099 w 2157556"/>
              <a:gd name="connsiteY14" fmla="*/ 2595183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54464 w 2157556"/>
              <a:gd name="connsiteY25" fmla="*/ 12100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3504 w 2157556"/>
              <a:gd name="connsiteY12" fmla="*/ 4562806 h 4787557"/>
              <a:gd name="connsiteX13" fmla="*/ 1032709 w 2157556"/>
              <a:gd name="connsiteY13" fmla="*/ 4038833 h 4787557"/>
              <a:gd name="connsiteX14" fmla="*/ 1060099 w 2157556"/>
              <a:gd name="connsiteY14" fmla="*/ 2595183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54464 w 2157556"/>
              <a:gd name="connsiteY25" fmla="*/ 12100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3504 w 2157556"/>
              <a:gd name="connsiteY12" fmla="*/ 4562806 h 4787557"/>
              <a:gd name="connsiteX13" fmla="*/ 1032709 w 2157556"/>
              <a:gd name="connsiteY13" fmla="*/ 4038833 h 4787557"/>
              <a:gd name="connsiteX14" fmla="*/ 1060099 w 2157556"/>
              <a:gd name="connsiteY14" fmla="*/ 2595183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60099 w 2157556"/>
              <a:gd name="connsiteY14" fmla="*/ 2595183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41186 w 2157556"/>
              <a:gd name="connsiteY19" fmla="*/ 698650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30375 w 2157556"/>
              <a:gd name="connsiteY19" fmla="*/ 715584 h 4787557"/>
              <a:gd name="connsiteX20" fmla="*/ 1346606 w 2157556"/>
              <a:gd name="connsiteY20" fmla="*/ 393850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30375 w 2157556"/>
              <a:gd name="connsiteY19" fmla="*/ 715584 h 4787557"/>
              <a:gd name="connsiteX20" fmla="*/ 1335795 w 2157556"/>
              <a:gd name="connsiteY20" fmla="*/ 385384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30375 w 2157556"/>
              <a:gd name="connsiteY19" fmla="*/ 715584 h 4787557"/>
              <a:gd name="connsiteX20" fmla="*/ 1335795 w 2157556"/>
              <a:gd name="connsiteY20" fmla="*/ 385384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45 h 4787557"/>
              <a:gd name="connsiteX1" fmla="*/ 180109 w 2157556"/>
              <a:gd name="connsiteY1" fmla="*/ 158599 h 4787557"/>
              <a:gd name="connsiteX2" fmla="*/ 332509 w 2157556"/>
              <a:gd name="connsiteY2" fmla="*/ 241726 h 4787557"/>
              <a:gd name="connsiteX3" fmla="*/ 548436 w 2157556"/>
              <a:gd name="connsiteY3" fmla="*/ 464554 h 4787557"/>
              <a:gd name="connsiteX4" fmla="*/ 651504 w 2157556"/>
              <a:gd name="connsiteY4" fmla="*/ 288678 h 4787557"/>
              <a:gd name="connsiteX5" fmla="*/ 686319 w 2157556"/>
              <a:gd name="connsiteY5" fmla="*/ 1197 h 4787557"/>
              <a:gd name="connsiteX6" fmla="*/ 955963 w 2157556"/>
              <a:gd name="connsiteY6" fmla="*/ 204012 h 4787557"/>
              <a:gd name="connsiteX7" fmla="*/ 950576 w 2157556"/>
              <a:gd name="connsiteY7" fmla="*/ 622726 h 4787557"/>
              <a:gd name="connsiteX8" fmla="*/ 816790 w 2157556"/>
              <a:gd name="connsiteY8" fmla="*/ 1523851 h 4787557"/>
              <a:gd name="connsiteX9" fmla="*/ 899277 w 2157556"/>
              <a:gd name="connsiteY9" fmla="*/ 2133749 h 4787557"/>
              <a:gd name="connsiteX10" fmla="*/ 903331 w 2157556"/>
              <a:gd name="connsiteY10" fmla="*/ 2971949 h 4787557"/>
              <a:gd name="connsiteX11" fmla="*/ 851597 w 2157556"/>
              <a:gd name="connsiteY11" fmla="*/ 3757894 h 4787557"/>
              <a:gd name="connsiteX12" fmla="*/ 948910 w 2157556"/>
              <a:gd name="connsiteY12" fmla="*/ 4533173 h 4787557"/>
              <a:gd name="connsiteX13" fmla="*/ 1032709 w 2157556"/>
              <a:gd name="connsiteY13" fmla="*/ 4038833 h 4787557"/>
              <a:gd name="connsiteX14" fmla="*/ 1076317 w 2157556"/>
              <a:gd name="connsiteY14" fmla="*/ 2400450 h 4787557"/>
              <a:gd name="connsiteX15" fmla="*/ 1314171 w 2157556"/>
              <a:gd name="connsiteY15" fmla="*/ 1943248 h 4787557"/>
              <a:gd name="connsiteX16" fmla="*/ 1103345 w 2157556"/>
              <a:gd name="connsiteY16" fmla="*/ 1333650 h 4787557"/>
              <a:gd name="connsiteX17" fmla="*/ 1458776 w 2157556"/>
              <a:gd name="connsiteY17" fmla="*/ 944183 h 4787557"/>
              <a:gd name="connsiteX18" fmla="*/ 1446617 w 2157556"/>
              <a:gd name="connsiteY18" fmla="*/ 647844 h 4787557"/>
              <a:gd name="connsiteX19" fmla="*/ 1130375 w 2157556"/>
              <a:gd name="connsiteY19" fmla="*/ 715584 h 4787557"/>
              <a:gd name="connsiteX20" fmla="*/ 1335795 w 2157556"/>
              <a:gd name="connsiteY20" fmla="*/ 385384 h 4787557"/>
              <a:gd name="connsiteX21" fmla="*/ 1449316 w 2157556"/>
              <a:gd name="connsiteY21" fmla="*/ 89050 h 4787557"/>
              <a:gd name="connsiteX22" fmla="*/ 1661865 w 2157556"/>
              <a:gd name="connsiteY22" fmla="*/ 109339 h 4787557"/>
              <a:gd name="connsiteX23" fmla="*/ 1732175 w 2157556"/>
              <a:gd name="connsiteY23" fmla="*/ 351792 h 4787557"/>
              <a:gd name="connsiteX24" fmla="*/ 1711232 w 2157556"/>
              <a:gd name="connsiteY24" fmla="*/ 781284 h 4787557"/>
              <a:gd name="connsiteX25" fmla="*/ 1538247 w 2157556"/>
              <a:gd name="connsiteY25" fmla="*/ 1171906 h 4787557"/>
              <a:gd name="connsiteX26" fmla="*/ 1865563 w 2157556"/>
              <a:gd name="connsiteY26" fmla="*/ 1672315 h 4787557"/>
              <a:gd name="connsiteX27" fmla="*/ 2157550 w 2157556"/>
              <a:gd name="connsiteY27" fmla="*/ 2029732 h 4787557"/>
              <a:gd name="connsiteX28" fmla="*/ 2138971 w 2157556"/>
              <a:gd name="connsiteY28" fmla="*/ 2813283 h 4787557"/>
              <a:gd name="connsiteX29" fmla="*/ 2114984 w 2157556"/>
              <a:gd name="connsiteY29" fmla="*/ 3235078 h 4787557"/>
              <a:gd name="connsiteX30" fmla="*/ 2104565 w 2157556"/>
              <a:gd name="connsiteY30" fmla="*/ 4787557 h 4787557"/>
              <a:gd name="connsiteX0" fmla="*/ 0 w 2157556"/>
              <a:gd name="connsiteY0" fmla="*/ 144725 h 4787537"/>
              <a:gd name="connsiteX1" fmla="*/ 180109 w 2157556"/>
              <a:gd name="connsiteY1" fmla="*/ 158579 h 4787537"/>
              <a:gd name="connsiteX2" fmla="*/ 332509 w 2157556"/>
              <a:gd name="connsiteY2" fmla="*/ 241706 h 4787537"/>
              <a:gd name="connsiteX3" fmla="*/ 548436 w 2157556"/>
              <a:gd name="connsiteY3" fmla="*/ 464534 h 4787537"/>
              <a:gd name="connsiteX4" fmla="*/ 651504 w 2157556"/>
              <a:gd name="connsiteY4" fmla="*/ 288658 h 4787537"/>
              <a:gd name="connsiteX5" fmla="*/ 686319 w 2157556"/>
              <a:gd name="connsiteY5" fmla="*/ 1177 h 4787537"/>
              <a:gd name="connsiteX6" fmla="*/ 955963 w 2157556"/>
              <a:gd name="connsiteY6" fmla="*/ 203992 h 4787537"/>
              <a:gd name="connsiteX7" fmla="*/ 937062 w 2157556"/>
              <a:gd name="connsiteY7" fmla="*/ 610006 h 4787537"/>
              <a:gd name="connsiteX8" fmla="*/ 816790 w 2157556"/>
              <a:gd name="connsiteY8" fmla="*/ 1523831 h 4787537"/>
              <a:gd name="connsiteX9" fmla="*/ 899277 w 2157556"/>
              <a:gd name="connsiteY9" fmla="*/ 2133729 h 4787537"/>
              <a:gd name="connsiteX10" fmla="*/ 903331 w 2157556"/>
              <a:gd name="connsiteY10" fmla="*/ 2971929 h 4787537"/>
              <a:gd name="connsiteX11" fmla="*/ 851597 w 2157556"/>
              <a:gd name="connsiteY11" fmla="*/ 3757874 h 4787537"/>
              <a:gd name="connsiteX12" fmla="*/ 948910 w 2157556"/>
              <a:gd name="connsiteY12" fmla="*/ 4533153 h 4787537"/>
              <a:gd name="connsiteX13" fmla="*/ 1032709 w 2157556"/>
              <a:gd name="connsiteY13" fmla="*/ 4038813 h 4787537"/>
              <a:gd name="connsiteX14" fmla="*/ 1076317 w 2157556"/>
              <a:gd name="connsiteY14" fmla="*/ 2400430 h 4787537"/>
              <a:gd name="connsiteX15" fmla="*/ 1314171 w 2157556"/>
              <a:gd name="connsiteY15" fmla="*/ 1943228 h 4787537"/>
              <a:gd name="connsiteX16" fmla="*/ 1103345 w 2157556"/>
              <a:gd name="connsiteY16" fmla="*/ 1333630 h 4787537"/>
              <a:gd name="connsiteX17" fmla="*/ 1458776 w 2157556"/>
              <a:gd name="connsiteY17" fmla="*/ 944163 h 4787537"/>
              <a:gd name="connsiteX18" fmla="*/ 1446617 w 2157556"/>
              <a:gd name="connsiteY18" fmla="*/ 647824 h 4787537"/>
              <a:gd name="connsiteX19" fmla="*/ 1130375 w 2157556"/>
              <a:gd name="connsiteY19" fmla="*/ 715564 h 4787537"/>
              <a:gd name="connsiteX20" fmla="*/ 1335795 w 2157556"/>
              <a:gd name="connsiteY20" fmla="*/ 385364 h 4787537"/>
              <a:gd name="connsiteX21" fmla="*/ 1449316 w 2157556"/>
              <a:gd name="connsiteY21" fmla="*/ 89030 h 4787537"/>
              <a:gd name="connsiteX22" fmla="*/ 1661865 w 2157556"/>
              <a:gd name="connsiteY22" fmla="*/ 109319 h 4787537"/>
              <a:gd name="connsiteX23" fmla="*/ 1732175 w 2157556"/>
              <a:gd name="connsiteY23" fmla="*/ 351772 h 4787537"/>
              <a:gd name="connsiteX24" fmla="*/ 1711232 w 2157556"/>
              <a:gd name="connsiteY24" fmla="*/ 781264 h 4787537"/>
              <a:gd name="connsiteX25" fmla="*/ 1538247 w 2157556"/>
              <a:gd name="connsiteY25" fmla="*/ 1171886 h 4787537"/>
              <a:gd name="connsiteX26" fmla="*/ 1865563 w 2157556"/>
              <a:gd name="connsiteY26" fmla="*/ 1672295 h 4787537"/>
              <a:gd name="connsiteX27" fmla="*/ 2157550 w 2157556"/>
              <a:gd name="connsiteY27" fmla="*/ 2029712 h 4787537"/>
              <a:gd name="connsiteX28" fmla="*/ 2138971 w 2157556"/>
              <a:gd name="connsiteY28" fmla="*/ 2813263 h 4787537"/>
              <a:gd name="connsiteX29" fmla="*/ 2114984 w 2157556"/>
              <a:gd name="connsiteY29" fmla="*/ 3235058 h 4787537"/>
              <a:gd name="connsiteX30" fmla="*/ 2104565 w 2157556"/>
              <a:gd name="connsiteY30" fmla="*/ 4787537 h 4787537"/>
              <a:gd name="connsiteX0" fmla="*/ 0 w 2157556"/>
              <a:gd name="connsiteY0" fmla="*/ 144725 h 4787537"/>
              <a:gd name="connsiteX1" fmla="*/ 180109 w 2157556"/>
              <a:gd name="connsiteY1" fmla="*/ 158579 h 4787537"/>
              <a:gd name="connsiteX2" fmla="*/ 332509 w 2157556"/>
              <a:gd name="connsiteY2" fmla="*/ 241706 h 4787537"/>
              <a:gd name="connsiteX3" fmla="*/ 548436 w 2157556"/>
              <a:gd name="connsiteY3" fmla="*/ 464534 h 4787537"/>
              <a:gd name="connsiteX4" fmla="*/ 651504 w 2157556"/>
              <a:gd name="connsiteY4" fmla="*/ 288658 h 4787537"/>
              <a:gd name="connsiteX5" fmla="*/ 686319 w 2157556"/>
              <a:gd name="connsiteY5" fmla="*/ 1177 h 4787537"/>
              <a:gd name="connsiteX6" fmla="*/ 955963 w 2157556"/>
              <a:gd name="connsiteY6" fmla="*/ 203992 h 4787537"/>
              <a:gd name="connsiteX7" fmla="*/ 937062 w 2157556"/>
              <a:gd name="connsiteY7" fmla="*/ 610006 h 4787537"/>
              <a:gd name="connsiteX8" fmla="*/ 800572 w 2157556"/>
              <a:gd name="connsiteY8" fmla="*/ 1451864 h 4787537"/>
              <a:gd name="connsiteX9" fmla="*/ 899277 w 2157556"/>
              <a:gd name="connsiteY9" fmla="*/ 2133729 h 4787537"/>
              <a:gd name="connsiteX10" fmla="*/ 903331 w 2157556"/>
              <a:gd name="connsiteY10" fmla="*/ 2971929 h 4787537"/>
              <a:gd name="connsiteX11" fmla="*/ 851597 w 2157556"/>
              <a:gd name="connsiteY11" fmla="*/ 3757874 h 4787537"/>
              <a:gd name="connsiteX12" fmla="*/ 948910 w 2157556"/>
              <a:gd name="connsiteY12" fmla="*/ 4533153 h 4787537"/>
              <a:gd name="connsiteX13" fmla="*/ 1032709 w 2157556"/>
              <a:gd name="connsiteY13" fmla="*/ 4038813 h 4787537"/>
              <a:gd name="connsiteX14" fmla="*/ 1076317 w 2157556"/>
              <a:gd name="connsiteY14" fmla="*/ 2400430 h 4787537"/>
              <a:gd name="connsiteX15" fmla="*/ 1314171 w 2157556"/>
              <a:gd name="connsiteY15" fmla="*/ 1943228 h 4787537"/>
              <a:gd name="connsiteX16" fmla="*/ 1103345 w 2157556"/>
              <a:gd name="connsiteY16" fmla="*/ 1333630 h 4787537"/>
              <a:gd name="connsiteX17" fmla="*/ 1458776 w 2157556"/>
              <a:gd name="connsiteY17" fmla="*/ 944163 h 4787537"/>
              <a:gd name="connsiteX18" fmla="*/ 1446617 w 2157556"/>
              <a:gd name="connsiteY18" fmla="*/ 647824 h 4787537"/>
              <a:gd name="connsiteX19" fmla="*/ 1130375 w 2157556"/>
              <a:gd name="connsiteY19" fmla="*/ 715564 h 4787537"/>
              <a:gd name="connsiteX20" fmla="*/ 1335795 w 2157556"/>
              <a:gd name="connsiteY20" fmla="*/ 385364 h 4787537"/>
              <a:gd name="connsiteX21" fmla="*/ 1449316 w 2157556"/>
              <a:gd name="connsiteY21" fmla="*/ 89030 h 4787537"/>
              <a:gd name="connsiteX22" fmla="*/ 1661865 w 2157556"/>
              <a:gd name="connsiteY22" fmla="*/ 109319 h 4787537"/>
              <a:gd name="connsiteX23" fmla="*/ 1732175 w 2157556"/>
              <a:gd name="connsiteY23" fmla="*/ 351772 h 4787537"/>
              <a:gd name="connsiteX24" fmla="*/ 1711232 w 2157556"/>
              <a:gd name="connsiteY24" fmla="*/ 781264 h 4787537"/>
              <a:gd name="connsiteX25" fmla="*/ 1538247 w 2157556"/>
              <a:gd name="connsiteY25" fmla="*/ 1171886 h 4787537"/>
              <a:gd name="connsiteX26" fmla="*/ 1865563 w 2157556"/>
              <a:gd name="connsiteY26" fmla="*/ 1672295 h 4787537"/>
              <a:gd name="connsiteX27" fmla="*/ 2157550 w 2157556"/>
              <a:gd name="connsiteY27" fmla="*/ 2029712 h 4787537"/>
              <a:gd name="connsiteX28" fmla="*/ 2138971 w 2157556"/>
              <a:gd name="connsiteY28" fmla="*/ 2813263 h 4787537"/>
              <a:gd name="connsiteX29" fmla="*/ 2114984 w 2157556"/>
              <a:gd name="connsiteY29" fmla="*/ 3235058 h 4787537"/>
              <a:gd name="connsiteX30" fmla="*/ 2104565 w 2157556"/>
              <a:gd name="connsiteY30" fmla="*/ 4787537 h 4787537"/>
              <a:gd name="connsiteX0" fmla="*/ 0 w 2157556"/>
              <a:gd name="connsiteY0" fmla="*/ 146361 h 4789173"/>
              <a:gd name="connsiteX1" fmla="*/ 180109 w 2157556"/>
              <a:gd name="connsiteY1" fmla="*/ 160215 h 4789173"/>
              <a:gd name="connsiteX2" fmla="*/ 332509 w 2157556"/>
              <a:gd name="connsiteY2" fmla="*/ 243342 h 4789173"/>
              <a:gd name="connsiteX3" fmla="*/ 548436 w 2157556"/>
              <a:gd name="connsiteY3" fmla="*/ 466170 h 4789173"/>
              <a:gd name="connsiteX4" fmla="*/ 651504 w 2157556"/>
              <a:gd name="connsiteY4" fmla="*/ 290294 h 4789173"/>
              <a:gd name="connsiteX5" fmla="*/ 686319 w 2157556"/>
              <a:gd name="connsiteY5" fmla="*/ 2813 h 4789173"/>
              <a:gd name="connsiteX6" fmla="*/ 937043 w 2157556"/>
              <a:gd name="connsiteY6" fmla="*/ 171761 h 4789173"/>
              <a:gd name="connsiteX7" fmla="*/ 937062 w 2157556"/>
              <a:gd name="connsiteY7" fmla="*/ 611642 h 4789173"/>
              <a:gd name="connsiteX8" fmla="*/ 800572 w 2157556"/>
              <a:gd name="connsiteY8" fmla="*/ 1453500 h 4789173"/>
              <a:gd name="connsiteX9" fmla="*/ 899277 w 2157556"/>
              <a:gd name="connsiteY9" fmla="*/ 2135365 h 4789173"/>
              <a:gd name="connsiteX10" fmla="*/ 903331 w 2157556"/>
              <a:gd name="connsiteY10" fmla="*/ 2973565 h 4789173"/>
              <a:gd name="connsiteX11" fmla="*/ 851597 w 2157556"/>
              <a:gd name="connsiteY11" fmla="*/ 3759510 h 4789173"/>
              <a:gd name="connsiteX12" fmla="*/ 948910 w 2157556"/>
              <a:gd name="connsiteY12" fmla="*/ 4534789 h 4789173"/>
              <a:gd name="connsiteX13" fmla="*/ 1032709 w 2157556"/>
              <a:gd name="connsiteY13" fmla="*/ 4040449 h 4789173"/>
              <a:gd name="connsiteX14" fmla="*/ 1076317 w 2157556"/>
              <a:gd name="connsiteY14" fmla="*/ 2402066 h 4789173"/>
              <a:gd name="connsiteX15" fmla="*/ 1314171 w 2157556"/>
              <a:gd name="connsiteY15" fmla="*/ 1944864 h 4789173"/>
              <a:gd name="connsiteX16" fmla="*/ 1103345 w 2157556"/>
              <a:gd name="connsiteY16" fmla="*/ 1335266 h 4789173"/>
              <a:gd name="connsiteX17" fmla="*/ 1458776 w 2157556"/>
              <a:gd name="connsiteY17" fmla="*/ 945799 h 4789173"/>
              <a:gd name="connsiteX18" fmla="*/ 1446617 w 2157556"/>
              <a:gd name="connsiteY18" fmla="*/ 649460 h 4789173"/>
              <a:gd name="connsiteX19" fmla="*/ 1130375 w 2157556"/>
              <a:gd name="connsiteY19" fmla="*/ 717200 h 4789173"/>
              <a:gd name="connsiteX20" fmla="*/ 1335795 w 2157556"/>
              <a:gd name="connsiteY20" fmla="*/ 387000 h 4789173"/>
              <a:gd name="connsiteX21" fmla="*/ 1449316 w 2157556"/>
              <a:gd name="connsiteY21" fmla="*/ 90666 h 4789173"/>
              <a:gd name="connsiteX22" fmla="*/ 1661865 w 2157556"/>
              <a:gd name="connsiteY22" fmla="*/ 110955 h 4789173"/>
              <a:gd name="connsiteX23" fmla="*/ 1732175 w 2157556"/>
              <a:gd name="connsiteY23" fmla="*/ 353408 h 4789173"/>
              <a:gd name="connsiteX24" fmla="*/ 1711232 w 2157556"/>
              <a:gd name="connsiteY24" fmla="*/ 782900 h 4789173"/>
              <a:gd name="connsiteX25" fmla="*/ 1538247 w 2157556"/>
              <a:gd name="connsiteY25" fmla="*/ 1173522 h 4789173"/>
              <a:gd name="connsiteX26" fmla="*/ 1865563 w 2157556"/>
              <a:gd name="connsiteY26" fmla="*/ 1673931 h 4789173"/>
              <a:gd name="connsiteX27" fmla="*/ 2157550 w 2157556"/>
              <a:gd name="connsiteY27" fmla="*/ 2031348 h 4789173"/>
              <a:gd name="connsiteX28" fmla="*/ 2138971 w 2157556"/>
              <a:gd name="connsiteY28" fmla="*/ 2814899 h 4789173"/>
              <a:gd name="connsiteX29" fmla="*/ 2114984 w 2157556"/>
              <a:gd name="connsiteY29" fmla="*/ 3236694 h 4789173"/>
              <a:gd name="connsiteX30" fmla="*/ 2104565 w 2157556"/>
              <a:gd name="connsiteY30" fmla="*/ 4789173 h 4789173"/>
              <a:gd name="connsiteX0" fmla="*/ 0 w 2157556"/>
              <a:gd name="connsiteY0" fmla="*/ 117560 h 4760372"/>
              <a:gd name="connsiteX1" fmla="*/ 180109 w 2157556"/>
              <a:gd name="connsiteY1" fmla="*/ 131414 h 4760372"/>
              <a:gd name="connsiteX2" fmla="*/ 332509 w 2157556"/>
              <a:gd name="connsiteY2" fmla="*/ 214541 h 4760372"/>
              <a:gd name="connsiteX3" fmla="*/ 548436 w 2157556"/>
              <a:gd name="connsiteY3" fmla="*/ 437369 h 4760372"/>
              <a:gd name="connsiteX4" fmla="*/ 651504 w 2157556"/>
              <a:gd name="connsiteY4" fmla="*/ 261493 h 4760372"/>
              <a:gd name="connsiteX5" fmla="*/ 664696 w 2157556"/>
              <a:gd name="connsiteY5" fmla="*/ 3646 h 4760372"/>
              <a:gd name="connsiteX6" fmla="*/ 937043 w 2157556"/>
              <a:gd name="connsiteY6" fmla="*/ 142960 h 4760372"/>
              <a:gd name="connsiteX7" fmla="*/ 937062 w 2157556"/>
              <a:gd name="connsiteY7" fmla="*/ 582841 h 4760372"/>
              <a:gd name="connsiteX8" fmla="*/ 800572 w 2157556"/>
              <a:gd name="connsiteY8" fmla="*/ 1424699 h 4760372"/>
              <a:gd name="connsiteX9" fmla="*/ 899277 w 2157556"/>
              <a:gd name="connsiteY9" fmla="*/ 2106564 h 4760372"/>
              <a:gd name="connsiteX10" fmla="*/ 903331 w 2157556"/>
              <a:gd name="connsiteY10" fmla="*/ 2944764 h 4760372"/>
              <a:gd name="connsiteX11" fmla="*/ 851597 w 2157556"/>
              <a:gd name="connsiteY11" fmla="*/ 3730709 h 4760372"/>
              <a:gd name="connsiteX12" fmla="*/ 948910 w 2157556"/>
              <a:gd name="connsiteY12" fmla="*/ 4505988 h 4760372"/>
              <a:gd name="connsiteX13" fmla="*/ 1032709 w 2157556"/>
              <a:gd name="connsiteY13" fmla="*/ 4011648 h 4760372"/>
              <a:gd name="connsiteX14" fmla="*/ 1076317 w 2157556"/>
              <a:gd name="connsiteY14" fmla="*/ 2373265 h 4760372"/>
              <a:gd name="connsiteX15" fmla="*/ 1314171 w 2157556"/>
              <a:gd name="connsiteY15" fmla="*/ 1916063 h 4760372"/>
              <a:gd name="connsiteX16" fmla="*/ 1103345 w 2157556"/>
              <a:gd name="connsiteY16" fmla="*/ 1306465 h 4760372"/>
              <a:gd name="connsiteX17" fmla="*/ 1458776 w 2157556"/>
              <a:gd name="connsiteY17" fmla="*/ 916998 h 4760372"/>
              <a:gd name="connsiteX18" fmla="*/ 1446617 w 2157556"/>
              <a:gd name="connsiteY18" fmla="*/ 620659 h 4760372"/>
              <a:gd name="connsiteX19" fmla="*/ 1130375 w 2157556"/>
              <a:gd name="connsiteY19" fmla="*/ 688399 h 4760372"/>
              <a:gd name="connsiteX20" fmla="*/ 1335795 w 2157556"/>
              <a:gd name="connsiteY20" fmla="*/ 358199 h 4760372"/>
              <a:gd name="connsiteX21" fmla="*/ 1449316 w 2157556"/>
              <a:gd name="connsiteY21" fmla="*/ 61865 h 4760372"/>
              <a:gd name="connsiteX22" fmla="*/ 1661865 w 2157556"/>
              <a:gd name="connsiteY22" fmla="*/ 82154 h 4760372"/>
              <a:gd name="connsiteX23" fmla="*/ 1732175 w 2157556"/>
              <a:gd name="connsiteY23" fmla="*/ 324607 h 4760372"/>
              <a:gd name="connsiteX24" fmla="*/ 1711232 w 2157556"/>
              <a:gd name="connsiteY24" fmla="*/ 754099 h 4760372"/>
              <a:gd name="connsiteX25" fmla="*/ 1538247 w 2157556"/>
              <a:gd name="connsiteY25" fmla="*/ 1144721 h 4760372"/>
              <a:gd name="connsiteX26" fmla="*/ 1865563 w 2157556"/>
              <a:gd name="connsiteY26" fmla="*/ 1645130 h 4760372"/>
              <a:gd name="connsiteX27" fmla="*/ 2157550 w 2157556"/>
              <a:gd name="connsiteY27" fmla="*/ 2002547 h 4760372"/>
              <a:gd name="connsiteX28" fmla="*/ 2138971 w 2157556"/>
              <a:gd name="connsiteY28" fmla="*/ 2786098 h 4760372"/>
              <a:gd name="connsiteX29" fmla="*/ 2114984 w 2157556"/>
              <a:gd name="connsiteY29" fmla="*/ 3207893 h 4760372"/>
              <a:gd name="connsiteX30" fmla="*/ 2104565 w 2157556"/>
              <a:gd name="connsiteY30" fmla="*/ 4760372 h 4760372"/>
              <a:gd name="connsiteX0" fmla="*/ 0 w 2157556"/>
              <a:gd name="connsiteY0" fmla="*/ 117560 h 4760372"/>
              <a:gd name="connsiteX1" fmla="*/ 180109 w 2157556"/>
              <a:gd name="connsiteY1" fmla="*/ 131414 h 4760372"/>
              <a:gd name="connsiteX2" fmla="*/ 332509 w 2157556"/>
              <a:gd name="connsiteY2" fmla="*/ 214541 h 4760372"/>
              <a:gd name="connsiteX3" fmla="*/ 532219 w 2157556"/>
              <a:gd name="connsiteY3" fmla="*/ 433136 h 4760372"/>
              <a:gd name="connsiteX4" fmla="*/ 651504 w 2157556"/>
              <a:gd name="connsiteY4" fmla="*/ 261493 h 4760372"/>
              <a:gd name="connsiteX5" fmla="*/ 664696 w 2157556"/>
              <a:gd name="connsiteY5" fmla="*/ 3646 h 4760372"/>
              <a:gd name="connsiteX6" fmla="*/ 937043 w 2157556"/>
              <a:gd name="connsiteY6" fmla="*/ 142960 h 4760372"/>
              <a:gd name="connsiteX7" fmla="*/ 937062 w 2157556"/>
              <a:gd name="connsiteY7" fmla="*/ 582841 h 4760372"/>
              <a:gd name="connsiteX8" fmla="*/ 800572 w 2157556"/>
              <a:gd name="connsiteY8" fmla="*/ 1424699 h 4760372"/>
              <a:gd name="connsiteX9" fmla="*/ 899277 w 2157556"/>
              <a:gd name="connsiteY9" fmla="*/ 2106564 h 4760372"/>
              <a:gd name="connsiteX10" fmla="*/ 903331 w 2157556"/>
              <a:gd name="connsiteY10" fmla="*/ 2944764 h 4760372"/>
              <a:gd name="connsiteX11" fmla="*/ 851597 w 2157556"/>
              <a:gd name="connsiteY11" fmla="*/ 3730709 h 4760372"/>
              <a:gd name="connsiteX12" fmla="*/ 948910 w 2157556"/>
              <a:gd name="connsiteY12" fmla="*/ 4505988 h 4760372"/>
              <a:gd name="connsiteX13" fmla="*/ 1032709 w 2157556"/>
              <a:gd name="connsiteY13" fmla="*/ 4011648 h 4760372"/>
              <a:gd name="connsiteX14" fmla="*/ 1076317 w 2157556"/>
              <a:gd name="connsiteY14" fmla="*/ 2373265 h 4760372"/>
              <a:gd name="connsiteX15" fmla="*/ 1314171 w 2157556"/>
              <a:gd name="connsiteY15" fmla="*/ 1916063 h 4760372"/>
              <a:gd name="connsiteX16" fmla="*/ 1103345 w 2157556"/>
              <a:gd name="connsiteY16" fmla="*/ 1306465 h 4760372"/>
              <a:gd name="connsiteX17" fmla="*/ 1458776 w 2157556"/>
              <a:gd name="connsiteY17" fmla="*/ 916998 h 4760372"/>
              <a:gd name="connsiteX18" fmla="*/ 1446617 w 2157556"/>
              <a:gd name="connsiteY18" fmla="*/ 620659 h 4760372"/>
              <a:gd name="connsiteX19" fmla="*/ 1130375 w 2157556"/>
              <a:gd name="connsiteY19" fmla="*/ 688399 h 4760372"/>
              <a:gd name="connsiteX20" fmla="*/ 1335795 w 2157556"/>
              <a:gd name="connsiteY20" fmla="*/ 358199 h 4760372"/>
              <a:gd name="connsiteX21" fmla="*/ 1449316 w 2157556"/>
              <a:gd name="connsiteY21" fmla="*/ 61865 h 4760372"/>
              <a:gd name="connsiteX22" fmla="*/ 1661865 w 2157556"/>
              <a:gd name="connsiteY22" fmla="*/ 82154 h 4760372"/>
              <a:gd name="connsiteX23" fmla="*/ 1732175 w 2157556"/>
              <a:gd name="connsiteY23" fmla="*/ 324607 h 4760372"/>
              <a:gd name="connsiteX24" fmla="*/ 1711232 w 2157556"/>
              <a:gd name="connsiteY24" fmla="*/ 754099 h 4760372"/>
              <a:gd name="connsiteX25" fmla="*/ 1538247 w 2157556"/>
              <a:gd name="connsiteY25" fmla="*/ 1144721 h 4760372"/>
              <a:gd name="connsiteX26" fmla="*/ 1865563 w 2157556"/>
              <a:gd name="connsiteY26" fmla="*/ 1645130 h 4760372"/>
              <a:gd name="connsiteX27" fmla="*/ 2157550 w 2157556"/>
              <a:gd name="connsiteY27" fmla="*/ 2002547 h 4760372"/>
              <a:gd name="connsiteX28" fmla="*/ 2138971 w 2157556"/>
              <a:gd name="connsiteY28" fmla="*/ 2786098 h 4760372"/>
              <a:gd name="connsiteX29" fmla="*/ 2114984 w 2157556"/>
              <a:gd name="connsiteY29" fmla="*/ 3207893 h 4760372"/>
              <a:gd name="connsiteX30" fmla="*/ 2104565 w 2157556"/>
              <a:gd name="connsiteY30" fmla="*/ 4760372 h 4760372"/>
              <a:gd name="connsiteX0" fmla="*/ 0 w 2157556"/>
              <a:gd name="connsiteY0" fmla="*/ 117560 h 4760372"/>
              <a:gd name="connsiteX1" fmla="*/ 180109 w 2157556"/>
              <a:gd name="connsiteY1" fmla="*/ 131414 h 4760372"/>
              <a:gd name="connsiteX2" fmla="*/ 332509 w 2157556"/>
              <a:gd name="connsiteY2" fmla="*/ 214541 h 4760372"/>
              <a:gd name="connsiteX3" fmla="*/ 532219 w 2157556"/>
              <a:gd name="connsiteY3" fmla="*/ 433136 h 4760372"/>
              <a:gd name="connsiteX4" fmla="*/ 635287 w 2157556"/>
              <a:gd name="connsiteY4" fmla="*/ 261493 h 4760372"/>
              <a:gd name="connsiteX5" fmla="*/ 664696 w 2157556"/>
              <a:gd name="connsiteY5" fmla="*/ 3646 h 4760372"/>
              <a:gd name="connsiteX6" fmla="*/ 937043 w 2157556"/>
              <a:gd name="connsiteY6" fmla="*/ 142960 h 4760372"/>
              <a:gd name="connsiteX7" fmla="*/ 937062 w 2157556"/>
              <a:gd name="connsiteY7" fmla="*/ 582841 h 4760372"/>
              <a:gd name="connsiteX8" fmla="*/ 800572 w 2157556"/>
              <a:gd name="connsiteY8" fmla="*/ 1424699 h 4760372"/>
              <a:gd name="connsiteX9" fmla="*/ 899277 w 2157556"/>
              <a:gd name="connsiteY9" fmla="*/ 2106564 h 4760372"/>
              <a:gd name="connsiteX10" fmla="*/ 903331 w 2157556"/>
              <a:gd name="connsiteY10" fmla="*/ 2944764 h 4760372"/>
              <a:gd name="connsiteX11" fmla="*/ 851597 w 2157556"/>
              <a:gd name="connsiteY11" fmla="*/ 3730709 h 4760372"/>
              <a:gd name="connsiteX12" fmla="*/ 948910 w 2157556"/>
              <a:gd name="connsiteY12" fmla="*/ 4505988 h 4760372"/>
              <a:gd name="connsiteX13" fmla="*/ 1032709 w 2157556"/>
              <a:gd name="connsiteY13" fmla="*/ 4011648 h 4760372"/>
              <a:gd name="connsiteX14" fmla="*/ 1076317 w 2157556"/>
              <a:gd name="connsiteY14" fmla="*/ 2373265 h 4760372"/>
              <a:gd name="connsiteX15" fmla="*/ 1314171 w 2157556"/>
              <a:gd name="connsiteY15" fmla="*/ 1916063 h 4760372"/>
              <a:gd name="connsiteX16" fmla="*/ 1103345 w 2157556"/>
              <a:gd name="connsiteY16" fmla="*/ 1306465 h 4760372"/>
              <a:gd name="connsiteX17" fmla="*/ 1458776 w 2157556"/>
              <a:gd name="connsiteY17" fmla="*/ 916998 h 4760372"/>
              <a:gd name="connsiteX18" fmla="*/ 1446617 w 2157556"/>
              <a:gd name="connsiteY18" fmla="*/ 620659 h 4760372"/>
              <a:gd name="connsiteX19" fmla="*/ 1130375 w 2157556"/>
              <a:gd name="connsiteY19" fmla="*/ 688399 h 4760372"/>
              <a:gd name="connsiteX20" fmla="*/ 1335795 w 2157556"/>
              <a:gd name="connsiteY20" fmla="*/ 358199 h 4760372"/>
              <a:gd name="connsiteX21" fmla="*/ 1449316 w 2157556"/>
              <a:gd name="connsiteY21" fmla="*/ 61865 h 4760372"/>
              <a:gd name="connsiteX22" fmla="*/ 1661865 w 2157556"/>
              <a:gd name="connsiteY22" fmla="*/ 82154 h 4760372"/>
              <a:gd name="connsiteX23" fmla="*/ 1732175 w 2157556"/>
              <a:gd name="connsiteY23" fmla="*/ 324607 h 4760372"/>
              <a:gd name="connsiteX24" fmla="*/ 1711232 w 2157556"/>
              <a:gd name="connsiteY24" fmla="*/ 754099 h 4760372"/>
              <a:gd name="connsiteX25" fmla="*/ 1538247 w 2157556"/>
              <a:gd name="connsiteY25" fmla="*/ 1144721 h 4760372"/>
              <a:gd name="connsiteX26" fmla="*/ 1865563 w 2157556"/>
              <a:gd name="connsiteY26" fmla="*/ 1645130 h 4760372"/>
              <a:gd name="connsiteX27" fmla="*/ 2157550 w 2157556"/>
              <a:gd name="connsiteY27" fmla="*/ 2002547 h 4760372"/>
              <a:gd name="connsiteX28" fmla="*/ 2138971 w 2157556"/>
              <a:gd name="connsiteY28" fmla="*/ 2786098 h 4760372"/>
              <a:gd name="connsiteX29" fmla="*/ 2114984 w 2157556"/>
              <a:gd name="connsiteY29" fmla="*/ 3207893 h 4760372"/>
              <a:gd name="connsiteX30" fmla="*/ 2104565 w 2157556"/>
              <a:gd name="connsiteY30" fmla="*/ 4760372 h 4760372"/>
              <a:gd name="connsiteX0" fmla="*/ 0 w 2157556"/>
              <a:gd name="connsiteY0" fmla="*/ 139328 h 4782140"/>
              <a:gd name="connsiteX1" fmla="*/ 180109 w 2157556"/>
              <a:gd name="connsiteY1" fmla="*/ 153182 h 4782140"/>
              <a:gd name="connsiteX2" fmla="*/ 332509 w 2157556"/>
              <a:gd name="connsiteY2" fmla="*/ 236309 h 4782140"/>
              <a:gd name="connsiteX3" fmla="*/ 532219 w 2157556"/>
              <a:gd name="connsiteY3" fmla="*/ 454904 h 4782140"/>
              <a:gd name="connsiteX4" fmla="*/ 635287 w 2157556"/>
              <a:gd name="connsiteY4" fmla="*/ 283261 h 4782140"/>
              <a:gd name="connsiteX5" fmla="*/ 664696 w 2157556"/>
              <a:gd name="connsiteY5" fmla="*/ 25414 h 4782140"/>
              <a:gd name="connsiteX6" fmla="*/ 937043 w 2157556"/>
              <a:gd name="connsiteY6" fmla="*/ 164728 h 4782140"/>
              <a:gd name="connsiteX7" fmla="*/ 937062 w 2157556"/>
              <a:gd name="connsiteY7" fmla="*/ 604609 h 4782140"/>
              <a:gd name="connsiteX8" fmla="*/ 800572 w 2157556"/>
              <a:gd name="connsiteY8" fmla="*/ 1446467 h 4782140"/>
              <a:gd name="connsiteX9" fmla="*/ 899277 w 2157556"/>
              <a:gd name="connsiteY9" fmla="*/ 2128332 h 4782140"/>
              <a:gd name="connsiteX10" fmla="*/ 903331 w 2157556"/>
              <a:gd name="connsiteY10" fmla="*/ 2966532 h 4782140"/>
              <a:gd name="connsiteX11" fmla="*/ 851597 w 2157556"/>
              <a:gd name="connsiteY11" fmla="*/ 3752477 h 4782140"/>
              <a:gd name="connsiteX12" fmla="*/ 948910 w 2157556"/>
              <a:gd name="connsiteY12" fmla="*/ 4527756 h 4782140"/>
              <a:gd name="connsiteX13" fmla="*/ 1032709 w 2157556"/>
              <a:gd name="connsiteY13" fmla="*/ 4033416 h 4782140"/>
              <a:gd name="connsiteX14" fmla="*/ 1076317 w 2157556"/>
              <a:gd name="connsiteY14" fmla="*/ 2395033 h 4782140"/>
              <a:gd name="connsiteX15" fmla="*/ 1314171 w 2157556"/>
              <a:gd name="connsiteY15" fmla="*/ 1937831 h 4782140"/>
              <a:gd name="connsiteX16" fmla="*/ 1103345 w 2157556"/>
              <a:gd name="connsiteY16" fmla="*/ 1328233 h 4782140"/>
              <a:gd name="connsiteX17" fmla="*/ 1458776 w 2157556"/>
              <a:gd name="connsiteY17" fmla="*/ 938766 h 4782140"/>
              <a:gd name="connsiteX18" fmla="*/ 1446617 w 2157556"/>
              <a:gd name="connsiteY18" fmla="*/ 642427 h 4782140"/>
              <a:gd name="connsiteX19" fmla="*/ 1130375 w 2157556"/>
              <a:gd name="connsiteY19" fmla="*/ 710167 h 4782140"/>
              <a:gd name="connsiteX20" fmla="*/ 1335795 w 2157556"/>
              <a:gd name="connsiteY20" fmla="*/ 379967 h 4782140"/>
              <a:gd name="connsiteX21" fmla="*/ 1449316 w 2157556"/>
              <a:gd name="connsiteY21" fmla="*/ 83633 h 4782140"/>
              <a:gd name="connsiteX22" fmla="*/ 1661865 w 2157556"/>
              <a:gd name="connsiteY22" fmla="*/ 103922 h 4782140"/>
              <a:gd name="connsiteX23" fmla="*/ 1732175 w 2157556"/>
              <a:gd name="connsiteY23" fmla="*/ 346375 h 4782140"/>
              <a:gd name="connsiteX24" fmla="*/ 1711232 w 2157556"/>
              <a:gd name="connsiteY24" fmla="*/ 775867 h 4782140"/>
              <a:gd name="connsiteX25" fmla="*/ 1538247 w 2157556"/>
              <a:gd name="connsiteY25" fmla="*/ 1166489 h 4782140"/>
              <a:gd name="connsiteX26" fmla="*/ 1865563 w 2157556"/>
              <a:gd name="connsiteY26" fmla="*/ 1666898 h 4782140"/>
              <a:gd name="connsiteX27" fmla="*/ 2157550 w 2157556"/>
              <a:gd name="connsiteY27" fmla="*/ 2024315 h 4782140"/>
              <a:gd name="connsiteX28" fmla="*/ 2138971 w 2157556"/>
              <a:gd name="connsiteY28" fmla="*/ 2807866 h 4782140"/>
              <a:gd name="connsiteX29" fmla="*/ 2114984 w 2157556"/>
              <a:gd name="connsiteY29" fmla="*/ 3229661 h 4782140"/>
              <a:gd name="connsiteX30" fmla="*/ 2104565 w 2157556"/>
              <a:gd name="connsiteY30" fmla="*/ 4782140 h 4782140"/>
              <a:gd name="connsiteX0" fmla="*/ 0 w 2157556"/>
              <a:gd name="connsiteY0" fmla="*/ 139328 h 4782140"/>
              <a:gd name="connsiteX1" fmla="*/ 180109 w 2157556"/>
              <a:gd name="connsiteY1" fmla="*/ 153182 h 4782140"/>
              <a:gd name="connsiteX2" fmla="*/ 332509 w 2157556"/>
              <a:gd name="connsiteY2" fmla="*/ 236309 h 4782140"/>
              <a:gd name="connsiteX3" fmla="*/ 532219 w 2157556"/>
              <a:gd name="connsiteY3" fmla="*/ 454904 h 4782140"/>
              <a:gd name="connsiteX4" fmla="*/ 635287 w 2157556"/>
              <a:gd name="connsiteY4" fmla="*/ 283261 h 4782140"/>
              <a:gd name="connsiteX5" fmla="*/ 664696 w 2157556"/>
              <a:gd name="connsiteY5" fmla="*/ 25414 h 4782140"/>
              <a:gd name="connsiteX6" fmla="*/ 937043 w 2157556"/>
              <a:gd name="connsiteY6" fmla="*/ 164728 h 4782140"/>
              <a:gd name="connsiteX7" fmla="*/ 937062 w 2157556"/>
              <a:gd name="connsiteY7" fmla="*/ 604609 h 4782140"/>
              <a:gd name="connsiteX8" fmla="*/ 800572 w 2157556"/>
              <a:gd name="connsiteY8" fmla="*/ 1446467 h 4782140"/>
              <a:gd name="connsiteX9" fmla="*/ 899277 w 2157556"/>
              <a:gd name="connsiteY9" fmla="*/ 2128332 h 4782140"/>
              <a:gd name="connsiteX10" fmla="*/ 903331 w 2157556"/>
              <a:gd name="connsiteY10" fmla="*/ 2966532 h 4782140"/>
              <a:gd name="connsiteX11" fmla="*/ 851597 w 2157556"/>
              <a:gd name="connsiteY11" fmla="*/ 3752477 h 4782140"/>
              <a:gd name="connsiteX12" fmla="*/ 948910 w 2157556"/>
              <a:gd name="connsiteY12" fmla="*/ 4527756 h 4782140"/>
              <a:gd name="connsiteX13" fmla="*/ 1032709 w 2157556"/>
              <a:gd name="connsiteY13" fmla="*/ 4033416 h 4782140"/>
              <a:gd name="connsiteX14" fmla="*/ 1076317 w 2157556"/>
              <a:gd name="connsiteY14" fmla="*/ 2395033 h 4782140"/>
              <a:gd name="connsiteX15" fmla="*/ 1314171 w 2157556"/>
              <a:gd name="connsiteY15" fmla="*/ 1937831 h 4782140"/>
              <a:gd name="connsiteX16" fmla="*/ 1103345 w 2157556"/>
              <a:gd name="connsiteY16" fmla="*/ 1328233 h 4782140"/>
              <a:gd name="connsiteX17" fmla="*/ 1458776 w 2157556"/>
              <a:gd name="connsiteY17" fmla="*/ 938766 h 4782140"/>
              <a:gd name="connsiteX18" fmla="*/ 1446617 w 2157556"/>
              <a:gd name="connsiteY18" fmla="*/ 642427 h 4782140"/>
              <a:gd name="connsiteX19" fmla="*/ 1130375 w 2157556"/>
              <a:gd name="connsiteY19" fmla="*/ 710167 h 4782140"/>
              <a:gd name="connsiteX20" fmla="*/ 1335795 w 2157556"/>
              <a:gd name="connsiteY20" fmla="*/ 379967 h 4782140"/>
              <a:gd name="connsiteX21" fmla="*/ 1449316 w 2157556"/>
              <a:gd name="connsiteY21" fmla="*/ 83633 h 4782140"/>
              <a:gd name="connsiteX22" fmla="*/ 1661865 w 2157556"/>
              <a:gd name="connsiteY22" fmla="*/ 103922 h 4782140"/>
              <a:gd name="connsiteX23" fmla="*/ 1732175 w 2157556"/>
              <a:gd name="connsiteY23" fmla="*/ 346375 h 4782140"/>
              <a:gd name="connsiteX24" fmla="*/ 1711232 w 2157556"/>
              <a:gd name="connsiteY24" fmla="*/ 775867 h 4782140"/>
              <a:gd name="connsiteX25" fmla="*/ 1538247 w 2157556"/>
              <a:gd name="connsiteY25" fmla="*/ 1166489 h 4782140"/>
              <a:gd name="connsiteX26" fmla="*/ 1865563 w 2157556"/>
              <a:gd name="connsiteY26" fmla="*/ 1666898 h 4782140"/>
              <a:gd name="connsiteX27" fmla="*/ 2157550 w 2157556"/>
              <a:gd name="connsiteY27" fmla="*/ 2024315 h 4782140"/>
              <a:gd name="connsiteX28" fmla="*/ 2138971 w 2157556"/>
              <a:gd name="connsiteY28" fmla="*/ 2807866 h 4782140"/>
              <a:gd name="connsiteX29" fmla="*/ 2114984 w 2157556"/>
              <a:gd name="connsiteY29" fmla="*/ 3229661 h 4782140"/>
              <a:gd name="connsiteX30" fmla="*/ 2104565 w 2157556"/>
              <a:gd name="connsiteY30" fmla="*/ 4782140 h 4782140"/>
              <a:gd name="connsiteX0" fmla="*/ 0 w 2157556"/>
              <a:gd name="connsiteY0" fmla="*/ 139328 h 4782140"/>
              <a:gd name="connsiteX1" fmla="*/ 180109 w 2157556"/>
              <a:gd name="connsiteY1" fmla="*/ 153182 h 4782140"/>
              <a:gd name="connsiteX2" fmla="*/ 332509 w 2157556"/>
              <a:gd name="connsiteY2" fmla="*/ 236309 h 4782140"/>
              <a:gd name="connsiteX3" fmla="*/ 532219 w 2157556"/>
              <a:gd name="connsiteY3" fmla="*/ 454904 h 4782140"/>
              <a:gd name="connsiteX4" fmla="*/ 635287 w 2157556"/>
              <a:gd name="connsiteY4" fmla="*/ 283261 h 4782140"/>
              <a:gd name="connsiteX5" fmla="*/ 664696 w 2157556"/>
              <a:gd name="connsiteY5" fmla="*/ 25414 h 4782140"/>
              <a:gd name="connsiteX6" fmla="*/ 937043 w 2157556"/>
              <a:gd name="connsiteY6" fmla="*/ 164728 h 4782140"/>
              <a:gd name="connsiteX7" fmla="*/ 937062 w 2157556"/>
              <a:gd name="connsiteY7" fmla="*/ 604609 h 4782140"/>
              <a:gd name="connsiteX8" fmla="*/ 800572 w 2157556"/>
              <a:gd name="connsiteY8" fmla="*/ 1446467 h 4782140"/>
              <a:gd name="connsiteX9" fmla="*/ 899277 w 2157556"/>
              <a:gd name="connsiteY9" fmla="*/ 2128332 h 4782140"/>
              <a:gd name="connsiteX10" fmla="*/ 903331 w 2157556"/>
              <a:gd name="connsiteY10" fmla="*/ 2966532 h 4782140"/>
              <a:gd name="connsiteX11" fmla="*/ 851597 w 2157556"/>
              <a:gd name="connsiteY11" fmla="*/ 3752477 h 4782140"/>
              <a:gd name="connsiteX12" fmla="*/ 948910 w 2157556"/>
              <a:gd name="connsiteY12" fmla="*/ 4527756 h 4782140"/>
              <a:gd name="connsiteX13" fmla="*/ 1032709 w 2157556"/>
              <a:gd name="connsiteY13" fmla="*/ 4033416 h 4782140"/>
              <a:gd name="connsiteX14" fmla="*/ 1076317 w 2157556"/>
              <a:gd name="connsiteY14" fmla="*/ 2395033 h 4782140"/>
              <a:gd name="connsiteX15" fmla="*/ 1314171 w 2157556"/>
              <a:gd name="connsiteY15" fmla="*/ 1937831 h 4782140"/>
              <a:gd name="connsiteX16" fmla="*/ 1103345 w 2157556"/>
              <a:gd name="connsiteY16" fmla="*/ 1328233 h 4782140"/>
              <a:gd name="connsiteX17" fmla="*/ 1458776 w 2157556"/>
              <a:gd name="connsiteY17" fmla="*/ 938766 h 4782140"/>
              <a:gd name="connsiteX18" fmla="*/ 1446617 w 2157556"/>
              <a:gd name="connsiteY18" fmla="*/ 642427 h 4782140"/>
              <a:gd name="connsiteX19" fmla="*/ 1130375 w 2157556"/>
              <a:gd name="connsiteY19" fmla="*/ 710167 h 4782140"/>
              <a:gd name="connsiteX20" fmla="*/ 1335795 w 2157556"/>
              <a:gd name="connsiteY20" fmla="*/ 379967 h 4782140"/>
              <a:gd name="connsiteX21" fmla="*/ 1449316 w 2157556"/>
              <a:gd name="connsiteY21" fmla="*/ 83633 h 4782140"/>
              <a:gd name="connsiteX22" fmla="*/ 1661865 w 2157556"/>
              <a:gd name="connsiteY22" fmla="*/ 103922 h 4782140"/>
              <a:gd name="connsiteX23" fmla="*/ 1732175 w 2157556"/>
              <a:gd name="connsiteY23" fmla="*/ 346375 h 4782140"/>
              <a:gd name="connsiteX24" fmla="*/ 1711232 w 2157556"/>
              <a:gd name="connsiteY24" fmla="*/ 775867 h 4782140"/>
              <a:gd name="connsiteX25" fmla="*/ 1538247 w 2157556"/>
              <a:gd name="connsiteY25" fmla="*/ 1166489 h 4782140"/>
              <a:gd name="connsiteX26" fmla="*/ 1865563 w 2157556"/>
              <a:gd name="connsiteY26" fmla="*/ 1666898 h 4782140"/>
              <a:gd name="connsiteX27" fmla="*/ 2157550 w 2157556"/>
              <a:gd name="connsiteY27" fmla="*/ 2024315 h 4782140"/>
              <a:gd name="connsiteX28" fmla="*/ 2138971 w 2157556"/>
              <a:gd name="connsiteY28" fmla="*/ 2807866 h 4782140"/>
              <a:gd name="connsiteX29" fmla="*/ 2114984 w 2157556"/>
              <a:gd name="connsiteY29" fmla="*/ 3229661 h 4782140"/>
              <a:gd name="connsiteX30" fmla="*/ 2104565 w 2157556"/>
              <a:gd name="connsiteY30" fmla="*/ 4782140 h 4782140"/>
              <a:gd name="connsiteX0" fmla="*/ 0 w 2157556"/>
              <a:gd name="connsiteY0" fmla="*/ 139328 h 4782140"/>
              <a:gd name="connsiteX1" fmla="*/ 180109 w 2157556"/>
              <a:gd name="connsiteY1" fmla="*/ 153182 h 4782140"/>
              <a:gd name="connsiteX2" fmla="*/ 332509 w 2157556"/>
              <a:gd name="connsiteY2" fmla="*/ 236309 h 4782140"/>
              <a:gd name="connsiteX3" fmla="*/ 532219 w 2157556"/>
              <a:gd name="connsiteY3" fmla="*/ 454904 h 4782140"/>
              <a:gd name="connsiteX4" fmla="*/ 635287 w 2157556"/>
              <a:gd name="connsiteY4" fmla="*/ 283261 h 4782140"/>
              <a:gd name="connsiteX5" fmla="*/ 664696 w 2157556"/>
              <a:gd name="connsiteY5" fmla="*/ 25414 h 4782140"/>
              <a:gd name="connsiteX6" fmla="*/ 937043 w 2157556"/>
              <a:gd name="connsiteY6" fmla="*/ 164728 h 4782140"/>
              <a:gd name="connsiteX7" fmla="*/ 937062 w 2157556"/>
              <a:gd name="connsiteY7" fmla="*/ 604609 h 4782140"/>
              <a:gd name="connsiteX8" fmla="*/ 800572 w 2157556"/>
              <a:gd name="connsiteY8" fmla="*/ 1446467 h 4782140"/>
              <a:gd name="connsiteX9" fmla="*/ 899277 w 2157556"/>
              <a:gd name="connsiteY9" fmla="*/ 2128332 h 4782140"/>
              <a:gd name="connsiteX10" fmla="*/ 903331 w 2157556"/>
              <a:gd name="connsiteY10" fmla="*/ 2966532 h 4782140"/>
              <a:gd name="connsiteX11" fmla="*/ 851597 w 2157556"/>
              <a:gd name="connsiteY11" fmla="*/ 3752477 h 4782140"/>
              <a:gd name="connsiteX12" fmla="*/ 948910 w 2157556"/>
              <a:gd name="connsiteY12" fmla="*/ 4527756 h 4782140"/>
              <a:gd name="connsiteX13" fmla="*/ 1032709 w 2157556"/>
              <a:gd name="connsiteY13" fmla="*/ 4033416 h 4782140"/>
              <a:gd name="connsiteX14" fmla="*/ 1076317 w 2157556"/>
              <a:gd name="connsiteY14" fmla="*/ 2395033 h 4782140"/>
              <a:gd name="connsiteX15" fmla="*/ 1314171 w 2157556"/>
              <a:gd name="connsiteY15" fmla="*/ 1937831 h 4782140"/>
              <a:gd name="connsiteX16" fmla="*/ 1103345 w 2157556"/>
              <a:gd name="connsiteY16" fmla="*/ 1328233 h 4782140"/>
              <a:gd name="connsiteX17" fmla="*/ 1458776 w 2157556"/>
              <a:gd name="connsiteY17" fmla="*/ 938766 h 4782140"/>
              <a:gd name="connsiteX18" fmla="*/ 1446617 w 2157556"/>
              <a:gd name="connsiteY18" fmla="*/ 642427 h 4782140"/>
              <a:gd name="connsiteX19" fmla="*/ 1146592 w 2157556"/>
              <a:gd name="connsiteY19" fmla="*/ 735568 h 4782140"/>
              <a:gd name="connsiteX20" fmla="*/ 1335795 w 2157556"/>
              <a:gd name="connsiteY20" fmla="*/ 379967 h 4782140"/>
              <a:gd name="connsiteX21" fmla="*/ 1449316 w 2157556"/>
              <a:gd name="connsiteY21" fmla="*/ 83633 h 4782140"/>
              <a:gd name="connsiteX22" fmla="*/ 1661865 w 2157556"/>
              <a:gd name="connsiteY22" fmla="*/ 103922 h 4782140"/>
              <a:gd name="connsiteX23" fmla="*/ 1732175 w 2157556"/>
              <a:gd name="connsiteY23" fmla="*/ 346375 h 4782140"/>
              <a:gd name="connsiteX24" fmla="*/ 1711232 w 2157556"/>
              <a:gd name="connsiteY24" fmla="*/ 775867 h 4782140"/>
              <a:gd name="connsiteX25" fmla="*/ 1538247 w 2157556"/>
              <a:gd name="connsiteY25" fmla="*/ 1166489 h 4782140"/>
              <a:gd name="connsiteX26" fmla="*/ 1865563 w 2157556"/>
              <a:gd name="connsiteY26" fmla="*/ 1666898 h 4782140"/>
              <a:gd name="connsiteX27" fmla="*/ 2157550 w 2157556"/>
              <a:gd name="connsiteY27" fmla="*/ 2024315 h 4782140"/>
              <a:gd name="connsiteX28" fmla="*/ 2138971 w 2157556"/>
              <a:gd name="connsiteY28" fmla="*/ 2807866 h 4782140"/>
              <a:gd name="connsiteX29" fmla="*/ 2114984 w 2157556"/>
              <a:gd name="connsiteY29" fmla="*/ 3229661 h 4782140"/>
              <a:gd name="connsiteX30" fmla="*/ 2104565 w 2157556"/>
              <a:gd name="connsiteY30" fmla="*/ 4782140 h 4782140"/>
              <a:gd name="connsiteX0" fmla="*/ 0 w 2157556"/>
              <a:gd name="connsiteY0" fmla="*/ 139328 h 4782140"/>
              <a:gd name="connsiteX1" fmla="*/ 180109 w 2157556"/>
              <a:gd name="connsiteY1" fmla="*/ 153182 h 4782140"/>
              <a:gd name="connsiteX2" fmla="*/ 332509 w 2157556"/>
              <a:gd name="connsiteY2" fmla="*/ 236309 h 4782140"/>
              <a:gd name="connsiteX3" fmla="*/ 532219 w 2157556"/>
              <a:gd name="connsiteY3" fmla="*/ 454904 h 4782140"/>
              <a:gd name="connsiteX4" fmla="*/ 635287 w 2157556"/>
              <a:gd name="connsiteY4" fmla="*/ 283261 h 4782140"/>
              <a:gd name="connsiteX5" fmla="*/ 664696 w 2157556"/>
              <a:gd name="connsiteY5" fmla="*/ 25414 h 4782140"/>
              <a:gd name="connsiteX6" fmla="*/ 937043 w 2157556"/>
              <a:gd name="connsiteY6" fmla="*/ 164728 h 4782140"/>
              <a:gd name="connsiteX7" fmla="*/ 937062 w 2157556"/>
              <a:gd name="connsiteY7" fmla="*/ 604609 h 4782140"/>
              <a:gd name="connsiteX8" fmla="*/ 800572 w 2157556"/>
              <a:gd name="connsiteY8" fmla="*/ 1446467 h 4782140"/>
              <a:gd name="connsiteX9" fmla="*/ 899277 w 2157556"/>
              <a:gd name="connsiteY9" fmla="*/ 2128332 h 4782140"/>
              <a:gd name="connsiteX10" fmla="*/ 903331 w 2157556"/>
              <a:gd name="connsiteY10" fmla="*/ 2966532 h 4782140"/>
              <a:gd name="connsiteX11" fmla="*/ 851597 w 2157556"/>
              <a:gd name="connsiteY11" fmla="*/ 3752477 h 4782140"/>
              <a:gd name="connsiteX12" fmla="*/ 948910 w 2157556"/>
              <a:gd name="connsiteY12" fmla="*/ 4527756 h 4782140"/>
              <a:gd name="connsiteX13" fmla="*/ 1032709 w 2157556"/>
              <a:gd name="connsiteY13" fmla="*/ 4033416 h 4782140"/>
              <a:gd name="connsiteX14" fmla="*/ 1076317 w 2157556"/>
              <a:gd name="connsiteY14" fmla="*/ 2395033 h 4782140"/>
              <a:gd name="connsiteX15" fmla="*/ 1314171 w 2157556"/>
              <a:gd name="connsiteY15" fmla="*/ 1937831 h 4782140"/>
              <a:gd name="connsiteX16" fmla="*/ 1103345 w 2157556"/>
              <a:gd name="connsiteY16" fmla="*/ 1328233 h 4782140"/>
              <a:gd name="connsiteX17" fmla="*/ 1458776 w 2157556"/>
              <a:gd name="connsiteY17" fmla="*/ 938766 h 4782140"/>
              <a:gd name="connsiteX18" fmla="*/ 1446617 w 2157556"/>
              <a:gd name="connsiteY18" fmla="*/ 642427 h 4782140"/>
              <a:gd name="connsiteX19" fmla="*/ 1146592 w 2157556"/>
              <a:gd name="connsiteY19" fmla="*/ 735568 h 4782140"/>
              <a:gd name="connsiteX20" fmla="*/ 1335795 w 2157556"/>
              <a:gd name="connsiteY20" fmla="*/ 379967 h 4782140"/>
              <a:gd name="connsiteX21" fmla="*/ 1449316 w 2157556"/>
              <a:gd name="connsiteY21" fmla="*/ 83633 h 4782140"/>
              <a:gd name="connsiteX22" fmla="*/ 1661865 w 2157556"/>
              <a:gd name="connsiteY22" fmla="*/ 103922 h 4782140"/>
              <a:gd name="connsiteX23" fmla="*/ 1732175 w 2157556"/>
              <a:gd name="connsiteY23" fmla="*/ 346375 h 4782140"/>
              <a:gd name="connsiteX24" fmla="*/ 1711232 w 2157556"/>
              <a:gd name="connsiteY24" fmla="*/ 775867 h 4782140"/>
              <a:gd name="connsiteX25" fmla="*/ 1538247 w 2157556"/>
              <a:gd name="connsiteY25" fmla="*/ 1166489 h 4782140"/>
              <a:gd name="connsiteX26" fmla="*/ 1865563 w 2157556"/>
              <a:gd name="connsiteY26" fmla="*/ 1666898 h 4782140"/>
              <a:gd name="connsiteX27" fmla="*/ 2157550 w 2157556"/>
              <a:gd name="connsiteY27" fmla="*/ 2024315 h 4782140"/>
              <a:gd name="connsiteX28" fmla="*/ 2138971 w 2157556"/>
              <a:gd name="connsiteY28" fmla="*/ 2807866 h 4782140"/>
              <a:gd name="connsiteX29" fmla="*/ 2114984 w 2157556"/>
              <a:gd name="connsiteY29" fmla="*/ 3229661 h 4782140"/>
              <a:gd name="connsiteX30" fmla="*/ 2104565 w 2157556"/>
              <a:gd name="connsiteY30" fmla="*/ 4782140 h 47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57556" h="4782140">
                <a:moveTo>
                  <a:pt x="0" y="139328"/>
                </a:moveTo>
                <a:cubicBezTo>
                  <a:pt x="60036" y="143946"/>
                  <a:pt x="124691" y="137019"/>
                  <a:pt x="180109" y="153182"/>
                </a:cubicBezTo>
                <a:cubicBezTo>
                  <a:pt x="235527" y="169345"/>
                  <a:pt x="273824" y="186022"/>
                  <a:pt x="332509" y="236309"/>
                </a:cubicBezTo>
                <a:cubicBezTo>
                  <a:pt x="391194" y="286596"/>
                  <a:pt x="476801" y="445668"/>
                  <a:pt x="532219" y="454904"/>
                </a:cubicBezTo>
                <a:cubicBezTo>
                  <a:pt x="587637" y="464140"/>
                  <a:pt x="613208" y="354843"/>
                  <a:pt x="635287" y="283261"/>
                </a:cubicBezTo>
                <a:cubicBezTo>
                  <a:pt x="657366" y="211679"/>
                  <a:pt x="624466" y="61486"/>
                  <a:pt x="664696" y="25414"/>
                </a:cubicBezTo>
                <a:cubicBezTo>
                  <a:pt x="752829" y="-53608"/>
                  <a:pt x="891649" y="68196"/>
                  <a:pt x="937043" y="164728"/>
                </a:cubicBezTo>
                <a:cubicBezTo>
                  <a:pt x="982437" y="261261"/>
                  <a:pt x="959807" y="390986"/>
                  <a:pt x="937062" y="604609"/>
                </a:cubicBezTo>
                <a:cubicBezTo>
                  <a:pt x="914317" y="818232"/>
                  <a:pt x="806869" y="1192513"/>
                  <a:pt x="800572" y="1446467"/>
                </a:cubicBezTo>
                <a:cubicBezTo>
                  <a:pt x="794275" y="1700421"/>
                  <a:pt x="882151" y="1874988"/>
                  <a:pt x="899277" y="2128332"/>
                </a:cubicBezTo>
                <a:cubicBezTo>
                  <a:pt x="916403" y="2381676"/>
                  <a:pt x="921927" y="2643167"/>
                  <a:pt x="903331" y="2966532"/>
                </a:cubicBezTo>
                <a:cubicBezTo>
                  <a:pt x="886086" y="3228514"/>
                  <a:pt x="844001" y="3492273"/>
                  <a:pt x="851597" y="3752477"/>
                </a:cubicBezTo>
                <a:cubicBezTo>
                  <a:pt x="859193" y="4012681"/>
                  <a:pt x="918725" y="4480933"/>
                  <a:pt x="948910" y="4527756"/>
                </a:cubicBezTo>
                <a:cubicBezTo>
                  <a:pt x="979095" y="4574579"/>
                  <a:pt x="1011474" y="4388870"/>
                  <a:pt x="1032709" y="4033416"/>
                </a:cubicBezTo>
                <a:cubicBezTo>
                  <a:pt x="1053944" y="3677962"/>
                  <a:pt x="1050804" y="2734772"/>
                  <a:pt x="1076317" y="2395033"/>
                </a:cubicBezTo>
                <a:cubicBezTo>
                  <a:pt x="1101830" y="2055294"/>
                  <a:pt x="1261014" y="2155142"/>
                  <a:pt x="1314171" y="1937831"/>
                </a:cubicBezTo>
                <a:cubicBezTo>
                  <a:pt x="1367328" y="1720520"/>
                  <a:pt x="1121364" y="1518733"/>
                  <a:pt x="1103345" y="1328233"/>
                </a:cubicBezTo>
                <a:cubicBezTo>
                  <a:pt x="1085326" y="1137733"/>
                  <a:pt x="1389401" y="1198058"/>
                  <a:pt x="1458776" y="938766"/>
                </a:cubicBezTo>
                <a:cubicBezTo>
                  <a:pt x="1503825" y="853040"/>
                  <a:pt x="1504279" y="683349"/>
                  <a:pt x="1446617" y="642427"/>
                </a:cubicBezTo>
                <a:cubicBezTo>
                  <a:pt x="1388955" y="601505"/>
                  <a:pt x="1213714" y="868211"/>
                  <a:pt x="1146592" y="735568"/>
                </a:cubicBezTo>
                <a:cubicBezTo>
                  <a:pt x="1079470" y="602925"/>
                  <a:pt x="1266421" y="491445"/>
                  <a:pt x="1335795" y="379967"/>
                </a:cubicBezTo>
                <a:cubicBezTo>
                  <a:pt x="1405169" y="268489"/>
                  <a:pt x="1401278" y="162096"/>
                  <a:pt x="1449316" y="83633"/>
                </a:cubicBezTo>
                <a:cubicBezTo>
                  <a:pt x="1497354" y="5170"/>
                  <a:pt x="1614722" y="60132"/>
                  <a:pt x="1661865" y="103922"/>
                </a:cubicBezTo>
                <a:cubicBezTo>
                  <a:pt x="1709008" y="147712"/>
                  <a:pt x="1716345" y="258116"/>
                  <a:pt x="1732175" y="346375"/>
                </a:cubicBezTo>
                <a:cubicBezTo>
                  <a:pt x="1753124" y="524816"/>
                  <a:pt x="1743553" y="639181"/>
                  <a:pt x="1711232" y="775867"/>
                </a:cubicBezTo>
                <a:cubicBezTo>
                  <a:pt x="1678911" y="912553"/>
                  <a:pt x="1540455" y="985528"/>
                  <a:pt x="1538247" y="1166489"/>
                </a:cubicBezTo>
                <a:cubicBezTo>
                  <a:pt x="1536039" y="1347450"/>
                  <a:pt x="1783969" y="1461133"/>
                  <a:pt x="1865563" y="1666898"/>
                </a:cubicBezTo>
                <a:cubicBezTo>
                  <a:pt x="1957969" y="1881131"/>
                  <a:pt x="2121893" y="1893420"/>
                  <a:pt x="2157550" y="2024315"/>
                </a:cubicBezTo>
                <a:cubicBezTo>
                  <a:pt x="2157867" y="2043354"/>
                  <a:pt x="2146065" y="2606975"/>
                  <a:pt x="2138971" y="2807866"/>
                </a:cubicBezTo>
                <a:cubicBezTo>
                  <a:pt x="2131877" y="3008757"/>
                  <a:pt x="2120718" y="2900615"/>
                  <a:pt x="2114984" y="3229661"/>
                </a:cubicBezTo>
                <a:cubicBezTo>
                  <a:pt x="2109250" y="3558707"/>
                  <a:pt x="2071444" y="4743014"/>
                  <a:pt x="2104565" y="4782140"/>
                </a:cubicBezTo>
              </a:path>
            </a:pathLst>
          </a:custGeom>
          <a:noFill/>
          <a:ln w="123825" cmpd="sng">
            <a:solidFill>
              <a:srgbClr val="FFC000"/>
            </a:solidFill>
            <a:miter lim="800000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Bookman Old Style" pitchFamily="18" charset="0"/>
            </a:endParaRPr>
          </a:p>
        </p:txBody>
      </p:sp>
      <p:grpSp>
        <p:nvGrpSpPr>
          <p:cNvPr id="5146" name="Group 5145"/>
          <p:cNvGrpSpPr/>
          <p:nvPr/>
        </p:nvGrpSpPr>
        <p:grpSpPr>
          <a:xfrm>
            <a:off x="1796391" y="1775830"/>
            <a:ext cx="1692573" cy="2693385"/>
            <a:chOff x="2184534" y="1569721"/>
            <a:chExt cx="1692573" cy="2693385"/>
          </a:xfrm>
        </p:grpSpPr>
        <p:sp>
          <p:nvSpPr>
            <p:cNvPr id="5129" name="Freeform 5128"/>
            <p:cNvSpPr/>
            <p:nvPr/>
          </p:nvSpPr>
          <p:spPr>
            <a:xfrm>
              <a:off x="2762492" y="1862168"/>
              <a:ext cx="1114615" cy="2400938"/>
            </a:xfrm>
            <a:custGeom>
              <a:avLst/>
              <a:gdLst>
                <a:gd name="connsiteX0" fmla="*/ 38 w 1032682"/>
                <a:gd name="connsiteY0" fmla="*/ 631057 h 2269451"/>
                <a:gd name="connsiteX1" fmla="*/ 76238 w 1032682"/>
                <a:gd name="connsiteY1" fmla="*/ 469132 h 2269451"/>
                <a:gd name="connsiteX2" fmla="*/ 181013 w 1032682"/>
                <a:gd name="connsiteY2" fmla="*/ 345307 h 2269451"/>
                <a:gd name="connsiteX3" fmla="*/ 495338 w 1032682"/>
                <a:gd name="connsiteY3" fmla="*/ 259582 h 2269451"/>
                <a:gd name="connsiteX4" fmla="*/ 676313 w 1032682"/>
                <a:gd name="connsiteY4" fmla="*/ 231007 h 2269451"/>
                <a:gd name="connsiteX5" fmla="*/ 895388 w 1032682"/>
                <a:gd name="connsiteY5" fmla="*/ 78607 h 2269451"/>
                <a:gd name="connsiteX6" fmla="*/ 943013 w 1032682"/>
                <a:gd name="connsiteY6" fmla="*/ 2407 h 2269451"/>
                <a:gd name="connsiteX7" fmla="*/ 1028738 w 1032682"/>
                <a:gd name="connsiteY7" fmla="*/ 164332 h 2269451"/>
                <a:gd name="connsiteX8" fmla="*/ 1009688 w 1032682"/>
                <a:gd name="connsiteY8" fmla="*/ 507232 h 2269451"/>
                <a:gd name="connsiteX9" fmla="*/ 933488 w 1032682"/>
                <a:gd name="connsiteY9" fmla="*/ 850132 h 2269451"/>
                <a:gd name="connsiteX10" fmla="*/ 1000163 w 1032682"/>
                <a:gd name="connsiteY10" fmla="*/ 1059682 h 2269451"/>
                <a:gd name="connsiteX11" fmla="*/ 1028738 w 1032682"/>
                <a:gd name="connsiteY11" fmla="*/ 1335907 h 2269451"/>
                <a:gd name="connsiteX12" fmla="*/ 971588 w 1032682"/>
                <a:gd name="connsiteY12" fmla="*/ 1535932 h 2269451"/>
                <a:gd name="connsiteX13" fmla="*/ 914438 w 1032682"/>
                <a:gd name="connsiteY13" fmla="*/ 1755007 h 2269451"/>
                <a:gd name="connsiteX14" fmla="*/ 904913 w 1032682"/>
                <a:gd name="connsiteY14" fmla="*/ 1974082 h 2269451"/>
                <a:gd name="connsiteX15" fmla="*/ 847763 w 1032682"/>
                <a:gd name="connsiteY15" fmla="*/ 2145532 h 2269451"/>
                <a:gd name="connsiteX16" fmla="*/ 590588 w 1032682"/>
                <a:gd name="connsiteY16" fmla="*/ 2269357 h 2269451"/>
                <a:gd name="connsiteX17" fmla="*/ 257213 w 1032682"/>
                <a:gd name="connsiteY17" fmla="*/ 2126482 h 2269451"/>
                <a:gd name="connsiteX18" fmla="*/ 152438 w 1032682"/>
                <a:gd name="connsiteY18" fmla="*/ 1774057 h 2269451"/>
                <a:gd name="connsiteX19" fmla="*/ 161963 w 1032682"/>
                <a:gd name="connsiteY19" fmla="*/ 1393057 h 2269451"/>
                <a:gd name="connsiteX20" fmla="*/ 171488 w 1032682"/>
                <a:gd name="connsiteY20" fmla="*/ 1059682 h 2269451"/>
                <a:gd name="connsiteX21" fmla="*/ 85763 w 1032682"/>
                <a:gd name="connsiteY21" fmla="*/ 726307 h 2269451"/>
                <a:gd name="connsiteX22" fmla="*/ 38 w 1032682"/>
                <a:gd name="connsiteY22" fmla="*/ 631057 h 2269451"/>
                <a:gd name="connsiteX0" fmla="*/ 38 w 1031463"/>
                <a:gd name="connsiteY0" fmla="*/ 603810 h 2242204"/>
                <a:gd name="connsiteX1" fmla="*/ 76238 w 1031463"/>
                <a:gd name="connsiteY1" fmla="*/ 441885 h 2242204"/>
                <a:gd name="connsiteX2" fmla="*/ 181013 w 1031463"/>
                <a:gd name="connsiteY2" fmla="*/ 318060 h 2242204"/>
                <a:gd name="connsiteX3" fmla="*/ 495338 w 1031463"/>
                <a:gd name="connsiteY3" fmla="*/ 232335 h 2242204"/>
                <a:gd name="connsiteX4" fmla="*/ 676313 w 1031463"/>
                <a:gd name="connsiteY4" fmla="*/ 203760 h 2242204"/>
                <a:gd name="connsiteX5" fmla="*/ 895388 w 1031463"/>
                <a:gd name="connsiteY5" fmla="*/ 51360 h 2242204"/>
                <a:gd name="connsiteX6" fmla="*/ 960622 w 1031463"/>
                <a:gd name="connsiteY6" fmla="*/ 3775 h 2242204"/>
                <a:gd name="connsiteX7" fmla="*/ 1028738 w 1031463"/>
                <a:gd name="connsiteY7" fmla="*/ 137085 h 2242204"/>
                <a:gd name="connsiteX8" fmla="*/ 1009688 w 1031463"/>
                <a:gd name="connsiteY8" fmla="*/ 479985 h 2242204"/>
                <a:gd name="connsiteX9" fmla="*/ 933488 w 1031463"/>
                <a:gd name="connsiteY9" fmla="*/ 822885 h 2242204"/>
                <a:gd name="connsiteX10" fmla="*/ 1000163 w 1031463"/>
                <a:gd name="connsiteY10" fmla="*/ 1032435 h 2242204"/>
                <a:gd name="connsiteX11" fmla="*/ 1028738 w 1031463"/>
                <a:gd name="connsiteY11" fmla="*/ 1308660 h 2242204"/>
                <a:gd name="connsiteX12" fmla="*/ 971588 w 1031463"/>
                <a:gd name="connsiteY12" fmla="*/ 1508685 h 2242204"/>
                <a:gd name="connsiteX13" fmla="*/ 914438 w 1031463"/>
                <a:gd name="connsiteY13" fmla="*/ 1727760 h 2242204"/>
                <a:gd name="connsiteX14" fmla="*/ 904913 w 1031463"/>
                <a:gd name="connsiteY14" fmla="*/ 1946835 h 2242204"/>
                <a:gd name="connsiteX15" fmla="*/ 847763 w 1031463"/>
                <a:gd name="connsiteY15" fmla="*/ 2118285 h 2242204"/>
                <a:gd name="connsiteX16" fmla="*/ 590588 w 1031463"/>
                <a:gd name="connsiteY16" fmla="*/ 2242110 h 2242204"/>
                <a:gd name="connsiteX17" fmla="*/ 257213 w 1031463"/>
                <a:gd name="connsiteY17" fmla="*/ 2099235 h 2242204"/>
                <a:gd name="connsiteX18" fmla="*/ 152438 w 1031463"/>
                <a:gd name="connsiteY18" fmla="*/ 1746810 h 2242204"/>
                <a:gd name="connsiteX19" fmla="*/ 161963 w 1031463"/>
                <a:gd name="connsiteY19" fmla="*/ 1365810 h 2242204"/>
                <a:gd name="connsiteX20" fmla="*/ 171488 w 1031463"/>
                <a:gd name="connsiteY20" fmla="*/ 1032435 h 2242204"/>
                <a:gd name="connsiteX21" fmla="*/ 85763 w 1031463"/>
                <a:gd name="connsiteY21" fmla="*/ 699060 h 2242204"/>
                <a:gd name="connsiteX22" fmla="*/ 38 w 1031463"/>
                <a:gd name="connsiteY22" fmla="*/ 603810 h 2242204"/>
                <a:gd name="connsiteX0" fmla="*/ 38 w 1030579"/>
                <a:gd name="connsiteY0" fmla="*/ 586221 h 2224615"/>
                <a:gd name="connsiteX1" fmla="*/ 76238 w 1030579"/>
                <a:gd name="connsiteY1" fmla="*/ 424296 h 2224615"/>
                <a:gd name="connsiteX2" fmla="*/ 181013 w 1030579"/>
                <a:gd name="connsiteY2" fmla="*/ 300471 h 2224615"/>
                <a:gd name="connsiteX3" fmla="*/ 495338 w 1030579"/>
                <a:gd name="connsiteY3" fmla="*/ 214746 h 2224615"/>
                <a:gd name="connsiteX4" fmla="*/ 676313 w 1030579"/>
                <a:gd name="connsiteY4" fmla="*/ 186171 h 2224615"/>
                <a:gd name="connsiteX5" fmla="*/ 895388 w 1030579"/>
                <a:gd name="connsiteY5" fmla="*/ 33771 h 2224615"/>
                <a:gd name="connsiteX6" fmla="*/ 973829 w 1030579"/>
                <a:gd name="connsiteY6" fmla="*/ 5996 h 2224615"/>
                <a:gd name="connsiteX7" fmla="*/ 1028738 w 1030579"/>
                <a:gd name="connsiteY7" fmla="*/ 119496 h 2224615"/>
                <a:gd name="connsiteX8" fmla="*/ 1009688 w 1030579"/>
                <a:gd name="connsiteY8" fmla="*/ 462396 h 2224615"/>
                <a:gd name="connsiteX9" fmla="*/ 933488 w 1030579"/>
                <a:gd name="connsiteY9" fmla="*/ 805296 h 2224615"/>
                <a:gd name="connsiteX10" fmla="*/ 1000163 w 1030579"/>
                <a:gd name="connsiteY10" fmla="*/ 1014846 h 2224615"/>
                <a:gd name="connsiteX11" fmla="*/ 1028738 w 1030579"/>
                <a:gd name="connsiteY11" fmla="*/ 1291071 h 2224615"/>
                <a:gd name="connsiteX12" fmla="*/ 971588 w 1030579"/>
                <a:gd name="connsiteY12" fmla="*/ 1491096 h 2224615"/>
                <a:gd name="connsiteX13" fmla="*/ 914438 w 1030579"/>
                <a:gd name="connsiteY13" fmla="*/ 1710171 h 2224615"/>
                <a:gd name="connsiteX14" fmla="*/ 904913 w 1030579"/>
                <a:gd name="connsiteY14" fmla="*/ 1929246 h 2224615"/>
                <a:gd name="connsiteX15" fmla="*/ 847763 w 1030579"/>
                <a:gd name="connsiteY15" fmla="*/ 2100696 h 2224615"/>
                <a:gd name="connsiteX16" fmla="*/ 590588 w 1030579"/>
                <a:gd name="connsiteY16" fmla="*/ 2224521 h 2224615"/>
                <a:gd name="connsiteX17" fmla="*/ 257213 w 1030579"/>
                <a:gd name="connsiteY17" fmla="*/ 2081646 h 2224615"/>
                <a:gd name="connsiteX18" fmla="*/ 152438 w 1030579"/>
                <a:gd name="connsiteY18" fmla="*/ 1729221 h 2224615"/>
                <a:gd name="connsiteX19" fmla="*/ 161963 w 1030579"/>
                <a:gd name="connsiteY19" fmla="*/ 1348221 h 2224615"/>
                <a:gd name="connsiteX20" fmla="*/ 171488 w 1030579"/>
                <a:gd name="connsiteY20" fmla="*/ 1014846 h 2224615"/>
                <a:gd name="connsiteX21" fmla="*/ 85763 w 1030579"/>
                <a:gd name="connsiteY21" fmla="*/ 681471 h 2224615"/>
                <a:gd name="connsiteX22" fmla="*/ 38 w 1030579"/>
                <a:gd name="connsiteY22" fmla="*/ 586221 h 2224615"/>
                <a:gd name="connsiteX0" fmla="*/ 38 w 1030294"/>
                <a:gd name="connsiteY0" fmla="*/ 580913 h 2219307"/>
                <a:gd name="connsiteX1" fmla="*/ 76238 w 1030294"/>
                <a:gd name="connsiteY1" fmla="*/ 418988 h 2219307"/>
                <a:gd name="connsiteX2" fmla="*/ 181013 w 1030294"/>
                <a:gd name="connsiteY2" fmla="*/ 295163 h 2219307"/>
                <a:gd name="connsiteX3" fmla="*/ 495338 w 1030294"/>
                <a:gd name="connsiteY3" fmla="*/ 209438 h 2219307"/>
                <a:gd name="connsiteX4" fmla="*/ 676313 w 1030294"/>
                <a:gd name="connsiteY4" fmla="*/ 180863 h 2219307"/>
                <a:gd name="connsiteX5" fmla="*/ 895388 w 1030294"/>
                <a:gd name="connsiteY5" fmla="*/ 28463 h 2219307"/>
                <a:gd name="connsiteX6" fmla="*/ 978231 w 1030294"/>
                <a:gd name="connsiteY6" fmla="*/ 7292 h 2219307"/>
                <a:gd name="connsiteX7" fmla="*/ 1028738 w 1030294"/>
                <a:gd name="connsiteY7" fmla="*/ 114188 h 2219307"/>
                <a:gd name="connsiteX8" fmla="*/ 1009688 w 1030294"/>
                <a:gd name="connsiteY8" fmla="*/ 457088 h 2219307"/>
                <a:gd name="connsiteX9" fmla="*/ 933488 w 1030294"/>
                <a:gd name="connsiteY9" fmla="*/ 799988 h 2219307"/>
                <a:gd name="connsiteX10" fmla="*/ 1000163 w 1030294"/>
                <a:gd name="connsiteY10" fmla="*/ 1009538 h 2219307"/>
                <a:gd name="connsiteX11" fmla="*/ 1028738 w 1030294"/>
                <a:gd name="connsiteY11" fmla="*/ 1285763 h 2219307"/>
                <a:gd name="connsiteX12" fmla="*/ 971588 w 1030294"/>
                <a:gd name="connsiteY12" fmla="*/ 1485788 h 2219307"/>
                <a:gd name="connsiteX13" fmla="*/ 914438 w 1030294"/>
                <a:gd name="connsiteY13" fmla="*/ 1704863 h 2219307"/>
                <a:gd name="connsiteX14" fmla="*/ 904913 w 1030294"/>
                <a:gd name="connsiteY14" fmla="*/ 1923938 h 2219307"/>
                <a:gd name="connsiteX15" fmla="*/ 847763 w 1030294"/>
                <a:gd name="connsiteY15" fmla="*/ 2095388 h 2219307"/>
                <a:gd name="connsiteX16" fmla="*/ 590588 w 1030294"/>
                <a:gd name="connsiteY16" fmla="*/ 2219213 h 2219307"/>
                <a:gd name="connsiteX17" fmla="*/ 257213 w 1030294"/>
                <a:gd name="connsiteY17" fmla="*/ 2076338 h 2219307"/>
                <a:gd name="connsiteX18" fmla="*/ 152438 w 1030294"/>
                <a:gd name="connsiteY18" fmla="*/ 1723913 h 2219307"/>
                <a:gd name="connsiteX19" fmla="*/ 161963 w 1030294"/>
                <a:gd name="connsiteY19" fmla="*/ 1342913 h 2219307"/>
                <a:gd name="connsiteX20" fmla="*/ 171488 w 1030294"/>
                <a:gd name="connsiteY20" fmla="*/ 1009538 h 2219307"/>
                <a:gd name="connsiteX21" fmla="*/ 85763 w 1030294"/>
                <a:gd name="connsiteY21" fmla="*/ 676163 h 2219307"/>
                <a:gd name="connsiteX22" fmla="*/ 38 w 1030294"/>
                <a:gd name="connsiteY22" fmla="*/ 580913 h 221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0294" h="2219307">
                  <a:moveTo>
                    <a:pt x="38" y="580913"/>
                  </a:moveTo>
                  <a:cubicBezTo>
                    <a:pt x="-1549" y="538051"/>
                    <a:pt x="46076" y="466613"/>
                    <a:pt x="76238" y="418988"/>
                  </a:cubicBezTo>
                  <a:cubicBezTo>
                    <a:pt x="106400" y="371363"/>
                    <a:pt x="111163" y="330088"/>
                    <a:pt x="181013" y="295163"/>
                  </a:cubicBezTo>
                  <a:cubicBezTo>
                    <a:pt x="250863" y="260238"/>
                    <a:pt x="412788" y="228488"/>
                    <a:pt x="495338" y="209438"/>
                  </a:cubicBezTo>
                  <a:cubicBezTo>
                    <a:pt x="577888" y="190388"/>
                    <a:pt x="609638" y="211025"/>
                    <a:pt x="676313" y="180863"/>
                  </a:cubicBezTo>
                  <a:cubicBezTo>
                    <a:pt x="742988" y="150701"/>
                    <a:pt x="845068" y="57391"/>
                    <a:pt x="895388" y="28463"/>
                  </a:cubicBezTo>
                  <a:cubicBezTo>
                    <a:pt x="945708" y="-465"/>
                    <a:pt x="956006" y="-6996"/>
                    <a:pt x="978231" y="7292"/>
                  </a:cubicBezTo>
                  <a:cubicBezTo>
                    <a:pt x="1000456" y="21580"/>
                    <a:pt x="1023495" y="39222"/>
                    <a:pt x="1028738" y="114188"/>
                  </a:cubicBezTo>
                  <a:cubicBezTo>
                    <a:pt x="1033981" y="189154"/>
                    <a:pt x="1025563" y="342788"/>
                    <a:pt x="1009688" y="457088"/>
                  </a:cubicBezTo>
                  <a:cubicBezTo>
                    <a:pt x="993813" y="571388"/>
                    <a:pt x="935076" y="707913"/>
                    <a:pt x="933488" y="799988"/>
                  </a:cubicBezTo>
                  <a:cubicBezTo>
                    <a:pt x="931901" y="892063"/>
                    <a:pt x="984288" y="928576"/>
                    <a:pt x="1000163" y="1009538"/>
                  </a:cubicBezTo>
                  <a:cubicBezTo>
                    <a:pt x="1016038" y="1090501"/>
                    <a:pt x="1033500" y="1206388"/>
                    <a:pt x="1028738" y="1285763"/>
                  </a:cubicBezTo>
                  <a:cubicBezTo>
                    <a:pt x="1023976" y="1365138"/>
                    <a:pt x="990638" y="1415938"/>
                    <a:pt x="971588" y="1485788"/>
                  </a:cubicBezTo>
                  <a:cubicBezTo>
                    <a:pt x="952538" y="1555638"/>
                    <a:pt x="925550" y="1631838"/>
                    <a:pt x="914438" y="1704863"/>
                  </a:cubicBezTo>
                  <a:cubicBezTo>
                    <a:pt x="903326" y="1777888"/>
                    <a:pt x="916026" y="1858850"/>
                    <a:pt x="904913" y="1923938"/>
                  </a:cubicBezTo>
                  <a:cubicBezTo>
                    <a:pt x="893800" y="1989026"/>
                    <a:pt x="900150" y="2046176"/>
                    <a:pt x="847763" y="2095388"/>
                  </a:cubicBezTo>
                  <a:cubicBezTo>
                    <a:pt x="795376" y="2144600"/>
                    <a:pt x="689013" y="2222388"/>
                    <a:pt x="590588" y="2219213"/>
                  </a:cubicBezTo>
                  <a:cubicBezTo>
                    <a:pt x="492163" y="2216038"/>
                    <a:pt x="330238" y="2158888"/>
                    <a:pt x="257213" y="2076338"/>
                  </a:cubicBezTo>
                  <a:cubicBezTo>
                    <a:pt x="184188" y="1993788"/>
                    <a:pt x="168313" y="1846150"/>
                    <a:pt x="152438" y="1723913"/>
                  </a:cubicBezTo>
                  <a:cubicBezTo>
                    <a:pt x="136563" y="1601676"/>
                    <a:pt x="158788" y="1461975"/>
                    <a:pt x="161963" y="1342913"/>
                  </a:cubicBezTo>
                  <a:cubicBezTo>
                    <a:pt x="165138" y="1223851"/>
                    <a:pt x="184188" y="1120663"/>
                    <a:pt x="171488" y="1009538"/>
                  </a:cubicBezTo>
                  <a:cubicBezTo>
                    <a:pt x="158788" y="898413"/>
                    <a:pt x="109576" y="749188"/>
                    <a:pt x="85763" y="676163"/>
                  </a:cubicBezTo>
                  <a:cubicBezTo>
                    <a:pt x="61951" y="603138"/>
                    <a:pt x="1625" y="623775"/>
                    <a:pt x="38" y="580913"/>
                  </a:cubicBez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0" name="Freeform 5129"/>
            <p:cNvSpPr/>
            <p:nvPr/>
          </p:nvSpPr>
          <p:spPr>
            <a:xfrm>
              <a:off x="2752230" y="2057832"/>
              <a:ext cx="741927" cy="450035"/>
            </a:xfrm>
            <a:custGeom>
              <a:avLst/>
              <a:gdLst>
                <a:gd name="connsiteX0" fmla="*/ 0 w 685800"/>
                <a:gd name="connsiteY0" fmla="*/ 409575 h 415990"/>
                <a:gd name="connsiteX1" fmla="*/ 180975 w 685800"/>
                <a:gd name="connsiteY1" fmla="*/ 409575 h 415990"/>
                <a:gd name="connsiteX2" fmla="*/ 428625 w 685800"/>
                <a:gd name="connsiteY2" fmla="*/ 342900 h 415990"/>
                <a:gd name="connsiteX3" fmla="*/ 590550 w 685800"/>
                <a:gd name="connsiteY3" fmla="*/ 171450 h 415990"/>
                <a:gd name="connsiteX4" fmla="*/ 685800 w 685800"/>
                <a:gd name="connsiteY4" fmla="*/ 0 h 41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15990">
                  <a:moveTo>
                    <a:pt x="0" y="409575"/>
                  </a:moveTo>
                  <a:cubicBezTo>
                    <a:pt x="54768" y="415131"/>
                    <a:pt x="109537" y="420688"/>
                    <a:pt x="180975" y="409575"/>
                  </a:cubicBezTo>
                  <a:cubicBezTo>
                    <a:pt x="252413" y="398462"/>
                    <a:pt x="360363" y="382587"/>
                    <a:pt x="428625" y="342900"/>
                  </a:cubicBezTo>
                  <a:cubicBezTo>
                    <a:pt x="496887" y="303213"/>
                    <a:pt x="547687" y="228600"/>
                    <a:pt x="590550" y="171450"/>
                  </a:cubicBezTo>
                  <a:cubicBezTo>
                    <a:pt x="633413" y="114300"/>
                    <a:pt x="659606" y="57150"/>
                    <a:pt x="685800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Freeform 5130"/>
            <p:cNvSpPr/>
            <p:nvPr/>
          </p:nvSpPr>
          <p:spPr>
            <a:xfrm>
              <a:off x="3243413" y="2421925"/>
              <a:ext cx="309136" cy="48204"/>
            </a:xfrm>
            <a:custGeom>
              <a:avLst/>
              <a:gdLst>
                <a:gd name="connsiteX0" fmla="*/ 0 w 381000"/>
                <a:gd name="connsiteY0" fmla="*/ 152400 h 196957"/>
                <a:gd name="connsiteX1" fmla="*/ 127000 w 381000"/>
                <a:gd name="connsiteY1" fmla="*/ 196850 h 196957"/>
                <a:gd name="connsiteX2" fmla="*/ 285750 w 381000"/>
                <a:gd name="connsiteY2" fmla="*/ 158750 h 196957"/>
                <a:gd name="connsiteX3" fmla="*/ 381000 w 381000"/>
                <a:gd name="connsiteY3" fmla="*/ 0 h 196957"/>
                <a:gd name="connsiteX0" fmla="*/ 0 w 285750"/>
                <a:gd name="connsiteY0" fmla="*/ 0 h 44557"/>
                <a:gd name="connsiteX1" fmla="*/ 127000 w 285750"/>
                <a:gd name="connsiteY1" fmla="*/ 44450 h 44557"/>
                <a:gd name="connsiteX2" fmla="*/ 285750 w 285750"/>
                <a:gd name="connsiteY2" fmla="*/ 6350 h 4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44557">
                  <a:moveTo>
                    <a:pt x="0" y="0"/>
                  </a:moveTo>
                  <a:cubicBezTo>
                    <a:pt x="39687" y="21696"/>
                    <a:pt x="79375" y="43392"/>
                    <a:pt x="127000" y="44450"/>
                  </a:cubicBezTo>
                  <a:cubicBezTo>
                    <a:pt x="174625" y="45508"/>
                    <a:pt x="243417" y="39158"/>
                    <a:pt x="285750" y="63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Freeform 5131"/>
            <p:cNvSpPr/>
            <p:nvPr/>
          </p:nvSpPr>
          <p:spPr>
            <a:xfrm>
              <a:off x="2858710" y="1899829"/>
              <a:ext cx="888170" cy="849315"/>
            </a:xfrm>
            <a:custGeom>
              <a:avLst/>
              <a:gdLst>
                <a:gd name="connsiteX0" fmla="*/ 793750 w 820980"/>
                <a:gd name="connsiteY0" fmla="*/ 0 h 785064"/>
                <a:gd name="connsiteX1" fmla="*/ 819150 w 820980"/>
                <a:gd name="connsiteY1" fmla="*/ 146050 h 785064"/>
                <a:gd name="connsiteX2" fmla="*/ 749300 w 820980"/>
                <a:gd name="connsiteY2" fmla="*/ 336550 h 785064"/>
                <a:gd name="connsiteX3" fmla="*/ 565150 w 820980"/>
                <a:gd name="connsiteY3" fmla="*/ 584200 h 785064"/>
                <a:gd name="connsiteX4" fmla="*/ 349250 w 820980"/>
                <a:gd name="connsiteY4" fmla="*/ 774700 h 785064"/>
                <a:gd name="connsiteX5" fmla="*/ 152400 w 820980"/>
                <a:gd name="connsiteY5" fmla="*/ 749300 h 785064"/>
                <a:gd name="connsiteX6" fmla="*/ 0 w 820980"/>
                <a:gd name="connsiteY6" fmla="*/ 660400 h 78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0980" h="785064">
                  <a:moveTo>
                    <a:pt x="793750" y="0"/>
                  </a:moveTo>
                  <a:cubicBezTo>
                    <a:pt x="810154" y="44979"/>
                    <a:pt x="826558" y="89958"/>
                    <a:pt x="819150" y="146050"/>
                  </a:cubicBezTo>
                  <a:cubicBezTo>
                    <a:pt x="811742" y="202142"/>
                    <a:pt x="791633" y="263525"/>
                    <a:pt x="749300" y="336550"/>
                  </a:cubicBezTo>
                  <a:cubicBezTo>
                    <a:pt x="706967" y="409575"/>
                    <a:pt x="631825" y="511175"/>
                    <a:pt x="565150" y="584200"/>
                  </a:cubicBezTo>
                  <a:cubicBezTo>
                    <a:pt x="498475" y="657225"/>
                    <a:pt x="418042" y="747183"/>
                    <a:pt x="349250" y="774700"/>
                  </a:cubicBezTo>
                  <a:cubicBezTo>
                    <a:pt x="280458" y="802217"/>
                    <a:pt x="210608" y="768350"/>
                    <a:pt x="152400" y="749300"/>
                  </a:cubicBezTo>
                  <a:cubicBezTo>
                    <a:pt x="94192" y="730250"/>
                    <a:pt x="47096" y="695325"/>
                    <a:pt x="0" y="6604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Freeform 5132"/>
            <p:cNvSpPr/>
            <p:nvPr/>
          </p:nvSpPr>
          <p:spPr>
            <a:xfrm>
              <a:off x="3229673" y="2744801"/>
              <a:ext cx="542706" cy="185857"/>
            </a:xfrm>
            <a:custGeom>
              <a:avLst/>
              <a:gdLst>
                <a:gd name="connsiteX0" fmla="*/ 501650 w 501650"/>
                <a:gd name="connsiteY0" fmla="*/ 38100 h 171797"/>
                <a:gd name="connsiteX1" fmla="*/ 361950 w 501650"/>
                <a:gd name="connsiteY1" fmla="*/ 133350 h 171797"/>
                <a:gd name="connsiteX2" fmla="*/ 171450 w 501650"/>
                <a:gd name="connsiteY2" fmla="*/ 171450 h 171797"/>
                <a:gd name="connsiteX3" fmla="*/ 44450 w 501650"/>
                <a:gd name="connsiteY3" fmla="*/ 114300 h 171797"/>
                <a:gd name="connsiteX4" fmla="*/ 0 w 501650"/>
                <a:gd name="connsiteY4" fmla="*/ 0 h 17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171797">
                  <a:moveTo>
                    <a:pt x="501650" y="38100"/>
                  </a:moveTo>
                  <a:cubicBezTo>
                    <a:pt x="459316" y="74612"/>
                    <a:pt x="416983" y="111125"/>
                    <a:pt x="361950" y="133350"/>
                  </a:cubicBezTo>
                  <a:cubicBezTo>
                    <a:pt x="306917" y="155575"/>
                    <a:pt x="224367" y="174625"/>
                    <a:pt x="171450" y="171450"/>
                  </a:cubicBezTo>
                  <a:cubicBezTo>
                    <a:pt x="118533" y="168275"/>
                    <a:pt x="73025" y="142875"/>
                    <a:pt x="44450" y="114300"/>
                  </a:cubicBezTo>
                  <a:cubicBezTo>
                    <a:pt x="15875" y="85725"/>
                    <a:pt x="7937" y="42862"/>
                    <a:pt x="0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Freeform 5133"/>
            <p:cNvSpPr/>
            <p:nvPr/>
          </p:nvSpPr>
          <p:spPr>
            <a:xfrm>
              <a:off x="3112889" y="2932938"/>
              <a:ext cx="331579" cy="258393"/>
            </a:xfrm>
            <a:custGeom>
              <a:avLst/>
              <a:gdLst>
                <a:gd name="connsiteX0" fmla="*/ 317500 w 317500"/>
                <a:gd name="connsiteY0" fmla="*/ 0 h 247650"/>
                <a:gd name="connsiteX1" fmla="*/ 146050 w 317500"/>
                <a:gd name="connsiteY1" fmla="*/ 107950 h 247650"/>
                <a:gd name="connsiteX2" fmla="*/ 31750 w 317500"/>
                <a:gd name="connsiteY2" fmla="*/ 190500 h 247650"/>
                <a:gd name="connsiteX3" fmla="*/ 0 w 317500"/>
                <a:gd name="connsiteY3" fmla="*/ 247650 h 247650"/>
                <a:gd name="connsiteX0" fmla="*/ 306495 w 306495"/>
                <a:gd name="connsiteY0" fmla="*/ 0 h 238846"/>
                <a:gd name="connsiteX1" fmla="*/ 146050 w 306495"/>
                <a:gd name="connsiteY1" fmla="*/ 99146 h 238846"/>
                <a:gd name="connsiteX2" fmla="*/ 31750 w 306495"/>
                <a:gd name="connsiteY2" fmla="*/ 181696 h 238846"/>
                <a:gd name="connsiteX3" fmla="*/ 0 w 306495"/>
                <a:gd name="connsiteY3" fmla="*/ 238846 h 23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495" h="238846">
                  <a:moveTo>
                    <a:pt x="306495" y="0"/>
                  </a:moveTo>
                  <a:cubicBezTo>
                    <a:pt x="244582" y="38100"/>
                    <a:pt x="191841" y="68863"/>
                    <a:pt x="146050" y="99146"/>
                  </a:cubicBezTo>
                  <a:cubicBezTo>
                    <a:pt x="100259" y="129429"/>
                    <a:pt x="56092" y="158413"/>
                    <a:pt x="31750" y="181696"/>
                  </a:cubicBezTo>
                  <a:cubicBezTo>
                    <a:pt x="7408" y="204979"/>
                    <a:pt x="3704" y="221912"/>
                    <a:pt x="0" y="238846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Freeform 5134"/>
            <p:cNvSpPr/>
            <p:nvPr/>
          </p:nvSpPr>
          <p:spPr>
            <a:xfrm>
              <a:off x="2954886" y="3012719"/>
              <a:ext cx="865581" cy="511426"/>
            </a:xfrm>
            <a:custGeom>
              <a:avLst/>
              <a:gdLst>
                <a:gd name="connsiteX0" fmla="*/ 0 w 800100"/>
                <a:gd name="connsiteY0" fmla="*/ 0 h 472737"/>
                <a:gd name="connsiteX1" fmla="*/ 184150 w 800100"/>
                <a:gd name="connsiteY1" fmla="*/ 209550 h 472737"/>
                <a:gd name="connsiteX2" fmla="*/ 463550 w 800100"/>
                <a:gd name="connsiteY2" fmla="*/ 431800 h 472737"/>
                <a:gd name="connsiteX3" fmla="*/ 654050 w 800100"/>
                <a:gd name="connsiteY3" fmla="*/ 469900 h 472737"/>
                <a:gd name="connsiteX4" fmla="*/ 800100 w 800100"/>
                <a:gd name="connsiteY4" fmla="*/ 393700 h 4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472737">
                  <a:moveTo>
                    <a:pt x="0" y="0"/>
                  </a:moveTo>
                  <a:cubicBezTo>
                    <a:pt x="53446" y="68791"/>
                    <a:pt x="106892" y="137583"/>
                    <a:pt x="184150" y="209550"/>
                  </a:cubicBezTo>
                  <a:cubicBezTo>
                    <a:pt x="261408" y="281517"/>
                    <a:pt x="385233" y="388408"/>
                    <a:pt x="463550" y="431800"/>
                  </a:cubicBezTo>
                  <a:cubicBezTo>
                    <a:pt x="541867" y="475192"/>
                    <a:pt x="597958" y="476250"/>
                    <a:pt x="654050" y="469900"/>
                  </a:cubicBezTo>
                  <a:cubicBezTo>
                    <a:pt x="710142" y="463550"/>
                    <a:pt x="755121" y="428625"/>
                    <a:pt x="800100" y="3937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Freeform 5135"/>
            <p:cNvSpPr/>
            <p:nvPr/>
          </p:nvSpPr>
          <p:spPr>
            <a:xfrm>
              <a:off x="2927407" y="3500468"/>
              <a:ext cx="556445" cy="126738"/>
            </a:xfrm>
            <a:custGeom>
              <a:avLst/>
              <a:gdLst>
                <a:gd name="connsiteX0" fmla="*/ 514350 w 514350"/>
                <a:gd name="connsiteY0" fmla="*/ 0 h 117150"/>
                <a:gd name="connsiteX1" fmla="*/ 361950 w 514350"/>
                <a:gd name="connsiteY1" fmla="*/ 114300 h 117150"/>
                <a:gd name="connsiteX2" fmla="*/ 146050 w 514350"/>
                <a:gd name="connsiteY2" fmla="*/ 76200 h 117150"/>
                <a:gd name="connsiteX3" fmla="*/ 0 w 514350"/>
                <a:gd name="connsiteY3" fmla="*/ 6350 h 11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117150">
                  <a:moveTo>
                    <a:pt x="514350" y="0"/>
                  </a:moveTo>
                  <a:cubicBezTo>
                    <a:pt x="468841" y="50800"/>
                    <a:pt x="423333" y="101600"/>
                    <a:pt x="361950" y="114300"/>
                  </a:cubicBezTo>
                  <a:cubicBezTo>
                    <a:pt x="300567" y="127000"/>
                    <a:pt x="206375" y="94192"/>
                    <a:pt x="146050" y="76200"/>
                  </a:cubicBezTo>
                  <a:cubicBezTo>
                    <a:pt x="85725" y="58208"/>
                    <a:pt x="42862" y="32279"/>
                    <a:pt x="0" y="63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Freeform 5136"/>
            <p:cNvSpPr/>
            <p:nvPr/>
          </p:nvSpPr>
          <p:spPr>
            <a:xfrm>
              <a:off x="2921086" y="3642898"/>
              <a:ext cx="830684" cy="264232"/>
            </a:xfrm>
            <a:custGeom>
              <a:avLst/>
              <a:gdLst>
                <a:gd name="connsiteX0" fmla="*/ 0 w 781050"/>
                <a:gd name="connsiteY0" fmla="*/ 0 h 255248"/>
                <a:gd name="connsiteX1" fmla="*/ 158750 w 781050"/>
                <a:gd name="connsiteY1" fmla="*/ 120650 h 255248"/>
                <a:gd name="connsiteX2" fmla="*/ 349250 w 781050"/>
                <a:gd name="connsiteY2" fmla="*/ 241300 h 255248"/>
                <a:gd name="connsiteX3" fmla="*/ 565150 w 781050"/>
                <a:gd name="connsiteY3" fmla="*/ 234950 h 255248"/>
                <a:gd name="connsiteX4" fmla="*/ 781050 w 781050"/>
                <a:gd name="connsiteY4" fmla="*/ 82550 h 255248"/>
                <a:gd name="connsiteX0" fmla="*/ 0 w 767843"/>
                <a:gd name="connsiteY0" fmla="*/ 0 h 244243"/>
                <a:gd name="connsiteX1" fmla="*/ 145543 w 767843"/>
                <a:gd name="connsiteY1" fmla="*/ 109645 h 244243"/>
                <a:gd name="connsiteX2" fmla="*/ 336043 w 767843"/>
                <a:gd name="connsiteY2" fmla="*/ 230295 h 244243"/>
                <a:gd name="connsiteX3" fmla="*/ 551943 w 767843"/>
                <a:gd name="connsiteY3" fmla="*/ 223945 h 244243"/>
                <a:gd name="connsiteX4" fmla="*/ 767843 w 767843"/>
                <a:gd name="connsiteY4" fmla="*/ 71545 h 24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843" h="244243">
                  <a:moveTo>
                    <a:pt x="0" y="0"/>
                  </a:moveTo>
                  <a:cubicBezTo>
                    <a:pt x="50271" y="40216"/>
                    <a:pt x="89536" y="71263"/>
                    <a:pt x="145543" y="109645"/>
                  </a:cubicBezTo>
                  <a:cubicBezTo>
                    <a:pt x="201550" y="148027"/>
                    <a:pt x="268310" y="211245"/>
                    <a:pt x="336043" y="230295"/>
                  </a:cubicBezTo>
                  <a:cubicBezTo>
                    <a:pt x="403776" y="249345"/>
                    <a:pt x="479976" y="250403"/>
                    <a:pt x="551943" y="223945"/>
                  </a:cubicBezTo>
                  <a:cubicBezTo>
                    <a:pt x="623910" y="197487"/>
                    <a:pt x="695876" y="134516"/>
                    <a:pt x="767843" y="7154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Freeform 5137"/>
            <p:cNvSpPr/>
            <p:nvPr/>
          </p:nvSpPr>
          <p:spPr>
            <a:xfrm>
              <a:off x="3270891" y="3885170"/>
              <a:ext cx="316006" cy="322876"/>
            </a:xfrm>
            <a:custGeom>
              <a:avLst/>
              <a:gdLst>
                <a:gd name="connsiteX0" fmla="*/ 0 w 292100"/>
                <a:gd name="connsiteY0" fmla="*/ 0 h 298450"/>
                <a:gd name="connsiteX1" fmla="*/ 107950 w 292100"/>
                <a:gd name="connsiteY1" fmla="*/ 133350 h 298450"/>
                <a:gd name="connsiteX2" fmla="*/ 215900 w 292100"/>
                <a:gd name="connsiteY2" fmla="*/ 241300 h 298450"/>
                <a:gd name="connsiteX3" fmla="*/ 292100 w 292100"/>
                <a:gd name="connsiteY3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" h="298450">
                  <a:moveTo>
                    <a:pt x="0" y="0"/>
                  </a:moveTo>
                  <a:cubicBezTo>
                    <a:pt x="35983" y="46566"/>
                    <a:pt x="71967" y="93133"/>
                    <a:pt x="107950" y="133350"/>
                  </a:cubicBezTo>
                  <a:cubicBezTo>
                    <a:pt x="143933" y="173567"/>
                    <a:pt x="185208" y="213783"/>
                    <a:pt x="215900" y="241300"/>
                  </a:cubicBezTo>
                  <a:cubicBezTo>
                    <a:pt x="246592" y="268817"/>
                    <a:pt x="269346" y="283633"/>
                    <a:pt x="292100" y="29845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Freeform 5139"/>
            <p:cNvSpPr/>
            <p:nvPr/>
          </p:nvSpPr>
          <p:spPr>
            <a:xfrm>
              <a:off x="2184534" y="1569721"/>
              <a:ext cx="1619116" cy="2144168"/>
            </a:xfrm>
            <a:custGeom>
              <a:avLst/>
              <a:gdLst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04900 w 1496630"/>
                <a:gd name="connsiteY6" fmla="*/ 50816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1700 w 1496630"/>
                <a:gd name="connsiteY11" fmla="*/ 95266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04900 w 1496630"/>
                <a:gd name="connsiteY6" fmla="*/ 50816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63550 w 1496630"/>
                <a:gd name="connsiteY3" fmla="*/ 228616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203216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47650 w 1496630"/>
                <a:gd name="connsiteY22" fmla="*/ 146066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406400 w 1496630"/>
                <a:gd name="connsiteY20" fmla="*/ 342916 h 1981962"/>
                <a:gd name="connsiteX21" fmla="*/ 368300 w 1496630"/>
                <a:gd name="connsiteY21" fmla="*/ 266716 h 1981962"/>
                <a:gd name="connsiteX22" fmla="*/ 230041 w 1496630"/>
                <a:gd name="connsiteY22" fmla="*/ 150468 h 1981962"/>
                <a:gd name="connsiteX23" fmla="*/ 50800 w 1496630"/>
                <a:gd name="connsiteY23" fmla="*/ 101616 h 1981962"/>
                <a:gd name="connsiteX24" fmla="*/ 0 w 1496630"/>
                <a:gd name="connsiteY24" fmla="*/ 63516 h 1981962"/>
                <a:gd name="connsiteX25" fmla="*/ 44450 w 1496630"/>
                <a:gd name="connsiteY25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00050 w 1496630"/>
                <a:gd name="connsiteY2" fmla="*/ 176802 h 1981962"/>
                <a:gd name="connsiteX3" fmla="*/ 452544 w 1496630"/>
                <a:gd name="connsiteY3" fmla="*/ 226414 h 1981962"/>
                <a:gd name="connsiteX4" fmla="*/ 533400 w 1496630"/>
                <a:gd name="connsiteY4" fmla="*/ 101616 h 1981962"/>
                <a:gd name="connsiteX5" fmla="*/ 762000 w 1496630"/>
                <a:gd name="connsiteY5" fmla="*/ 19066 h 1981962"/>
                <a:gd name="connsiteX6" fmla="*/ 1111503 w 1496630"/>
                <a:gd name="connsiteY6" fmla="*/ 42012 h 1981962"/>
                <a:gd name="connsiteX7" fmla="*/ 1377950 w 1496630"/>
                <a:gd name="connsiteY7" fmla="*/ 63516 h 1981962"/>
                <a:gd name="connsiteX8" fmla="*/ 1479550 w 1496630"/>
                <a:gd name="connsiteY8" fmla="*/ 44466 h 1981962"/>
                <a:gd name="connsiteX9" fmla="*/ 1485900 w 1496630"/>
                <a:gd name="connsiteY9" fmla="*/ 120666 h 1981962"/>
                <a:gd name="connsiteX10" fmla="*/ 1371600 w 1496630"/>
                <a:gd name="connsiteY10" fmla="*/ 152416 h 1981962"/>
                <a:gd name="connsiteX11" fmla="*/ 908302 w 1496630"/>
                <a:gd name="connsiteY11" fmla="*/ 108472 h 1981962"/>
                <a:gd name="connsiteX12" fmla="*/ 609600 w 1496630"/>
                <a:gd name="connsiteY12" fmla="*/ 152416 h 1981962"/>
                <a:gd name="connsiteX13" fmla="*/ 520700 w 1496630"/>
                <a:gd name="connsiteY13" fmla="*/ 342916 h 1981962"/>
                <a:gd name="connsiteX14" fmla="*/ 527050 w 1496630"/>
                <a:gd name="connsiteY14" fmla="*/ 590566 h 1981962"/>
                <a:gd name="connsiteX15" fmla="*/ 514350 w 1496630"/>
                <a:gd name="connsiteY15" fmla="*/ 1549416 h 1981962"/>
                <a:gd name="connsiteX16" fmla="*/ 508000 w 1496630"/>
                <a:gd name="connsiteY16" fmla="*/ 1949466 h 1981962"/>
                <a:gd name="connsiteX17" fmla="*/ 419100 w 1496630"/>
                <a:gd name="connsiteY17" fmla="*/ 1943116 h 1981962"/>
                <a:gd name="connsiteX18" fmla="*/ 419100 w 1496630"/>
                <a:gd name="connsiteY18" fmla="*/ 1441466 h 1981962"/>
                <a:gd name="connsiteX19" fmla="*/ 419100 w 1496630"/>
                <a:gd name="connsiteY19" fmla="*/ 501666 h 1981962"/>
                <a:gd name="connsiteX20" fmla="*/ 368300 w 1496630"/>
                <a:gd name="connsiteY20" fmla="*/ 266716 h 1981962"/>
                <a:gd name="connsiteX21" fmla="*/ 230041 w 1496630"/>
                <a:gd name="connsiteY21" fmla="*/ 150468 h 1981962"/>
                <a:gd name="connsiteX22" fmla="*/ 50800 w 1496630"/>
                <a:gd name="connsiteY22" fmla="*/ 101616 h 1981962"/>
                <a:gd name="connsiteX23" fmla="*/ 0 w 1496630"/>
                <a:gd name="connsiteY23" fmla="*/ 63516 h 1981962"/>
                <a:gd name="connsiteX24" fmla="*/ 44450 w 1496630"/>
                <a:gd name="connsiteY24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52544 w 1496630"/>
                <a:gd name="connsiteY2" fmla="*/ 226414 h 1981962"/>
                <a:gd name="connsiteX3" fmla="*/ 533400 w 1496630"/>
                <a:gd name="connsiteY3" fmla="*/ 101616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33400 w 1496630"/>
                <a:gd name="connsiteY3" fmla="*/ 101616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30041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68300 w 1496630"/>
                <a:gd name="connsiteY19" fmla="*/ 266716 h 1981962"/>
                <a:gd name="connsiteX20" fmla="*/ 201427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1427 w 1496630"/>
                <a:gd name="connsiteY20" fmla="*/ 150468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20700 w 1496630"/>
                <a:gd name="connsiteY12" fmla="*/ 342916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09600 w 1496630"/>
                <a:gd name="connsiteY11" fmla="*/ 152416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36013 w 1496630"/>
                <a:gd name="connsiteY11" fmla="*/ 150215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  <a:gd name="connsiteX0" fmla="*/ 44450 w 1496630"/>
                <a:gd name="connsiteY0" fmla="*/ 16 h 1981962"/>
                <a:gd name="connsiteX1" fmla="*/ 222250 w 1496630"/>
                <a:gd name="connsiteY1" fmla="*/ 69866 h 1981962"/>
                <a:gd name="connsiteX2" fmla="*/ 434935 w 1496630"/>
                <a:gd name="connsiteY2" fmla="*/ 200001 h 1981962"/>
                <a:gd name="connsiteX3" fmla="*/ 559813 w 1496630"/>
                <a:gd name="connsiteY3" fmla="*/ 75202 h 1981962"/>
                <a:gd name="connsiteX4" fmla="*/ 762000 w 1496630"/>
                <a:gd name="connsiteY4" fmla="*/ 19066 h 1981962"/>
                <a:gd name="connsiteX5" fmla="*/ 1111503 w 1496630"/>
                <a:gd name="connsiteY5" fmla="*/ 42012 h 1981962"/>
                <a:gd name="connsiteX6" fmla="*/ 1377950 w 1496630"/>
                <a:gd name="connsiteY6" fmla="*/ 63516 h 1981962"/>
                <a:gd name="connsiteX7" fmla="*/ 1479550 w 1496630"/>
                <a:gd name="connsiteY7" fmla="*/ 44466 h 1981962"/>
                <a:gd name="connsiteX8" fmla="*/ 1485900 w 1496630"/>
                <a:gd name="connsiteY8" fmla="*/ 120666 h 1981962"/>
                <a:gd name="connsiteX9" fmla="*/ 1371600 w 1496630"/>
                <a:gd name="connsiteY9" fmla="*/ 152416 h 1981962"/>
                <a:gd name="connsiteX10" fmla="*/ 908302 w 1496630"/>
                <a:gd name="connsiteY10" fmla="*/ 108472 h 1981962"/>
                <a:gd name="connsiteX11" fmla="*/ 636013 w 1496630"/>
                <a:gd name="connsiteY11" fmla="*/ 150215 h 1981962"/>
                <a:gd name="connsiteX12" fmla="*/ 518498 w 1496630"/>
                <a:gd name="connsiteY12" fmla="*/ 296693 h 1981962"/>
                <a:gd name="connsiteX13" fmla="*/ 527050 w 1496630"/>
                <a:gd name="connsiteY13" fmla="*/ 590566 h 1981962"/>
                <a:gd name="connsiteX14" fmla="*/ 514350 w 1496630"/>
                <a:gd name="connsiteY14" fmla="*/ 1549416 h 1981962"/>
                <a:gd name="connsiteX15" fmla="*/ 508000 w 1496630"/>
                <a:gd name="connsiteY15" fmla="*/ 1949466 h 1981962"/>
                <a:gd name="connsiteX16" fmla="*/ 419100 w 1496630"/>
                <a:gd name="connsiteY16" fmla="*/ 1943116 h 1981962"/>
                <a:gd name="connsiteX17" fmla="*/ 419100 w 1496630"/>
                <a:gd name="connsiteY17" fmla="*/ 1441466 h 1981962"/>
                <a:gd name="connsiteX18" fmla="*/ 419100 w 1496630"/>
                <a:gd name="connsiteY18" fmla="*/ 501666 h 1981962"/>
                <a:gd name="connsiteX19" fmla="*/ 350691 w 1496630"/>
                <a:gd name="connsiteY19" fmla="*/ 268917 h 1981962"/>
                <a:gd name="connsiteX20" fmla="*/ 205830 w 1496630"/>
                <a:gd name="connsiteY20" fmla="*/ 143865 h 1981962"/>
                <a:gd name="connsiteX21" fmla="*/ 50800 w 1496630"/>
                <a:gd name="connsiteY21" fmla="*/ 101616 h 1981962"/>
                <a:gd name="connsiteX22" fmla="*/ 0 w 1496630"/>
                <a:gd name="connsiteY22" fmla="*/ 63516 h 1981962"/>
                <a:gd name="connsiteX23" fmla="*/ 44450 w 1496630"/>
                <a:gd name="connsiteY23" fmla="*/ 16 h 198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6630" h="1981962">
                  <a:moveTo>
                    <a:pt x="44450" y="16"/>
                  </a:moveTo>
                  <a:cubicBezTo>
                    <a:pt x="81492" y="1074"/>
                    <a:pt x="157169" y="36535"/>
                    <a:pt x="222250" y="69866"/>
                  </a:cubicBezTo>
                  <a:cubicBezTo>
                    <a:pt x="287331" y="103197"/>
                    <a:pt x="378675" y="199112"/>
                    <a:pt x="434935" y="200001"/>
                  </a:cubicBezTo>
                  <a:cubicBezTo>
                    <a:pt x="491195" y="200890"/>
                    <a:pt x="505302" y="105358"/>
                    <a:pt x="559813" y="75202"/>
                  </a:cubicBezTo>
                  <a:cubicBezTo>
                    <a:pt x="614324" y="45046"/>
                    <a:pt x="670052" y="24598"/>
                    <a:pt x="762000" y="19066"/>
                  </a:cubicBezTo>
                  <a:lnTo>
                    <a:pt x="1111503" y="42012"/>
                  </a:lnTo>
                  <a:cubicBezTo>
                    <a:pt x="1214161" y="49420"/>
                    <a:pt x="1316609" y="63107"/>
                    <a:pt x="1377950" y="63516"/>
                  </a:cubicBezTo>
                  <a:cubicBezTo>
                    <a:pt x="1439291" y="63925"/>
                    <a:pt x="1461558" y="34941"/>
                    <a:pt x="1479550" y="44466"/>
                  </a:cubicBezTo>
                  <a:cubicBezTo>
                    <a:pt x="1497542" y="53991"/>
                    <a:pt x="1503892" y="102674"/>
                    <a:pt x="1485900" y="120666"/>
                  </a:cubicBezTo>
                  <a:cubicBezTo>
                    <a:pt x="1467908" y="138658"/>
                    <a:pt x="1467866" y="154448"/>
                    <a:pt x="1371600" y="152416"/>
                  </a:cubicBezTo>
                  <a:cubicBezTo>
                    <a:pt x="1275334" y="150384"/>
                    <a:pt x="1030900" y="108839"/>
                    <a:pt x="908302" y="108472"/>
                  </a:cubicBezTo>
                  <a:cubicBezTo>
                    <a:pt x="785704" y="108105"/>
                    <a:pt x="700980" y="118845"/>
                    <a:pt x="636013" y="150215"/>
                  </a:cubicBezTo>
                  <a:cubicBezTo>
                    <a:pt x="571046" y="181585"/>
                    <a:pt x="536658" y="223301"/>
                    <a:pt x="518498" y="296693"/>
                  </a:cubicBezTo>
                  <a:cubicBezTo>
                    <a:pt x="500338" y="370085"/>
                    <a:pt x="521138" y="454415"/>
                    <a:pt x="527050" y="590566"/>
                  </a:cubicBezTo>
                  <a:cubicBezTo>
                    <a:pt x="532962" y="726717"/>
                    <a:pt x="517525" y="1322933"/>
                    <a:pt x="514350" y="1549416"/>
                  </a:cubicBezTo>
                  <a:cubicBezTo>
                    <a:pt x="511175" y="1775899"/>
                    <a:pt x="509587" y="1862682"/>
                    <a:pt x="508000" y="1949466"/>
                  </a:cubicBezTo>
                  <a:cubicBezTo>
                    <a:pt x="478367" y="1947349"/>
                    <a:pt x="433917" y="2027783"/>
                    <a:pt x="419100" y="1943116"/>
                  </a:cubicBezTo>
                  <a:cubicBezTo>
                    <a:pt x="404283" y="1858449"/>
                    <a:pt x="419100" y="1441466"/>
                    <a:pt x="419100" y="1441466"/>
                  </a:cubicBezTo>
                  <a:cubicBezTo>
                    <a:pt x="419100" y="1201224"/>
                    <a:pt x="430501" y="697091"/>
                    <a:pt x="419100" y="501666"/>
                  </a:cubicBezTo>
                  <a:cubicBezTo>
                    <a:pt x="407699" y="306241"/>
                    <a:pt x="401644" y="328551"/>
                    <a:pt x="350691" y="268917"/>
                  </a:cubicBezTo>
                  <a:cubicBezTo>
                    <a:pt x="299738" y="209283"/>
                    <a:pt x="255812" y="171748"/>
                    <a:pt x="205830" y="143865"/>
                  </a:cubicBezTo>
                  <a:cubicBezTo>
                    <a:pt x="155848" y="115982"/>
                    <a:pt x="92075" y="115374"/>
                    <a:pt x="50800" y="101616"/>
                  </a:cubicBezTo>
                  <a:cubicBezTo>
                    <a:pt x="9525" y="87858"/>
                    <a:pt x="0" y="79391"/>
                    <a:pt x="0" y="63516"/>
                  </a:cubicBezTo>
                  <a:cubicBezTo>
                    <a:pt x="0" y="47641"/>
                    <a:pt x="7408" y="-1042"/>
                    <a:pt x="44450" y="16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/>
          <p:nvPr/>
        </p:nvSpPr>
        <p:spPr>
          <a:xfrm>
            <a:off x="1914262" y="1231257"/>
            <a:ext cx="66938" cy="6693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825334" y="1190772"/>
            <a:ext cx="66938" cy="66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821871" y="1198185"/>
            <a:ext cx="66938" cy="669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26419" y="1264591"/>
            <a:ext cx="66938" cy="669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63435" y="1215517"/>
            <a:ext cx="66938" cy="6693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24 C 0.00903 0.00617 0.03576 0.01759 0.04879 0.04321 C 0.0757 0.0537 0.05573 -0.02624 0.07761 -0.02624 C 0.08681 -0.02871 0.10538 -0.01389 0.10712 0.02963 C 0.1099 0.05339 0.10017 0.08148 0.09462 0.11666 C 0.08906 0.15185 0.08195 0.17098 0.08802 0.23487 C 0.0941 0.26944 0.09688 0.29845 0.09879 0.3216 C 0.1007 0.34475 0.1 0.34938 0.09931 0.37314 C 0.09861 0.39722 0.09497 0.42685 0.09462 0.46666 C 0.09427 0.50648 0.09375 0.58888 0.09705 0.61203 C 0.10035 0.63518 0.11146 0.63024 0.11493 0.60617 L 0.1184 0.46728 " pathEditMode="relative" rAng="0" ptsTypes="affasfaaaaAa">
                                      <p:cBhvr>
                                        <p:cTn id="44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304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3457E-6 C 0.01007 0.00864 0.02448 -0.01049 0.06007 0.05247 C 0.08698 0.06296 0.06701 -0.01697 0.08889 -0.01697 C 0.09809 -0.01944 0.11667 -0.00463 0.1184 0.03889 C 0.12118 0.06266 0.11146 0.09074 0.1059 0.12593 C 0.10035 0.16111 0.09323 0.18025 0.0993 0.24414 C 0.10538 0.2787 0.10816 0.30772 0.11007 0.33087 C 0.11198 0.35401 0.11128 0.35864 0.11059 0.38241 C 0.10989 0.40648 0.10625 0.43611 0.1059 0.47593 C 0.10555 0.51574 0.10503 0.59815 0.10833 0.6213 C 0.11163 0.64445 0.12274 0.63951 0.12621 0.61543 L 0.12969 0.47624 C 0.13038 0.4358 0.12986 0.39445 0.12986 0.37284 " pathEditMode="relative" rAng="0" ptsTypes="affasfaaaaAaa">
                                      <p:cBhvr>
                                        <p:cTn id="4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312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093 C 0.01441 0.00586 0.01771 -0.02315 0.06007 0.04012 C 0.08698 0.05061 0.06702 -0.02932 0.08889 -0.02932 C 0.09809 -0.03179 0.11667 -0.01698 0.11841 0.02654 C 0.12118 0.05031 0.11146 0.07839 0.10591 0.11358 C 0.10035 0.14876 0.09323 0.1679 0.09931 0.23179 C 0.10538 0.26636 0.10816 0.29537 0.11007 0.31852 C 0.11198 0.34166 0.11129 0.34629 0.11059 0.37006 C 0.1099 0.39413 0.10625 0.42376 0.10591 0.46358 C 0.10556 0.50339 0.10799 0.58487 0.10834 0.60895 " pathEditMode="relative" rAng="0" ptsTypes="affasfaaaa">
                                      <p:cBhvr>
                                        <p:cTn id="48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2895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4.93827E-7 C 0.0026 0.00864 0.01701 -0.01049 0.0526 0.05247 C 0.07951 0.06296 0.05954 -0.01698 0.08142 -0.01698 C 0.09062 -0.01944 0.1092 -0.00463 0.11093 0.03889 C 0.11371 0.06265 0.10399 0.09074 0.09843 0.12593 C 0.09288 0.16111 0.08576 0.18025 0.09184 0.24414 C 0.09791 0.2787 0.10069 0.30772 0.1026 0.33086 C 0.10451 0.35401 0.10347 0.36389 0.10312 0.38241 C 0.10277 0.40093 0.10104 0.42932 0.10052 0.44167 " pathEditMode="relative" rAng="0" ptsTypes="affasfaaa">
                                      <p:cBhvr>
                                        <p:cTn id="50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9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repeatCount="300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0.37284 L 0.15069 0.364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4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300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 0.46728 L 0.1408 0.479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61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300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60895 L 0.08941 0.5919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6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300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0.44167 L 0.0842 0.4055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99 0.36666 C 0.12952 0.35956 0.12587 0.34321 0.13177 0.32407 C 0.13768 0.30493 0.16337 0.27716 0.16424 0.25247 C 0.16511 0.22777 0.13542 0.19475 0.13715 0.175 C 0.13889 0.15524 0.16754 0.14938 0.17518 0.13395 C 0.18281 0.11851 0.1875 0.08827 0.18264 0.08209 C 0.17778 0.07592 0.15226 0.1 0.14549 0.09722 C 0.13872 0.09444 0.13872 0.07376 0.14149 0.06543 C 0.14427 0.05709 0.15538 0.05926 0.16268 0.04722 C 0.16997 0.03518 0.17656 -0.00062 0.18507 -0.00649 C 0.19358 -0.01235 0.20833 -0.00587 0.21354 0.01111 C 0.21875 0.02808 0.21997 0.07068 0.21632 0.09506 C 0.21268 0.11944 0.19097 0.13889 0.19167 0.15709 C 0.19236 0.1753 0.21024 0.18796 0.22083 0.20524 C 0.23143 0.22253 0.24653 0.24475 0.25486 0.2608 C 0.2632 0.27685 0.26893 0.27963 0.27136 0.30092 C 0.27431 0.31975 0.27153 0.32592 0.26945 0.38796 L 0.2592 0.67345 " pathEditMode="relative" rAng="0" ptsTypes="aaaaaaaaaaaaaaafAa">
                                      <p:cBhvr>
                                        <p:cTn id="10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  <p:bldP spid="36" grpId="0"/>
      <p:bldP spid="42" grpId="0" animBg="1"/>
      <p:bldP spid="44" grpId="0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14953" y="1447800"/>
            <a:ext cx="2725454" cy="3079196"/>
            <a:chOff x="1514953" y="1447800"/>
            <a:chExt cx="2725454" cy="3079196"/>
          </a:xfrm>
        </p:grpSpPr>
        <p:sp>
          <p:nvSpPr>
            <p:cNvPr id="6" name="Freeform 5"/>
            <p:cNvSpPr/>
            <p:nvPr/>
          </p:nvSpPr>
          <p:spPr>
            <a:xfrm>
              <a:off x="2065186" y="1671410"/>
              <a:ext cx="1621204" cy="2182167"/>
            </a:xfrm>
            <a:custGeom>
              <a:avLst/>
              <a:gdLst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1314 w 1621204"/>
                <a:gd name="connsiteY3" fmla="*/ 619353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06564 w 1621204"/>
                <a:gd name="connsiteY9" fmla="*/ 724128 h 2182167"/>
                <a:gd name="connsiteX10" fmla="*/ 578002 w 1621204"/>
                <a:gd name="connsiteY10" fmla="*/ 81937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01839 w 1621204"/>
                <a:gd name="connsiteY17" fmla="*/ 719365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06564 w 1621204"/>
                <a:gd name="connsiteY9" fmla="*/ 724128 h 2182167"/>
                <a:gd name="connsiteX10" fmla="*/ 578002 w 1621204"/>
                <a:gd name="connsiteY10" fmla="*/ 81937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01839 w 1621204"/>
                <a:gd name="connsiteY17" fmla="*/ 719365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578002 w 1621204"/>
                <a:gd name="connsiteY10" fmla="*/ 81937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01839 w 1621204"/>
                <a:gd name="connsiteY17" fmla="*/ 719365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578002 w 1621204"/>
                <a:gd name="connsiteY10" fmla="*/ 81937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01839 w 1621204"/>
                <a:gd name="connsiteY17" fmla="*/ 719365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01839 w 1621204"/>
                <a:gd name="connsiteY17" fmla="*/ 719365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785171 w 1621204"/>
                <a:gd name="connsiteY17" fmla="*/ 755084 h 2182167"/>
                <a:gd name="connsiteX18" fmla="*/ 887564 w 1621204"/>
                <a:gd name="connsiteY18" fmla="*/ 781278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785171 w 1621204"/>
                <a:gd name="connsiteY17" fmla="*/ 755084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81253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58977 w 1621204"/>
                <a:gd name="connsiteY37" fmla="*/ 576490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82764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47045 w 1621204"/>
                <a:gd name="connsiteY2" fmla="*/ 586015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47045 w 1621204"/>
                <a:gd name="connsiteY2" fmla="*/ 571727 h 2182167"/>
                <a:gd name="connsiteX3" fmla="*/ 416076 w 1621204"/>
                <a:gd name="connsiteY3" fmla="*/ 595541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47045 w 1621204"/>
                <a:gd name="connsiteY2" fmla="*/ 571727 h 2182167"/>
                <a:gd name="connsiteX3" fmla="*/ 380357 w 1621204"/>
                <a:gd name="connsiteY3" fmla="*/ 581253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5202 w 1621204"/>
                <a:gd name="connsiteY31" fmla="*/ 552678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47045 w 1621204"/>
                <a:gd name="connsiteY2" fmla="*/ 571727 h 2182167"/>
                <a:gd name="connsiteX3" fmla="*/ 380357 w 1621204"/>
                <a:gd name="connsiteY3" fmla="*/ 581253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608959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9965 w 1621204"/>
                <a:gd name="connsiteY31" fmla="*/ 531247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  <a:gd name="connsiteX0" fmla="*/ 573239 w 1621204"/>
                <a:gd name="connsiteY0" fmla="*/ 33565 h 2182167"/>
                <a:gd name="connsiteX1" fmla="*/ 587527 w 1621204"/>
                <a:gd name="connsiteY1" fmla="*/ 486003 h 2182167"/>
                <a:gd name="connsiteX2" fmla="*/ 547045 w 1621204"/>
                <a:gd name="connsiteY2" fmla="*/ 571727 h 2182167"/>
                <a:gd name="connsiteX3" fmla="*/ 380357 w 1621204"/>
                <a:gd name="connsiteY3" fmla="*/ 581253 h 2182167"/>
                <a:gd name="connsiteX4" fmla="*/ 101752 w 1621204"/>
                <a:gd name="connsiteY4" fmla="*/ 552678 h 2182167"/>
                <a:gd name="connsiteX5" fmla="*/ 1739 w 1621204"/>
                <a:gd name="connsiteY5" fmla="*/ 690790 h 2182167"/>
                <a:gd name="connsiteX6" fmla="*/ 44602 w 1621204"/>
                <a:gd name="connsiteY6" fmla="*/ 857478 h 2182167"/>
                <a:gd name="connsiteX7" fmla="*/ 125564 w 1621204"/>
                <a:gd name="connsiteY7" fmla="*/ 771753 h 2182167"/>
                <a:gd name="connsiteX8" fmla="*/ 235102 w 1621204"/>
                <a:gd name="connsiteY8" fmla="*/ 743178 h 2182167"/>
                <a:gd name="connsiteX9" fmla="*/ 516089 w 1621204"/>
                <a:gd name="connsiteY9" fmla="*/ 747941 h 2182167"/>
                <a:gd name="connsiteX10" fmla="*/ 597053 w 1621204"/>
                <a:gd name="connsiteY10" fmla="*/ 800328 h 2182167"/>
                <a:gd name="connsiteX11" fmla="*/ 606577 w 1621204"/>
                <a:gd name="connsiteY11" fmla="*/ 971778 h 2182167"/>
                <a:gd name="connsiteX12" fmla="*/ 597052 w 1621204"/>
                <a:gd name="connsiteY12" fmla="*/ 1552803 h 2182167"/>
                <a:gd name="connsiteX13" fmla="*/ 587527 w 1621204"/>
                <a:gd name="connsiteY13" fmla="*/ 2110015 h 2182167"/>
                <a:gd name="connsiteX14" fmla="*/ 716114 w 1621204"/>
                <a:gd name="connsiteY14" fmla="*/ 2133828 h 2182167"/>
                <a:gd name="connsiteX15" fmla="*/ 744689 w 1621204"/>
                <a:gd name="connsiteY15" fmla="*/ 1729015 h 2182167"/>
                <a:gd name="connsiteX16" fmla="*/ 749452 w 1621204"/>
                <a:gd name="connsiteY16" fmla="*/ 867003 h 2182167"/>
                <a:gd name="connsiteX17" fmla="*/ 823271 w 1621204"/>
                <a:gd name="connsiteY17" fmla="*/ 750322 h 2182167"/>
                <a:gd name="connsiteX18" fmla="*/ 897089 w 1621204"/>
                <a:gd name="connsiteY18" fmla="*/ 824140 h 2182167"/>
                <a:gd name="connsiteX19" fmla="*/ 892327 w 1621204"/>
                <a:gd name="connsiteY19" fmla="*/ 1295628 h 2182167"/>
                <a:gd name="connsiteX20" fmla="*/ 878039 w 1621204"/>
                <a:gd name="connsiteY20" fmla="*/ 2071915 h 2182167"/>
                <a:gd name="connsiteX21" fmla="*/ 1011389 w 1621204"/>
                <a:gd name="connsiteY21" fmla="*/ 2090965 h 2182167"/>
                <a:gd name="connsiteX22" fmla="*/ 1016152 w 1621204"/>
                <a:gd name="connsiteY22" fmla="*/ 1376590 h 2182167"/>
                <a:gd name="connsiteX23" fmla="*/ 1049489 w 1621204"/>
                <a:gd name="connsiteY23" fmla="*/ 809853 h 2182167"/>
                <a:gd name="connsiteX24" fmla="*/ 1163789 w 1621204"/>
                <a:gd name="connsiteY24" fmla="*/ 733653 h 2182167"/>
                <a:gd name="connsiteX25" fmla="*/ 1425727 w 1621204"/>
                <a:gd name="connsiteY25" fmla="*/ 738415 h 2182167"/>
                <a:gd name="connsiteX26" fmla="*/ 1544789 w 1621204"/>
                <a:gd name="connsiteY26" fmla="*/ 824140 h 2182167"/>
                <a:gd name="connsiteX27" fmla="*/ 1620989 w 1621204"/>
                <a:gd name="connsiteY27" fmla="*/ 657453 h 2182167"/>
                <a:gd name="connsiteX28" fmla="*/ 1563839 w 1621204"/>
                <a:gd name="connsiteY28" fmla="*/ 524103 h 2182167"/>
                <a:gd name="connsiteX29" fmla="*/ 1454302 w 1621204"/>
                <a:gd name="connsiteY29" fmla="*/ 581253 h 2182167"/>
                <a:gd name="connsiteX30" fmla="*/ 1135214 w 1621204"/>
                <a:gd name="connsiteY30" fmla="*/ 595540 h 2182167"/>
                <a:gd name="connsiteX31" fmla="*/ 1039965 w 1621204"/>
                <a:gd name="connsiteY31" fmla="*/ 531247 h 2182167"/>
                <a:gd name="connsiteX32" fmla="*/ 1035202 w 1621204"/>
                <a:gd name="connsiteY32" fmla="*/ 266928 h 2182167"/>
                <a:gd name="connsiteX33" fmla="*/ 1030439 w 1621204"/>
                <a:gd name="connsiteY33" fmla="*/ 66903 h 2182167"/>
                <a:gd name="connsiteX34" fmla="*/ 892327 w 1621204"/>
                <a:gd name="connsiteY34" fmla="*/ 47853 h 2182167"/>
                <a:gd name="connsiteX35" fmla="*/ 892327 w 1621204"/>
                <a:gd name="connsiteY35" fmla="*/ 295503 h 2182167"/>
                <a:gd name="connsiteX36" fmla="*/ 887564 w 1621204"/>
                <a:gd name="connsiteY36" fmla="*/ 550296 h 2182167"/>
                <a:gd name="connsiteX37" fmla="*/ 773265 w 1621204"/>
                <a:gd name="connsiteY37" fmla="*/ 571727 h 2182167"/>
                <a:gd name="connsiteX38" fmla="*/ 749452 w 1621204"/>
                <a:gd name="connsiteY38" fmla="*/ 428853 h 2182167"/>
                <a:gd name="connsiteX39" fmla="*/ 744689 w 1621204"/>
                <a:gd name="connsiteY39" fmla="*/ 76428 h 2182167"/>
                <a:gd name="connsiteX40" fmla="*/ 573239 w 1621204"/>
                <a:gd name="connsiteY40" fmla="*/ 33565 h 218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21204" h="2182167">
                  <a:moveTo>
                    <a:pt x="573239" y="33565"/>
                  </a:moveTo>
                  <a:cubicBezTo>
                    <a:pt x="547045" y="101827"/>
                    <a:pt x="585940" y="393928"/>
                    <a:pt x="587527" y="486003"/>
                  </a:cubicBezTo>
                  <a:cubicBezTo>
                    <a:pt x="589115" y="578078"/>
                    <a:pt x="581573" y="555852"/>
                    <a:pt x="547045" y="571727"/>
                  </a:cubicBezTo>
                  <a:cubicBezTo>
                    <a:pt x="512517" y="587602"/>
                    <a:pt x="454572" y="584428"/>
                    <a:pt x="380357" y="581253"/>
                  </a:cubicBezTo>
                  <a:cubicBezTo>
                    <a:pt x="306142" y="578078"/>
                    <a:pt x="164855" y="534422"/>
                    <a:pt x="101752" y="552678"/>
                  </a:cubicBezTo>
                  <a:cubicBezTo>
                    <a:pt x="38649" y="570934"/>
                    <a:pt x="11264" y="639990"/>
                    <a:pt x="1739" y="690790"/>
                  </a:cubicBezTo>
                  <a:cubicBezTo>
                    <a:pt x="-7786" y="741590"/>
                    <a:pt x="23965" y="843984"/>
                    <a:pt x="44602" y="857478"/>
                  </a:cubicBezTo>
                  <a:cubicBezTo>
                    <a:pt x="65239" y="870972"/>
                    <a:pt x="93814" y="790803"/>
                    <a:pt x="125564" y="771753"/>
                  </a:cubicBezTo>
                  <a:cubicBezTo>
                    <a:pt x="157314" y="752703"/>
                    <a:pt x="170015" y="747147"/>
                    <a:pt x="235102" y="743178"/>
                  </a:cubicBezTo>
                  <a:cubicBezTo>
                    <a:pt x="300189" y="739209"/>
                    <a:pt x="455764" y="738416"/>
                    <a:pt x="516089" y="747941"/>
                  </a:cubicBezTo>
                  <a:cubicBezTo>
                    <a:pt x="576414" y="757466"/>
                    <a:pt x="581972" y="753497"/>
                    <a:pt x="597053" y="800328"/>
                  </a:cubicBezTo>
                  <a:cubicBezTo>
                    <a:pt x="612134" y="847159"/>
                    <a:pt x="606577" y="846366"/>
                    <a:pt x="606577" y="971778"/>
                  </a:cubicBezTo>
                  <a:cubicBezTo>
                    <a:pt x="606577" y="1097190"/>
                    <a:pt x="600227" y="1363097"/>
                    <a:pt x="597052" y="1552803"/>
                  </a:cubicBezTo>
                  <a:cubicBezTo>
                    <a:pt x="593877" y="1742509"/>
                    <a:pt x="567683" y="2013178"/>
                    <a:pt x="587527" y="2110015"/>
                  </a:cubicBezTo>
                  <a:cubicBezTo>
                    <a:pt x="607371" y="2206852"/>
                    <a:pt x="689920" y="2197328"/>
                    <a:pt x="716114" y="2133828"/>
                  </a:cubicBezTo>
                  <a:cubicBezTo>
                    <a:pt x="742308" y="2070328"/>
                    <a:pt x="739133" y="1940152"/>
                    <a:pt x="744689" y="1729015"/>
                  </a:cubicBezTo>
                  <a:cubicBezTo>
                    <a:pt x="750245" y="1517878"/>
                    <a:pt x="736355" y="1030118"/>
                    <a:pt x="749452" y="867003"/>
                  </a:cubicBezTo>
                  <a:cubicBezTo>
                    <a:pt x="762549" y="703888"/>
                    <a:pt x="781996" y="752704"/>
                    <a:pt x="823271" y="750322"/>
                  </a:cubicBezTo>
                  <a:cubicBezTo>
                    <a:pt x="864546" y="747940"/>
                    <a:pt x="885580" y="733256"/>
                    <a:pt x="897089" y="824140"/>
                  </a:cubicBezTo>
                  <a:cubicBezTo>
                    <a:pt x="908598" y="915024"/>
                    <a:pt x="895502" y="1087666"/>
                    <a:pt x="892327" y="1295628"/>
                  </a:cubicBezTo>
                  <a:cubicBezTo>
                    <a:pt x="889152" y="1503590"/>
                    <a:pt x="858195" y="1939359"/>
                    <a:pt x="878039" y="2071915"/>
                  </a:cubicBezTo>
                  <a:cubicBezTo>
                    <a:pt x="897883" y="2204471"/>
                    <a:pt x="988370" y="2206852"/>
                    <a:pt x="1011389" y="2090965"/>
                  </a:cubicBezTo>
                  <a:cubicBezTo>
                    <a:pt x="1034408" y="1975078"/>
                    <a:pt x="1009802" y="1590109"/>
                    <a:pt x="1016152" y="1376590"/>
                  </a:cubicBezTo>
                  <a:cubicBezTo>
                    <a:pt x="1022502" y="1163071"/>
                    <a:pt x="1024883" y="917009"/>
                    <a:pt x="1049489" y="809853"/>
                  </a:cubicBezTo>
                  <a:cubicBezTo>
                    <a:pt x="1074095" y="702697"/>
                    <a:pt x="1101083" y="745559"/>
                    <a:pt x="1163789" y="733653"/>
                  </a:cubicBezTo>
                  <a:cubicBezTo>
                    <a:pt x="1226495" y="721747"/>
                    <a:pt x="1362227" y="723334"/>
                    <a:pt x="1425727" y="738415"/>
                  </a:cubicBezTo>
                  <a:cubicBezTo>
                    <a:pt x="1489227" y="753496"/>
                    <a:pt x="1512245" y="837634"/>
                    <a:pt x="1544789" y="824140"/>
                  </a:cubicBezTo>
                  <a:cubicBezTo>
                    <a:pt x="1577333" y="810646"/>
                    <a:pt x="1617814" y="707459"/>
                    <a:pt x="1620989" y="657453"/>
                  </a:cubicBezTo>
                  <a:cubicBezTo>
                    <a:pt x="1624164" y="607447"/>
                    <a:pt x="1591620" y="536803"/>
                    <a:pt x="1563839" y="524103"/>
                  </a:cubicBezTo>
                  <a:cubicBezTo>
                    <a:pt x="1536058" y="511403"/>
                    <a:pt x="1525739" y="569347"/>
                    <a:pt x="1454302" y="581253"/>
                  </a:cubicBezTo>
                  <a:cubicBezTo>
                    <a:pt x="1382865" y="593159"/>
                    <a:pt x="1204270" y="603874"/>
                    <a:pt x="1135214" y="595540"/>
                  </a:cubicBezTo>
                  <a:cubicBezTo>
                    <a:pt x="1066158" y="587206"/>
                    <a:pt x="1056634" y="586016"/>
                    <a:pt x="1039965" y="531247"/>
                  </a:cubicBezTo>
                  <a:cubicBezTo>
                    <a:pt x="1023296" y="476478"/>
                    <a:pt x="1036790" y="344319"/>
                    <a:pt x="1035202" y="266928"/>
                  </a:cubicBezTo>
                  <a:cubicBezTo>
                    <a:pt x="1033614" y="189537"/>
                    <a:pt x="1054251" y="103415"/>
                    <a:pt x="1030439" y="66903"/>
                  </a:cubicBezTo>
                  <a:cubicBezTo>
                    <a:pt x="1006627" y="30391"/>
                    <a:pt x="915346" y="9753"/>
                    <a:pt x="892327" y="47853"/>
                  </a:cubicBezTo>
                  <a:cubicBezTo>
                    <a:pt x="869308" y="85953"/>
                    <a:pt x="893121" y="211763"/>
                    <a:pt x="892327" y="295503"/>
                  </a:cubicBezTo>
                  <a:cubicBezTo>
                    <a:pt x="891533" y="379243"/>
                    <a:pt x="907408" y="504259"/>
                    <a:pt x="887564" y="550296"/>
                  </a:cubicBezTo>
                  <a:cubicBezTo>
                    <a:pt x="867720" y="596333"/>
                    <a:pt x="796283" y="591967"/>
                    <a:pt x="773265" y="571727"/>
                  </a:cubicBezTo>
                  <a:cubicBezTo>
                    <a:pt x="750247" y="551487"/>
                    <a:pt x="751833" y="512197"/>
                    <a:pt x="749452" y="428853"/>
                  </a:cubicBezTo>
                  <a:cubicBezTo>
                    <a:pt x="747071" y="345509"/>
                    <a:pt x="773264" y="140722"/>
                    <a:pt x="744689" y="76428"/>
                  </a:cubicBezTo>
                  <a:cubicBezTo>
                    <a:pt x="716114" y="12134"/>
                    <a:pt x="599433" y="-34697"/>
                    <a:pt x="573239" y="33565"/>
                  </a:cubicBezTo>
                  <a:close/>
                </a:path>
              </a:pathLst>
            </a:custGeom>
            <a:gradFill>
              <a:gsLst>
                <a:gs pos="46000">
                  <a:srgbClr val="0070C0"/>
                </a:gs>
                <a:gs pos="0">
                  <a:srgbClr val="0070C0"/>
                </a:gs>
                <a:gs pos="53000">
                  <a:srgbClr val="8F0131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698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14252" y="3529322"/>
              <a:ext cx="1018601" cy="997674"/>
              <a:chOff x="2314252" y="3554460"/>
              <a:chExt cx="1018601" cy="99767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2314252" y="3709358"/>
                <a:ext cx="1018601" cy="842776"/>
              </a:xfrm>
              <a:custGeom>
                <a:avLst/>
                <a:gdLst>
                  <a:gd name="connsiteX0" fmla="*/ 163 w 991728"/>
                  <a:gd name="connsiteY0" fmla="*/ 239454 h 339915"/>
                  <a:gd name="connsiteX1" fmla="*/ 50963 w 991728"/>
                  <a:gd name="connsiteY1" fmla="*/ 169604 h 339915"/>
                  <a:gd name="connsiteX2" fmla="*/ 206538 w 991728"/>
                  <a:gd name="connsiteY2" fmla="*/ 68004 h 339915"/>
                  <a:gd name="connsiteX3" fmla="*/ 479588 w 991728"/>
                  <a:gd name="connsiteY3" fmla="*/ 10854 h 339915"/>
                  <a:gd name="connsiteX4" fmla="*/ 546263 w 991728"/>
                  <a:gd name="connsiteY4" fmla="*/ 4504 h 339915"/>
                  <a:gd name="connsiteX5" fmla="*/ 705013 w 991728"/>
                  <a:gd name="connsiteY5" fmla="*/ 61654 h 339915"/>
                  <a:gd name="connsiteX6" fmla="*/ 851063 w 991728"/>
                  <a:gd name="connsiteY6" fmla="*/ 115629 h 339915"/>
                  <a:gd name="connsiteX7" fmla="*/ 987588 w 991728"/>
                  <a:gd name="connsiteY7" fmla="*/ 207704 h 339915"/>
                  <a:gd name="connsiteX8" fmla="*/ 933613 w 991728"/>
                  <a:gd name="connsiteY8" fmla="*/ 252154 h 339915"/>
                  <a:gd name="connsiteX9" fmla="*/ 708188 w 991728"/>
                  <a:gd name="connsiteY9" fmla="*/ 334704 h 339915"/>
                  <a:gd name="connsiteX10" fmla="*/ 250988 w 991728"/>
                  <a:gd name="connsiteY10" fmla="*/ 325179 h 339915"/>
                  <a:gd name="connsiteX11" fmla="*/ 63663 w 991728"/>
                  <a:gd name="connsiteY11" fmla="*/ 274379 h 339915"/>
                  <a:gd name="connsiteX12" fmla="*/ 163 w 991728"/>
                  <a:gd name="connsiteY12" fmla="*/ 239454 h 339915"/>
                  <a:gd name="connsiteX0" fmla="*/ 163 w 989218"/>
                  <a:gd name="connsiteY0" fmla="*/ 239454 h 337641"/>
                  <a:gd name="connsiteX1" fmla="*/ 50963 w 989218"/>
                  <a:gd name="connsiteY1" fmla="*/ 169604 h 337641"/>
                  <a:gd name="connsiteX2" fmla="*/ 206538 w 989218"/>
                  <a:gd name="connsiteY2" fmla="*/ 68004 h 337641"/>
                  <a:gd name="connsiteX3" fmla="*/ 479588 w 989218"/>
                  <a:gd name="connsiteY3" fmla="*/ 10854 h 337641"/>
                  <a:gd name="connsiteX4" fmla="*/ 546263 w 989218"/>
                  <a:gd name="connsiteY4" fmla="*/ 4504 h 337641"/>
                  <a:gd name="connsiteX5" fmla="*/ 705013 w 989218"/>
                  <a:gd name="connsiteY5" fmla="*/ 61654 h 337641"/>
                  <a:gd name="connsiteX6" fmla="*/ 851063 w 989218"/>
                  <a:gd name="connsiteY6" fmla="*/ 115629 h 337641"/>
                  <a:gd name="connsiteX7" fmla="*/ 987588 w 989218"/>
                  <a:gd name="connsiteY7" fmla="*/ 207704 h 337641"/>
                  <a:gd name="connsiteX8" fmla="*/ 912181 w 989218"/>
                  <a:gd name="connsiteY8" fmla="*/ 283110 h 337641"/>
                  <a:gd name="connsiteX9" fmla="*/ 708188 w 989218"/>
                  <a:gd name="connsiteY9" fmla="*/ 334704 h 337641"/>
                  <a:gd name="connsiteX10" fmla="*/ 250988 w 989218"/>
                  <a:gd name="connsiteY10" fmla="*/ 325179 h 337641"/>
                  <a:gd name="connsiteX11" fmla="*/ 63663 w 989218"/>
                  <a:gd name="connsiteY11" fmla="*/ 274379 h 337641"/>
                  <a:gd name="connsiteX12" fmla="*/ 163 w 989218"/>
                  <a:gd name="connsiteY12" fmla="*/ 239454 h 337641"/>
                  <a:gd name="connsiteX0" fmla="*/ 163 w 989218"/>
                  <a:gd name="connsiteY0" fmla="*/ 245214 h 343401"/>
                  <a:gd name="connsiteX1" fmla="*/ 50963 w 989218"/>
                  <a:gd name="connsiteY1" fmla="*/ 175364 h 343401"/>
                  <a:gd name="connsiteX2" fmla="*/ 206538 w 989218"/>
                  <a:gd name="connsiteY2" fmla="*/ 73764 h 343401"/>
                  <a:gd name="connsiteX3" fmla="*/ 479588 w 989218"/>
                  <a:gd name="connsiteY3" fmla="*/ 16614 h 343401"/>
                  <a:gd name="connsiteX4" fmla="*/ 565313 w 989218"/>
                  <a:gd name="connsiteY4" fmla="*/ 3121 h 343401"/>
                  <a:gd name="connsiteX5" fmla="*/ 705013 w 989218"/>
                  <a:gd name="connsiteY5" fmla="*/ 67414 h 343401"/>
                  <a:gd name="connsiteX6" fmla="*/ 851063 w 989218"/>
                  <a:gd name="connsiteY6" fmla="*/ 121389 h 343401"/>
                  <a:gd name="connsiteX7" fmla="*/ 987588 w 989218"/>
                  <a:gd name="connsiteY7" fmla="*/ 213464 h 343401"/>
                  <a:gd name="connsiteX8" fmla="*/ 912181 w 989218"/>
                  <a:gd name="connsiteY8" fmla="*/ 288870 h 343401"/>
                  <a:gd name="connsiteX9" fmla="*/ 708188 w 989218"/>
                  <a:gd name="connsiteY9" fmla="*/ 340464 h 343401"/>
                  <a:gd name="connsiteX10" fmla="*/ 250988 w 989218"/>
                  <a:gd name="connsiteY10" fmla="*/ 330939 h 343401"/>
                  <a:gd name="connsiteX11" fmla="*/ 63663 w 989218"/>
                  <a:gd name="connsiteY11" fmla="*/ 280139 h 343401"/>
                  <a:gd name="connsiteX12" fmla="*/ 163 w 989218"/>
                  <a:gd name="connsiteY12" fmla="*/ 245214 h 343401"/>
                  <a:gd name="connsiteX0" fmla="*/ 163 w 989218"/>
                  <a:gd name="connsiteY0" fmla="*/ 249648 h 347835"/>
                  <a:gd name="connsiteX1" fmla="*/ 50963 w 989218"/>
                  <a:gd name="connsiteY1" fmla="*/ 179798 h 347835"/>
                  <a:gd name="connsiteX2" fmla="*/ 206538 w 989218"/>
                  <a:gd name="connsiteY2" fmla="*/ 78198 h 347835"/>
                  <a:gd name="connsiteX3" fmla="*/ 441488 w 989218"/>
                  <a:gd name="connsiteY3" fmla="*/ 9142 h 347835"/>
                  <a:gd name="connsiteX4" fmla="*/ 565313 w 989218"/>
                  <a:gd name="connsiteY4" fmla="*/ 7555 h 347835"/>
                  <a:gd name="connsiteX5" fmla="*/ 705013 w 989218"/>
                  <a:gd name="connsiteY5" fmla="*/ 71848 h 347835"/>
                  <a:gd name="connsiteX6" fmla="*/ 851063 w 989218"/>
                  <a:gd name="connsiteY6" fmla="*/ 125823 h 347835"/>
                  <a:gd name="connsiteX7" fmla="*/ 987588 w 989218"/>
                  <a:gd name="connsiteY7" fmla="*/ 217898 h 347835"/>
                  <a:gd name="connsiteX8" fmla="*/ 912181 w 989218"/>
                  <a:gd name="connsiteY8" fmla="*/ 293304 h 347835"/>
                  <a:gd name="connsiteX9" fmla="*/ 708188 w 989218"/>
                  <a:gd name="connsiteY9" fmla="*/ 344898 h 347835"/>
                  <a:gd name="connsiteX10" fmla="*/ 250988 w 989218"/>
                  <a:gd name="connsiteY10" fmla="*/ 335373 h 347835"/>
                  <a:gd name="connsiteX11" fmla="*/ 63663 w 989218"/>
                  <a:gd name="connsiteY11" fmla="*/ 284573 h 347835"/>
                  <a:gd name="connsiteX12" fmla="*/ 163 w 989218"/>
                  <a:gd name="connsiteY12" fmla="*/ 249648 h 347835"/>
                  <a:gd name="connsiteX0" fmla="*/ 163 w 989218"/>
                  <a:gd name="connsiteY0" fmla="*/ 232979 h 347835"/>
                  <a:gd name="connsiteX1" fmla="*/ 50963 w 989218"/>
                  <a:gd name="connsiteY1" fmla="*/ 179798 h 347835"/>
                  <a:gd name="connsiteX2" fmla="*/ 206538 w 989218"/>
                  <a:gd name="connsiteY2" fmla="*/ 78198 h 347835"/>
                  <a:gd name="connsiteX3" fmla="*/ 441488 w 989218"/>
                  <a:gd name="connsiteY3" fmla="*/ 9142 h 347835"/>
                  <a:gd name="connsiteX4" fmla="*/ 565313 w 989218"/>
                  <a:gd name="connsiteY4" fmla="*/ 7555 h 347835"/>
                  <a:gd name="connsiteX5" fmla="*/ 705013 w 989218"/>
                  <a:gd name="connsiteY5" fmla="*/ 71848 h 347835"/>
                  <a:gd name="connsiteX6" fmla="*/ 851063 w 989218"/>
                  <a:gd name="connsiteY6" fmla="*/ 125823 h 347835"/>
                  <a:gd name="connsiteX7" fmla="*/ 987588 w 989218"/>
                  <a:gd name="connsiteY7" fmla="*/ 217898 h 347835"/>
                  <a:gd name="connsiteX8" fmla="*/ 912181 w 989218"/>
                  <a:gd name="connsiteY8" fmla="*/ 293304 h 347835"/>
                  <a:gd name="connsiteX9" fmla="*/ 708188 w 989218"/>
                  <a:gd name="connsiteY9" fmla="*/ 344898 h 347835"/>
                  <a:gd name="connsiteX10" fmla="*/ 250988 w 989218"/>
                  <a:gd name="connsiteY10" fmla="*/ 335373 h 347835"/>
                  <a:gd name="connsiteX11" fmla="*/ 63663 w 989218"/>
                  <a:gd name="connsiteY11" fmla="*/ 284573 h 347835"/>
                  <a:gd name="connsiteX12" fmla="*/ 163 w 989218"/>
                  <a:gd name="connsiteY12" fmla="*/ 232979 h 347835"/>
                  <a:gd name="connsiteX0" fmla="*/ 163 w 989218"/>
                  <a:gd name="connsiteY0" fmla="*/ 232521 h 347377"/>
                  <a:gd name="connsiteX1" fmla="*/ 50963 w 989218"/>
                  <a:gd name="connsiteY1" fmla="*/ 179340 h 347377"/>
                  <a:gd name="connsiteX2" fmla="*/ 206538 w 989218"/>
                  <a:gd name="connsiteY2" fmla="*/ 77740 h 347377"/>
                  <a:gd name="connsiteX3" fmla="*/ 441488 w 989218"/>
                  <a:gd name="connsiteY3" fmla="*/ 8684 h 347377"/>
                  <a:gd name="connsiteX4" fmla="*/ 565313 w 989218"/>
                  <a:gd name="connsiteY4" fmla="*/ 7097 h 347377"/>
                  <a:gd name="connsiteX5" fmla="*/ 728825 w 989218"/>
                  <a:gd name="connsiteY5" fmla="*/ 64246 h 347377"/>
                  <a:gd name="connsiteX6" fmla="*/ 851063 w 989218"/>
                  <a:gd name="connsiteY6" fmla="*/ 125365 h 347377"/>
                  <a:gd name="connsiteX7" fmla="*/ 987588 w 989218"/>
                  <a:gd name="connsiteY7" fmla="*/ 217440 h 347377"/>
                  <a:gd name="connsiteX8" fmla="*/ 912181 w 989218"/>
                  <a:gd name="connsiteY8" fmla="*/ 292846 h 347377"/>
                  <a:gd name="connsiteX9" fmla="*/ 708188 w 989218"/>
                  <a:gd name="connsiteY9" fmla="*/ 344440 h 347377"/>
                  <a:gd name="connsiteX10" fmla="*/ 250988 w 989218"/>
                  <a:gd name="connsiteY10" fmla="*/ 334915 h 347377"/>
                  <a:gd name="connsiteX11" fmla="*/ 63663 w 989218"/>
                  <a:gd name="connsiteY11" fmla="*/ 284115 h 347377"/>
                  <a:gd name="connsiteX12" fmla="*/ 163 w 989218"/>
                  <a:gd name="connsiteY12" fmla="*/ 232521 h 347377"/>
                  <a:gd name="connsiteX0" fmla="*/ 163 w 988824"/>
                  <a:gd name="connsiteY0" fmla="*/ 232521 h 347377"/>
                  <a:gd name="connsiteX1" fmla="*/ 50963 w 988824"/>
                  <a:gd name="connsiteY1" fmla="*/ 179340 h 347377"/>
                  <a:gd name="connsiteX2" fmla="*/ 206538 w 988824"/>
                  <a:gd name="connsiteY2" fmla="*/ 77740 h 347377"/>
                  <a:gd name="connsiteX3" fmla="*/ 441488 w 988824"/>
                  <a:gd name="connsiteY3" fmla="*/ 8684 h 347377"/>
                  <a:gd name="connsiteX4" fmla="*/ 565313 w 988824"/>
                  <a:gd name="connsiteY4" fmla="*/ 7097 h 347377"/>
                  <a:gd name="connsiteX5" fmla="*/ 728825 w 988824"/>
                  <a:gd name="connsiteY5" fmla="*/ 64246 h 347377"/>
                  <a:gd name="connsiteX6" fmla="*/ 860588 w 988824"/>
                  <a:gd name="connsiteY6" fmla="*/ 125365 h 347377"/>
                  <a:gd name="connsiteX7" fmla="*/ 987588 w 988824"/>
                  <a:gd name="connsiteY7" fmla="*/ 217440 h 347377"/>
                  <a:gd name="connsiteX8" fmla="*/ 912181 w 988824"/>
                  <a:gd name="connsiteY8" fmla="*/ 292846 h 347377"/>
                  <a:gd name="connsiteX9" fmla="*/ 708188 w 988824"/>
                  <a:gd name="connsiteY9" fmla="*/ 344440 h 347377"/>
                  <a:gd name="connsiteX10" fmla="*/ 250988 w 988824"/>
                  <a:gd name="connsiteY10" fmla="*/ 334915 h 347377"/>
                  <a:gd name="connsiteX11" fmla="*/ 63663 w 988824"/>
                  <a:gd name="connsiteY11" fmla="*/ 284115 h 347377"/>
                  <a:gd name="connsiteX12" fmla="*/ 163 w 988824"/>
                  <a:gd name="connsiteY12" fmla="*/ 232521 h 347377"/>
                  <a:gd name="connsiteX0" fmla="*/ 163 w 988824"/>
                  <a:gd name="connsiteY0" fmla="*/ 232521 h 347377"/>
                  <a:gd name="connsiteX1" fmla="*/ 50963 w 988824"/>
                  <a:gd name="connsiteY1" fmla="*/ 169815 h 347377"/>
                  <a:gd name="connsiteX2" fmla="*/ 206538 w 988824"/>
                  <a:gd name="connsiteY2" fmla="*/ 77740 h 347377"/>
                  <a:gd name="connsiteX3" fmla="*/ 441488 w 988824"/>
                  <a:gd name="connsiteY3" fmla="*/ 8684 h 347377"/>
                  <a:gd name="connsiteX4" fmla="*/ 565313 w 988824"/>
                  <a:gd name="connsiteY4" fmla="*/ 7097 h 347377"/>
                  <a:gd name="connsiteX5" fmla="*/ 728825 w 988824"/>
                  <a:gd name="connsiteY5" fmla="*/ 64246 h 347377"/>
                  <a:gd name="connsiteX6" fmla="*/ 860588 w 988824"/>
                  <a:gd name="connsiteY6" fmla="*/ 125365 h 347377"/>
                  <a:gd name="connsiteX7" fmla="*/ 987588 w 988824"/>
                  <a:gd name="connsiteY7" fmla="*/ 217440 h 347377"/>
                  <a:gd name="connsiteX8" fmla="*/ 912181 w 988824"/>
                  <a:gd name="connsiteY8" fmla="*/ 292846 h 347377"/>
                  <a:gd name="connsiteX9" fmla="*/ 708188 w 988824"/>
                  <a:gd name="connsiteY9" fmla="*/ 344440 h 347377"/>
                  <a:gd name="connsiteX10" fmla="*/ 250988 w 988824"/>
                  <a:gd name="connsiteY10" fmla="*/ 334915 h 347377"/>
                  <a:gd name="connsiteX11" fmla="*/ 63663 w 988824"/>
                  <a:gd name="connsiteY11" fmla="*/ 284115 h 347377"/>
                  <a:gd name="connsiteX12" fmla="*/ 163 w 988824"/>
                  <a:gd name="connsiteY12" fmla="*/ 232521 h 347377"/>
                  <a:gd name="connsiteX0" fmla="*/ 7864 w 996525"/>
                  <a:gd name="connsiteY0" fmla="*/ 237593 h 352449"/>
                  <a:gd name="connsiteX1" fmla="*/ 58664 w 996525"/>
                  <a:gd name="connsiteY1" fmla="*/ 174887 h 352449"/>
                  <a:gd name="connsiteX2" fmla="*/ 21358 w 996525"/>
                  <a:gd name="connsiteY2" fmla="*/ 11374 h 352449"/>
                  <a:gd name="connsiteX3" fmla="*/ 449189 w 996525"/>
                  <a:gd name="connsiteY3" fmla="*/ 13756 h 352449"/>
                  <a:gd name="connsiteX4" fmla="*/ 573014 w 996525"/>
                  <a:gd name="connsiteY4" fmla="*/ 12169 h 352449"/>
                  <a:gd name="connsiteX5" fmla="*/ 736526 w 996525"/>
                  <a:gd name="connsiteY5" fmla="*/ 69318 h 352449"/>
                  <a:gd name="connsiteX6" fmla="*/ 868289 w 996525"/>
                  <a:gd name="connsiteY6" fmla="*/ 130437 h 352449"/>
                  <a:gd name="connsiteX7" fmla="*/ 995289 w 996525"/>
                  <a:gd name="connsiteY7" fmla="*/ 222512 h 352449"/>
                  <a:gd name="connsiteX8" fmla="*/ 919882 w 996525"/>
                  <a:gd name="connsiteY8" fmla="*/ 297918 h 352449"/>
                  <a:gd name="connsiteX9" fmla="*/ 715889 w 996525"/>
                  <a:gd name="connsiteY9" fmla="*/ 349512 h 352449"/>
                  <a:gd name="connsiteX10" fmla="*/ 258689 w 996525"/>
                  <a:gd name="connsiteY10" fmla="*/ 339987 h 352449"/>
                  <a:gd name="connsiteX11" fmla="*/ 71364 w 996525"/>
                  <a:gd name="connsiteY11" fmla="*/ 289187 h 352449"/>
                  <a:gd name="connsiteX12" fmla="*/ 7864 w 996525"/>
                  <a:gd name="connsiteY12" fmla="*/ 237593 h 352449"/>
                  <a:gd name="connsiteX0" fmla="*/ 25432 w 1014093"/>
                  <a:gd name="connsiteY0" fmla="*/ 242231 h 357087"/>
                  <a:gd name="connsiteX1" fmla="*/ 38926 w 1014093"/>
                  <a:gd name="connsiteY1" fmla="*/ 16012 h 357087"/>
                  <a:gd name="connsiteX2" fmla="*/ 466757 w 1014093"/>
                  <a:gd name="connsiteY2" fmla="*/ 18394 h 357087"/>
                  <a:gd name="connsiteX3" fmla="*/ 590582 w 1014093"/>
                  <a:gd name="connsiteY3" fmla="*/ 16807 h 357087"/>
                  <a:gd name="connsiteX4" fmla="*/ 754094 w 1014093"/>
                  <a:gd name="connsiteY4" fmla="*/ 73956 h 357087"/>
                  <a:gd name="connsiteX5" fmla="*/ 885857 w 1014093"/>
                  <a:gd name="connsiteY5" fmla="*/ 135075 h 357087"/>
                  <a:gd name="connsiteX6" fmla="*/ 1012857 w 1014093"/>
                  <a:gd name="connsiteY6" fmla="*/ 227150 h 357087"/>
                  <a:gd name="connsiteX7" fmla="*/ 937450 w 1014093"/>
                  <a:gd name="connsiteY7" fmla="*/ 302556 h 357087"/>
                  <a:gd name="connsiteX8" fmla="*/ 733457 w 1014093"/>
                  <a:gd name="connsiteY8" fmla="*/ 354150 h 357087"/>
                  <a:gd name="connsiteX9" fmla="*/ 276257 w 1014093"/>
                  <a:gd name="connsiteY9" fmla="*/ 344625 h 357087"/>
                  <a:gd name="connsiteX10" fmla="*/ 88932 w 1014093"/>
                  <a:gd name="connsiteY10" fmla="*/ 293825 h 357087"/>
                  <a:gd name="connsiteX11" fmla="*/ 25432 w 1014093"/>
                  <a:gd name="connsiteY11" fmla="*/ 242231 h 357087"/>
                  <a:gd name="connsiteX0" fmla="*/ 14653 w 1003314"/>
                  <a:gd name="connsiteY0" fmla="*/ 258123 h 372979"/>
                  <a:gd name="connsiteX1" fmla="*/ 44816 w 1003314"/>
                  <a:gd name="connsiteY1" fmla="*/ 12854 h 372979"/>
                  <a:gd name="connsiteX2" fmla="*/ 455978 w 1003314"/>
                  <a:gd name="connsiteY2" fmla="*/ 34286 h 372979"/>
                  <a:gd name="connsiteX3" fmla="*/ 579803 w 1003314"/>
                  <a:gd name="connsiteY3" fmla="*/ 32699 h 372979"/>
                  <a:gd name="connsiteX4" fmla="*/ 743315 w 1003314"/>
                  <a:gd name="connsiteY4" fmla="*/ 89848 h 372979"/>
                  <a:gd name="connsiteX5" fmla="*/ 875078 w 1003314"/>
                  <a:gd name="connsiteY5" fmla="*/ 150967 h 372979"/>
                  <a:gd name="connsiteX6" fmla="*/ 1002078 w 1003314"/>
                  <a:gd name="connsiteY6" fmla="*/ 243042 h 372979"/>
                  <a:gd name="connsiteX7" fmla="*/ 926671 w 1003314"/>
                  <a:gd name="connsiteY7" fmla="*/ 318448 h 372979"/>
                  <a:gd name="connsiteX8" fmla="*/ 722678 w 1003314"/>
                  <a:gd name="connsiteY8" fmla="*/ 370042 h 372979"/>
                  <a:gd name="connsiteX9" fmla="*/ 265478 w 1003314"/>
                  <a:gd name="connsiteY9" fmla="*/ 360517 h 372979"/>
                  <a:gd name="connsiteX10" fmla="*/ 78153 w 1003314"/>
                  <a:gd name="connsiteY10" fmla="*/ 309717 h 372979"/>
                  <a:gd name="connsiteX11" fmla="*/ 14653 w 1003314"/>
                  <a:gd name="connsiteY11" fmla="*/ 258123 h 372979"/>
                  <a:gd name="connsiteX0" fmla="*/ 21854 w 1010515"/>
                  <a:gd name="connsiteY0" fmla="*/ 258123 h 387110"/>
                  <a:gd name="connsiteX1" fmla="*/ 52017 w 1010515"/>
                  <a:gd name="connsiteY1" fmla="*/ 12854 h 387110"/>
                  <a:gd name="connsiteX2" fmla="*/ 463179 w 1010515"/>
                  <a:gd name="connsiteY2" fmla="*/ 34286 h 387110"/>
                  <a:gd name="connsiteX3" fmla="*/ 587004 w 1010515"/>
                  <a:gd name="connsiteY3" fmla="*/ 32699 h 387110"/>
                  <a:gd name="connsiteX4" fmla="*/ 750516 w 1010515"/>
                  <a:gd name="connsiteY4" fmla="*/ 89848 h 387110"/>
                  <a:gd name="connsiteX5" fmla="*/ 882279 w 1010515"/>
                  <a:gd name="connsiteY5" fmla="*/ 150967 h 387110"/>
                  <a:gd name="connsiteX6" fmla="*/ 1009279 w 1010515"/>
                  <a:gd name="connsiteY6" fmla="*/ 243042 h 387110"/>
                  <a:gd name="connsiteX7" fmla="*/ 933872 w 1010515"/>
                  <a:gd name="connsiteY7" fmla="*/ 318448 h 387110"/>
                  <a:gd name="connsiteX8" fmla="*/ 729879 w 1010515"/>
                  <a:gd name="connsiteY8" fmla="*/ 370042 h 387110"/>
                  <a:gd name="connsiteX9" fmla="*/ 272679 w 1010515"/>
                  <a:gd name="connsiteY9" fmla="*/ 360517 h 387110"/>
                  <a:gd name="connsiteX10" fmla="*/ 199654 w 1010515"/>
                  <a:gd name="connsiteY10" fmla="*/ 383536 h 387110"/>
                  <a:gd name="connsiteX11" fmla="*/ 21854 w 1010515"/>
                  <a:gd name="connsiteY11" fmla="*/ 258123 h 387110"/>
                  <a:gd name="connsiteX0" fmla="*/ 19187 w 1014991"/>
                  <a:gd name="connsiteY0" fmla="*/ 242836 h 386894"/>
                  <a:gd name="connsiteX1" fmla="*/ 56493 w 1014991"/>
                  <a:gd name="connsiteY1" fmla="*/ 11854 h 386894"/>
                  <a:gd name="connsiteX2" fmla="*/ 467655 w 1014991"/>
                  <a:gd name="connsiteY2" fmla="*/ 33286 h 386894"/>
                  <a:gd name="connsiteX3" fmla="*/ 591480 w 1014991"/>
                  <a:gd name="connsiteY3" fmla="*/ 31699 h 386894"/>
                  <a:gd name="connsiteX4" fmla="*/ 754992 w 1014991"/>
                  <a:gd name="connsiteY4" fmla="*/ 88848 h 386894"/>
                  <a:gd name="connsiteX5" fmla="*/ 886755 w 1014991"/>
                  <a:gd name="connsiteY5" fmla="*/ 149967 h 386894"/>
                  <a:gd name="connsiteX6" fmla="*/ 1013755 w 1014991"/>
                  <a:gd name="connsiteY6" fmla="*/ 242042 h 386894"/>
                  <a:gd name="connsiteX7" fmla="*/ 938348 w 1014991"/>
                  <a:gd name="connsiteY7" fmla="*/ 317448 h 386894"/>
                  <a:gd name="connsiteX8" fmla="*/ 734355 w 1014991"/>
                  <a:gd name="connsiteY8" fmla="*/ 369042 h 386894"/>
                  <a:gd name="connsiteX9" fmla="*/ 277155 w 1014991"/>
                  <a:gd name="connsiteY9" fmla="*/ 359517 h 386894"/>
                  <a:gd name="connsiteX10" fmla="*/ 204130 w 1014991"/>
                  <a:gd name="connsiteY10" fmla="*/ 382536 h 386894"/>
                  <a:gd name="connsiteX11" fmla="*/ 19187 w 1014991"/>
                  <a:gd name="connsiteY11" fmla="*/ 242836 h 386894"/>
                  <a:gd name="connsiteX0" fmla="*/ 19187 w 1014991"/>
                  <a:gd name="connsiteY0" fmla="*/ 242836 h 448644"/>
                  <a:gd name="connsiteX1" fmla="*/ 56493 w 1014991"/>
                  <a:gd name="connsiteY1" fmla="*/ 11854 h 448644"/>
                  <a:gd name="connsiteX2" fmla="*/ 467655 w 1014991"/>
                  <a:gd name="connsiteY2" fmla="*/ 33286 h 448644"/>
                  <a:gd name="connsiteX3" fmla="*/ 591480 w 1014991"/>
                  <a:gd name="connsiteY3" fmla="*/ 31699 h 448644"/>
                  <a:gd name="connsiteX4" fmla="*/ 754992 w 1014991"/>
                  <a:gd name="connsiteY4" fmla="*/ 88848 h 448644"/>
                  <a:gd name="connsiteX5" fmla="*/ 886755 w 1014991"/>
                  <a:gd name="connsiteY5" fmla="*/ 149967 h 448644"/>
                  <a:gd name="connsiteX6" fmla="*/ 1013755 w 1014991"/>
                  <a:gd name="connsiteY6" fmla="*/ 242042 h 448644"/>
                  <a:gd name="connsiteX7" fmla="*/ 938348 w 1014991"/>
                  <a:gd name="connsiteY7" fmla="*/ 317448 h 448644"/>
                  <a:gd name="connsiteX8" fmla="*/ 734355 w 1014991"/>
                  <a:gd name="connsiteY8" fmla="*/ 369042 h 448644"/>
                  <a:gd name="connsiteX9" fmla="*/ 479561 w 1014991"/>
                  <a:gd name="connsiteY9" fmla="*/ 447623 h 448644"/>
                  <a:gd name="connsiteX10" fmla="*/ 204130 w 1014991"/>
                  <a:gd name="connsiteY10" fmla="*/ 382536 h 448644"/>
                  <a:gd name="connsiteX11" fmla="*/ 19187 w 1014991"/>
                  <a:gd name="connsiteY11" fmla="*/ 242836 h 448644"/>
                  <a:gd name="connsiteX0" fmla="*/ 19187 w 1014991"/>
                  <a:gd name="connsiteY0" fmla="*/ 242836 h 453208"/>
                  <a:gd name="connsiteX1" fmla="*/ 56493 w 1014991"/>
                  <a:gd name="connsiteY1" fmla="*/ 11854 h 453208"/>
                  <a:gd name="connsiteX2" fmla="*/ 467655 w 1014991"/>
                  <a:gd name="connsiteY2" fmla="*/ 33286 h 453208"/>
                  <a:gd name="connsiteX3" fmla="*/ 591480 w 1014991"/>
                  <a:gd name="connsiteY3" fmla="*/ 31699 h 453208"/>
                  <a:gd name="connsiteX4" fmla="*/ 754992 w 1014991"/>
                  <a:gd name="connsiteY4" fmla="*/ 88848 h 453208"/>
                  <a:gd name="connsiteX5" fmla="*/ 886755 w 1014991"/>
                  <a:gd name="connsiteY5" fmla="*/ 149967 h 453208"/>
                  <a:gd name="connsiteX6" fmla="*/ 1013755 w 1014991"/>
                  <a:gd name="connsiteY6" fmla="*/ 242042 h 453208"/>
                  <a:gd name="connsiteX7" fmla="*/ 938348 w 1014991"/>
                  <a:gd name="connsiteY7" fmla="*/ 317448 h 453208"/>
                  <a:gd name="connsiteX8" fmla="*/ 734355 w 1014991"/>
                  <a:gd name="connsiteY8" fmla="*/ 369042 h 453208"/>
                  <a:gd name="connsiteX9" fmla="*/ 479561 w 1014991"/>
                  <a:gd name="connsiteY9" fmla="*/ 447623 h 453208"/>
                  <a:gd name="connsiteX10" fmla="*/ 397806 w 1014991"/>
                  <a:gd name="connsiteY10" fmla="*/ 439684 h 453208"/>
                  <a:gd name="connsiteX11" fmla="*/ 204130 w 1014991"/>
                  <a:gd name="connsiteY11" fmla="*/ 382536 h 453208"/>
                  <a:gd name="connsiteX12" fmla="*/ 19187 w 1014991"/>
                  <a:gd name="connsiteY12" fmla="*/ 242836 h 453208"/>
                  <a:gd name="connsiteX0" fmla="*/ 19187 w 1014991"/>
                  <a:gd name="connsiteY0" fmla="*/ 242836 h 671892"/>
                  <a:gd name="connsiteX1" fmla="*/ 56493 w 1014991"/>
                  <a:gd name="connsiteY1" fmla="*/ 11854 h 671892"/>
                  <a:gd name="connsiteX2" fmla="*/ 467655 w 1014991"/>
                  <a:gd name="connsiteY2" fmla="*/ 33286 h 671892"/>
                  <a:gd name="connsiteX3" fmla="*/ 591480 w 1014991"/>
                  <a:gd name="connsiteY3" fmla="*/ 31699 h 671892"/>
                  <a:gd name="connsiteX4" fmla="*/ 754992 w 1014991"/>
                  <a:gd name="connsiteY4" fmla="*/ 88848 h 671892"/>
                  <a:gd name="connsiteX5" fmla="*/ 886755 w 1014991"/>
                  <a:gd name="connsiteY5" fmla="*/ 149967 h 671892"/>
                  <a:gd name="connsiteX6" fmla="*/ 1013755 w 1014991"/>
                  <a:gd name="connsiteY6" fmla="*/ 242042 h 671892"/>
                  <a:gd name="connsiteX7" fmla="*/ 938348 w 1014991"/>
                  <a:gd name="connsiteY7" fmla="*/ 317448 h 671892"/>
                  <a:gd name="connsiteX8" fmla="*/ 734355 w 1014991"/>
                  <a:gd name="connsiteY8" fmla="*/ 369042 h 671892"/>
                  <a:gd name="connsiteX9" fmla="*/ 567667 w 1014991"/>
                  <a:gd name="connsiteY9" fmla="*/ 671460 h 671892"/>
                  <a:gd name="connsiteX10" fmla="*/ 397806 w 1014991"/>
                  <a:gd name="connsiteY10" fmla="*/ 439684 h 671892"/>
                  <a:gd name="connsiteX11" fmla="*/ 204130 w 1014991"/>
                  <a:gd name="connsiteY11" fmla="*/ 382536 h 671892"/>
                  <a:gd name="connsiteX12" fmla="*/ 19187 w 1014991"/>
                  <a:gd name="connsiteY12" fmla="*/ 242836 h 671892"/>
                  <a:gd name="connsiteX0" fmla="*/ 19187 w 1014991"/>
                  <a:gd name="connsiteY0" fmla="*/ 242836 h 675509"/>
                  <a:gd name="connsiteX1" fmla="*/ 56493 w 1014991"/>
                  <a:gd name="connsiteY1" fmla="*/ 11854 h 675509"/>
                  <a:gd name="connsiteX2" fmla="*/ 467655 w 1014991"/>
                  <a:gd name="connsiteY2" fmla="*/ 33286 h 675509"/>
                  <a:gd name="connsiteX3" fmla="*/ 591480 w 1014991"/>
                  <a:gd name="connsiteY3" fmla="*/ 31699 h 675509"/>
                  <a:gd name="connsiteX4" fmla="*/ 754992 w 1014991"/>
                  <a:gd name="connsiteY4" fmla="*/ 88848 h 675509"/>
                  <a:gd name="connsiteX5" fmla="*/ 886755 w 1014991"/>
                  <a:gd name="connsiteY5" fmla="*/ 149967 h 675509"/>
                  <a:gd name="connsiteX6" fmla="*/ 1013755 w 1014991"/>
                  <a:gd name="connsiteY6" fmla="*/ 242042 h 675509"/>
                  <a:gd name="connsiteX7" fmla="*/ 938348 w 1014991"/>
                  <a:gd name="connsiteY7" fmla="*/ 317448 h 675509"/>
                  <a:gd name="connsiteX8" fmla="*/ 734355 w 1014991"/>
                  <a:gd name="connsiteY8" fmla="*/ 369042 h 675509"/>
                  <a:gd name="connsiteX9" fmla="*/ 567667 w 1014991"/>
                  <a:gd name="connsiteY9" fmla="*/ 671460 h 675509"/>
                  <a:gd name="connsiteX10" fmla="*/ 483531 w 1014991"/>
                  <a:gd name="connsiteY10" fmla="*/ 513503 h 675509"/>
                  <a:gd name="connsiteX11" fmla="*/ 397806 w 1014991"/>
                  <a:gd name="connsiteY11" fmla="*/ 439684 h 675509"/>
                  <a:gd name="connsiteX12" fmla="*/ 204130 w 1014991"/>
                  <a:gd name="connsiteY12" fmla="*/ 382536 h 675509"/>
                  <a:gd name="connsiteX13" fmla="*/ 19187 w 1014991"/>
                  <a:gd name="connsiteY13" fmla="*/ 242836 h 675509"/>
                  <a:gd name="connsiteX0" fmla="*/ 19187 w 1014991"/>
                  <a:gd name="connsiteY0" fmla="*/ 242836 h 835472"/>
                  <a:gd name="connsiteX1" fmla="*/ 56493 w 1014991"/>
                  <a:gd name="connsiteY1" fmla="*/ 11854 h 835472"/>
                  <a:gd name="connsiteX2" fmla="*/ 467655 w 1014991"/>
                  <a:gd name="connsiteY2" fmla="*/ 33286 h 835472"/>
                  <a:gd name="connsiteX3" fmla="*/ 591480 w 1014991"/>
                  <a:gd name="connsiteY3" fmla="*/ 31699 h 835472"/>
                  <a:gd name="connsiteX4" fmla="*/ 754992 w 1014991"/>
                  <a:gd name="connsiteY4" fmla="*/ 88848 h 835472"/>
                  <a:gd name="connsiteX5" fmla="*/ 886755 w 1014991"/>
                  <a:gd name="connsiteY5" fmla="*/ 149967 h 835472"/>
                  <a:gd name="connsiteX6" fmla="*/ 1013755 w 1014991"/>
                  <a:gd name="connsiteY6" fmla="*/ 242042 h 835472"/>
                  <a:gd name="connsiteX7" fmla="*/ 938348 w 1014991"/>
                  <a:gd name="connsiteY7" fmla="*/ 317448 h 835472"/>
                  <a:gd name="connsiteX8" fmla="*/ 734355 w 1014991"/>
                  <a:gd name="connsiteY8" fmla="*/ 369042 h 835472"/>
                  <a:gd name="connsiteX9" fmla="*/ 565286 w 1014991"/>
                  <a:gd name="connsiteY9" fmla="*/ 833385 h 835472"/>
                  <a:gd name="connsiteX10" fmla="*/ 483531 w 1014991"/>
                  <a:gd name="connsiteY10" fmla="*/ 513503 h 835472"/>
                  <a:gd name="connsiteX11" fmla="*/ 397806 w 1014991"/>
                  <a:gd name="connsiteY11" fmla="*/ 439684 h 835472"/>
                  <a:gd name="connsiteX12" fmla="*/ 204130 w 1014991"/>
                  <a:gd name="connsiteY12" fmla="*/ 382536 h 835472"/>
                  <a:gd name="connsiteX13" fmla="*/ 19187 w 1014991"/>
                  <a:gd name="connsiteY13" fmla="*/ 242836 h 835472"/>
                  <a:gd name="connsiteX0" fmla="*/ 19187 w 1014991"/>
                  <a:gd name="connsiteY0" fmla="*/ 242836 h 833444"/>
                  <a:gd name="connsiteX1" fmla="*/ 56493 w 1014991"/>
                  <a:gd name="connsiteY1" fmla="*/ 11854 h 833444"/>
                  <a:gd name="connsiteX2" fmla="*/ 467655 w 1014991"/>
                  <a:gd name="connsiteY2" fmla="*/ 33286 h 833444"/>
                  <a:gd name="connsiteX3" fmla="*/ 591480 w 1014991"/>
                  <a:gd name="connsiteY3" fmla="*/ 31699 h 833444"/>
                  <a:gd name="connsiteX4" fmla="*/ 754992 w 1014991"/>
                  <a:gd name="connsiteY4" fmla="*/ 88848 h 833444"/>
                  <a:gd name="connsiteX5" fmla="*/ 886755 w 1014991"/>
                  <a:gd name="connsiteY5" fmla="*/ 149967 h 833444"/>
                  <a:gd name="connsiteX6" fmla="*/ 1013755 w 1014991"/>
                  <a:gd name="connsiteY6" fmla="*/ 242042 h 833444"/>
                  <a:gd name="connsiteX7" fmla="*/ 938348 w 1014991"/>
                  <a:gd name="connsiteY7" fmla="*/ 317448 h 833444"/>
                  <a:gd name="connsiteX8" fmla="*/ 734355 w 1014991"/>
                  <a:gd name="connsiteY8" fmla="*/ 369042 h 833444"/>
                  <a:gd name="connsiteX9" fmla="*/ 597831 w 1014991"/>
                  <a:gd name="connsiteY9" fmla="*/ 523027 h 833444"/>
                  <a:gd name="connsiteX10" fmla="*/ 565286 w 1014991"/>
                  <a:gd name="connsiteY10" fmla="*/ 833385 h 833444"/>
                  <a:gd name="connsiteX11" fmla="*/ 483531 w 1014991"/>
                  <a:gd name="connsiteY11" fmla="*/ 513503 h 833444"/>
                  <a:gd name="connsiteX12" fmla="*/ 397806 w 1014991"/>
                  <a:gd name="connsiteY12" fmla="*/ 439684 h 833444"/>
                  <a:gd name="connsiteX13" fmla="*/ 204130 w 1014991"/>
                  <a:gd name="connsiteY13" fmla="*/ 382536 h 833444"/>
                  <a:gd name="connsiteX14" fmla="*/ 19187 w 1014991"/>
                  <a:gd name="connsiteY14" fmla="*/ 242836 h 833444"/>
                  <a:gd name="connsiteX0" fmla="*/ 19187 w 1014888"/>
                  <a:gd name="connsiteY0" fmla="*/ 242836 h 833444"/>
                  <a:gd name="connsiteX1" fmla="*/ 56493 w 1014888"/>
                  <a:gd name="connsiteY1" fmla="*/ 11854 h 833444"/>
                  <a:gd name="connsiteX2" fmla="*/ 467655 w 1014888"/>
                  <a:gd name="connsiteY2" fmla="*/ 33286 h 833444"/>
                  <a:gd name="connsiteX3" fmla="*/ 591480 w 1014888"/>
                  <a:gd name="connsiteY3" fmla="*/ 31699 h 833444"/>
                  <a:gd name="connsiteX4" fmla="*/ 754992 w 1014888"/>
                  <a:gd name="connsiteY4" fmla="*/ 88848 h 833444"/>
                  <a:gd name="connsiteX5" fmla="*/ 886755 w 1014888"/>
                  <a:gd name="connsiteY5" fmla="*/ 149967 h 833444"/>
                  <a:gd name="connsiteX6" fmla="*/ 1013755 w 1014888"/>
                  <a:gd name="connsiteY6" fmla="*/ 242042 h 833444"/>
                  <a:gd name="connsiteX7" fmla="*/ 938348 w 1014888"/>
                  <a:gd name="connsiteY7" fmla="*/ 317448 h 833444"/>
                  <a:gd name="connsiteX8" fmla="*/ 760548 w 1014888"/>
                  <a:gd name="connsiteY8" fmla="*/ 416667 h 833444"/>
                  <a:gd name="connsiteX9" fmla="*/ 597831 w 1014888"/>
                  <a:gd name="connsiteY9" fmla="*/ 523027 h 833444"/>
                  <a:gd name="connsiteX10" fmla="*/ 565286 w 1014888"/>
                  <a:gd name="connsiteY10" fmla="*/ 833385 h 833444"/>
                  <a:gd name="connsiteX11" fmla="*/ 483531 w 1014888"/>
                  <a:gd name="connsiteY11" fmla="*/ 513503 h 833444"/>
                  <a:gd name="connsiteX12" fmla="*/ 397806 w 1014888"/>
                  <a:gd name="connsiteY12" fmla="*/ 439684 h 833444"/>
                  <a:gd name="connsiteX13" fmla="*/ 204130 w 1014888"/>
                  <a:gd name="connsiteY13" fmla="*/ 382536 h 833444"/>
                  <a:gd name="connsiteX14" fmla="*/ 19187 w 1014888"/>
                  <a:gd name="connsiteY14" fmla="*/ 242836 h 833444"/>
                  <a:gd name="connsiteX0" fmla="*/ 19187 w 1014888"/>
                  <a:gd name="connsiteY0" fmla="*/ 242836 h 853983"/>
                  <a:gd name="connsiteX1" fmla="*/ 56493 w 1014888"/>
                  <a:gd name="connsiteY1" fmla="*/ 11854 h 853983"/>
                  <a:gd name="connsiteX2" fmla="*/ 467655 w 1014888"/>
                  <a:gd name="connsiteY2" fmla="*/ 33286 h 853983"/>
                  <a:gd name="connsiteX3" fmla="*/ 591480 w 1014888"/>
                  <a:gd name="connsiteY3" fmla="*/ 31699 h 853983"/>
                  <a:gd name="connsiteX4" fmla="*/ 754992 w 1014888"/>
                  <a:gd name="connsiteY4" fmla="*/ 88848 h 853983"/>
                  <a:gd name="connsiteX5" fmla="*/ 886755 w 1014888"/>
                  <a:gd name="connsiteY5" fmla="*/ 149967 h 853983"/>
                  <a:gd name="connsiteX6" fmla="*/ 1013755 w 1014888"/>
                  <a:gd name="connsiteY6" fmla="*/ 242042 h 853983"/>
                  <a:gd name="connsiteX7" fmla="*/ 938348 w 1014888"/>
                  <a:gd name="connsiteY7" fmla="*/ 317448 h 853983"/>
                  <a:gd name="connsiteX8" fmla="*/ 760548 w 1014888"/>
                  <a:gd name="connsiteY8" fmla="*/ 416667 h 853983"/>
                  <a:gd name="connsiteX9" fmla="*/ 597831 w 1014888"/>
                  <a:gd name="connsiteY9" fmla="*/ 523027 h 853983"/>
                  <a:gd name="connsiteX10" fmla="*/ 565286 w 1014888"/>
                  <a:gd name="connsiteY10" fmla="*/ 833385 h 853983"/>
                  <a:gd name="connsiteX11" fmla="*/ 521631 w 1014888"/>
                  <a:gd name="connsiteY11" fmla="*/ 806396 h 853983"/>
                  <a:gd name="connsiteX12" fmla="*/ 483531 w 1014888"/>
                  <a:gd name="connsiteY12" fmla="*/ 513503 h 853983"/>
                  <a:gd name="connsiteX13" fmla="*/ 397806 w 1014888"/>
                  <a:gd name="connsiteY13" fmla="*/ 439684 h 853983"/>
                  <a:gd name="connsiteX14" fmla="*/ 204130 w 1014888"/>
                  <a:gd name="connsiteY14" fmla="*/ 382536 h 853983"/>
                  <a:gd name="connsiteX15" fmla="*/ 19187 w 1014888"/>
                  <a:gd name="connsiteY15" fmla="*/ 242836 h 853983"/>
                  <a:gd name="connsiteX0" fmla="*/ 19187 w 1014888"/>
                  <a:gd name="connsiteY0" fmla="*/ 242836 h 838915"/>
                  <a:gd name="connsiteX1" fmla="*/ 56493 w 1014888"/>
                  <a:gd name="connsiteY1" fmla="*/ 11854 h 838915"/>
                  <a:gd name="connsiteX2" fmla="*/ 467655 w 1014888"/>
                  <a:gd name="connsiteY2" fmla="*/ 33286 h 838915"/>
                  <a:gd name="connsiteX3" fmla="*/ 591480 w 1014888"/>
                  <a:gd name="connsiteY3" fmla="*/ 31699 h 838915"/>
                  <a:gd name="connsiteX4" fmla="*/ 754992 w 1014888"/>
                  <a:gd name="connsiteY4" fmla="*/ 88848 h 838915"/>
                  <a:gd name="connsiteX5" fmla="*/ 886755 w 1014888"/>
                  <a:gd name="connsiteY5" fmla="*/ 149967 h 838915"/>
                  <a:gd name="connsiteX6" fmla="*/ 1013755 w 1014888"/>
                  <a:gd name="connsiteY6" fmla="*/ 242042 h 838915"/>
                  <a:gd name="connsiteX7" fmla="*/ 938348 w 1014888"/>
                  <a:gd name="connsiteY7" fmla="*/ 317448 h 838915"/>
                  <a:gd name="connsiteX8" fmla="*/ 760548 w 1014888"/>
                  <a:gd name="connsiteY8" fmla="*/ 416667 h 838915"/>
                  <a:gd name="connsiteX9" fmla="*/ 597831 w 1014888"/>
                  <a:gd name="connsiteY9" fmla="*/ 523027 h 838915"/>
                  <a:gd name="connsiteX10" fmla="*/ 572430 w 1014888"/>
                  <a:gd name="connsiteY10" fmla="*/ 804810 h 838915"/>
                  <a:gd name="connsiteX11" fmla="*/ 521631 w 1014888"/>
                  <a:gd name="connsiteY11" fmla="*/ 806396 h 838915"/>
                  <a:gd name="connsiteX12" fmla="*/ 483531 w 1014888"/>
                  <a:gd name="connsiteY12" fmla="*/ 513503 h 838915"/>
                  <a:gd name="connsiteX13" fmla="*/ 397806 w 1014888"/>
                  <a:gd name="connsiteY13" fmla="*/ 439684 h 838915"/>
                  <a:gd name="connsiteX14" fmla="*/ 204130 w 1014888"/>
                  <a:gd name="connsiteY14" fmla="*/ 382536 h 838915"/>
                  <a:gd name="connsiteX15" fmla="*/ 19187 w 1014888"/>
                  <a:gd name="connsiteY15" fmla="*/ 242836 h 838915"/>
                  <a:gd name="connsiteX0" fmla="*/ 19187 w 1015201"/>
                  <a:gd name="connsiteY0" fmla="*/ 242836 h 838915"/>
                  <a:gd name="connsiteX1" fmla="*/ 56493 w 1015201"/>
                  <a:gd name="connsiteY1" fmla="*/ 11854 h 838915"/>
                  <a:gd name="connsiteX2" fmla="*/ 467655 w 1015201"/>
                  <a:gd name="connsiteY2" fmla="*/ 33286 h 838915"/>
                  <a:gd name="connsiteX3" fmla="*/ 591480 w 1015201"/>
                  <a:gd name="connsiteY3" fmla="*/ 31699 h 838915"/>
                  <a:gd name="connsiteX4" fmla="*/ 754992 w 1015201"/>
                  <a:gd name="connsiteY4" fmla="*/ 88848 h 838915"/>
                  <a:gd name="connsiteX5" fmla="*/ 886755 w 1015201"/>
                  <a:gd name="connsiteY5" fmla="*/ 149967 h 838915"/>
                  <a:gd name="connsiteX6" fmla="*/ 1013755 w 1015201"/>
                  <a:gd name="connsiteY6" fmla="*/ 242042 h 838915"/>
                  <a:gd name="connsiteX7" fmla="*/ 943111 w 1015201"/>
                  <a:gd name="connsiteY7" fmla="*/ 329354 h 838915"/>
                  <a:gd name="connsiteX8" fmla="*/ 760548 w 1015201"/>
                  <a:gd name="connsiteY8" fmla="*/ 416667 h 838915"/>
                  <a:gd name="connsiteX9" fmla="*/ 597831 w 1015201"/>
                  <a:gd name="connsiteY9" fmla="*/ 523027 h 838915"/>
                  <a:gd name="connsiteX10" fmla="*/ 572430 w 1015201"/>
                  <a:gd name="connsiteY10" fmla="*/ 804810 h 838915"/>
                  <a:gd name="connsiteX11" fmla="*/ 521631 w 1015201"/>
                  <a:gd name="connsiteY11" fmla="*/ 806396 h 838915"/>
                  <a:gd name="connsiteX12" fmla="*/ 483531 w 1015201"/>
                  <a:gd name="connsiteY12" fmla="*/ 513503 h 838915"/>
                  <a:gd name="connsiteX13" fmla="*/ 397806 w 1015201"/>
                  <a:gd name="connsiteY13" fmla="*/ 439684 h 838915"/>
                  <a:gd name="connsiteX14" fmla="*/ 204130 w 1015201"/>
                  <a:gd name="connsiteY14" fmla="*/ 382536 h 838915"/>
                  <a:gd name="connsiteX15" fmla="*/ 19187 w 1015201"/>
                  <a:gd name="connsiteY15" fmla="*/ 242836 h 838915"/>
                  <a:gd name="connsiteX0" fmla="*/ 19187 w 1015201"/>
                  <a:gd name="connsiteY0" fmla="*/ 242836 h 838915"/>
                  <a:gd name="connsiteX1" fmla="*/ 56493 w 1015201"/>
                  <a:gd name="connsiteY1" fmla="*/ 11854 h 838915"/>
                  <a:gd name="connsiteX2" fmla="*/ 467655 w 1015201"/>
                  <a:gd name="connsiteY2" fmla="*/ 33286 h 838915"/>
                  <a:gd name="connsiteX3" fmla="*/ 591480 w 1015201"/>
                  <a:gd name="connsiteY3" fmla="*/ 31699 h 838915"/>
                  <a:gd name="connsiteX4" fmla="*/ 754992 w 1015201"/>
                  <a:gd name="connsiteY4" fmla="*/ 88848 h 838915"/>
                  <a:gd name="connsiteX5" fmla="*/ 886755 w 1015201"/>
                  <a:gd name="connsiteY5" fmla="*/ 149967 h 838915"/>
                  <a:gd name="connsiteX6" fmla="*/ 1013755 w 1015201"/>
                  <a:gd name="connsiteY6" fmla="*/ 242042 h 838915"/>
                  <a:gd name="connsiteX7" fmla="*/ 943111 w 1015201"/>
                  <a:gd name="connsiteY7" fmla="*/ 329354 h 838915"/>
                  <a:gd name="connsiteX8" fmla="*/ 760548 w 1015201"/>
                  <a:gd name="connsiteY8" fmla="*/ 416667 h 838915"/>
                  <a:gd name="connsiteX9" fmla="*/ 597831 w 1015201"/>
                  <a:gd name="connsiteY9" fmla="*/ 523027 h 838915"/>
                  <a:gd name="connsiteX10" fmla="*/ 572430 w 1015201"/>
                  <a:gd name="connsiteY10" fmla="*/ 804810 h 838915"/>
                  <a:gd name="connsiteX11" fmla="*/ 521631 w 1015201"/>
                  <a:gd name="connsiteY11" fmla="*/ 806396 h 838915"/>
                  <a:gd name="connsiteX12" fmla="*/ 483531 w 1015201"/>
                  <a:gd name="connsiteY12" fmla="*/ 513503 h 838915"/>
                  <a:gd name="connsiteX13" fmla="*/ 397806 w 1015201"/>
                  <a:gd name="connsiteY13" fmla="*/ 439684 h 838915"/>
                  <a:gd name="connsiteX14" fmla="*/ 204130 w 1015201"/>
                  <a:gd name="connsiteY14" fmla="*/ 382536 h 838915"/>
                  <a:gd name="connsiteX15" fmla="*/ 19187 w 1015201"/>
                  <a:gd name="connsiteY15" fmla="*/ 242836 h 838915"/>
                  <a:gd name="connsiteX0" fmla="*/ 19187 w 1051834"/>
                  <a:gd name="connsiteY0" fmla="*/ 242836 h 838915"/>
                  <a:gd name="connsiteX1" fmla="*/ 56493 w 1051834"/>
                  <a:gd name="connsiteY1" fmla="*/ 11854 h 838915"/>
                  <a:gd name="connsiteX2" fmla="*/ 467655 w 1051834"/>
                  <a:gd name="connsiteY2" fmla="*/ 33286 h 838915"/>
                  <a:gd name="connsiteX3" fmla="*/ 591480 w 1051834"/>
                  <a:gd name="connsiteY3" fmla="*/ 31699 h 838915"/>
                  <a:gd name="connsiteX4" fmla="*/ 754992 w 1051834"/>
                  <a:gd name="connsiteY4" fmla="*/ 88848 h 838915"/>
                  <a:gd name="connsiteX5" fmla="*/ 1034392 w 1051834"/>
                  <a:gd name="connsiteY5" fmla="*/ 59479 h 838915"/>
                  <a:gd name="connsiteX6" fmla="*/ 1013755 w 1051834"/>
                  <a:gd name="connsiteY6" fmla="*/ 242042 h 838915"/>
                  <a:gd name="connsiteX7" fmla="*/ 943111 w 1051834"/>
                  <a:gd name="connsiteY7" fmla="*/ 329354 h 838915"/>
                  <a:gd name="connsiteX8" fmla="*/ 760548 w 1051834"/>
                  <a:gd name="connsiteY8" fmla="*/ 416667 h 838915"/>
                  <a:gd name="connsiteX9" fmla="*/ 597831 w 1051834"/>
                  <a:gd name="connsiteY9" fmla="*/ 523027 h 838915"/>
                  <a:gd name="connsiteX10" fmla="*/ 572430 w 1051834"/>
                  <a:gd name="connsiteY10" fmla="*/ 804810 h 838915"/>
                  <a:gd name="connsiteX11" fmla="*/ 521631 w 1051834"/>
                  <a:gd name="connsiteY11" fmla="*/ 806396 h 838915"/>
                  <a:gd name="connsiteX12" fmla="*/ 483531 w 1051834"/>
                  <a:gd name="connsiteY12" fmla="*/ 513503 h 838915"/>
                  <a:gd name="connsiteX13" fmla="*/ 397806 w 1051834"/>
                  <a:gd name="connsiteY13" fmla="*/ 439684 h 838915"/>
                  <a:gd name="connsiteX14" fmla="*/ 204130 w 1051834"/>
                  <a:gd name="connsiteY14" fmla="*/ 382536 h 838915"/>
                  <a:gd name="connsiteX15" fmla="*/ 19187 w 1051834"/>
                  <a:gd name="connsiteY15" fmla="*/ 242836 h 838915"/>
                  <a:gd name="connsiteX0" fmla="*/ 19187 w 1054765"/>
                  <a:gd name="connsiteY0" fmla="*/ 242836 h 838915"/>
                  <a:gd name="connsiteX1" fmla="*/ 56493 w 1054765"/>
                  <a:gd name="connsiteY1" fmla="*/ 11854 h 838915"/>
                  <a:gd name="connsiteX2" fmla="*/ 467655 w 1054765"/>
                  <a:gd name="connsiteY2" fmla="*/ 33286 h 838915"/>
                  <a:gd name="connsiteX3" fmla="*/ 591480 w 1054765"/>
                  <a:gd name="connsiteY3" fmla="*/ 31699 h 838915"/>
                  <a:gd name="connsiteX4" fmla="*/ 754992 w 1054765"/>
                  <a:gd name="connsiteY4" fmla="*/ 88848 h 838915"/>
                  <a:gd name="connsiteX5" fmla="*/ 1034392 w 1054765"/>
                  <a:gd name="connsiteY5" fmla="*/ 59479 h 838915"/>
                  <a:gd name="connsiteX6" fmla="*/ 1023280 w 1054765"/>
                  <a:gd name="connsiteY6" fmla="*/ 242042 h 838915"/>
                  <a:gd name="connsiteX7" fmla="*/ 943111 w 1054765"/>
                  <a:gd name="connsiteY7" fmla="*/ 329354 h 838915"/>
                  <a:gd name="connsiteX8" fmla="*/ 760548 w 1054765"/>
                  <a:gd name="connsiteY8" fmla="*/ 416667 h 838915"/>
                  <a:gd name="connsiteX9" fmla="*/ 597831 w 1054765"/>
                  <a:gd name="connsiteY9" fmla="*/ 523027 h 838915"/>
                  <a:gd name="connsiteX10" fmla="*/ 572430 w 1054765"/>
                  <a:gd name="connsiteY10" fmla="*/ 804810 h 838915"/>
                  <a:gd name="connsiteX11" fmla="*/ 521631 w 1054765"/>
                  <a:gd name="connsiteY11" fmla="*/ 806396 h 838915"/>
                  <a:gd name="connsiteX12" fmla="*/ 483531 w 1054765"/>
                  <a:gd name="connsiteY12" fmla="*/ 513503 h 838915"/>
                  <a:gd name="connsiteX13" fmla="*/ 397806 w 1054765"/>
                  <a:gd name="connsiteY13" fmla="*/ 439684 h 838915"/>
                  <a:gd name="connsiteX14" fmla="*/ 204130 w 1054765"/>
                  <a:gd name="connsiteY14" fmla="*/ 382536 h 838915"/>
                  <a:gd name="connsiteX15" fmla="*/ 19187 w 1054765"/>
                  <a:gd name="connsiteY15" fmla="*/ 242836 h 838915"/>
                  <a:gd name="connsiteX0" fmla="*/ 19187 w 1060368"/>
                  <a:gd name="connsiteY0" fmla="*/ 242836 h 838915"/>
                  <a:gd name="connsiteX1" fmla="*/ 56493 w 1060368"/>
                  <a:gd name="connsiteY1" fmla="*/ 11854 h 838915"/>
                  <a:gd name="connsiteX2" fmla="*/ 467655 w 1060368"/>
                  <a:gd name="connsiteY2" fmla="*/ 33286 h 838915"/>
                  <a:gd name="connsiteX3" fmla="*/ 591480 w 1060368"/>
                  <a:gd name="connsiteY3" fmla="*/ 31699 h 838915"/>
                  <a:gd name="connsiteX4" fmla="*/ 754992 w 1060368"/>
                  <a:gd name="connsiteY4" fmla="*/ 88848 h 838915"/>
                  <a:gd name="connsiteX5" fmla="*/ 1034392 w 1060368"/>
                  <a:gd name="connsiteY5" fmla="*/ 59479 h 838915"/>
                  <a:gd name="connsiteX6" fmla="*/ 1023280 w 1060368"/>
                  <a:gd name="connsiteY6" fmla="*/ 242042 h 838915"/>
                  <a:gd name="connsiteX7" fmla="*/ 943111 w 1060368"/>
                  <a:gd name="connsiteY7" fmla="*/ 329354 h 838915"/>
                  <a:gd name="connsiteX8" fmla="*/ 760548 w 1060368"/>
                  <a:gd name="connsiteY8" fmla="*/ 416667 h 838915"/>
                  <a:gd name="connsiteX9" fmla="*/ 597831 w 1060368"/>
                  <a:gd name="connsiteY9" fmla="*/ 523027 h 838915"/>
                  <a:gd name="connsiteX10" fmla="*/ 572430 w 1060368"/>
                  <a:gd name="connsiteY10" fmla="*/ 804810 h 838915"/>
                  <a:gd name="connsiteX11" fmla="*/ 521631 w 1060368"/>
                  <a:gd name="connsiteY11" fmla="*/ 806396 h 838915"/>
                  <a:gd name="connsiteX12" fmla="*/ 483531 w 1060368"/>
                  <a:gd name="connsiteY12" fmla="*/ 513503 h 838915"/>
                  <a:gd name="connsiteX13" fmla="*/ 397806 w 1060368"/>
                  <a:gd name="connsiteY13" fmla="*/ 439684 h 838915"/>
                  <a:gd name="connsiteX14" fmla="*/ 204130 w 1060368"/>
                  <a:gd name="connsiteY14" fmla="*/ 382536 h 838915"/>
                  <a:gd name="connsiteX15" fmla="*/ 19187 w 1060368"/>
                  <a:gd name="connsiteY15" fmla="*/ 242836 h 838915"/>
                  <a:gd name="connsiteX0" fmla="*/ 19187 w 1051125"/>
                  <a:gd name="connsiteY0" fmla="*/ 242836 h 838915"/>
                  <a:gd name="connsiteX1" fmla="*/ 56493 w 1051125"/>
                  <a:gd name="connsiteY1" fmla="*/ 11854 h 838915"/>
                  <a:gd name="connsiteX2" fmla="*/ 467655 w 1051125"/>
                  <a:gd name="connsiteY2" fmla="*/ 33286 h 838915"/>
                  <a:gd name="connsiteX3" fmla="*/ 591480 w 1051125"/>
                  <a:gd name="connsiteY3" fmla="*/ 31699 h 838915"/>
                  <a:gd name="connsiteX4" fmla="*/ 754992 w 1051125"/>
                  <a:gd name="connsiteY4" fmla="*/ 88848 h 838915"/>
                  <a:gd name="connsiteX5" fmla="*/ 1029630 w 1051125"/>
                  <a:gd name="connsiteY5" fmla="*/ 54716 h 838915"/>
                  <a:gd name="connsiteX6" fmla="*/ 1023280 w 1051125"/>
                  <a:gd name="connsiteY6" fmla="*/ 242042 h 838915"/>
                  <a:gd name="connsiteX7" fmla="*/ 943111 w 1051125"/>
                  <a:gd name="connsiteY7" fmla="*/ 329354 h 838915"/>
                  <a:gd name="connsiteX8" fmla="*/ 760548 w 1051125"/>
                  <a:gd name="connsiteY8" fmla="*/ 416667 h 838915"/>
                  <a:gd name="connsiteX9" fmla="*/ 597831 w 1051125"/>
                  <a:gd name="connsiteY9" fmla="*/ 523027 h 838915"/>
                  <a:gd name="connsiteX10" fmla="*/ 572430 w 1051125"/>
                  <a:gd name="connsiteY10" fmla="*/ 804810 h 838915"/>
                  <a:gd name="connsiteX11" fmla="*/ 521631 w 1051125"/>
                  <a:gd name="connsiteY11" fmla="*/ 806396 h 838915"/>
                  <a:gd name="connsiteX12" fmla="*/ 483531 w 1051125"/>
                  <a:gd name="connsiteY12" fmla="*/ 513503 h 838915"/>
                  <a:gd name="connsiteX13" fmla="*/ 397806 w 1051125"/>
                  <a:gd name="connsiteY13" fmla="*/ 439684 h 838915"/>
                  <a:gd name="connsiteX14" fmla="*/ 204130 w 1051125"/>
                  <a:gd name="connsiteY14" fmla="*/ 382536 h 838915"/>
                  <a:gd name="connsiteX15" fmla="*/ 19187 w 1051125"/>
                  <a:gd name="connsiteY15" fmla="*/ 242836 h 838915"/>
                  <a:gd name="connsiteX0" fmla="*/ 19187 w 1049367"/>
                  <a:gd name="connsiteY0" fmla="*/ 242836 h 838915"/>
                  <a:gd name="connsiteX1" fmla="*/ 56493 w 1049367"/>
                  <a:gd name="connsiteY1" fmla="*/ 11854 h 838915"/>
                  <a:gd name="connsiteX2" fmla="*/ 467655 w 1049367"/>
                  <a:gd name="connsiteY2" fmla="*/ 33286 h 838915"/>
                  <a:gd name="connsiteX3" fmla="*/ 591480 w 1049367"/>
                  <a:gd name="connsiteY3" fmla="*/ 31699 h 838915"/>
                  <a:gd name="connsiteX4" fmla="*/ 778804 w 1049367"/>
                  <a:gd name="connsiteY4" fmla="*/ 5504 h 838915"/>
                  <a:gd name="connsiteX5" fmla="*/ 1029630 w 1049367"/>
                  <a:gd name="connsiteY5" fmla="*/ 54716 h 838915"/>
                  <a:gd name="connsiteX6" fmla="*/ 1023280 w 1049367"/>
                  <a:gd name="connsiteY6" fmla="*/ 242042 h 838915"/>
                  <a:gd name="connsiteX7" fmla="*/ 943111 w 1049367"/>
                  <a:gd name="connsiteY7" fmla="*/ 329354 h 838915"/>
                  <a:gd name="connsiteX8" fmla="*/ 760548 w 1049367"/>
                  <a:gd name="connsiteY8" fmla="*/ 416667 h 838915"/>
                  <a:gd name="connsiteX9" fmla="*/ 597831 w 1049367"/>
                  <a:gd name="connsiteY9" fmla="*/ 523027 h 838915"/>
                  <a:gd name="connsiteX10" fmla="*/ 572430 w 1049367"/>
                  <a:gd name="connsiteY10" fmla="*/ 804810 h 838915"/>
                  <a:gd name="connsiteX11" fmla="*/ 521631 w 1049367"/>
                  <a:gd name="connsiteY11" fmla="*/ 806396 h 838915"/>
                  <a:gd name="connsiteX12" fmla="*/ 483531 w 1049367"/>
                  <a:gd name="connsiteY12" fmla="*/ 513503 h 838915"/>
                  <a:gd name="connsiteX13" fmla="*/ 397806 w 1049367"/>
                  <a:gd name="connsiteY13" fmla="*/ 439684 h 838915"/>
                  <a:gd name="connsiteX14" fmla="*/ 204130 w 1049367"/>
                  <a:gd name="connsiteY14" fmla="*/ 382536 h 838915"/>
                  <a:gd name="connsiteX15" fmla="*/ 19187 w 1049367"/>
                  <a:gd name="connsiteY15" fmla="*/ 242836 h 838915"/>
                  <a:gd name="connsiteX0" fmla="*/ 19187 w 1049367"/>
                  <a:gd name="connsiteY0" fmla="*/ 259655 h 855734"/>
                  <a:gd name="connsiteX1" fmla="*/ 56493 w 1049367"/>
                  <a:gd name="connsiteY1" fmla="*/ 28673 h 855734"/>
                  <a:gd name="connsiteX2" fmla="*/ 467655 w 1049367"/>
                  <a:gd name="connsiteY2" fmla="*/ 50105 h 855734"/>
                  <a:gd name="connsiteX3" fmla="*/ 593861 w 1049367"/>
                  <a:gd name="connsiteY3" fmla="*/ 893 h 855734"/>
                  <a:gd name="connsiteX4" fmla="*/ 778804 w 1049367"/>
                  <a:gd name="connsiteY4" fmla="*/ 22323 h 855734"/>
                  <a:gd name="connsiteX5" fmla="*/ 1029630 w 1049367"/>
                  <a:gd name="connsiteY5" fmla="*/ 71535 h 855734"/>
                  <a:gd name="connsiteX6" fmla="*/ 1023280 w 1049367"/>
                  <a:gd name="connsiteY6" fmla="*/ 258861 h 855734"/>
                  <a:gd name="connsiteX7" fmla="*/ 943111 w 1049367"/>
                  <a:gd name="connsiteY7" fmla="*/ 346173 h 855734"/>
                  <a:gd name="connsiteX8" fmla="*/ 760548 w 1049367"/>
                  <a:gd name="connsiteY8" fmla="*/ 433486 h 855734"/>
                  <a:gd name="connsiteX9" fmla="*/ 597831 w 1049367"/>
                  <a:gd name="connsiteY9" fmla="*/ 539846 h 855734"/>
                  <a:gd name="connsiteX10" fmla="*/ 572430 w 1049367"/>
                  <a:gd name="connsiteY10" fmla="*/ 821629 h 855734"/>
                  <a:gd name="connsiteX11" fmla="*/ 521631 w 1049367"/>
                  <a:gd name="connsiteY11" fmla="*/ 823215 h 855734"/>
                  <a:gd name="connsiteX12" fmla="*/ 483531 w 1049367"/>
                  <a:gd name="connsiteY12" fmla="*/ 530322 h 855734"/>
                  <a:gd name="connsiteX13" fmla="*/ 397806 w 1049367"/>
                  <a:gd name="connsiteY13" fmla="*/ 456503 h 855734"/>
                  <a:gd name="connsiteX14" fmla="*/ 204130 w 1049367"/>
                  <a:gd name="connsiteY14" fmla="*/ 399355 h 855734"/>
                  <a:gd name="connsiteX15" fmla="*/ 19187 w 1049367"/>
                  <a:gd name="connsiteY15" fmla="*/ 259655 h 855734"/>
                  <a:gd name="connsiteX0" fmla="*/ 19187 w 1049367"/>
                  <a:gd name="connsiteY0" fmla="*/ 242264 h 838343"/>
                  <a:gd name="connsiteX1" fmla="*/ 56493 w 1049367"/>
                  <a:gd name="connsiteY1" fmla="*/ 11282 h 838343"/>
                  <a:gd name="connsiteX2" fmla="*/ 467655 w 1049367"/>
                  <a:gd name="connsiteY2" fmla="*/ 32714 h 838343"/>
                  <a:gd name="connsiteX3" fmla="*/ 778804 w 1049367"/>
                  <a:gd name="connsiteY3" fmla="*/ 4932 h 838343"/>
                  <a:gd name="connsiteX4" fmla="*/ 1029630 w 1049367"/>
                  <a:gd name="connsiteY4" fmla="*/ 54144 h 838343"/>
                  <a:gd name="connsiteX5" fmla="*/ 1023280 w 1049367"/>
                  <a:gd name="connsiteY5" fmla="*/ 241470 h 838343"/>
                  <a:gd name="connsiteX6" fmla="*/ 943111 w 1049367"/>
                  <a:gd name="connsiteY6" fmla="*/ 328782 h 838343"/>
                  <a:gd name="connsiteX7" fmla="*/ 760548 w 1049367"/>
                  <a:gd name="connsiteY7" fmla="*/ 416095 h 838343"/>
                  <a:gd name="connsiteX8" fmla="*/ 597831 w 1049367"/>
                  <a:gd name="connsiteY8" fmla="*/ 522455 h 838343"/>
                  <a:gd name="connsiteX9" fmla="*/ 572430 w 1049367"/>
                  <a:gd name="connsiteY9" fmla="*/ 804238 h 838343"/>
                  <a:gd name="connsiteX10" fmla="*/ 521631 w 1049367"/>
                  <a:gd name="connsiteY10" fmla="*/ 805824 h 838343"/>
                  <a:gd name="connsiteX11" fmla="*/ 483531 w 1049367"/>
                  <a:gd name="connsiteY11" fmla="*/ 512931 h 838343"/>
                  <a:gd name="connsiteX12" fmla="*/ 397806 w 1049367"/>
                  <a:gd name="connsiteY12" fmla="*/ 439112 h 838343"/>
                  <a:gd name="connsiteX13" fmla="*/ 204130 w 1049367"/>
                  <a:gd name="connsiteY13" fmla="*/ 381964 h 838343"/>
                  <a:gd name="connsiteX14" fmla="*/ 19187 w 1049367"/>
                  <a:gd name="connsiteY14" fmla="*/ 242264 h 838343"/>
                  <a:gd name="connsiteX0" fmla="*/ 19061 w 1049241"/>
                  <a:gd name="connsiteY0" fmla="*/ 253433 h 849512"/>
                  <a:gd name="connsiteX1" fmla="*/ 56367 w 1049241"/>
                  <a:gd name="connsiteY1" fmla="*/ 22451 h 849512"/>
                  <a:gd name="connsiteX2" fmla="*/ 465148 w 1049241"/>
                  <a:gd name="connsiteY2" fmla="*/ 8164 h 849512"/>
                  <a:gd name="connsiteX3" fmla="*/ 778678 w 1049241"/>
                  <a:gd name="connsiteY3" fmla="*/ 16101 h 849512"/>
                  <a:gd name="connsiteX4" fmla="*/ 1029504 w 1049241"/>
                  <a:gd name="connsiteY4" fmla="*/ 65313 h 849512"/>
                  <a:gd name="connsiteX5" fmla="*/ 1023154 w 1049241"/>
                  <a:gd name="connsiteY5" fmla="*/ 252639 h 849512"/>
                  <a:gd name="connsiteX6" fmla="*/ 942985 w 1049241"/>
                  <a:gd name="connsiteY6" fmla="*/ 339951 h 849512"/>
                  <a:gd name="connsiteX7" fmla="*/ 760422 w 1049241"/>
                  <a:gd name="connsiteY7" fmla="*/ 427264 h 849512"/>
                  <a:gd name="connsiteX8" fmla="*/ 597705 w 1049241"/>
                  <a:gd name="connsiteY8" fmla="*/ 533624 h 849512"/>
                  <a:gd name="connsiteX9" fmla="*/ 572304 w 1049241"/>
                  <a:gd name="connsiteY9" fmla="*/ 815407 h 849512"/>
                  <a:gd name="connsiteX10" fmla="*/ 521505 w 1049241"/>
                  <a:gd name="connsiteY10" fmla="*/ 816993 h 849512"/>
                  <a:gd name="connsiteX11" fmla="*/ 483405 w 1049241"/>
                  <a:gd name="connsiteY11" fmla="*/ 524100 h 849512"/>
                  <a:gd name="connsiteX12" fmla="*/ 397680 w 1049241"/>
                  <a:gd name="connsiteY12" fmla="*/ 450281 h 849512"/>
                  <a:gd name="connsiteX13" fmla="*/ 204004 w 1049241"/>
                  <a:gd name="connsiteY13" fmla="*/ 393133 h 849512"/>
                  <a:gd name="connsiteX14" fmla="*/ 19061 w 1049241"/>
                  <a:gd name="connsiteY14" fmla="*/ 253433 h 849512"/>
                  <a:gd name="connsiteX0" fmla="*/ 6422 w 1036602"/>
                  <a:gd name="connsiteY0" fmla="*/ 246697 h 842776"/>
                  <a:gd name="connsiteX1" fmla="*/ 81828 w 1036602"/>
                  <a:gd name="connsiteY1" fmla="*/ 27622 h 842776"/>
                  <a:gd name="connsiteX2" fmla="*/ 452509 w 1036602"/>
                  <a:gd name="connsiteY2" fmla="*/ 1428 h 842776"/>
                  <a:gd name="connsiteX3" fmla="*/ 766039 w 1036602"/>
                  <a:gd name="connsiteY3" fmla="*/ 9365 h 842776"/>
                  <a:gd name="connsiteX4" fmla="*/ 1016865 w 1036602"/>
                  <a:gd name="connsiteY4" fmla="*/ 58577 h 842776"/>
                  <a:gd name="connsiteX5" fmla="*/ 1010515 w 1036602"/>
                  <a:gd name="connsiteY5" fmla="*/ 245903 h 842776"/>
                  <a:gd name="connsiteX6" fmla="*/ 930346 w 1036602"/>
                  <a:gd name="connsiteY6" fmla="*/ 333215 h 842776"/>
                  <a:gd name="connsiteX7" fmla="*/ 747783 w 1036602"/>
                  <a:gd name="connsiteY7" fmla="*/ 420528 h 842776"/>
                  <a:gd name="connsiteX8" fmla="*/ 585066 w 1036602"/>
                  <a:gd name="connsiteY8" fmla="*/ 526888 h 842776"/>
                  <a:gd name="connsiteX9" fmla="*/ 559665 w 1036602"/>
                  <a:gd name="connsiteY9" fmla="*/ 808671 h 842776"/>
                  <a:gd name="connsiteX10" fmla="*/ 508866 w 1036602"/>
                  <a:gd name="connsiteY10" fmla="*/ 810257 h 842776"/>
                  <a:gd name="connsiteX11" fmla="*/ 470766 w 1036602"/>
                  <a:gd name="connsiteY11" fmla="*/ 517364 h 842776"/>
                  <a:gd name="connsiteX12" fmla="*/ 385041 w 1036602"/>
                  <a:gd name="connsiteY12" fmla="*/ 443545 h 842776"/>
                  <a:gd name="connsiteX13" fmla="*/ 191365 w 1036602"/>
                  <a:gd name="connsiteY13" fmla="*/ 386397 h 842776"/>
                  <a:gd name="connsiteX14" fmla="*/ 6422 w 1036602"/>
                  <a:gd name="connsiteY14" fmla="*/ 246697 h 842776"/>
                  <a:gd name="connsiteX0" fmla="*/ 9852 w 1018601"/>
                  <a:gd name="connsiteY0" fmla="*/ 237172 h 842776"/>
                  <a:gd name="connsiteX1" fmla="*/ 63827 w 1018601"/>
                  <a:gd name="connsiteY1" fmla="*/ 27622 h 842776"/>
                  <a:gd name="connsiteX2" fmla="*/ 434508 w 1018601"/>
                  <a:gd name="connsiteY2" fmla="*/ 1428 h 842776"/>
                  <a:gd name="connsiteX3" fmla="*/ 748038 w 1018601"/>
                  <a:gd name="connsiteY3" fmla="*/ 9365 h 842776"/>
                  <a:gd name="connsiteX4" fmla="*/ 998864 w 1018601"/>
                  <a:gd name="connsiteY4" fmla="*/ 58577 h 842776"/>
                  <a:gd name="connsiteX5" fmla="*/ 992514 w 1018601"/>
                  <a:gd name="connsiteY5" fmla="*/ 245903 h 842776"/>
                  <a:gd name="connsiteX6" fmla="*/ 912345 w 1018601"/>
                  <a:gd name="connsiteY6" fmla="*/ 333215 h 842776"/>
                  <a:gd name="connsiteX7" fmla="*/ 729782 w 1018601"/>
                  <a:gd name="connsiteY7" fmla="*/ 420528 h 842776"/>
                  <a:gd name="connsiteX8" fmla="*/ 567065 w 1018601"/>
                  <a:gd name="connsiteY8" fmla="*/ 526888 h 842776"/>
                  <a:gd name="connsiteX9" fmla="*/ 541664 w 1018601"/>
                  <a:gd name="connsiteY9" fmla="*/ 808671 h 842776"/>
                  <a:gd name="connsiteX10" fmla="*/ 490865 w 1018601"/>
                  <a:gd name="connsiteY10" fmla="*/ 810257 h 842776"/>
                  <a:gd name="connsiteX11" fmla="*/ 452765 w 1018601"/>
                  <a:gd name="connsiteY11" fmla="*/ 517364 h 842776"/>
                  <a:gd name="connsiteX12" fmla="*/ 367040 w 1018601"/>
                  <a:gd name="connsiteY12" fmla="*/ 443545 h 842776"/>
                  <a:gd name="connsiteX13" fmla="*/ 173364 w 1018601"/>
                  <a:gd name="connsiteY13" fmla="*/ 386397 h 842776"/>
                  <a:gd name="connsiteX14" fmla="*/ 9852 w 1018601"/>
                  <a:gd name="connsiteY14" fmla="*/ 237172 h 84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8601" h="842776">
                    <a:moveTo>
                      <a:pt x="9852" y="237172"/>
                    </a:moveTo>
                    <a:cubicBezTo>
                      <a:pt x="-8404" y="177376"/>
                      <a:pt x="-6949" y="66913"/>
                      <a:pt x="63827" y="27622"/>
                    </a:cubicBezTo>
                    <a:cubicBezTo>
                      <a:pt x="134603" y="-11669"/>
                      <a:pt x="320473" y="4471"/>
                      <a:pt x="434508" y="1428"/>
                    </a:cubicBezTo>
                    <a:cubicBezTo>
                      <a:pt x="548543" y="-1615"/>
                      <a:pt x="653979" y="-160"/>
                      <a:pt x="748038" y="9365"/>
                    </a:cubicBezTo>
                    <a:cubicBezTo>
                      <a:pt x="842097" y="18890"/>
                      <a:pt x="958118" y="19154"/>
                      <a:pt x="998864" y="58577"/>
                    </a:cubicBezTo>
                    <a:cubicBezTo>
                      <a:pt x="1039610" y="98000"/>
                      <a:pt x="1006934" y="200130"/>
                      <a:pt x="992514" y="245903"/>
                    </a:cubicBezTo>
                    <a:cubicBezTo>
                      <a:pt x="978094" y="291676"/>
                      <a:pt x="956134" y="304111"/>
                      <a:pt x="912345" y="333215"/>
                    </a:cubicBezTo>
                    <a:cubicBezTo>
                      <a:pt x="868556" y="362319"/>
                      <a:pt x="806379" y="402536"/>
                      <a:pt x="729782" y="420528"/>
                    </a:cubicBezTo>
                    <a:cubicBezTo>
                      <a:pt x="653185" y="438520"/>
                      <a:pt x="595243" y="449498"/>
                      <a:pt x="567065" y="526888"/>
                    </a:cubicBezTo>
                    <a:cubicBezTo>
                      <a:pt x="538887" y="604278"/>
                      <a:pt x="553570" y="774540"/>
                      <a:pt x="541664" y="808671"/>
                    </a:cubicBezTo>
                    <a:cubicBezTo>
                      <a:pt x="529758" y="842802"/>
                      <a:pt x="504491" y="863571"/>
                      <a:pt x="490865" y="810257"/>
                    </a:cubicBezTo>
                    <a:cubicBezTo>
                      <a:pt x="477239" y="756943"/>
                      <a:pt x="474196" y="565386"/>
                      <a:pt x="452765" y="517364"/>
                    </a:cubicBezTo>
                    <a:cubicBezTo>
                      <a:pt x="431334" y="469342"/>
                      <a:pt x="411226" y="471723"/>
                      <a:pt x="367040" y="443545"/>
                    </a:cubicBezTo>
                    <a:cubicBezTo>
                      <a:pt x="322854" y="415367"/>
                      <a:pt x="232895" y="420792"/>
                      <a:pt x="173364" y="386397"/>
                    </a:cubicBezTo>
                    <a:cubicBezTo>
                      <a:pt x="113833" y="352002"/>
                      <a:pt x="28108" y="296968"/>
                      <a:pt x="9852" y="237172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2333462" y="3554460"/>
                <a:ext cx="988824" cy="347377"/>
              </a:xfrm>
              <a:custGeom>
                <a:avLst/>
                <a:gdLst>
                  <a:gd name="connsiteX0" fmla="*/ 163 w 991728"/>
                  <a:gd name="connsiteY0" fmla="*/ 239454 h 339915"/>
                  <a:gd name="connsiteX1" fmla="*/ 50963 w 991728"/>
                  <a:gd name="connsiteY1" fmla="*/ 169604 h 339915"/>
                  <a:gd name="connsiteX2" fmla="*/ 206538 w 991728"/>
                  <a:gd name="connsiteY2" fmla="*/ 68004 h 339915"/>
                  <a:gd name="connsiteX3" fmla="*/ 479588 w 991728"/>
                  <a:gd name="connsiteY3" fmla="*/ 10854 h 339915"/>
                  <a:gd name="connsiteX4" fmla="*/ 546263 w 991728"/>
                  <a:gd name="connsiteY4" fmla="*/ 4504 h 339915"/>
                  <a:gd name="connsiteX5" fmla="*/ 705013 w 991728"/>
                  <a:gd name="connsiteY5" fmla="*/ 61654 h 339915"/>
                  <a:gd name="connsiteX6" fmla="*/ 851063 w 991728"/>
                  <a:gd name="connsiteY6" fmla="*/ 115629 h 339915"/>
                  <a:gd name="connsiteX7" fmla="*/ 987588 w 991728"/>
                  <a:gd name="connsiteY7" fmla="*/ 207704 h 339915"/>
                  <a:gd name="connsiteX8" fmla="*/ 933613 w 991728"/>
                  <a:gd name="connsiteY8" fmla="*/ 252154 h 339915"/>
                  <a:gd name="connsiteX9" fmla="*/ 708188 w 991728"/>
                  <a:gd name="connsiteY9" fmla="*/ 334704 h 339915"/>
                  <a:gd name="connsiteX10" fmla="*/ 250988 w 991728"/>
                  <a:gd name="connsiteY10" fmla="*/ 325179 h 339915"/>
                  <a:gd name="connsiteX11" fmla="*/ 63663 w 991728"/>
                  <a:gd name="connsiteY11" fmla="*/ 274379 h 339915"/>
                  <a:gd name="connsiteX12" fmla="*/ 163 w 991728"/>
                  <a:gd name="connsiteY12" fmla="*/ 239454 h 339915"/>
                  <a:gd name="connsiteX0" fmla="*/ 163 w 989218"/>
                  <a:gd name="connsiteY0" fmla="*/ 239454 h 337641"/>
                  <a:gd name="connsiteX1" fmla="*/ 50963 w 989218"/>
                  <a:gd name="connsiteY1" fmla="*/ 169604 h 337641"/>
                  <a:gd name="connsiteX2" fmla="*/ 206538 w 989218"/>
                  <a:gd name="connsiteY2" fmla="*/ 68004 h 337641"/>
                  <a:gd name="connsiteX3" fmla="*/ 479588 w 989218"/>
                  <a:gd name="connsiteY3" fmla="*/ 10854 h 337641"/>
                  <a:gd name="connsiteX4" fmla="*/ 546263 w 989218"/>
                  <a:gd name="connsiteY4" fmla="*/ 4504 h 337641"/>
                  <a:gd name="connsiteX5" fmla="*/ 705013 w 989218"/>
                  <a:gd name="connsiteY5" fmla="*/ 61654 h 337641"/>
                  <a:gd name="connsiteX6" fmla="*/ 851063 w 989218"/>
                  <a:gd name="connsiteY6" fmla="*/ 115629 h 337641"/>
                  <a:gd name="connsiteX7" fmla="*/ 987588 w 989218"/>
                  <a:gd name="connsiteY7" fmla="*/ 207704 h 337641"/>
                  <a:gd name="connsiteX8" fmla="*/ 912181 w 989218"/>
                  <a:gd name="connsiteY8" fmla="*/ 283110 h 337641"/>
                  <a:gd name="connsiteX9" fmla="*/ 708188 w 989218"/>
                  <a:gd name="connsiteY9" fmla="*/ 334704 h 337641"/>
                  <a:gd name="connsiteX10" fmla="*/ 250988 w 989218"/>
                  <a:gd name="connsiteY10" fmla="*/ 325179 h 337641"/>
                  <a:gd name="connsiteX11" fmla="*/ 63663 w 989218"/>
                  <a:gd name="connsiteY11" fmla="*/ 274379 h 337641"/>
                  <a:gd name="connsiteX12" fmla="*/ 163 w 989218"/>
                  <a:gd name="connsiteY12" fmla="*/ 239454 h 337641"/>
                  <a:gd name="connsiteX0" fmla="*/ 163 w 989218"/>
                  <a:gd name="connsiteY0" fmla="*/ 245214 h 343401"/>
                  <a:gd name="connsiteX1" fmla="*/ 50963 w 989218"/>
                  <a:gd name="connsiteY1" fmla="*/ 175364 h 343401"/>
                  <a:gd name="connsiteX2" fmla="*/ 206538 w 989218"/>
                  <a:gd name="connsiteY2" fmla="*/ 73764 h 343401"/>
                  <a:gd name="connsiteX3" fmla="*/ 479588 w 989218"/>
                  <a:gd name="connsiteY3" fmla="*/ 16614 h 343401"/>
                  <a:gd name="connsiteX4" fmla="*/ 565313 w 989218"/>
                  <a:gd name="connsiteY4" fmla="*/ 3121 h 343401"/>
                  <a:gd name="connsiteX5" fmla="*/ 705013 w 989218"/>
                  <a:gd name="connsiteY5" fmla="*/ 67414 h 343401"/>
                  <a:gd name="connsiteX6" fmla="*/ 851063 w 989218"/>
                  <a:gd name="connsiteY6" fmla="*/ 121389 h 343401"/>
                  <a:gd name="connsiteX7" fmla="*/ 987588 w 989218"/>
                  <a:gd name="connsiteY7" fmla="*/ 213464 h 343401"/>
                  <a:gd name="connsiteX8" fmla="*/ 912181 w 989218"/>
                  <a:gd name="connsiteY8" fmla="*/ 288870 h 343401"/>
                  <a:gd name="connsiteX9" fmla="*/ 708188 w 989218"/>
                  <a:gd name="connsiteY9" fmla="*/ 340464 h 343401"/>
                  <a:gd name="connsiteX10" fmla="*/ 250988 w 989218"/>
                  <a:gd name="connsiteY10" fmla="*/ 330939 h 343401"/>
                  <a:gd name="connsiteX11" fmla="*/ 63663 w 989218"/>
                  <a:gd name="connsiteY11" fmla="*/ 280139 h 343401"/>
                  <a:gd name="connsiteX12" fmla="*/ 163 w 989218"/>
                  <a:gd name="connsiteY12" fmla="*/ 245214 h 343401"/>
                  <a:gd name="connsiteX0" fmla="*/ 163 w 989218"/>
                  <a:gd name="connsiteY0" fmla="*/ 249648 h 347835"/>
                  <a:gd name="connsiteX1" fmla="*/ 50963 w 989218"/>
                  <a:gd name="connsiteY1" fmla="*/ 179798 h 347835"/>
                  <a:gd name="connsiteX2" fmla="*/ 206538 w 989218"/>
                  <a:gd name="connsiteY2" fmla="*/ 78198 h 347835"/>
                  <a:gd name="connsiteX3" fmla="*/ 441488 w 989218"/>
                  <a:gd name="connsiteY3" fmla="*/ 9142 h 347835"/>
                  <a:gd name="connsiteX4" fmla="*/ 565313 w 989218"/>
                  <a:gd name="connsiteY4" fmla="*/ 7555 h 347835"/>
                  <a:gd name="connsiteX5" fmla="*/ 705013 w 989218"/>
                  <a:gd name="connsiteY5" fmla="*/ 71848 h 347835"/>
                  <a:gd name="connsiteX6" fmla="*/ 851063 w 989218"/>
                  <a:gd name="connsiteY6" fmla="*/ 125823 h 347835"/>
                  <a:gd name="connsiteX7" fmla="*/ 987588 w 989218"/>
                  <a:gd name="connsiteY7" fmla="*/ 217898 h 347835"/>
                  <a:gd name="connsiteX8" fmla="*/ 912181 w 989218"/>
                  <a:gd name="connsiteY8" fmla="*/ 293304 h 347835"/>
                  <a:gd name="connsiteX9" fmla="*/ 708188 w 989218"/>
                  <a:gd name="connsiteY9" fmla="*/ 344898 h 347835"/>
                  <a:gd name="connsiteX10" fmla="*/ 250988 w 989218"/>
                  <a:gd name="connsiteY10" fmla="*/ 335373 h 347835"/>
                  <a:gd name="connsiteX11" fmla="*/ 63663 w 989218"/>
                  <a:gd name="connsiteY11" fmla="*/ 284573 h 347835"/>
                  <a:gd name="connsiteX12" fmla="*/ 163 w 989218"/>
                  <a:gd name="connsiteY12" fmla="*/ 249648 h 347835"/>
                  <a:gd name="connsiteX0" fmla="*/ 163 w 989218"/>
                  <a:gd name="connsiteY0" fmla="*/ 232979 h 347835"/>
                  <a:gd name="connsiteX1" fmla="*/ 50963 w 989218"/>
                  <a:gd name="connsiteY1" fmla="*/ 179798 h 347835"/>
                  <a:gd name="connsiteX2" fmla="*/ 206538 w 989218"/>
                  <a:gd name="connsiteY2" fmla="*/ 78198 h 347835"/>
                  <a:gd name="connsiteX3" fmla="*/ 441488 w 989218"/>
                  <a:gd name="connsiteY3" fmla="*/ 9142 h 347835"/>
                  <a:gd name="connsiteX4" fmla="*/ 565313 w 989218"/>
                  <a:gd name="connsiteY4" fmla="*/ 7555 h 347835"/>
                  <a:gd name="connsiteX5" fmla="*/ 705013 w 989218"/>
                  <a:gd name="connsiteY5" fmla="*/ 71848 h 347835"/>
                  <a:gd name="connsiteX6" fmla="*/ 851063 w 989218"/>
                  <a:gd name="connsiteY6" fmla="*/ 125823 h 347835"/>
                  <a:gd name="connsiteX7" fmla="*/ 987588 w 989218"/>
                  <a:gd name="connsiteY7" fmla="*/ 217898 h 347835"/>
                  <a:gd name="connsiteX8" fmla="*/ 912181 w 989218"/>
                  <a:gd name="connsiteY8" fmla="*/ 293304 h 347835"/>
                  <a:gd name="connsiteX9" fmla="*/ 708188 w 989218"/>
                  <a:gd name="connsiteY9" fmla="*/ 344898 h 347835"/>
                  <a:gd name="connsiteX10" fmla="*/ 250988 w 989218"/>
                  <a:gd name="connsiteY10" fmla="*/ 335373 h 347835"/>
                  <a:gd name="connsiteX11" fmla="*/ 63663 w 989218"/>
                  <a:gd name="connsiteY11" fmla="*/ 284573 h 347835"/>
                  <a:gd name="connsiteX12" fmla="*/ 163 w 989218"/>
                  <a:gd name="connsiteY12" fmla="*/ 232979 h 347835"/>
                  <a:gd name="connsiteX0" fmla="*/ 163 w 989218"/>
                  <a:gd name="connsiteY0" fmla="*/ 232521 h 347377"/>
                  <a:gd name="connsiteX1" fmla="*/ 50963 w 989218"/>
                  <a:gd name="connsiteY1" fmla="*/ 179340 h 347377"/>
                  <a:gd name="connsiteX2" fmla="*/ 206538 w 989218"/>
                  <a:gd name="connsiteY2" fmla="*/ 77740 h 347377"/>
                  <a:gd name="connsiteX3" fmla="*/ 441488 w 989218"/>
                  <a:gd name="connsiteY3" fmla="*/ 8684 h 347377"/>
                  <a:gd name="connsiteX4" fmla="*/ 565313 w 989218"/>
                  <a:gd name="connsiteY4" fmla="*/ 7097 h 347377"/>
                  <a:gd name="connsiteX5" fmla="*/ 728825 w 989218"/>
                  <a:gd name="connsiteY5" fmla="*/ 64246 h 347377"/>
                  <a:gd name="connsiteX6" fmla="*/ 851063 w 989218"/>
                  <a:gd name="connsiteY6" fmla="*/ 125365 h 347377"/>
                  <a:gd name="connsiteX7" fmla="*/ 987588 w 989218"/>
                  <a:gd name="connsiteY7" fmla="*/ 217440 h 347377"/>
                  <a:gd name="connsiteX8" fmla="*/ 912181 w 989218"/>
                  <a:gd name="connsiteY8" fmla="*/ 292846 h 347377"/>
                  <a:gd name="connsiteX9" fmla="*/ 708188 w 989218"/>
                  <a:gd name="connsiteY9" fmla="*/ 344440 h 347377"/>
                  <a:gd name="connsiteX10" fmla="*/ 250988 w 989218"/>
                  <a:gd name="connsiteY10" fmla="*/ 334915 h 347377"/>
                  <a:gd name="connsiteX11" fmla="*/ 63663 w 989218"/>
                  <a:gd name="connsiteY11" fmla="*/ 284115 h 347377"/>
                  <a:gd name="connsiteX12" fmla="*/ 163 w 989218"/>
                  <a:gd name="connsiteY12" fmla="*/ 232521 h 347377"/>
                  <a:gd name="connsiteX0" fmla="*/ 163 w 988824"/>
                  <a:gd name="connsiteY0" fmla="*/ 232521 h 347377"/>
                  <a:gd name="connsiteX1" fmla="*/ 50963 w 988824"/>
                  <a:gd name="connsiteY1" fmla="*/ 179340 h 347377"/>
                  <a:gd name="connsiteX2" fmla="*/ 206538 w 988824"/>
                  <a:gd name="connsiteY2" fmla="*/ 77740 h 347377"/>
                  <a:gd name="connsiteX3" fmla="*/ 441488 w 988824"/>
                  <a:gd name="connsiteY3" fmla="*/ 8684 h 347377"/>
                  <a:gd name="connsiteX4" fmla="*/ 565313 w 988824"/>
                  <a:gd name="connsiteY4" fmla="*/ 7097 h 347377"/>
                  <a:gd name="connsiteX5" fmla="*/ 728825 w 988824"/>
                  <a:gd name="connsiteY5" fmla="*/ 64246 h 347377"/>
                  <a:gd name="connsiteX6" fmla="*/ 860588 w 988824"/>
                  <a:gd name="connsiteY6" fmla="*/ 125365 h 347377"/>
                  <a:gd name="connsiteX7" fmla="*/ 987588 w 988824"/>
                  <a:gd name="connsiteY7" fmla="*/ 217440 h 347377"/>
                  <a:gd name="connsiteX8" fmla="*/ 912181 w 988824"/>
                  <a:gd name="connsiteY8" fmla="*/ 292846 h 347377"/>
                  <a:gd name="connsiteX9" fmla="*/ 708188 w 988824"/>
                  <a:gd name="connsiteY9" fmla="*/ 344440 h 347377"/>
                  <a:gd name="connsiteX10" fmla="*/ 250988 w 988824"/>
                  <a:gd name="connsiteY10" fmla="*/ 334915 h 347377"/>
                  <a:gd name="connsiteX11" fmla="*/ 63663 w 988824"/>
                  <a:gd name="connsiteY11" fmla="*/ 284115 h 347377"/>
                  <a:gd name="connsiteX12" fmla="*/ 163 w 988824"/>
                  <a:gd name="connsiteY12" fmla="*/ 232521 h 347377"/>
                  <a:gd name="connsiteX0" fmla="*/ 163 w 988824"/>
                  <a:gd name="connsiteY0" fmla="*/ 232521 h 347377"/>
                  <a:gd name="connsiteX1" fmla="*/ 50963 w 988824"/>
                  <a:gd name="connsiteY1" fmla="*/ 169815 h 347377"/>
                  <a:gd name="connsiteX2" fmla="*/ 206538 w 988824"/>
                  <a:gd name="connsiteY2" fmla="*/ 77740 h 347377"/>
                  <a:gd name="connsiteX3" fmla="*/ 441488 w 988824"/>
                  <a:gd name="connsiteY3" fmla="*/ 8684 h 347377"/>
                  <a:gd name="connsiteX4" fmla="*/ 565313 w 988824"/>
                  <a:gd name="connsiteY4" fmla="*/ 7097 h 347377"/>
                  <a:gd name="connsiteX5" fmla="*/ 728825 w 988824"/>
                  <a:gd name="connsiteY5" fmla="*/ 64246 h 347377"/>
                  <a:gd name="connsiteX6" fmla="*/ 860588 w 988824"/>
                  <a:gd name="connsiteY6" fmla="*/ 125365 h 347377"/>
                  <a:gd name="connsiteX7" fmla="*/ 987588 w 988824"/>
                  <a:gd name="connsiteY7" fmla="*/ 217440 h 347377"/>
                  <a:gd name="connsiteX8" fmla="*/ 912181 w 988824"/>
                  <a:gd name="connsiteY8" fmla="*/ 292846 h 347377"/>
                  <a:gd name="connsiteX9" fmla="*/ 708188 w 988824"/>
                  <a:gd name="connsiteY9" fmla="*/ 344440 h 347377"/>
                  <a:gd name="connsiteX10" fmla="*/ 250988 w 988824"/>
                  <a:gd name="connsiteY10" fmla="*/ 334915 h 347377"/>
                  <a:gd name="connsiteX11" fmla="*/ 63663 w 988824"/>
                  <a:gd name="connsiteY11" fmla="*/ 284115 h 347377"/>
                  <a:gd name="connsiteX12" fmla="*/ 163 w 988824"/>
                  <a:gd name="connsiteY12" fmla="*/ 232521 h 34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24" h="347377">
                    <a:moveTo>
                      <a:pt x="163" y="232521"/>
                    </a:moveTo>
                    <a:cubicBezTo>
                      <a:pt x="-1954" y="213471"/>
                      <a:pt x="16567" y="195612"/>
                      <a:pt x="50963" y="169815"/>
                    </a:cubicBezTo>
                    <a:cubicBezTo>
                      <a:pt x="85359" y="144018"/>
                      <a:pt x="141451" y="104595"/>
                      <a:pt x="206538" y="77740"/>
                    </a:cubicBezTo>
                    <a:cubicBezTo>
                      <a:pt x="271626" y="50885"/>
                      <a:pt x="381692" y="20458"/>
                      <a:pt x="441488" y="8684"/>
                    </a:cubicBezTo>
                    <a:cubicBezTo>
                      <a:pt x="501284" y="-3090"/>
                      <a:pt x="517424" y="-2163"/>
                      <a:pt x="565313" y="7097"/>
                    </a:cubicBezTo>
                    <a:cubicBezTo>
                      <a:pt x="613202" y="16357"/>
                      <a:pt x="679613" y="44535"/>
                      <a:pt x="728825" y="64246"/>
                    </a:cubicBezTo>
                    <a:cubicBezTo>
                      <a:pt x="778037" y="83957"/>
                      <a:pt x="817461" y="99833"/>
                      <a:pt x="860588" y="125365"/>
                    </a:cubicBezTo>
                    <a:cubicBezTo>
                      <a:pt x="903715" y="150897"/>
                      <a:pt x="978989" y="189526"/>
                      <a:pt x="987588" y="217440"/>
                    </a:cubicBezTo>
                    <a:cubicBezTo>
                      <a:pt x="996187" y="245354"/>
                      <a:pt x="958748" y="271679"/>
                      <a:pt x="912181" y="292846"/>
                    </a:cubicBezTo>
                    <a:cubicBezTo>
                      <a:pt x="865614" y="314013"/>
                      <a:pt x="818387" y="337429"/>
                      <a:pt x="708188" y="344440"/>
                    </a:cubicBezTo>
                    <a:cubicBezTo>
                      <a:pt x="597989" y="351451"/>
                      <a:pt x="358409" y="344969"/>
                      <a:pt x="250988" y="334915"/>
                    </a:cubicBezTo>
                    <a:cubicBezTo>
                      <a:pt x="143567" y="324861"/>
                      <a:pt x="105467" y="301181"/>
                      <a:pt x="63663" y="284115"/>
                    </a:cubicBezTo>
                    <a:cubicBezTo>
                      <a:pt x="21859" y="267049"/>
                      <a:pt x="2280" y="251571"/>
                      <a:pt x="163" y="232521"/>
                    </a:cubicBezTo>
                    <a:close/>
                  </a:path>
                </a:pathLst>
              </a:custGeom>
              <a:ln/>
              <a:scene3d>
                <a:camera prst="orthographicFront"/>
                <a:lightRig rig="threePt" dir="t"/>
              </a:scene3d>
              <a:sp3d>
                <a:bevelT w="19050" prst="relaxedInset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 19"/>
            <p:cNvSpPr/>
            <p:nvPr/>
          </p:nvSpPr>
          <p:spPr>
            <a:xfrm flipH="1">
              <a:off x="3057526" y="2290689"/>
              <a:ext cx="616094" cy="1477792"/>
            </a:xfrm>
            <a:custGeom>
              <a:avLst/>
              <a:gdLst>
                <a:gd name="connsiteX0" fmla="*/ 68793 w 619996"/>
                <a:gd name="connsiteY0" fmla="*/ 75 h 1459017"/>
                <a:gd name="connsiteX1" fmla="*/ 264056 w 619996"/>
                <a:gd name="connsiteY1" fmla="*/ 104850 h 1459017"/>
                <a:gd name="connsiteX2" fmla="*/ 340256 w 619996"/>
                <a:gd name="connsiteY2" fmla="*/ 309637 h 1459017"/>
                <a:gd name="connsiteX3" fmla="*/ 383118 w 619996"/>
                <a:gd name="connsiteY3" fmla="*/ 523950 h 1459017"/>
                <a:gd name="connsiteX4" fmla="*/ 368831 w 619996"/>
                <a:gd name="connsiteY4" fmla="*/ 890662 h 1459017"/>
                <a:gd name="connsiteX5" fmla="*/ 421218 w 619996"/>
                <a:gd name="connsiteY5" fmla="*/ 1185937 h 1459017"/>
                <a:gd name="connsiteX6" fmla="*/ 611718 w 619996"/>
                <a:gd name="connsiteY6" fmla="*/ 1428825 h 1459017"/>
                <a:gd name="connsiteX7" fmla="*/ 573618 w 619996"/>
                <a:gd name="connsiteY7" fmla="*/ 1443112 h 1459017"/>
                <a:gd name="connsiteX8" fmla="*/ 464081 w 619996"/>
                <a:gd name="connsiteY8" fmla="*/ 1447875 h 1459017"/>
                <a:gd name="connsiteX9" fmla="*/ 368831 w 619996"/>
                <a:gd name="connsiteY9" fmla="*/ 1285950 h 1459017"/>
                <a:gd name="connsiteX10" fmla="*/ 311681 w 619996"/>
                <a:gd name="connsiteY10" fmla="*/ 1076400 h 1459017"/>
                <a:gd name="connsiteX11" fmla="*/ 316443 w 619996"/>
                <a:gd name="connsiteY11" fmla="*/ 766837 h 1459017"/>
                <a:gd name="connsiteX12" fmla="*/ 311681 w 619996"/>
                <a:gd name="connsiteY12" fmla="*/ 528712 h 1459017"/>
                <a:gd name="connsiteX13" fmla="*/ 254531 w 619996"/>
                <a:gd name="connsiteY13" fmla="*/ 366787 h 1459017"/>
                <a:gd name="connsiteX14" fmla="*/ 140231 w 619996"/>
                <a:gd name="connsiteY14" fmla="*/ 228675 h 1459017"/>
                <a:gd name="connsiteX15" fmla="*/ 2118 w 619996"/>
                <a:gd name="connsiteY15" fmla="*/ 90562 h 1459017"/>
                <a:gd name="connsiteX16" fmla="*/ 68793 w 619996"/>
                <a:gd name="connsiteY16" fmla="*/ 75 h 1459017"/>
                <a:gd name="connsiteX0" fmla="*/ 68793 w 616616"/>
                <a:gd name="connsiteY0" fmla="*/ 75 h 1477792"/>
                <a:gd name="connsiteX1" fmla="*/ 264056 w 616616"/>
                <a:gd name="connsiteY1" fmla="*/ 104850 h 1477792"/>
                <a:gd name="connsiteX2" fmla="*/ 340256 w 616616"/>
                <a:gd name="connsiteY2" fmla="*/ 309637 h 1477792"/>
                <a:gd name="connsiteX3" fmla="*/ 383118 w 616616"/>
                <a:gd name="connsiteY3" fmla="*/ 523950 h 1477792"/>
                <a:gd name="connsiteX4" fmla="*/ 368831 w 616616"/>
                <a:gd name="connsiteY4" fmla="*/ 890662 h 1477792"/>
                <a:gd name="connsiteX5" fmla="*/ 421218 w 616616"/>
                <a:gd name="connsiteY5" fmla="*/ 1185937 h 1477792"/>
                <a:gd name="connsiteX6" fmla="*/ 611718 w 616616"/>
                <a:gd name="connsiteY6" fmla="*/ 1428825 h 1477792"/>
                <a:gd name="connsiteX7" fmla="*/ 552187 w 616616"/>
                <a:gd name="connsiteY7" fmla="*/ 1476450 h 1477792"/>
                <a:gd name="connsiteX8" fmla="*/ 464081 w 616616"/>
                <a:gd name="connsiteY8" fmla="*/ 1447875 h 1477792"/>
                <a:gd name="connsiteX9" fmla="*/ 368831 w 616616"/>
                <a:gd name="connsiteY9" fmla="*/ 1285950 h 1477792"/>
                <a:gd name="connsiteX10" fmla="*/ 311681 w 616616"/>
                <a:gd name="connsiteY10" fmla="*/ 1076400 h 1477792"/>
                <a:gd name="connsiteX11" fmla="*/ 316443 w 616616"/>
                <a:gd name="connsiteY11" fmla="*/ 766837 h 1477792"/>
                <a:gd name="connsiteX12" fmla="*/ 311681 w 616616"/>
                <a:gd name="connsiteY12" fmla="*/ 528712 h 1477792"/>
                <a:gd name="connsiteX13" fmla="*/ 254531 w 616616"/>
                <a:gd name="connsiteY13" fmla="*/ 366787 h 1477792"/>
                <a:gd name="connsiteX14" fmla="*/ 140231 w 616616"/>
                <a:gd name="connsiteY14" fmla="*/ 228675 h 1477792"/>
                <a:gd name="connsiteX15" fmla="*/ 2118 w 616616"/>
                <a:gd name="connsiteY15" fmla="*/ 90562 h 1477792"/>
                <a:gd name="connsiteX16" fmla="*/ 68793 w 616616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68831 w 616094"/>
                <a:gd name="connsiteY4" fmla="*/ 890662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68831 w 616094"/>
                <a:gd name="connsiteY4" fmla="*/ 890662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92643 w 616094"/>
                <a:gd name="connsiteY3" fmla="*/ 533475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92643 w 616094"/>
                <a:gd name="connsiteY3" fmla="*/ 533475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02156 w 616094"/>
                <a:gd name="connsiteY12" fmla="*/ 526330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094" h="1477792">
                  <a:moveTo>
                    <a:pt x="68793" y="75"/>
                  </a:moveTo>
                  <a:cubicBezTo>
                    <a:pt x="112449" y="2456"/>
                    <a:pt x="218812" y="53256"/>
                    <a:pt x="264056" y="104850"/>
                  </a:cubicBezTo>
                  <a:cubicBezTo>
                    <a:pt x="309300" y="156444"/>
                    <a:pt x="318825" y="238200"/>
                    <a:pt x="340256" y="309637"/>
                  </a:cubicBezTo>
                  <a:cubicBezTo>
                    <a:pt x="361687" y="381074"/>
                    <a:pt x="385499" y="435844"/>
                    <a:pt x="392643" y="533475"/>
                  </a:cubicBezTo>
                  <a:cubicBezTo>
                    <a:pt x="399787" y="631106"/>
                    <a:pt x="376768" y="780330"/>
                    <a:pt x="383118" y="895424"/>
                  </a:cubicBezTo>
                  <a:cubicBezTo>
                    <a:pt x="389468" y="1010518"/>
                    <a:pt x="392643" y="1135137"/>
                    <a:pt x="430743" y="1224037"/>
                  </a:cubicBezTo>
                  <a:cubicBezTo>
                    <a:pt x="468843" y="1312937"/>
                    <a:pt x="591477" y="1386756"/>
                    <a:pt x="611718" y="1428825"/>
                  </a:cubicBezTo>
                  <a:cubicBezTo>
                    <a:pt x="631959" y="1470894"/>
                    <a:pt x="576793" y="1473275"/>
                    <a:pt x="552187" y="1476450"/>
                  </a:cubicBezTo>
                  <a:cubicBezTo>
                    <a:pt x="527581" y="1479625"/>
                    <a:pt x="494640" y="1479625"/>
                    <a:pt x="464081" y="1447875"/>
                  </a:cubicBezTo>
                  <a:cubicBezTo>
                    <a:pt x="433522" y="1416125"/>
                    <a:pt x="394231" y="1347862"/>
                    <a:pt x="368831" y="1285950"/>
                  </a:cubicBezTo>
                  <a:cubicBezTo>
                    <a:pt x="343431" y="1224038"/>
                    <a:pt x="320412" y="1162919"/>
                    <a:pt x="311681" y="1076400"/>
                  </a:cubicBezTo>
                  <a:cubicBezTo>
                    <a:pt x="302950" y="989881"/>
                    <a:pt x="318031" y="858515"/>
                    <a:pt x="316443" y="766837"/>
                  </a:cubicBezTo>
                  <a:cubicBezTo>
                    <a:pt x="314856" y="675159"/>
                    <a:pt x="312475" y="593005"/>
                    <a:pt x="302156" y="526330"/>
                  </a:cubicBezTo>
                  <a:cubicBezTo>
                    <a:pt x="291837" y="459655"/>
                    <a:pt x="281519" y="416396"/>
                    <a:pt x="254531" y="366787"/>
                  </a:cubicBezTo>
                  <a:cubicBezTo>
                    <a:pt x="227543" y="317178"/>
                    <a:pt x="182300" y="274713"/>
                    <a:pt x="140231" y="228675"/>
                  </a:cubicBezTo>
                  <a:cubicBezTo>
                    <a:pt x="98162" y="182638"/>
                    <a:pt x="13230" y="128662"/>
                    <a:pt x="2118" y="90562"/>
                  </a:cubicBezTo>
                  <a:cubicBezTo>
                    <a:pt x="-8994" y="52462"/>
                    <a:pt x="25137" y="-2306"/>
                    <a:pt x="68793" y="75"/>
                  </a:cubicBezTo>
                  <a:close/>
                </a:path>
              </a:pathLst>
            </a:custGeom>
            <a:solidFill>
              <a:srgbClr val="E6A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698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36232" y="2290689"/>
              <a:ext cx="616094" cy="1477792"/>
            </a:xfrm>
            <a:custGeom>
              <a:avLst/>
              <a:gdLst>
                <a:gd name="connsiteX0" fmla="*/ 68793 w 619996"/>
                <a:gd name="connsiteY0" fmla="*/ 75 h 1459017"/>
                <a:gd name="connsiteX1" fmla="*/ 264056 w 619996"/>
                <a:gd name="connsiteY1" fmla="*/ 104850 h 1459017"/>
                <a:gd name="connsiteX2" fmla="*/ 340256 w 619996"/>
                <a:gd name="connsiteY2" fmla="*/ 309637 h 1459017"/>
                <a:gd name="connsiteX3" fmla="*/ 383118 w 619996"/>
                <a:gd name="connsiteY3" fmla="*/ 523950 h 1459017"/>
                <a:gd name="connsiteX4" fmla="*/ 368831 w 619996"/>
                <a:gd name="connsiteY4" fmla="*/ 890662 h 1459017"/>
                <a:gd name="connsiteX5" fmla="*/ 421218 w 619996"/>
                <a:gd name="connsiteY5" fmla="*/ 1185937 h 1459017"/>
                <a:gd name="connsiteX6" fmla="*/ 611718 w 619996"/>
                <a:gd name="connsiteY6" fmla="*/ 1428825 h 1459017"/>
                <a:gd name="connsiteX7" fmla="*/ 573618 w 619996"/>
                <a:gd name="connsiteY7" fmla="*/ 1443112 h 1459017"/>
                <a:gd name="connsiteX8" fmla="*/ 464081 w 619996"/>
                <a:gd name="connsiteY8" fmla="*/ 1447875 h 1459017"/>
                <a:gd name="connsiteX9" fmla="*/ 368831 w 619996"/>
                <a:gd name="connsiteY9" fmla="*/ 1285950 h 1459017"/>
                <a:gd name="connsiteX10" fmla="*/ 311681 w 619996"/>
                <a:gd name="connsiteY10" fmla="*/ 1076400 h 1459017"/>
                <a:gd name="connsiteX11" fmla="*/ 316443 w 619996"/>
                <a:gd name="connsiteY11" fmla="*/ 766837 h 1459017"/>
                <a:gd name="connsiteX12" fmla="*/ 311681 w 619996"/>
                <a:gd name="connsiteY12" fmla="*/ 528712 h 1459017"/>
                <a:gd name="connsiteX13" fmla="*/ 254531 w 619996"/>
                <a:gd name="connsiteY13" fmla="*/ 366787 h 1459017"/>
                <a:gd name="connsiteX14" fmla="*/ 140231 w 619996"/>
                <a:gd name="connsiteY14" fmla="*/ 228675 h 1459017"/>
                <a:gd name="connsiteX15" fmla="*/ 2118 w 619996"/>
                <a:gd name="connsiteY15" fmla="*/ 90562 h 1459017"/>
                <a:gd name="connsiteX16" fmla="*/ 68793 w 619996"/>
                <a:gd name="connsiteY16" fmla="*/ 75 h 1459017"/>
                <a:gd name="connsiteX0" fmla="*/ 68793 w 616616"/>
                <a:gd name="connsiteY0" fmla="*/ 75 h 1477792"/>
                <a:gd name="connsiteX1" fmla="*/ 264056 w 616616"/>
                <a:gd name="connsiteY1" fmla="*/ 104850 h 1477792"/>
                <a:gd name="connsiteX2" fmla="*/ 340256 w 616616"/>
                <a:gd name="connsiteY2" fmla="*/ 309637 h 1477792"/>
                <a:gd name="connsiteX3" fmla="*/ 383118 w 616616"/>
                <a:gd name="connsiteY3" fmla="*/ 523950 h 1477792"/>
                <a:gd name="connsiteX4" fmla="*/ 368831 w 616616"/>
                <a:gd name="connsiteY4" fmla="*/ 890662 h 1477792"/>
                <a:gd name="connsiteX5" fmla="*/ 421218 w 616616"/>
                <a:gd name="connsiteY5" fmla="*/ 1185937 h 1477792"/>
                <a:gd name="connsiteX6" fmla="*/ 611718 w 616616"/>
                <a:gd name="connsiteY6" fmla="*/ 1428825 h 1477792"/>
                <a:gd name="connsiteX7" fmla="*/ 552187 w 616616"/>
                <a:gd name="connsiteY7" fmla="*/ 1476450 h 1477792"/>
                <a:gd name="connsiteX8" fmla="*/ 464081 w 616616"/>
                <a:gd name="connsiteY8" fmla="*/ 1447875 h 1477792"/>
                <a:gd name="connsiteX9" fmla="*/ 368831 w 616616"/>
                <a:gd name="connsiteY9" fmla="*/ 1285950 h 1477792"/>
                <a:gd name="connsiteX10" fmla="*/ 311681 w 616616"/>
                <a:gd name="connsiteY10" fmla="*/ 1076400 h 1477792"/>
                <a:gd name="connsiteX11" fmla="*/ 316443 w 616616"/>
                <a:gd name="connsiteY11" fmla="*/ 766837 h 1477792"/>
                <a:gd name="connsiteX12" fmla="*/ 311681 w 616616"/>
                <a:gd name="connsiteY12" fmla="*/ 528712 h 1477792"/>
                <a:gd name="connsiteX13" fmla="*/ 254531 w 616616"/>
                <a:gd name="connsiteY13" fmla="*/ 366787 h 1477792"/>
                <a:gd name="connsiteX14" fmla="*/ 140231 w 616616"/>
                <a:gd name="connsiteY14" fmla="*/ 228675 h 1477792"/>
                <a:gd name="connsiteX15" fmla="*/ 2118 w 616616"/>
                <a:gd name="connsiteY15" fmla="*/ 90562 h 1477792"/>
                <a:gd name="connsiteX16" fmla="*/ 68793 w 616616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68831 w 616094"/>
                <a:gd name="connsiteY4" fmla="*/ 890662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68831 w 616094"/>
                <a:gd name="connsiteY4" fmla="*/ 890662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83118 w 616094"/>
                <a:gd name="connsiteY3" fmla="*/ 523950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92643 w 616094"/>
                <a:gd name="connsiteY3" fmla="*/ 533475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11681 w 616094"/>
                <a:gd name="connsiteY12" fmla="*/ 528712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  <a:gd name="connsiteX0" fmla="*/ 68793 w 616094"/>
                <a:gd name="connsiteY0" fmla="*/ 75 h 1477792"/>
                <a:gd name="connsiteX1" fmla="*/ 264056 w 616094"/>
                <a:gd name="connsiteY1" fmla="*/ 104850 h 1477792"/>
                <a:gd name="connsiteX2" fmla="*/ 340256 w 616094"/>
                <a:gd name="connsiteY2" fmla="*/ 309637 h 1477792"/>
                <a:gd name="connsiteX3" fmla="*/ 392643 w 616094"/>
                <a:gd name="connsiteY3" fmla="*/ 533475 h 1477792"/>
                <a:gd name="connsiteX4" fmla="*/ 383118 w 616094"/>
                <a:gd name="connsiteY4" fmla="*/ 895424 h 1477792"/>
                <a:gd name="connsiteX5" fmla="*/ 430743 w 616094"/>
                <a:gd name="connsiteY5" fmla="*/ 1224037 h 1477792"/>
                <a:gd name="connsiteX6" fmla="*/ 611718 w 616094"/>
                <a:gd name="connsiteY6" fmla="*/ 1428825 h 1477792"/>
                <a:gd name="connsiteX7" fmla="*/ 552187 w 616094"/>
                <a:gd name="connsiteY7" fmla="*/ 1476450 h 1477792"/>
                <a:gd name="connsiteX8" fmla="*/ 464081 w 616094"/>
                <a:gd name="connsiteY8" fmla="*/ 1447875 h 1477792"/>
                <a:gd name="connsiteX9" fmla="*/ 368831 w 616094"/>
                <a:gd name="connsiteY9" fmla="*/ 1285950 h 1477792"/>
                <a:gd name="connsiteX10" fmla="*/ 311681 w 616094"/>
                <a:gd name="connsiteY10" fmla="*/ 1076400 h 1477792"/>
                <a:gd name="connsiteX11" fmla="*/ 316443 w 616094"/>
                <a:gd name="connsiteY11" fmla="*/ 766837 h 1477792"/>
                <a:gd name="connsiteX12" fmla="*/ 302156 w 616094"/>
                <a:gd name="connsiteY12" fmla="*/ 526330 h 1477792"/>
                <a:gd name="connsiteX13" fmla="*/ 254531 w 616094"/>
                <a:gd name="connsiteY13" fmla="*/ 366787 h 1477792"/>
                <a:gd name="connsiteX14" fmla="*/ 140231 w 616094"/>
                <a:gd name="connsiteY14" fmla="*/ 228675 h 1477792"/>
                <a:gd name="connsiteX15" fmla="*/ 2118 w 616094"/>
                <a:gd name="connsiteY15" fmla="*/ 90562 h 1477792"/>
                <a:gd name="connsiteX16" fmla="*/ 68793 w 616094"/>
                <a:gd name="connsiteY16" fmla="*/ 75 h 147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094" h="1477792">
                  <a:moveTo>
                    <a:pt x="68793" y="75"/>
                  </a:moveTo>
                  <a:cubicBezTo>
                    <a:pt x="112449" y="2456"/>
                    <a:pt x="218812" y="53256"/>
                    <a:pt x="264056" y="104850"/>
                  </a:cubicBezTo>
                  <a:cubicBezTo>
                    <a:pt x="309300" y="156444"/>
                    <a:pt x="318825" y="238200"/>
                    <a:pt x="340256" y="309637"/>
                  </a:cubicBezTo>
                  <a:cubicBezTo>
                    <a:pt x="361687" y="381074"/>
                    <a:pt x="385499" y="435844"/>
                    <a:pt x="392643" y="533475"/>
                  </a:cubicBezTo>
                  <a:cubicBezTo>
                    <a:pt x="399787" y="631106"/>
                    <a:pt x="376768" y="780330"/>
                    <a:pt x="383118" y="895424"/>
                  </a:cubicBezTo>
                  <a:cubicBezTo>
                    <a:pt x="389468" y="1010518"/>
                    <a:pt x="392643" y="1135137"/>
                    <a:pt x="430743" y="1224037"/>
                  </a:cubicBezTo>
                  <a:cubicBezTo>
                    <a:pt x="468843" y="1312937"/>
                    <a:pt x="591477" y="1386756"/>
                    <a:pt x="611718" y="1428825"/>
                  </a:cubicBezTo>
                  <a:cubicBezTo>
                    <a:pt x="631959" y="1470894"/>
                    <a:pt x="576793" y="1473275"/>
                    <a:pt x="552187" y="1476450"/>
                  </a:cubicBezTo>
                  <a:cubicBezTo>
                    <a:pt x="527581" y="1479625"/>
                    <a:pt x="494640" y="1479625"/>
                    <a:pt x="464081" y="1447875"/>
                  </a:cubicBezTo>
                  <a:cubicBezTo>
                    <a:pt x="433522" y="1416125"/>
                    <a:pt x="394231" y="1347862"/>
                    <a:pt x="368831" y="1285950"/>
                  </a:cubicBezTo>
                  <a:cubicBezTo>
                    <a:pt x="343431" y="1224038"/>
                    <a:pt x="320412" y="1162919"/>
                    <a:pt x="311681" y="1076400"/>
                  </a:cubicBezTo>
                  <a:cubicBezTo>
                    <a:pt x="302950" y="989881"/>
                    <a:pt x="318031" y="858515"/>
                    <a:pt x="316443" y="766837"/>
                  </a:cubicBezTo>
                  <a:cubicBezTo>
                    <a:pt x="314856" y="675159"/>
                    <a:pt x="312475" y="593005"/>
                    <a:pt x="302156" y="526330"/>
                  </a:cubicBezTo>
                  <a:cubicBezTo>
                    <a:pt x="291837" y="459655"/>
                    <a:pt x="281519" y="416396"/>
                    <a:pt x="254531" y="366787"/>
                  </a:cubicBezTo>
                  <a:cubicBezTo>
                    <a:pt x="227543" y="317178"/>
                    <a:pt x="182300" y="274713"/>
                    <a:pt x="140231" y="228675"/>
                  </a:cubicBezTo>
                  <a:cubicBezTo>
                    <a:pt x="98162" y="182638"/>
                    <a:pt x="13230" y="128662"/>
                    <a:pt x="2118" y="90562"/>
                  </a:cubicBezTo>
                  <a:cubicBezTo>
                    <a:pt x="-8994" y="52462"/>
                    <a:pt x="25137" y="-2306"/>
                    <a:pt x="68793" y="75"/>
                  </a:cubicBezTo>
                  <a:close/>
                </a:path>
              </a:pathLst>
            </a:custGeom>
            <a:solidFill>
              <a:srgbClr val="E6A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698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588343" y="1721551"/>
              <a:ext cx="695190" cy="329240"/>
            </a:xfrm>
            <a:custGeom>
              <a:avLst/>
              <a:gdLst>
                <a:gd name="connsiteX0" fmla="*/ 57101 w 695190"/>
                <a:gd name="connsiteY0" fmla="*/ 281080 h 329240"/>
                <a:gd name="connsiteX1" fmla="*/ 16620 w 695190"/>
                <a:gd name="connsiteY1" fmla="*/ 231074 h 329240"/>
                <a:gd name="connsiteX2" fmla="*/ 19001 w 695190"/>
                <a:gd name="connsiteY2" fmla="*/ 207262 h 329240"/>
                <a:gd name="connsiteX3" fmla="*/ 14238 w 695190"/>
                <a:gd name="connsiteY3" fmla="*/ 169162 h 329240"/>
                <a:gd name="connsiteX4" fmla="*/ 57101 w 695190"/>
                <a:gd name="connsiteY4" fmla="*/ 159637 h 329240"/>
                <a:gd name="connsiteX5" fmla="*/ 54720 w 695190"/>
                <a:gd name="connsiteY5" fmla="*/ 114393 h 329240"/>
                <a:gd name="connsiteX6" fmla="*/ 97582 w 695190"/>
                <a:gd name="connsiteY6" fmla="*/ 114393 h 329240"/>
                <a:gd name="connsiteX7" fmla="*/ 142826 w 695190"/>
                <a:gd name="connsiteY7" fmla="*/ 64387 h 329240"/>
                <a:gd name="connsiteX8" fmla="*/ 180926 w 695190"/>
                <a:gd name="connsiteY8" fmla="*/ 73912 h 329240"/>
                <a:gd name="connsiteX9" fmla="*/ 204738 w 695190"/>
                <a:gd name="connsiteY9" fmla="*/ 38193 h 329240"/>
                <a:gd name="connsiteX10" fmla="*/ 238076 w 695190"/>
                <a:gd name="connsiteY10" fmla="*/ 42955 h 329240"/>
                <a:gd name="connsiteX11" fmla="*/ 276176 w 695190"/>
                <a:gd name="connsiteY11" fmla="*/ 31049 h 329240"/>
                <a:gd name="connsiteX12" fmla="*/ 297607 w 695190"/>
                <a:gd name="connsiteY12" fmla="*/ 35812 h 329240"/>
                <a:gd name="connsiteX13" fmla="*/ 328563 w 695190"/>
                <a:gd name="connsiteY13" fmla="*/ 9618 h 329240"/>
                <a:gd name="connsiteX14" fmla="*/ 378570 w 695190"/>
                <a:gd name="connsiteY14" fmla="*/ 93 h 329240"/>
                <a:gd name="connsiteX15" fmla="*/ 395238 w 695190"/>
                <a:gd name="connsiteY15" fmla="*/ 14380 h 329240"/>
                <a:gd name="connsiteX16" fmla="*/ 430957 w 695190"/>
                <a:gd name="connsiteY16" fmla="*/ 16762 h 329240"/>
                <a:gd name="connsiteX17" fmla="*/ 450007 w 695190"/>
                <a:gd name="connsiteY17" fmla="*/ 35812 h 329240"/>
                <a:gd name="connsiteX18" fmla="*/ 514301 w 695190"/>
                <a:gd name="connsiteY18" fmla="*/ 52480 h 329240"/>
                <a:gd name="connsiteX19" fmla="*/ 530970 w 695190"/>
                <a:gd name="connsiteY19" fmla="*/ 85818 h 329240"/>
                <a:gd name="connsiteX20" fmla="*/ 552401 w 695190"/>
                <a:gd name="connsiteY20" fmla="*/ 107249 h 329240"/>
                <a:gd name="connsiteX21" fmla="*/ 576213 w 695190"/>
                <a:gd name="connsiteY21" fmla="*/ 142968 h 329240"/>
                <a:gd name="connsiteX22" fmla="*/ 633363 w 695190"/>
                <a:gd name="connsiteY22" fmla="*/ 145349 h 329240"/>
                <a:gd name="connsiteX23" fmla="*/ 640507 w 695190"/>
                <a:gd name="connsiteY23" fmla="*/ 188212 h 329240"/>
                <a:gd name="connsiteX24" fmla="*/ 676226 w 695190"/>
                <a:gd name="connsiteY24" fmla="*/ 216787 h 329240"/>
                <a:gd name="connsiteX25" fmla="*/ 659557 w 695190"/>
                <a:gd name="connsiteY25" fmla="*/ 240599 h 329240"/>
                <a:gd name="connsiteX26" fmla="*/ 692895 w 695190"/>
                <a:gd name="connsiteY26" fmla="*/ 273937 h 329240"/>
                <a:gd name="connsiteX27" fmla="*/ 685751 w 695190"/>
                <a:gd name="connsiteY27" fmla="*/ 319180 h 329240"/>
                <a:gd name="connsiteX28" fmla="*/ 633363 w 695190"/>
                <a:gd name="connsiteY28" fmla="*/ 326324 h 329240"/>
                <a:gd name="connsiteX29" fmla="*/ 57101 w 695190"/>
                <a:gd name="connsiteY29" fmla="*/ 281080 h 32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95190" h="329240">
                  <a:moveTo>
                    <a:pt x="57101" y="281080"/>
                  </a:moveTo>
                  <a:cubicBezTo>
                    <a:pt x="-45689" y="265205"/>
                    <a:pt x="22970" y="243377"/>
                    <a:pt x="16620" y="231074"/>
                  </a:cubicBezTo>
                  <a:cubicBezTo>
                    <a:pt x="10270" y="218771"/>
                    <a:pt x="19398" y="217581"/>
                    <a:pt x="19001" y="207262"/>
                  </a:cubicBezTo>
                  <a:cubicBezTo>
                    <a:pt x="18604" y="196943"/>
                    <a:pt x="7888" y="177099"/>
                    <a:pt x="14238" y="169162"/>
                  </a:cubicBezTo>
                  <a:cubicBezTo>
                    <a:pt x="20588" y="161225"/>
                    <a:pt x="50354" y="168765"/>
                    <a:pt x="57101" y="159637"/>
                  </a:cubicBezTo>
                  <a:cubicBezTo>
                    <a:pt x="63848" y="150509"/>
                    <a:pt x="47973" y="121934"/>
                    <a:pt x="54720" y="114393"/>
                  </a:cubicBezTo>
                  <a:cubicBezTo>
                    <a:pt x="61467" y="106852"/>
                    <a:pt x="82898" y="122727"/>
                    <a:pt x="97582" y="114393"/>
                  </a:cubicBezTo>
                  <a:cubicBezTo>
                    <a:pt x="112266" y="106059"/>
                    <a:pt x="128935" y="71134"/>
                    <a:pt x="142826" y="64387"/>
                  </a:cubicBezTo>
                  <a:cubicBezTo>
                    <a:pt x="156717" y="57640"/>
                    <a:pt x="170607" y="78278"/>
                    <a:pt x="180926" y="73912"/>
                  </a:cubicBezTo>
                  <a:cubicBezTo>
                    <a:pt x="191245" y="69546"/>
                    <a:pt x="195213" y="43352"/>
                    <a:pt x="204738" y="38193"/>
                  </a:cubicBezTo>
                  <a:cubicBezTo>
                    <a:pt x="214263" y="33034"/>
                    <a:pt x="226170" y="44146"/>
                    <a:pt x="238076" y="42955"/>
                  </a:cubicBezTo>
                  <a:cubicBezTo>
                    <a:pt x="249982" y="41764"/>
                    <a:pt x="266254" y="32239"/>
                    <a:pt x="276176" y="31049"/>
                  </a:cubicBezTo>
                  <a:cubicBezTo>
                    <a:pt x="286098" y="29859"/>
                    <a:pt x="288876" y="39384"/>
                    <a:pt x="297607" y="35812"/>
                  </a:cubicBezTo>
                  <a:cubicBezTo>
                    <a:pt x="306338" y="32240"/>
                    <a:pt x="315069" y="15571"/>
                    <a:pt x="328563" y="9618"/>
                  </a:cubicBezTo>
                  <a:cubicBezTo>
                    <a:pt x="342057" y="3665"/>
                    <a:pt x="367458" y="-701"/>
                    <a:pt x="378570" y="93"/>
                  </a:cubicBezTo>
                  <a:cubicBezTo>
                    <a:pt x="389682" y="887"/>
                    <a:pt x="386507" y="11602"/>
                    <a:pt x="395238" y="14380"/>
                  </a:cubicBezTo>
                  <a:cubicBezTo>
                    <a:pt x="403969" y="17158"/>
                    <a:pt x="421829" y="13190"/>
                    <a:pt x="430957" y="16762"/>
                  </a:cubicBezTo>
                  <a:cubicBezTo>
                    <a:pt x="440085" y="20334"/>
                    <a:pt x="436116" y="29859"/>
                    <a:pt x="450007" y="35812"/>
                  </a:cubicBezTo>
                  <a:cubicBezTo>
                    <a:pt x="463898" y="41765"/>
                    <a:pt x="500807" y="44146"/>
                    <a:pt x="514301" y="52480"/>
                  </a:cubicBezTo>
                  <a:cubicBezTo>
                    <a:pt x="527795" y="60814"/>
                    <a:pt x="524620" y="76690"/>
                    <a:pt x="530970" y="85818"/>
                  </a:cubicBezTo>
                  <a:cubicBezTo>
                    <a:pt x="537320" y="94946"/>
                    <a:pt x="544861" y="97724"/>
                    <a:pt x="552401" y="107249"/>
                  </a:cubicBezTo>
                  <a:cubicBezTo>
                    <a:pt x="559941" y="116774"/>
                    <a:pt x="562719" y="136618"/>
                    <a:pt x="576213" y="142968"/>
                  </a:cubicBezTo>
                  <a:cubicBezTo>
                    <a:pt x="589707" y="149318"/>
                    <a:pt x="622647" y="137808"/>
                    <a:pt x="633363" y="145349"/>
                  </a:cubicBezTo>
                  <a:cubicBezTo>
                    <a:pt x="644079" y="152890"/>
                    <a:pt x="633363" y="176306"/>
                    <a:pt x="640507" y="188212"/>
                  </a:cubicBezTo>
                  <a:cubicBezTo>
                    <a:pt x="647651" y="200118"/>
                    <a:pt x="673051" y="208056"/>
                    <a:pt x="676226" y="216787"/>
                  </a:cubicBezTo>
                  <a:cubicBezTo>
                    <a:pt x="679401" y="225518"/>
                    <a:pt x="656779" y="231074"/>
                    <a:pt x="659557" y="240599"/>
                  </a:cubicBezTo>
                  <a:cubicBezTo>
                    <a:pt x="662335" y="250124"/>
                    <a:pt x="688529" y="260840"/>
                    <a:pt x="692895" y="273937"/>
                  </a:cubicBezTo>
                  <a:cubicBezTo>
                    <a:pt x="697261" y="287034"/>
                    <a:pt x="695673" y="310449"/>
                    <a:pt x="685751" y="319180"/>
                  </a:cubicBezTo>
                  <a:cubicBezTo>
                    <a:pt x="675829" y="327911"/>
                    <a:pt x="737344" y="332674"/>
                    <a:pt x="633363" y="326324"/>
                  </a:cubicBezTo>
                  <a:cubicBezTo>
                    <a:pt x="529382" y="319974"/>
                    <a:pt x="159891" y="296955"/>
                    <a:pt x="57101" y="281080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1514953" y="1882485"/>
              <a:ext cx="773744" cy="928463"/>
            </a:xfrm>
            <a:custGeom>
              <a:avLst/>
              <a:gdLst>
                <a:gd name="connsiteX0" fmla="*/ 661510 w 773744"/>
                <a:gd name="connsiteY0" fmla="*/ 417803 h 928463"/>
                <a:gd name="connsiteX1" fmla="*/ 751997 w 773744"/>
                <a:gd name="connsiteY1" fmla="*/ 327315 h 928463"/>
                <a:gd name="connsiteX2" fmla="*/ 756760 w 773744"/>
                <a:gd name="connsiteY2" fmla="*/ 184440 h 928463"/>
                <a:gd name="connsiteX3" fmla="*/ 556735 w 773744"/>
                <a:gd name="connsiteY3" fmla="*/ 32040 h 928463"/>
                <a:gd name="connsiteX4" fmla="*/ 309085 w 773744"/>
                <a:gd name="connsiteY4" fmla="*/ 3465 h 928463"/>
                <a:gd name="connsiteX5" fmla="*/ 132872 w 773744"/>
                <a:gd name="connsiteY5" fmla="*/ 84428 h 928463"/>
                <a:gd name="connsiteX6" fmla="*/ 9047 w 773744"/>
                <a:gd name="connsiteY6" fmla="*/ 279690 h 928463"/>
                <a:gd name="connsiteX7" fmla="*/ 37622 w 773744"/>
                <a:gd name="connsiteY7" fmla="*/ 636878 h 928463"/>
                <a:gd name="connsiteX8" fmla="*/ 261460 w 773744"/>
                <a:gd name="connsiteY8" fmla="*/ 884528 h 928463"/>
                <a:gd name="connsiteX9" fmla="*/ 561497 w 773744"/>
                <a:gd name="connsiteY9" fmla="*/ 917865 h 928463"/>
                <a:gd name="connsiteX10" fmla="*/ 756760 w 773744"/>
                <a:gd name="connsiteY10" fmla="*/ 765465 h 928463"/>
                <a:gd name="connsiteX11" fmla="*/ 728185 w 773744"/>
                <a:gd name="connsiteY11" fmla="*/ 613065 h 928463"/>
                <a:gd name="connsiteX12" fmla="*/ 647222 w 773744"/>
                <a:gd name="connsiteY12" fmla="*/ 494003 h 928463"/>
                <a:gd name="connsiteX13" fmla="*/ 661510 w 773744"/>
                <a:gd name="connsiteY13" fmla="*/ 417803 h 92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3744" h="928463">
                  <a:moveTo>
                    <a:pt x="661510" y="417803"/>
                  </a:moveTo>
                  <a:cubicBezTo>
                    <a:pt x="678972" y="390022"/>
                    <a:pt x="736122" y="366209"/>
                    <a:pt x="751997" y="327315"/>
                  </a:cubicBezTo>
                  <a:cubicBezTo>
                    <a:pt x="767872" y="288421"/>
                    <a:pt x="789304" y="233652"/>
                    <a:pt x="756760" y="184440"/>
                  </a:cubicBezTo>
                  <a:cubicBezTo>
                    <a:pt x="724216" y="135228"/>
                    <a:pt x="631347" y="62202"/>
                    <a:pt x="556735" y="32040"/>
                  </a:cubicBezTo>
                  <a:cubicBezTo>
                    <a:pt x="482122" y="1877"/>
                    <a:pt x="379729" y="-5266"/>
                    <a:pt x="309085" y="3465"/>
                  </a:cubicBezTo>
                  <a:cubicBezTo>
                    <a:pt x="238441" y="12196"/>
                    <a:pt x="182878" y="38391"/>
                    <a:pt x="132872" y="84428"/>
                  </a:cubicBezTo>
                  <a:cubicBezTo>
                    <a:pt x="82866" y="130465"/>
                    <a:pt x="24922" y="187615"/>
                    <a:pt x="9047" y="279690"/>
                  </a:cubicBezTo>
                  <a:cubicBezTo>
                    <a:pt x="-6828" y="371765"/>
                    <a:pt x="-4447" y="536072"/>
                    <a:pt x="37622" y="636878"/>
                  </a:cubicBezTo>
                  <a:cubicBezTo>
                    <a:pt x="79691" y="737684"/>
                    <a:pt x="174148" y="837697"/>
                    <a:pt x="261460" y="884528"/>
                  </a:cubicBezTo>
                  <a:cubicBezTo>
                    <a:pt x="348772" y="931359"/>
                    <a:pt x="478947" y="937709"/>
                    <a:pt x="561497" y="917865"/>
                  </a:cubicBezTo>
                  <a:cubicBezTo>
                    <a:pt x="644047" y="898021"/>
                    <a:pt x="728979" y="816265"/>
                    <a:pt x="756760" y="765465"/>
                  </a:cubicBezTo>
                  <a:cubicBezTo>
                    <a:pt x="784541" y="714665"/>
                    <a:pt x="746441" y="658309"/>
                    <a:pt x="728185" y="613065"/>
                  </a:cubicBezTo>
                  <a:cubicBezTo>
                    <a:pt x="709929" y="567821"/>
                    <a:pt x="657541" y="527341"/>
                    <a:pt x="647222" y="494003"/>
                  </a:cubicBezTo>
                  <a:cubicBezTo>
                    <a:pt x="636903" y="460665"/>
                    <a:pt x="644048" y="445584"/>
                    <a:pt x="661510" y="417803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44450" h="25400" prst="relaxedInse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3495810" y="1721551"/>
              <a:ext cx="695190" cy="329240"/>
            </a:xfrm>
            <a:custGeom>
              <a:avLst/>
              <a:gdLst>
                <a:gd name="connsiteX0" fmla="*/ 57101 w 695190"/>
                <a:gd name="connsiteY0" fmla="*/ 281080 h 329240"/>
                <a:gd name="connsiteX1" fmla="*/ 16620 w 695190"/>
                <a:gd name="connsiteY1" fmla="*/ 231074 h 329240"/>
                <a:gd name="connsiteX2" fmla="*/ 19001 w 695190"/>
                <a:gd name="connsiteY2" fmla="*/ 207262 h 329240"/>
                <a:gd name="connsiteX3" fmla="*/ 14238 w 695190"/>
                <a:gd name="connsiteY3" fmla="*/ 169162 h 329240"/>
                <a:gd name="connsiteX4" fmla="*/ 57101 w 695190"/>
                <a:gd name="connsiteY4" fmla="*/ 159637 h 329240"/>
                <a:gd name="connsiteX5" fmla="*/ 54720 w 695190"/>
                <a:gd name="connsiteY5" fmla="*/ 114393 h 329240"/>
                <a:gd name="connsiteX6" fmla="*/ 97582 w 695190"/>
                <a:gd name="connsiteY6" fmla="*/ 114393 h 329240"/>
                <a:gd name="connsiteX7" fmla="*/ 142826 w 695190"/>
                <a:gd name="connsiteY7" fmla="*/ 64387 h 329240"/>
                <a:gd name="connsiteX8" fmla="*/ 180926 w 695190"/>
                <a:gd name="connsiteY8" fmla="*/ 73912 h 329240"/>
                <a:gd name="connsiteX9" fmla="*/ 204738 w 695190"/>
                <a:gd name="connsiteY9" fmla="*/ 38193 h 329240"/>
                <a:gd name="connsiteX10" fmla="*/ 238076 w 695190"/>
                <a:gd name="connsiteY10" fmla="*/ 42955 h 329240"/>
                <a:gd name="connsiteX11" fmla="*/ 276176 w 695190"/>
                <a:gd name="connsiteY11" fmla="*/ 31049 h 329240"/>
                <a:gd name="connsiteX12" fmla="*/ 297607 w 695190"/>
                <a:gd name="connsiteY12" fmla="*/ 35812 h 329240"/>
                <a:gd name="connsiteX13" fmla="*/ 328563 w 695190"/>
                <a:gd name="connsiteY13" fmla="*/ 9618 h 329240"/>
                <a:gd name="connsiteX14" fmla="*/ 378570 w 695190"/>
                <a:gd name="connsiteY14" fmla="*/ 93 h 329240"/>
                <a:gd name="connsiteX15" fmla="*/ 395238 w 695190"/>
                <a:gd name="connsiteY15" fmla="*/ 14380 h 329240"/>
                <a:gd name="connsiteX16" fmla="*/ 430957 w 695190"/>
                <a:gd name="connsiteY16" fmla="*/ 16762 h 329240"/>
                <a:gd name="connsiteX17" fmla="*/ 450007 w 695190"/>
                <a:gd name="connsiteY17" fmla="*/ 35812 h 329240"/>
                <a:gd name="connsiteX18" fmla="*/ 514301 w 695190"/>
                <a:gd name="connsiteY18" fmla="*/ 52480 h 329240"/>
                <a:gd name="connsiteX19" fmla="*/ 530970 w 695190"/>
                <a:gd name="connsiteY19" fmla="*/ 85818 h 329240"/>
                <a:gd name="connsiteX20" fmla="*/ 552401 w 695190"/>
                <a:gd name="connsiteY20" fmla="*/ 107249 h 329240"/>
                <a:gd name="connsiteX21" fmla="*/ 576213 w 695190"/>
                <a:gd name="connsiteY21" fmla="*/ 142968 h 329240"/>
                <a:gd name="connsiteX22" fmla="*/ 633363 w 695190"/>
                <a:gd name="connsiteY22" fmla="*/ 145349 h 329240"/>
                <a:gd name="connsiteX23" fmla="*/ 640507 w 695190"/>
                <a:gd name="connsiteY23" fmla="*/ 188212 h 329240"/>
                <a:gd name="connsiteX24" fmla="*/ 676226 w 695190"/>
                <a:gd name="connsiteY24" fmla="*/ 216787 h 329240"/>
                <a:gd name="connsiteX25" fmla="*/ 659557 w 695190"/>
                <a:gd name="connsiteY25" fmla="*/ 240599 h 329240"/>
                <a:gd name="connsiteX26" fmla="*/ 692895 w 695190"/>
                <a:gd name="connsiteY26" fmla="*/ 273937 h 329240"/>
                <a:gd name="connsiteX27" fmla="*/ 685751 w 695190"/>
                <a:gd name="connsiteY27" fmla="*/ 319180 h 329240"/>
                <a:gd name="connsiteX28" fmla="*/ 633363 w 695190"/>
                <a:gd name="connsiteY28" fmla="*/ 326324 h 329240"/>
                <a:gd name="connsiteX29" fmla="*/ 57101 w 695190"/>
                <a:gd name="connsiteY29" fmla="*/ 281080 h 32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95190" h="329240">
                  <a:moveTo>
                    <a:pt x="57101" y="281080"/>
                  </a:moveTo>
                  <a:cubicBezTo>
                    <a:pt x="-45689" y="265205"/>
                    <a:pt x="22970" y="243377"/>
                    <a:pt x="16620" y="231074"/>
                  </a:cubicBezTo>
                  <a:cubicBezTo>
                    <a:pt x="10270" y="218771"/>
                    <a:pt x="19398" y="217581"/>
                    <a:pt x="19001" y="207262"/>
                  </a:cubicBezTo>
                  <a:cubicBezTo>
                    <a:pt x="18604" y="196943"/>
                    <a:pt x="7888" y="177099"/>
                    <a:pt x="14238" y="169162"/>
                  </a:cubicBezTo>
                  <a:cubicBezTo>
                    <a:pt x="20588" y="161225"/>
                    <a:pt x="50354" y="168765"/>
                    <a:pt x="57101" y="159637"/>
                  </a:cubicBezTo>
                  <a:cubicBezTo>
                    <a:pt x="63848" y="150509"/>
                    <a:pt x="47973" y="121934"/>
                    <a:pt x="54720" y="114393"/>
                  </a:cubicBezTo>
                  <a:cubicBezTo>
                    <a:pt x="61467" y="106852"/>
                    <a:pt x="82898" y="122727"/>
                    <a:pt x="97582" y="114393"/>
                  </a:cubicBezTo>
                  <a:cubicBezTo>
                    <a:pt x="112266" y="106059"/>
                    <a:pt x="128935" y="71134"/>
                    <a:pt x="142826" y="64387"/>
                  </a:cubicBezTo>
                  <a:cubicBezTo>
                    <a:pt x="156717" y="57640"/>
                    <a:pt x="170607" y="78278"/>
                    <a:pt x="180926" y="73912"/>
                  </a:cubicBezTo>
                  <a:cubicBezTo>
                    <a:pt x="191245" y="69546"/>
                    <a:pt x="195213" y="43352"/>
                    <a:pt x="204738" y="38193"/>
                  </a:cubicBezTo>
                  <a:cubicBezTo>
                    <a:pt x="214263" y="33034"/>
                    <a:pt x="226170" y="44146"/>
                    <a:pt x="238076" y="42955"/>
                  </a:cubicBezTo>
                  <a:cubicBezTo>
                    <a:pt x="249982" y="41764"/>
                    <a:pt x="266254" y="32239"/>
                    <a:pt x="276176" y="31049"/>
                  </a:cubicBezTo>
                  <a:cubicBezTo>
                    <a:pt x="286098" y="29859"/>
                    <a:pt x="288876" y="39384"/>
                    <a:pt x="297607" y="35812"/>
                  </a:cubicBezTo>
                  <a:cubicBezTo>
                    <a:pt x="306338" y="32240"/>
                    <a:pt x="315069" y="15571"/>
                    <a:pt x="328563" y="9618"/>
                  </a:cubicBezTo>
                  <a:cubicBezTo>
                    <a:pt x="342057" y="3665"/>
                    <a:pt x="367458" y="-701"/>
                    <a:pt x="378570" y="93"/>
                  </a:cubicBezTo>
                  <a:cubicBezTo>
                    <a:pt x="389682" y="887"/>
                    <a:pt x="386507" y="11602"/>
                    <a:pt x="395238" y="14380"/>
                  </a:cubicBezTo>
                  <a:cubicBezTo>
                    <a:pt x="403969" y="17158"/>
                    <a:pt x="421829" y="13190"/>
                    <a:pt x="430957" y="16762"/>
                  </a:cubicBezTo>
                  <a:cubicBezTo>
                    <a:pt x="440085" y="20334"/>
                    <a:pt x="436116" y="29859"/>
                    <a:pt x="450007" y="35812"/>
                  </a:cubicBezTo>
                  <a:cubicBezTo>
                    <a:pt x="463898" y="41765"/>
                    <a:pt x="500807" y="44146"/>
                    <a:pt x="514301" y="52480"/>
                  </a:cubicBezTo>
                  <a:cubicBezTo>
                    <a:pt x="527795" y="60814"/>
                    <a:pt x="524620" y="76690"/>
                    <a:pt x="530970" y="85818"/>
                  </a:cubicBezTo>
                  <a:cubicBezTo>
                    <a:pt x="537320" y="94946"/>
                    <a:pt x="544861" y="97724"/>
                    <a:pt x="552401" y="107249"/>
                  </a:cubicBezTo>
                  <a:cubicBezTo>
                    <a:pt x="559941" y="116774"/>
                    <a:pt x="562719" y="136618"/>
                    <a:pt x="576213" y="142968"/>
                  </a:cubicBezTo>
                  <a:cubicBezTo>
                    <a:pt x="589707" y="149318"/>
                    <a:pt x="622647" y="137808"/>
                    <a:pt x="633363" y="145349"/>
                  </a:cubicBezTo>
                  <a:cubicBezTo>
                    <a:pt x="644079" y="152890"/>
                    <a:pt x="633363" y="176306"/>
                    <a:pt x="640507" y="188212"/>
                  </a:cubicBezTo>
                  <a:cubicBezTo>
                    <a:pt x="647651" y="200118"/>
                    <a:pt x="673051" y="208056"/>
                    <a:pt x="676226" y="216787"/>
                  </a:cubicBezTo>
                  <a:cubicBezTo>
                    <a:pt x="679401" y="225518"/>
                    <a:pt x="656779" y="231074"/>
                    <a:pt x="659557" y="240599"/>
                  </a:cubicBezTo>
                  <a:cubicBezTo>
                    <a:pt x="662335" y="250124"/>
                    <a:pt x="688529" y="260840"/>
                    <a:pt x="692895" y="273937"/>
                  </a:cubicBezTo>
                  <a:cubicBezTo>
                    <a:pt x="697261" y="287034"/>
                    <a:pt x="695673" y="310449"/>
                    <a:pt x="685751" y="319180"/>
                  </a:cubicBezTo>
                  <a:cubicBezTo>
                    <a:pt x="675829" y="327911"/>
                    <a:pt x="737344" y="332674"/>
                    <a:pt x="633363" y="326324"/>
                  </a:cubicBezTo>
                  <a:cubicBezTo>
                    <a:pt x="529382" y="319974"/>
                    <a:pt x="159891" y="296955"/>
                    <a:pt x="57101" y="281080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134466">
              <a:off x="2419186" y="3569785"/>
              <a:ext cx="843039" cy="26645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533650" y="3680987"/>
              <a:ext cx="626270" cy="5482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8400" y="1581150"/>
              <a:ext cx="77719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3466663" y="1882485"/>
              <a:ext cx="773744" cy="928463"/>
            </a:xfrm>
            <a:custGeom>
              <a:avLst/>
              <a:gdLst>
                <a:gd name="connsiteX0" fmla="*/ 661510 w 773744"/>
                <a:gd name="connsiteY0" fmla="*/ 417803 h 928463"/>
                <a:gd name="connsiteX1" fmla="*/ 751997 w 773744"/>
                <a:gd name="connsiteY1" fmla="*/ 327315 h 928463"/>
                <a:gd name="connsiteX2" fmla="*/ 756760 w 773744"/>
                <a:gd name="connsiteY2" fmla="*/ 184440 h 928463"/>
                <a:gd name="connsiteX3" fmla="*/ 556735 w 773744"/>
                <a:gd name="connsiteY3" fmla="*/ 32040 h 928463"/>
                <a:gd name="connsiteX4" fmla="*/ 309085 w 773744"/>
                <a:gd name="connsiteY4" fmla="*/ 3465 h 928463"/>
                <a:gd name="connsiteX5" fmla="*/ 132872 w 773744"/>
                <a:gd name="connsiteY5" fmla="*/ 84428 h 928463"/>
                <a:gd name="connsiteX6" fmla="*/ 9047 w 773744"/>
                <a:gd name="connsiteY6" fmla="*/ 279690 h 928463"/>
                <a:gd name="connsiteX7" fmla="*/ 37622 w 773744"/>
                <a:gd name="connsiteY7" fmla="*/ 636878 h 928463"/>
                <a:gd name="connsiteX8" fmla="*/ 261460 w 773744"/>
                <a:gd name="connsiteY8" fmla="*/ 884528 h 928463"/>
                <a:gd name="connsiteX9" fmla="*/ 561497 w 773744"/>
                <a:gd name="connsiteY9" fmla="*/ 917865 h 928463"/>
                <a:gd name="connsiteX10" fmla="*/ 756760 w 773744"/>
                <a:gd name="connsiteY10" fmla="*/ 765465 h 928463"/>
                <a:gd name="connsiteX11" fmla="*/ 728185 w 773744"/>
                <a:gd name="connsiteY11" fmla="*/ 613065 h 928463"/>
                <a:gd name="connsiteX12" fmla="*/ 647222 w 773744"/>
                <a:gd name="connsiteY12" fmla="*/ 494003 h 928463"/>
                <a:gd name="connsiteX13" fmla="*/ 661510 w 773744"/>
                <a:gd name="connsiteY13" fmla="*/ 417803 h 92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3744" h="928463">
                  <a:moveTo>
                    <a:pt x="661510" y="417803"/>
                  </a:moveTo>
                  <a:cubicBezTo>
                    <a:pt x="678972" y="390022"/>
                    <a:pt x="736122" y="366209"/>
                    <a:pt x="751997" y="327315"/>
                  </a:cubicBezTo>
                  <a:cubicBezTo>
                    <a:pt x="767872" y="288421"/>
                    <a:pt x="789304" y="233652"/>
                    <a:pt x="756760" y="184440"/>
                  </a:cubicBezTo>
                  <a:cubicBezTo>
                    <a:pt x="724216" y="135228"/>
                    <a:pt x="631347" y="62202"/>
                    <a:pt x="556735" y="32040"/>
                  </a:cubicBezTo>
                  <a:cubicBezTo>
                    <a:pt x="482122" y="1877"/>
                    <a:pt x="379729" y="-5266"/>
                    <a:pt x="309085" y="3465"/>
                  </a:cubicBezTo>
                  <a:cubicBezTo>
                    <a:pt x="238441" y="12196"/>
                    <a:pt x="182878" y="38391"/>
                    <a:pt x="132872" y="84428"/>
                  </a:cubicBezTo>
                  <a:cubicBezTo>
                    <a:pt x="82866" y="130465"/>
                    <a:pt x="24922" y="187615"/>
                    <a:pt x="9047" y="279690"/>
                  </a:cubicBezTo>
                  <a:cubicBezTo>
                    <a:pt x="-6828" y="371765"/>
                    <a:pt x="-4447" y="536072"/>
                    <a:pt x="37622" y="636878"/>
                  </a:cubicBezTo>
                  <a:cubicBezTo>
                    <a:pt x="79691" y="737684"/>
                    <a:pt x="174148" y="837697"/>
                    <a:pt x="261460" y="884528"/>
                  </a:cubicBezTo>
                  <a:cubicBezTo>
                    <a:pt x="348772" y="931359"/>
                    <a:pt x="478947" y="937709"/>
                    <a:pt x="561497" y="917865"/>
                  </a:cubicBezTo>
                  <a:cubicBezTo>
                    <a:pt x="644047" y="898021"/>
                    <a:pt x="728979" y="816265"/>
                    <a:pt x="756760" y="765465"/>
                  </a:cubicBezTo>
                  <a:cubicBezTo>
                    <a:pt x="784541" y="714665"/>
                    <a:pt x="746441" y="658309"/>
                    <a:pt x="728185" y="613065"/>
                  </a:cubicBezTo>
                  <a:cubicBezTo>
                    <a:pt x="709929" y="567821"/>
                    <a:pt x="657541" y="527341"/>
                    <a:pt x="647222" y="494003"/>
                  </a:cubicBezTo>
                  <a:cubicBezTo>
                    <a:pt x="636903" y="460665"/>
                    <a:pt x="644048" y="445584"/>
                    <a:pt x="661510" y="417803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44450" h="25400" prst="relaxedInse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2636524" y="1447800"/>
              <a:ext cx="169848" cy="3429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 rot="10800000">
              <a:off x="2949261" y="1447800"/>
              <a:ext cx="169846" cy="3429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2559603" y="3694421"/>
            <a:ext cx="519733" cy="887347"/>
          </a:xfrm>
          <a:custGeom>
            <a:avLst/>
            <a:gdLst>
              <a:gd name="connsiteX0" fmla="*/ 576283 w 721359"/>
              <a:gd name="connsiteY0" fmla="*/ 62505 h 2376215"/>
              <a:gd name="connsiteX1" fmla="*/ 590137 w 721359"/>
              <a:gd name="connsiteY1" fmla="*/ 104069 h 2376215"/>
              <a:gd name="connsiteX2" fmla="*/ 617846 w 721359"/>
              <a:gd name="connsiteY2" fmla="*/ 145633 h 2376215"/>
              <a:gd name="connsiteX3" fmla="*/ 590137 w 721359"/>
              <a:gd name="connsiteY3" fmla="*/ 214905 h 2376215"/>
              <a:gd name="connsiteX4" fmla="*/ 285337 w 721359"/>
              <a:gd name="connsiteY4" fmla="*/ 201051 h 2376215"/>
              <a:gd name="connsiteX5" fmla="*/ 257628 w 721359"/>
              <a:gd name="connsiteY5" fmla="*/ 159487 h 2376215"/>
              <a:gd name="connsiteX6" fmla="*/ 271483 w 721359"/>
              <a:gd name="connsiteY6" fmla="*/ 62505 h 2376215"/>
              <a:gd name="connsiteX7" fmla="*/ 340755 w 721359"/>
              <a:gd name="connsiteY7" fmla="*/ 48651 h 2376215"/>
              <a:gd name="connsiteX8" fmla="*/ 534719 w 721359"/>
              <a:gd name="connsiteY8" fmla="*/ 76360 h 2376215"/>
              <a:gd name="connsiteX9" fmla="*/ 659410 w 721359"/>
              <a:gd name="connsiteY9" fmla="*/ 104069 h 2376215"/>
              <a:gd name="connsiteX10" fmla="*/ 714828 w 721359"/>
              <a:gd name="connsiteY10" fmla="*/ 187196 h 2376215"/>
              <a:gd name="connsiteX11" fmla="*/ 700974 w 721359"/>
              <a:gd name="connsiteY11" fmla="*/ 256469 h 2376215"/>
              <a:gd name="connsiteX12" fmla="*/ 617846 w 721359"/>
              <a:gd name="connsiteY12" fmla="*/ 311887 h 2376215"/>
              <a:gd name="connsiteX13" fmla="*/ 534719 w 721359"/>
              <a:gd name="connsiteY13" fmla="*/ 353451 h 2376215"/>
              <a:gd name="connsiteX14" fmla="*/ 451592 w 721359"/>
              <a:gd name="connsiteY14" fmla="*/ 395015 h 2376215"/>
              <a:gd name="connsiteX15" fmla="*/ 340755 w 721359"/>
              <a:gd name="connsiteY15" fmla="*/ 408869 h 2376215"/>
              <a:gd name="connsiteX16" fmla="*/ 299192 w 721359"/>
              <a:gd name="connsiteY16" fmla="*/ 422724 h 2376215"/>
              <a:gd name="connsiteX17" fmla="*/ 160646 w 721359"/>
              <a:gd name="connsiteY17" fmla="*/ 381160 h 2376215"/>
              <a:gd name="connsiteX18" fmla="*/ 105228 w 721359"/>
              <a:gd name="connsiteY18" fmla="*/ 367305 h 2376215"/>
              <a:gd name="connsiteX19" fmla="*/ 77519 w 721359"/>
              <a:gd name="connsiteY19" fmla="*/ 311887 h 2376215"/>
              <a:gd name="connsiteX20" fmla="*/ 22101 w 721359"/>
              <a:gd name="connsiteY20" fmla="*/ 228760 h 2376215"/>
              <a:gd name="connsiteX21" fmla="*/ 35955 w 721359"/>
              <a:gd name="connsiteY21" fmla="*/ 34796 h 2376215"/>
              <a:gd name="connsiteX22" fmla="*/ 160646 w 721359"/>
              <a:gd name="connsiteY22" fmla="*/ 20942 h 2376215"/>
              <a:gd name="connsiteX23" fmla="*/ 493155 w 721359"/>
              <a:gd name="connsiteY23" fmla="*/ 48651 h 2376215"/>
              <a:gd name="connsiteX24" fmla="*/ 590137 w 721359"/>
              <a:gd name="connsiteY24" fmla="*/ 117924 h 2376215"/>
              <a:gd name="connsiteX25" fmla="*/ 645555 w 721359"/>
              <a:gd name="connsiteY25" fmla="*/ 159487 h 2376215"/>
              <a:gd name="connsiteX26" fmla="*/ 687119 w 721359"/>
              <a:gd name="connsiteY26" fmla="*/ 187196 h 2376215"/>
              <a:gd name="connsiteX27" fmla="*/ 700974 w 721359"/>
              <a:gd name="connsiteY27" fmla="*/ 228760 h 2376215"/>
              <a:gd name="connsiteX28" fmla="*/ 562428 w 721359"/>
              <a:gd name="connsiteY28" fmla="*/ 353451 h 2376215"/>
              <a:gd name="connsiteX29" fmla="*/ 479301 w 721359"/>
              <a:gd name="connsiteY29" fmla="*/ 339596 h 2376215"/>
              <a:gd name="connsiteX30" fmla="*/ 368465 w 721359"/>
              <a:gd name="connsiteY30" fmla="*/ 325742 h 2376215"/>
              <a:gd name="connsiteX31" fmla="*/ 340755 w 721359"/>
              <a:gd name="connsiteY31" fmla="*/ 298033 h 2376215"/>
              <a:gd name="connsiteX32" fmla="*/ 354610 w 721359"/>
              <a:gd name="connsiteY32" fmla="*/ 228760 h 2376215"/>
              <a:gd name="connsiteX33" fmla="*/ 423883 w 721359"/>
              <a:gd name="connsiteY33" fmla="*/ 214905 h 2376215"/>
              <a:gd name="connsiteX34" fmla="*/ 562428 w 721359"/>
              <a:gd name="connsiteY34" fmla="*/ 187196 h 2376215"/>
              <a:gd name="connsiteX35" fmla="*/ 687119 w 721359"/>
              <a:gd name="connsiteY35" fmla="*/ 214905 h 2376215"/>
              <a:gd name="connsiteX36" fmla="*/ 687119 w 721359"/>
              <a:gd name="connsiteY36" fmla="*/ 298033 h 2376215"/>
              <a:gd name="connsiteX37" fmla="*/ 603992 w 721359"/>
              <a:gd name="connsiteY37" fmla="*/ 353451 h 2376215"/>
              <a:gd name="connsiteX38" fmla="*/ 520865 w 721359"/>
              <a:gd name="connsiteY38" fmla="*/ 395015 h 2376215"/>
              <a:gd name="connsiteX39" fmla="*/ 493155 w 721359"/>
              <a:gd name="connsiteY39" fmla="*/ 422724 h 2376215"/>
              <a:gd name="connsiteX40" fmla="*/ 493155 w 721359"/>
              <a:gd name="connsiteY40" fmla="*/ 949196 h 2376215"/>
              <a:gd name="connsiteX41" fmla="*/ 520865 w 721359"/>
              <a:gd name="connsiteY41" fmla="*/ 1032324 h 2376215"/>
              <a:gd name="connsiteX42" fmla="*/ 534719 w 721359"/>
              <a:gd name="connsiteY42" fmla="*/ 1337124 h 2376215"/>
              <a:gd name="connsiteX43" fmla="*/ 548574 w 721359"/>
              <a:gd name="connsiteY43" fmla="*/ 1378687 h 2376215"/>
              <a:gd name="connsiteX44" fmla="*/ 534719 w 721359"/>
              <a:gd name="connsiteY44" fmla="*/ 1697342 h 2376215"/>
              <a:gd name="connsiteX45" fmla="*/ 520865 w 721359"/>
              <a:gd name="connsiteY45" fmla="*/ 1738905 h 2376215"/>
              <a:gd name="connsiteX46" fmla="*/ 520865 w 721359"/>
              <a:gd name="connsiteY46" fmla="*/ 2376215 h 2376215"/>
              <a:gd name="connsiteX0" fmla="*/ 559429 w 698636"/>
              <a:gd name="connsiteY0" fmla="*/ 53119 h 2366829"/>
              <a:gd name="connsiteX1" fmla="*/ 573283 w 698636"/>
              <a:gd name="connsiteY1" fmla="*/ 94683 h 2366829"/>
              <a:gd name="connsiteX2" fmla="*/ 600992 w 698636"/>
              <a:gd name="connsiteY2" fmla="*/ 136247 h 2366829"/>
              <a:gd name="connsiteX3" fmla="*/ 573283 w 698636"/>
              <a:gd name="connsiteY3" fmla="*/ 205519 h 2366829"/>
              <a:gd name="connsiteX4" fmla="*/ 268483 w 698636"/>
              <a:gd name="connsiteY4" fmla="*/ 191665 h 2366829"/>
              <a:gd name="connsiteX5" fmla="*/ 240774 w 698636"/>
              <a:gd name="connsiteY5" fmla="*/ 150101 h 2366829"/>
              <a:gd name="connsiteX6" fmla="*/ 254629 w 698636"/>
              <a:gd name="connsiteY6" fmla="*/ 53119 h 2366829"/>
              <a:gd name="connsiteX7" fmla="*/ 323901 w 698636"/>
              <a:gd name="connsiteY7" fmla="*/ 39265 h 2366829"/>
              <a:gd name="connsiteX8" fmla="*/ 517865 w 698636"/>
              <a:gd name="connsiteY8" fmla="*/ 66974 h 2366829"/>
              <a:gd name="connsiteX9" fmla="*/ 642556 w 698636"/>
              <a:gd name="connsiteY9" fmla="*/ 94683 h 2366829"/>
              <a:gd name="connsiteX10" fmla="*/ 697974 w 698636"/>
              <a:gd name="connsiteY10" fmla="*/ 177810 h 2366829"/>
              <a:gd name="connsiteX11" fmla="*/ 684120 w 698636"/>
              <a:gd name="connsiteY11" fmla="*/ 247083 h 2366829"/>
              <a:gd name="connsiteX12" fmla="*/ 600992 w 698636"/>
              <a:gd name="connsiteY12" fmla="*/ 302501 h 2366829"/>
              <a:gd name="connsiteX13" fmla="*/ 517865 w 698636"/>
              <a:gd name="connsiteY13" fmla="*/ 344065 h 2366829"/>
              <a:gd name="connsiteX14" fmla="*/ 434738 w 698636"/>
              <a:gd name="connsiteY14" fmla="*/ 385629 h 2366829"/>
              <a:gd name="connsiteX15" fmla="*/ 323901 w 698636"/>
              <a:gd name="connsiteY15" fmla="*/ 399483 h 2366829"/>
              <a:gd name="connsiteX16" fmla="*/ 282338 w 698636"/>
              <a:gd name="connsiteY16" fmla="*/ 413338 h 2366829"/>
              <a:gd name="connsiteX17" fmla="*/ 143792 w 698636"/>
              <a:gd name="connsiteY17" fmla="*/ 371774 h 2366829"/>
              <a:gd name="connsiteX18" fmla="*/ 88374 w 698636"/>
              <a:gd name="connsiteY18" fmla="*/ 357919 h 2366829"/>
              <a:gd name="connsiteX19" fmla="*/ 60665 w 698636"/>
              <a:gd name="connsiteY19" fmla="*/ 302501 h 2366829"/>
              <a:gd name="connsiteX20" fmla="*/ 5247 w 698636"/>
              <a:gd name="connsiteY20" fmla="*/ 219374 h 2366829"/>
              <a:gd name="connsiteX21" fmla="*/ 19101 w 698636"/>
              <a:gd name="connsiteY21" fmla="*/ 25410 h 2366829"/>
              <a:gd name="connsiteX22" fmla="*/ 122307 w 698636"/>
              <a:gd name="connsiteY22" fmla="*/ 849 h 2366829"/>
              <a:gd name="connsiteX23" fmla="*/ 143792 w 698636"/>
              <a:gd name="connsiteY23" fmla="*/ 11556 h 2366829"/>
              <a:gd name="connsiteX24" fmla="*/ 476301 w 698636"/>
              <a:gd name="connsiteY24" fmla="*/ 39265 h 2366829"/>
              <a:gd name="connsiteX25" fmla="*/ 573283 w 698636"/>
              <a:gd name="connsiteY25" fmla="*/ 108538 h 2366829"/>
              <a:gd name="connsiteX26" fmla="*/ 628701 w 698636"/>
              <a:gd name="connsiteY26" fmla="*/ 150101 h 2366829"/>
              <a:gd name="connsiteX27" fmla="*/ 670265 w 698636"/>
              <a:gd name="connsiteY27" fmla="*/ 177810 h 2366829"/>
              <a:gd name="connsiteX28" fmla="*/ 684120 w 698636"/>
              <a:gd name="connsiteY28" fmla="*/ 219374 h 2366829"/>
              <a:gd name="connsiteX29" fmla="*/ 545574 w 698636"/>
              <a:gd name="connsiteY29" fmla="*/ 344065 h 2366829"/>
              <a:gd name="connsiteX30" fmla="*/ 462447 w 698636"/>
              <a:gd name="connsiteY30" fmla="*/ 330210 h 2366829"/>
              <a:gd name="connsiteX31" fmla="*/ 351611 w 698636"/>
              <a:gd name="connsiteY31" fmla="*/ 316356 h 2366829"/>
              <a:gd name="connsiteX32" fmla="*/ 323901 w 698636"/>
              <a:gd name="connsiteY32" fmla="*/ 288647 h 2366829"/>
              <a:gd name="connsiteX33" fmla="*/ 337756 w 698636"/>
              <a:gd name="connsiteY33" fmla="*/ 219374 h 2366829"/>
              <a:gd name="connsiteX34" fmla="*/ 407029 w 698636"/>
              <a:gd name="connsiteY34" fmla="*/ 205519 h 2366829"/>
              <a:gd name="connsiteX35" fmla="*/ 545574 w 698636"/>
              <a:gd name="connsiteY35" fmla="*/ 177810 h 2366829"/>
              <a:gd name="connsiteX36" fmla="*/ 670265 w 698636"/>
              <a:gd name="connsiteY36" fmla="*/ 205519 h 2366829"/>
              <a:gd name="connsiteX37" fmla="*/ 670265 w 698636"/>
              <a:gd name="connsiteY37" fmla="*/ 288647 h 2366829"/>
              <a:gd name="connsiteX38" fmla="*/ 587138 w 698636"/>
              <a:gd name="connsiteY38" fmla="*/ 344065 h 2366829"/>
              <a:gd name="connsiteX39" fmla="*/ 504011 w 698636"/>
              <a:gd name="connsiteY39" fmla="*/ 385629 h 2366829"/>
              <a:gd name="connsiteX40" fmla="*/ 476301 w 698636"/>
              <a:gd name="connsiteY40" fmla="*/ 413338 h 2366829"/>
              <a:gd name="connsiteX41" fmla="*/ 476301 w 698636"/>
              <a:gd name="connsiteY41" fmla="*/ 939810 h 2366829"/>
              <a:gd name="connsiteX42" fmla="*/ 504011 w 698636"/>
              <a:gd name="connsiteY42" fmla="*/ 1022938 h 2366829"/>
              <a:gd name="connsiteX43" fmla="*/ 517865 w 698636"/>
              <a:gd name="connsiteY43" fmla="*/ 1327738 h 2366829"/>
              <a:gd name="connsiteX44" fmla="*/ 531720 w 698636"/>
              <a:gd name="connsiteY44" fmla="*/ 1369301 h 2366829"/>
              <a:gd name="connsiteX45" fmla="*/ 517865 w 698636"/>
              <a:gd name="connsiteY45" fmla="*/ 1687956 h 2366829"/>
              <a:gd name="connsiteX46" fmla="*/ 504011 w 698636"/>
              <a:gd name="connsiteY46" fmla="*/ 1729519 h 2366829"/>
              <a:gd name="connsiteX47" fmla="*/ 504011 w 698636"/>
              <a:gd name="connsiteY47" fmla="*/ 2366829 h 2366829"/>
              <a:gd name="connsiteX0" fmla="*/ 559429 w 698636"/>
              <a:gd name="connsiteY0" fmla="*/ 53119 h 2366829"/>
              <a:gd name="connsiteX1" fmla="*/ 573283 w 698636"/>
              <a:gd name="connsiteY1" fmla="*/ 94683 h 2366829"/>
              <a:gd name="connsiteX2" fmla="*/ 600992 w 698636"/>
              <a:gd name="connsiteY2" fmla="*/ 136247 h 2366829"/>
              <a:gd name="connsiteX3" fmla="*/ 573283 w 698636"/>
              <a:gd name="connsiteY3" fmla="*/ 205519 h 2366829"/>
              <a:gd name="connsiteX4" fmla="*/ 268483 w 698636"/>
              <a:gd name="connsiteY4" fmla="*/ 191665 h 2366829"/>
              <a:gd name="connsiteX5" fmla="*/ 240774 w 698636"/>
              <a:gd name="connsiteY5" fmla="*/ 150101 h 2366829"/>
              <a:gd name="connsiteX6" fmla="*/ 254629 w 698636"/>
              <a:gd name="connsiteY6" fmla="*/ 53119 h 2366829"/>
              <a:gd name="connsiteX7" fmla="*/ 323901 w 698636"/>
              <a:gd name="connsiteY7" fmla="*/ 39265 h 2366829"/>
              <a:gd name="connsiteX8" fmla="*/ 517865 w 698636"/>
              <a:gd name="connsiteY8" fmla="*/ 66974 h 2366829"/>
              <a:gd name="connsiteX9" fmla="*/ 642556 w 698636"/>
              <a:gd name="connsiteY9" fmla="*/ 94683 h 2366829"/>
              <a:gd name="connsiteX10" fmla="*/ 697974 w 698636"/>
              <a:gd name="connsiteY10" fmla="*/ 177810 h 2366829"/>
              <a:gd name="connsiteX11" fmla="*/ 684120 w 698636"/>
              <a:gd name="connsiteY11" fmla="*/ 247083 h 2366829"/>
              <a:gd name="connsiteX12" fmla="*/ 600992 w 698636"/>
              <a:gd name="connsiteY12" fmla="*/ 302501 h 2366829"/>
              <a:gd name="connsiteX13" fmla="*/ 517865 w 698636"/>
              <a:gd name="connsiteY13" fmla="*/ 344065 h 2366829"/>
              <a:gd name="connsiteX14" fmla="*/ 434738 w 698636"/>
              <a:gd name="connsiteY14" fmla="*/ 385629 h 2366829"/>
              <a:gd name="connsiteX15" fmla="*/ 323901 w 698636"/>
              <a:gd name="connsiteY15" fmla="*/ 399483 h 2366829"/>
              <a:gd name="connsiteX16" fmla="*/ 282338 w 698636"/>
              <a:gd name="connsiteY16" fmla="*/ 413338 h 2366829"/>
              <a:gd name="connsiteX17" fmla="*/ 143792 w 698636"/>
              <a:gd name="connsiteY17" fmla="*/ 371774 h 2366829"/>
              <a:gd name="connsiteX18" fmla="*/ 88374 w 698636"/>
              <a:gd name="connsiteY18" fmla="*/ 357919 h 2366829"/>
              <a:gd name="connsiteX19" fmla="*/ 60665 w 698636"/>
              <a:gd name="connsiteY19" fmla="*/ 302501 h 2366829"/>
              <a:gd name="connsiteX20" fmla="*/ 5247 w 698636"/>
              <a:gd name="connsiteY20" fmla="*/ 219374 h 2366829"/>
              <a:gd name="connsiteX21" fmla="*/ 19101 w 698636"/>
              <a:gd name="connsiteY21" fmla="*/ 25410 h 2366829"/>
              <a:gd name="connsiteX22" fmla="*/ 122307 w 698636"/>
              <a:gd name="connsiteY22" fmla="*/ 849 h 2366829"/>
              <a:gd name="connsiteX23" fmla="*/ 143792 w 698636"/>
              <a:gd name="connsiteY23" fmla="*/ 11556 h 2366829"/>
              <a:gd name="connsiteX24" fmla="*/ 158577 w 698636"/>
              <a:gd name="connsiteY24" fmla="*/ 19281 h 2366829"/>
              <a:gd name="connsiteX25" fmla="*/ 476301 w 698636"/>
              <a:gd name="connsiteY25" fmla="*/ 39265 h 2366829"/>
              <a:gd name="connsiteX26" fmla="*/ 573283 w 698636"/>
              <a:gd name="connsiteY26" fmla="*/ 108538 h 2366829"/>
              <a:gd name="connsiteX27" fmla="*/ 628701 w 698636"/>
              <a:gd name="connsiteY27" fmla="*/ 150101 h 2366829"/>
              <a:gd name="connsiteX28" fmla="*/ 670265 w 698636"/>
              <a:gd name="connsiteY28" fmla="*/ 177810 h 2366829"/>
              <a:gd name="connsiteX29" fmla="*/ 684120 w 698636"/>
              <a:gd name="connsiteY29" fmla="*/ 219374 h 2366829"/>
              <a:gd name="connsiteX30" fmla="*/ 545574 w 698636"/>
              <a:gd name="connsiteY30" fmla="*/ 344065 h 2366829"/>
              <a:gd name="connsiteX31" fmla="*/ 462447 w 698636"/>
              <a:gd name="connsiteY31" fmla="*/ 330210 h 2366829"/>
              <a:gd name="connsiteX32" fmla="*/ 351611 w 698636"/>
              <a:gd name="connsiteY32" fmla="*/ 316356 h 2366829"/>
              <a:gd name="connsiteX33" fmla="*/ 323901 w 698636"/>
              <a:gd name="connsiteY33" fmla="*/ 288647 h 2366829"/>
              <a:gd name="connsiteX34" fmla="*/ 337756 w 698636"/>
              <a:gd name="connsiteY34" fmla="*/ 219374 h 2366829"/>
              <a:gd name="connsiteX35" fmla="*/ 407029 w 698636"/>
              <a:gd name="connsiteY35" fmla="*/ 205519 h 2366829"/>
              <a:gd name="connsiteX36" fmla="*/ 545574 w 698636"/>
              <a:gd name="connsiteY36" fmla="*/ 177810 h 2366829"/>
              <a:gd name="connsiteX37" fmla="*/ 670265 w 698636"/>
              <a:gd name="connsiteY37" fmla="*/ 205519 h 2366829"/>
              <a:gd name="connsiteX38" fmla="*/ 670265 w 698636"/>
              <a:gd name="connsiteY38" fmla="*/ 288647 h 2366829"/>
              <a:gd name="connsiteX39" fmla="*/ 587138 w 698636"/>
              <a:gd name="connsiteY39" fmla="*/ 344065 h 2366829"/>
              <a:gd name="connsiteX40" fmla="*/ 504011 w 698636"/>
              <a:gd name="connsiteY40" fmla="*/ 385629 h 2366829"/>
              <a:gd name="connsiteX41" fmla="*/ 476301 w 698636"/>
              <a:gd name="connsiteY41" fmla="*/ 413338 h 2366829"/>
              <a:gd name="connsiteX42" fmla="*/ 476301 w 698636"/>
              <a:gd name="connsiteY42" fmla="*/ 939810 h 2366829"/>
              <a:gd name="connsiteX43" fmla="*/ 504011 w 698636"/>
              <a:gd name="connsiteY43" fmla="*/ 1022938 h 2366829"/>
              <a:gd name="connsiteX44" fmla="*/ 517865 w 698636"/>
              <a:gd name="connsiteY44" fmla="*/ 1327738 h 2366829"/>
              <a:gd name="connsiteX45" fmla="*/ 531720 w 698636"/>
              <a:gd name="connsiteY45" fmla="*/ 1369301 h 2366829"/>
              <a:gd name="connsiteX46" fmla="*/ 517865 w 698636"/>
              <a:gd name="connsiteY46" fmla="*/ 1687956 h 2366829"/>
              <a:gd name="connsiteX47" fmla="*/ 504011 w 698636"/>
              <a:gd name="connsiteY47" fmla="*/ 1729519 h 2366829"/>
              <a:gd name="connsiteX48" fmla="*/ 504011 w 698636"/>
              <a:gd name="connsiteY48" fmla="*/ 2366829 h 2366829"/>
              <a:gd name="connsiteX0" fmla="*/ 554183 w 693390"/>
              <a:gd name="connsiteY0" fmla="*/ 47404 h 2361114"/>
              <a:gd name="connsiteX1" fmla="*/ 568037 w 693390"/>
              <a:gd name="connsiteY1" fmla="*/ 88968 h 2361114"/>
              <a:gd name="connsiteX2" fmla="*/ 595746 w 693390"/>
              <a:gd name="connsiteY2" fmla="*/ 130532 h 2361114"/>
              <a:gd name="connsiteX3" fmla="*/ 568037 w 693390"/>
              <a:gd name="connsiteY3" fmla="*/ 199804 h 2361114"/>
              <a:gd name="connsiteX4" fmla="*/ 263237 w 693390"/>
              <a:gd name="connsiteY4" fmla="*/ 185950 h 2361114"/>
              <a:gd name="connsiteX5" fmla="*/ 235528 w 693390"/>
              <a:gd name="connsiteY5" fmla="*/ 144386 h 2361114"/>
              <a:gd name="connsiteX6" fmla="*/ 249383 w 693390"/>
              <a:gd name="connsiteY6" fmla="*/ 47404 h 2361114"/>
              <a:gd name="connsiteX7" fmla="*/ 318655 w 693390"/>
              <a:gd name="connsiteY7" fmla="*/ 33550 h 2361114"/>
              <a:gd name="connsiteX8" fmla="*/ 512619 w 693390"/>
              <a:gd name="connsiteY8" fmla="*/ 61259 h 2361114"/>
              <a:gd name="connsiteX9" fmla="*/ 637310 w 693390"/>
              <a:gd name="connsiteY9" fmla="*/ 88968 h 2361114"/>
              <a:gd name="connsiteX10" fmla="*/ 692728 w 693390"/>
              <a:gd name="connsiteY10" fmla="*/ 172095 h 2361114"/>
              <a:gd name="connsiteX11" fmla="*/ 678874 w 693390"/>
              <a:gd name="connsiteY11" fmla="*/ 241368 h 2361114"/>
              <a:gd name="connsiteX12" fmla="*/ 595746 w 693390"/>
              <a:gd name="connsiteY12" fmla="*/ 296786 h 2361114"/>
              <a:gd name="connsiteX13" fmla="*/ 512619 w 693390"/>
              <a:gd name="connsiteY13" fmla="*/ 338350 h 2361114"/>
              <a:gd name="connsiteX14" fmla="*/ 429492 w 693390"/>
              <a:gd name="connsiteY14" fmla="*/ 379914 h 2361114"/>
              <a:gd name="connsiteX15" fmla="*/ 318655 w 693390"/>
              <a:gd name="connsiteY15" fmla="*/ 393768 h 2361114"/>
              <a:gd name="connsiteX16" fmla="*/ 277092 w 693390"/>
              <a:gd name="connsiteY16" fmla="*/ 407623 h 2361114"/>
              <a:gd name="connsiteX17" fmla="*/ 138546 w 693390"/>
              <a:gd name="connsiteY17" fmla="*/ 366059 h 2361114"/>
              <a:gd name="connsiteX18" fmla="*/ 83128 w 693390"/>
              <a:gd name="connsiteY18" fmla="*/ 352204 h 2361114"/>
              <a:gd name="connsiteX19" fmla="*/ 55419 w 693390"/>
              <a:gd name="connsiteY19" fmla="*/ 296786 h 2361114"/>
              <a:gd name="connsiteX20" fmla="*/ 1 w 693390"/>
              <a:gd name="connsiteY20" fmla="*/ 213659 h 2361114"/>
              <a:gd name="connsiteX21" fmla="*/ 13855 w 693390"/>
              <a:gd name="connsiteY21" fmla="*/ 19695 h 2361114"/>
              <a:gd name="connsiteX22" fmla="*/ 138546 w 693390"/>
              <a:gd name="connsiteY22" fmla="*/ 5841 h 2361114"/>
              <a:gd name="connsiteX23" fmla="*/ 153331 w 693390"/>
              <a:gd name="connsiteY23" fmla="*/ 13566 h 2361114"/>
              <a:gd name="connsiteX24" fmla="*/ 471055 w 693390"/>
              <a:gd name="connsiteY24" fmla="*/ 33550 h 2361114"/>
              <a:gd name="connsiteX25" fmla="*/ 568037 w 693390"/>
              <a:gd name="connsiteY25" fmla="*/ 102823 h 2361114"/>
              <a:gd name="connsiteX26" fmla="*/ 623455 w 693390"/>
              <a:gd name="connsiteY26" fmla="*/ 144386 h 2361114"/>
              <a:gd name="connsiteX27" fmla="*/ 665019 w 693390"/>
              <a:gd name="connsiteY27" fmla="*/ 172095 h 2361114"/>
              <a:gd name="connsiteX28" fmla="*/ 678874 w 693390"/>
              <a:gd name="connsiteY28" fmla="*/ 213659 h 2361114"/>
              <a:gd name="connsiteX29" fmla="*/ 540328 w 693390"/>
              <a:gd name="connsiteY29" fmla="*/ 338350 h 2361114"/>
              <a:gd name="connsiteX30" fmla="*/ 457201 w 693390"/>
              <a:gd name="connsiteY30" fmla="*/ 324495 h 2361114"/>
              <a:gd name="connsiteX31" fmla="*/ 346365 w 693390"/>
              <a:gd name="connsiteY31" fmla="*/ 310641 h 2361114"/>
              <a:gd name="connsiteX32" fmla="*/ 318655 w 693390"/>
              <a:gd name="connsiteY32" fmla="*/ 282932 h 2361114"/>
              <a:gd name="connsiteX33" fmla="*/ 332510 w 693390"/>
              <a:gd name="connsiteY33" fmla="*/ 213659 h 2361114"/>
              <a:gd name="connsiteX34" fmla="*/ 401783 w 693390"/>
              <a:gd name="connsiteY34" fmla="*/ 199804 h 2361114"/>
              <a:gd name="connsiteX35" fmla="*/ 540328 w 693390"/>
              <a:gd name="connsiteY35" fmla="*/ 172095 h 2361114"/>
              <a:gd name="connsiteX36" fmla="*/ 665019 w 693390"/>
              <a:gd name="connsiteY36" fmla="*/ 199804 h 2361114"/>
              <a:gd name="connsiteX37" fmla="*/ 665019 w 693390"/>
              <a:gd name="connsiteY37" fmla="*/ 282932 h 2361114"/>
              <a:gd name="connsiteX38" fmla="*/ 581892 w 693390"/>
              <a:gd name="connsiteY38" fmla="*/ 338350 h 2361114"/>
              <a:gd name="connsiteX39" fmla="*/ 498765 w 693390"/>
              <a:gd name="connsiteY39" fmla="*/ 379914 h 2361114"/>
              <a:gd name="connsiteX40" fmla="*/ 471055 w 693390"/>
              <a:gd name="connsiteY40" fmla="*/ 407623 h 2361114"/>
              <a:gd name="connsiteX41" fmla="*/ 471055 w 693390"/>
              <a:gd name="connsiteY41" fmla="*/ 934095 h 2361114"/>
              <a:gd name="connsiteX42" fmla="*/ 498765 w 693390"/>
              <a:gd name="connsiteY42" fmla="*/ 1017223 h 2361114"/>
              <a:gd name="connsiteX43" fmla="*/ 512619 w 693390"/>
              <a:gd name="connsiteY43" fmla="*/ 1322023 h 2361114"/>
              <a:gd name="connsiteX44" fmla="*/ 526474 w 693390"/>
              <a:gd name="connsiteY44" fmla="*/ 1363586 h 2361114"/>
              <a:gd name="connsiteX45" fmla="*/ 512619 w 693390"/>
              <a:gd name="connsiteY45" fmla="*/ 1682241 h 2361114"/>
              <a:gd name="connsiteX46" fmla="*/ 498765 w 693390"/>
              <a:gd name="connsiteY46" fmla="*/ 1723804 h 2361114"/>
              <a:gd name="connsiteX47" fmla="*/ 498765 w 693390"/>
              <a:gd name="connsiteY47" fmla="*/ 2361114 h 2361114"/>
              <a:gd name="connsiteX0" fmla="*/ 554183 w 693390"/>
              <a:gd name="connsiteY0" fmla="*/ 53116 h 2366826"/>
              <a:gd name="connsiteX1" fmla="*/ 568037 w 693390"/>
              <a:gd name="connsiteY1" fmla="*/ 94680 h 2366826"/>
              <a:gd name="connsiteX2" fmla="*/ 595746 w 693390"/>
              <a:gd name="connsiteY2" fmla="*/ 136244 h 2366826"/>
              <a:gd name="connsiteX3" fmla="*/ 568037 w 693390"/>
              <a:gd name="connsiteY3" fmla="*/ 205516 h 2366826"/>
              <a:gd name="connsiteX4" fmla="*/ 263237 w 693390"/>
              <a:gd name="connsiteY4" fmla="*/ 191662 h 2366826"/>
              <a:gd name="connsiteX5" fmla="*/ 235528 w 693390"/>
              <a:gd name="connsiteY5" fmla="*/ 150098 h 2366826"/>
              <a:gd name="connsiteX6" fmla="*/ 249383 w 693390"/>
              <a:gd name="connsiteY6" fmla="*/ 53116 h 2366826"/>
              <a:gd name="connsiteX7" fmla="*/ 318655 w 693390"/>
              <a:gd name="connsiteY7" fmla="*/ 39262 h 2366826"/>
              <a:gd name="connsiteX8" fmla="*/ 512619 w 693390"/>
              <a:gd name="connsiteY8" fmla="*/ 66971 h 2366826"/>
              <a:gd name="connsiteX9" fmla="*/ 637310 w 693390"/>
              <a:gd name="connsiteY9" fmla="*/ 94680 h 2366826"/>
              <a:gd name="connsiteX10" fmla="*/ 692728 w 693390"/>
              <a:gd name="connsiteY10" fmla="*/ 177807 h 2366826"/>
              <a:gd name="connsiteX11" fmla="*/ 678874 w 693390"/>
              <a:gd name="connsiteY11" fmla="*/ 247080 h 2366826"/>
              <a:gd name="connsiteX12" fmla="*/ 595746 w 693390"/>
              <a:gd name="connsiteY12" fmla="*/ 302498 h 2366826"/>
              <a:gd name="connsiteX13" fmla="*/ 512619 w 693390"/>
              <a:gd name="connsiteY13" fmla="*/ 344062 h 2366826"/>
              <a:gd name="connsiteX14" fmla="*/ 429492 w 693390"/>
              <a:gd name="connsiteY14" fmla="*/ 385626 h 2366826"/>
              <a:gd name="connsiteX15" fmla="*/ 318655 w 693390"/>
              <a:gd name="connsiteY15" fmla="*/ 399480 h 2366826"/>
              <a:gd name="connsiteX16" fmla="*/ 277092 w 693390"/>
              <a:gd name="connsiteY16" fmla="*/ 413335 h 2366826"/>
              <a:gd name="connsiteX17" fmla="*/ 138546 w 693390"/>
              <a:gd name="connsiteY17" fmla="*/ 371771 h 2366826"/>
              <a:gd name="connsiteX18" fmla="*/ 83128 w 693390"/>
              <a:gd name="connsiteY18" fmla="*/ 357916 h 2366826"/>
              <a:gd name="connsiteX19" fmla="*/ 55419 w 693390"/>
              <a:gd name="connsiteY19" fmla="*/ 302498 h 2366826"/>
              <a:gd name="connsiteX20" fmla="*/ 1 w 693390"/>
              <a:gd name="connsiteY20" fmla="*/ 219371 h 2366826"/>
              <a:gd name="connsiteX21" fmla="*/ 13855 w 693390"/>
              <a:gd name="connsiteY21" fmla="*/ 25407 h 2366826"/>
              <a:gd name="connsiteX22" fmla="*/ 24742 w 693390"/>
              <a:gd name="connsiteY22" fmla="*/ 846 h 2366826"/>
              <a:gd name="connsiteX23" fmla="*/ 138546 w 693390"/>
              <a:gd name="connsiteY23" fmla="*/ 11553 h 2366826"/>
              <a:gd name="connsiteX24" fmla="*/ 153331 w 693390"/>
              <a:gd name="connsiteY24" fmla="*/ 19278 h 2366826"/>
              <a:gd name="connsiteX25" fmla="*/ 471055 w 693390"/>
              <a:gd name="connsiteY25" fmla="*/ 39262 h 2366826"/>
              <a:gd name="connsiteX26" fmla="*/ 568037 w 693390"/>
              <a:gd name="connsiteY26" fmla="*/ 108535 h 2366826"/>
              <a:gd name="connsiteX27" fmla="*/ 623455 w 693390"/>
              <a:gd name="connsiteY27" fmla="*/ 150098 h 2366826"/>
              <a:gd name="connsiteX28" fmla="*/ 665019 w 693390"/>
              <a:gd name="connsiteY28" fmla="*/ 177807 h 2366826"/>
              <a:gd name="connsiteX29" fmla="*/ 678874 w 693390"/>
              <a:gd name="connsiteY29" fmla="*/ 219371 h 2366826"/>
              <a:gd name="connsiteX30" fmla="*/ 540328 w 693390"/>
              <a:gd name="connsiteY30" fmla="*/ 344062 h 2366826"/>
              <a:gd name="connsiteX31" fmla="*/ 457201 w 693390"/>
              <a:gd name="connsiteY31" fmla="*/ 330207 h 2366826"/>
              <a:gd name="connsiteX32" fmla="*/ 346365 w 693390"/>
              <a:gd name="connsiteY32" fmla="*/ 316353 h 2366826"/>
              <a:gd name="connsiteX33" fmla="*/ 318655 w 693390"/>
              <a:gd name="connsiteY33" fmla="*/ 288644 h 2366826"/>
              <a:gd name="connsiteX34" fmla="*/ 332510 w 693390"/>
              <a:gd name="connsiteY34" fmla="*/ 219371 h 2366826"/>
              <a:gd name="connsiteX35" fmla="*/ 401783 w 693390"/>
              <a:gd name="connsiteY35" fmla="*/ 205516 h 2366826"/>
              <a:gd name="connsiteX36" fmla="*/ 540328 w 693390"/>
              <a:gd name="connsiteY36" fmla="*/ 177807 h 2366826"/>
              <a:gd name="connsiteX37" fmla="*/ 665019 w 693390"/>
              <a:gd name="connsiteY37" fmla="*/ 205516 h 2366826"/>
              <a:gd name="connsiteX38" fmla="*/ 665019 w 693390"/>
              <a:gd name="connsiteY38" fmla="*/ 288644 h 2366826"/>
              <a:gd name="connsiteX39" fmla="*/ 581892 w 693390"/>
              <a:gd name="connsiteY39" fmla="*/ 344062 h 2366826"/>
              <a:gd name="connsiteX40" fmla="*/ 498765 w 693390"/>
              <a:gd name="connsiteY40" fmla="*/ 385626 h 2366826"/>
              <a:gd name="connsiteX41" fmla="*/ 471055 w 693390"/>
              <a:gd name="connsiteY41" fmla="*/ 413335 h 2366826"/>
              <a:gd name="connsiteX42" fmla="*/ 471055 w 693390"/>
              <a:gd name="connsiteY42" fmla="*/ 939807 h 2366826"/>
              <a:gd name="connsiteX43" fmla="*/ 498765 w 693390"/>
              <a:gd name="connsiteY43" fmla="*/ 1022935 h 2366826"/>
              <a:gd name="connsiteX44" fmla="*/ 512619 w 693390"/>
              <a:gd name="connsiteY44" fmla="*/ 1327735 h 2366826"/>
              <a:gd name="connsiteX45" fmla="*/ 526474 w 693390"/>
              <a:gd name="connsiteY45" fmla="*/ 1369298 h 2366826"/>
              <a:gd name="connsiteX46" fmla="*/ 512619 w 693390"/>
              <a:gd name="connsiteY46" fmla="*/ 1687953 h 2366826"/>
              <a:gd name="connsiteX47" fmla="*/ 498765 w 693390"/>
              <a:gd name="connsiteY47" fmla="*/ 1729516 h 2366826"/>
              <a:gd name="connsiteX48" fmla="*/ 498765 w 693390"/>
              <a:gd name="connsiteY48" fmla="*/ 2366826 h 2366826"/>
              <a:gd name="connsiteX0" fmla="*/ 554183 w 693390"/>
              <a:gd name="connsiteY0" fmla="*/ 47404 h 2361114"/>
              <a:gd name="connsiteX1" fmla="*/ 568037 w 693390"/>
              <a:gd name="connsiteY1" fmla="*/ 88968 h 2361114"/>
              <a:gd name="connsiteX2" fmla="*/ 595746 w 693390"/>
              <a:gd name="connsiteY2" fmla="*/ 130532 h 2361114"/>
              <a:gd name="connsiteX3" fmla="*/ 568037 w 693390"/>
              <a:gd name="connsiteY3" fmla="*/ 199804 h 2361114"/>
              <a:gd name="connsiteX4" fmla="*/ 263237 w 693390"/>
              <a:gd name="connsiteY4" fmla="*/ 185950 h 2361114"/>
              <a:gd name="connsiteX5" fmla="*/ 235528 w 693390"/>
              <a:gd name="connsiteY5" fmla="*/ 144386 h 2361114"/>
              <a:gd name="connsiteX6" fmla="*/ 249383 w 693390"/>
              <a:gd name="connsiteY6" fmla="*/ 47404 h 2361114"/>
              <a:gd name="connsiteX7" fmla="*/ 318655 w 693390"/>
              <a:gd name="connsiteY7" fmla="*/ 33550 h 2361114"/>
              <a:gd name="connsiteX8" fmla="*/ 512619 w 693390"/>
              <a:gd name="connsiteY8" fmla="*/ 61259 h 2361114"/>
              <a:gd name="connsiteX9" fmla="*/ 637310 w 693390"/>
              <a:gd name="connsiteY9" fmla="*/ 88968 h 2361114"/>
              <a:gd name="connsiteX10" fmla="*/ 692728 w 693390"/>
              <a:gd name="connsiteY10" fmla="*/ 172095 h 2361114"/>
              <a:gd name="connsiteX11" fmla="*/ 678874 w 693390"/>
              <a:gd name="connsiteY11" fmla="*/ 241368 h 2361114"/>
              <a:gd name="connsiteX12" fmla="*/ 595746 w 693390"/>
              <a:gd name="connsiteY12" fmla="*/ 296786 h 2361114"/>
              <a:gd name="connsiteX13" fmla="*/ 512619 w 693390"/>
              <a:gd name="connsiteY13" fmla="*/ 338350 h 2361114"/>
              <a:gd name="connsiteX14" fmla="*/ 429492 w 693390"/>
              <a:gd name="connsiteY14" fmla="*/ 379914 h 2361114"/>
              <a:gd name="connsiteX15" fmla="*/ 318655 w 693390"/>
              <a:gd name="connsiteY15" fmla="*/ 393768 h 2361114"/>
              <a:gd name="connsiteX16" fmla="*/ 277092 w 693390"/>
              <a:gd name="connsiteY16" fmla="*/ 407623 h 2361114"/>
              <a:gd name="connsiteX17" fmla="*/ 138546 w 693390"/>
              <a:gd name="connsiteY17" fmla="*/ 366059 h 2361114"/>
              <a:gd name="connsiteX18" fmla="*/ 83128 w 693390"/>
              <a:gd name="connsiteY18" fmla="*/ 352204 h 2361114"/>
              <a:gd name="connsiteX19" fmla="*/ 55419 w 693390"/>
              <a:gd name="connsiteY19" fmla="*/ 296786 h 2361114"/>
              <a:gd name="connsiteX20" fmla="*/ 1 w 693390"/>
              <a:gd name="connsiteY20" fmla="*/ 213659 h 2361114"/>
              <a:gd name="connsiteX21" fmla="*/ 13855 w 693390"/>
              <a:gd name="connsiteY21" fmla="*/ 19695 h 2361114"/>
              <a:gd name="connsiteX22" fmla="*/ 138546 w 693390"/>
              <a:gd name="connsiteY22" fmla="*/ 5841 h 2361114"/>
              <a:gd name="connsiteX23" fmla="*/ 153331 w 693390"/>
              <a:gd name="connsiteY23" fmla="*/ 13566 h 2361114"/>
              <a:gd name="connsiteX24" fmla="*/ 471055 w 693390"/>
              <a:gd name="connsiteY24" fmla="*/ 33550 h 2361114"/>
              <a:gd name="connsiteX25" fmla="*/ 568037 w 693390"/>
              <a:gd name="connsiteY25" fmla="*/ 102823 h 2361114"/>
              <a:gd name="connsiteX26" fmla="*/ 623455 w 693390"/>
              <a:gd name="connsiteY26" fmla="*/ 144386 h 2361114"/>
              <a:gd name="connsiteX27" fmla="*/ 665019 w 693390"/>
              <a:gd name="connsiteY27" fmla="*/ 172095 h 2361114"/>
              <a:gd name="connsiteX28" fmla="*/ 678874 w 693390"/>
              <a:gd name="connsiteY28" fmla="*/ 213659 h 2361114"/>
              <a:gd name="connsiteX29" fmla="*/ 540328 w 693390"/>
              <a:gd name="connsiteY29" fmla="*/ 338350 h 2361114"/>
              <a:gd name="connsiteX30" fmla="*/ 457201 w 693390"/>
              <a:gd name="connsiteY30" fmla="*/ 324495 h 2361114"/>
              <a:gd name="connsiteX31" fmla="*/ 346365 w 693390"/>
              <a:gd name="connsiteY31" fmla="*/ 310641 h 2361114"/>
              <a:gd name="connsiteX32" fmla="*/ 318655 w 693390"/>
              <a:gd name="connsiteY32" fmla="*/ 282932 h 2361114"/>
              <a:gd name="connsiteX33" fmla="*/ 332510 w 693390"/>
              <a:gd name="connsiteY33" fmla="*/ 213659 h 2361114"/>
              <a:gd name="connsiteX34" fmla="*/ 401783 w 693390"/>
              <a:gd name="connsiteY34" fmla="*/ 199804 h 2361114"/>
              <a:gd name="connsiteX35" fmla="*/ 540328 w 693390"/>
              <a:gd name="connsiteY35" fmla="*/ 172095 h 2361114"/>
              <a:gd name="connsiteX36" fmla="*/ 665019 w 693390"/>
              <a:gd name="connsiteY36" fmla="*/ 199804 h 2361114"/>
              <a:gd name="connsiteX37" fmla="*/ 665019 w 693390"/>
              <a:gd name="connsiteY37" fmla="*/ 282932 h 2361114"/>
              <a:gd name="connsiteX38" fmla="*/ 581892 w 693390"/>
              <a:gd name="connsiteY38" fmla="*/ 338350 h 2361114"/>
              <a:gd name="connsiteX39" fmla="*/ 498765 w 693390"/>
              <a:gd name="connsiteY39" fmla="*/ 379914 h 2361114"/>
              <a:gd name="connsiteX40" fmla="*/ 471055 w 693390"/>
              <a:gd name="connsiteY40" fmla="*/ 407623 h 2361114"/>
              <a:gd name="connsiteX41" fmla="*/ 471055 w 693390"/>
              <a:gd name="connsiteY41" fmla="*/ 934095 h 2361114"/>
              <a:gd name="connsiteX42" fmla="*/ 498765 w 693390"/>
              <a:gd name="connsiteY42" fmla="*/ 1017223 h 2361114"/>
              <a:gd name="connsiteX43" fmla="*/ 512619 w 693390"/>
              <a:gd name="connsiteY43" fmla="*/ 1322023 h 2361114"/>
              <a:gd name="connsiteX44" fmla="*/ 526474 w 693390"/>
              <a:gd name="connsiteY44" fmla="*/ 1363586 h 2361114"/>
              <a:gd name="connsiteX45" fmla="*/ 512619 w 693390"/>
              <a:gd name="connsiteY45" fmla="*/ 1682241 h 2361114"/>
              <a:gd name="connsiteX46" fmla="*/ 498765 w 693390"/>
              <a:gd name="connsiteY46" fmla="*/ 1723804 h 2361114"/>
              <a:gd name="connsiteX47" fmla="*/ 498765 w 693390"/>
              <a:gd name="connsiteY47" fmla="*/ 2361114 h 2361114"/>
              <a:gd name="connsiteX0" fmla="*/ 556497 w 695704"/>
              <a:gd name="connsiteY0" fmla="*/ 55482 h 2369192"/>
              <a:gd name="connsiteX1" fmla="*/ 570351 w 695704"/>
              <a:gd name="connsiteY1" fmla="*/ 97046 h 2369192"/>
              <a:gd name="connsiteX2" fmla="*/ 598060 w 695704"/>
              <a:gd name="connsiteY2" fmla="*/ 138610 h 2369192"/>
              <a:gd name="connsiteX3" fmla="*/ 570351 w 695704"/>
              <a:gd name="connsiteY3" fmla="*/ 207882 h 2369192"/>
              <a:gd name="connsiteX4" fmla="*/ 265551 w 695704"/>
              <a:gd name="connsiteY4" fmla="*/ 194028 h 2369192"/>
              <a:gd name="connsiteX5" fmla="*/ 237842 w 695704"/>
              <a:gd name="connsiteY5" fmla="*/ 152464 h 2369192"/>
              <a:gd name="connsiteX6" fmla="*/ 251697 w 695704"/>
              <a:gd name="connsiteY6" fmla="*/ 55482 h 2369192"/>
              <a:gd name="connsiteX7" fmla="*/ 320969 w 695704"/>
              <a:gd name="connsiteY7" fmla="*/ 41628 h 2369192"/>
              <a:gd name="connsiteX8" fmla="*/ 514933 w 695704"/>
              <a:gd name="connsiteY8" fmla="*/ 69337 h 2369192"/>
              <a:gd name="connsiteX9" fmla="*/ 639624 w 695704"/>
              <a:gd name="connsiteY9" fmla="*/ 97046 h 2369192"/>
              <a:gd name="connsiteX10" fmla="*/ 695042 w 695704"/>
              <a:gd name="connsiteY10" fmla="*/ 180173 h 2369192"/>
              <a:gd name="connsiteX11" fmla="*/ 681188 w 695704"/>
              <a:gd name="connsiteY11" fmla="*/ 249446 h 2369192"/>
              <a:gd name="connsiteX12" fmla="*/ 598060 w 695704"/>
              <a:gd name="connsiteY12" fmla="*/ 304864 h 2369192"/>
              <a:gd name="connsiteX13" fmla="*/ 514933 w 695704"/>
              <a:gd name="connsiteY13" fmla="*/ 346428 h 2369192"/>
              <a:gd name="connsiteX14" fmla="*/ 431806 w 695704"/>
              <a:gd name="connsiteY14" fmla="*/ 387992 h 2369192"/>
              <a:gd name="connsiteX15" fmla="*/ 320969 w 695704"/>
              <a:gd name="connsiteY15" fmla="*/ 401846 h 2369192"/>
              <a:gd name="connsiteX16" fmla="*/ 279406 w 695704"/>
              <a:gd name="connsiteY16" fmla="*/ 415701 h 2369192"/>
              <a:gd name="connsiteX17" fmla="*/ 140860 w 695704"/>
              <a:gd name="connsiteY17" fmla="*/ 374137 h 2369192"/>
              <a:gd name="connsiteX18" fmla="*/ 85442 w 695704"/>
              <a:gd name="connsiteY18" fmla="*/ 360282 h 2369192"/>
              <a:gd name="connsiteX19" fmla="*/ 57733 w 695704"/>
              <a:gd name="connsiteY19" fmla="*/ 304864 h 2369192"/>
              <a:gd name="connsiteX20" fmla="*/ 2315 w 695704"/>
              <a:gd name="connsiteY20" fmla="*/ 221737 h 2369192"/>
              <a:gd name="connsiteX21" fmla="*/ 140860 w 695704"/>
              <a:gd name="connsiteY21" fmla="*/ 13919 h 2369192"/>
              <a:gd name="connsiteX22" fmla="*/ 155645 w 695704"/>
              <a:gd name="connsiteY22" fmla="*/ 21644 h 2369192"/>
              <a:gd name="connsiteX23" fmla="*/ 473369 w 695704"/>
              <a:gd name="connsiteY23" fmla="*/ 41628 h 2369192"/>
              <a:gd name="connsiteX24" fmla="*/ 570351 w 695704"/>
              <a:gd name="connsiteY24" fmla="*/ 110901 h 2369192"/>
              <a:gd name="connsiteX25" fmla="*/ 625769 w 695704"/>
              <a:gd name="connsiteY25" fmla="*/ 152464 h 2369192"/>
              <a:gd name="connsiteX26" fmla="*/ 667333 w 695704"/>
              <a:gd name="connsiteY26" fmla="*/ 180173 h 2369192"/>
              <a:gd name="connsiteX27" fmla="*/ 681188 w 695704"/>
              <a:gd name="connsiteY27" fmla="*/ 221737 h 2369192"/>
              <a:gd name="connsiteX28" fmla="*/ 542642 w 695704"/>
              <a:gd name="connsiteY28" fmla="*/ 346428 h 2369192"/>
              <a:gd name="connsiteX29" fmla="*/ 459515 w 695704"/>
              <a:gd name="connsiteY29" fmla="*/ 332573 h 2369192"/>
              <a:gd name="connsiteX30" fmla="*/ 348679 w 695704"/>
              <a:gd name="connsiteY30" fmla="*/ 318719 h 2369192"/>
              <a:gd name="connsiteX31" fmla="*/ 320969 w 695704"/>
              <a:gd name="connsiteY31" fmla="*/ 291010 h 2369192"/>
              <a:gd name="connsiteX32" fmla="*/ 334824 w 695704"/>
              <a:gd name="connsiteY32" fmla="*/ 221737 h 2369192"/>
              <a:gd name="connsiteX33" fmla="*/ 404097 w 695704"/>
              <a:gd name="connsiteY33" fmla="*/ 207882 h 2369192"/>
              <a:gd name="connsiteX34" fmla="*/ 542642 w 695704"/>
              <a:gd name="connsiteY34" fmla="*/ 180173 h 2369192"/>
              <a:gd name="connsiteX35" fmla="*/ 667333 w 695704"/>
              <a:gd name="connsiteY35" fmla="*/ 207882 h 2369192"/>
              <a:gd name="connsiteX36" fmla="*/ 667333 w 695704"/>
              <a:gd name="connsiteY36" fmla="*/ 291010 h 2369192"/>
              <a:gd name="connsiteX37" fmla="*/ 584206 w 695704"/>
              <a:gd name="connsiteY37" fmla="*/ 346428 h 2369192"/>
              <a:gd name="connsiteX38" fmla="*/ 501079 w 695704"/>
              <a:gd name="connsiteY38" fmla="*/ 387992 h 2369192"/>
              <a:gd name="connsiteX39" fmla="*/ 473369 w 695704"/>
              <a:gd name="connsiteY39" fmla="*/ 415701 h 2369192"/>
              <a:gd name="connsiteX40" fmla="*/ 473369 w 695704"/>
              <a:gd name="connsiteY40" fmla="*/ 942173 h 2369192"/>
              <a:gd name="connsiteX41" fmla="*/ 501079 w 695704"/>
              <a:gd name="connsiteY41" fmla="*/ 1025301 h 2369192"/>
              <a:gd name="connsiteX42" fmla="*/ 514933 w 695704"/>
              <a:gd name="connsiteY42" fmla="*/ 1330101 h 2369192"/>
              <a:gd name="connsiteX43" fmla="*/ 528788 w 695704"/>
              <a:gd name="connsiteY43" fmla="*/ 1371664 h 2369192"/>
              <a:gd name="connsiteX44" fmla="*/ 514933 w 695704"/>
              <a:gd name="connsiteY44" fmla="*/ 1690319 h 2369192"/>
              <a:gd name="connsiteX45" fmla="*/ 501079 w 695704"/>
              <a:gd name="connsiteY45" fmla="*/ 1731882 h 2369192"/>
              <a:gd name="connsiteX46" fmla="*/ 501079 w 695704"/>
              <a:gd name="connsiteY46" fmla="*/ 2369192 h 2369192"/>
              <a:gd name="connsiteX0" fmla="*/ 557189 w 696396"/>
              <a:gd name="connsiteY0" fmla="*/ 33838 h 2347548"/>
              <a:gd name="connsiteX1" fmla="*/ 571043 w 696396"/>
              <a:gd name="connsiteY1" fmla="*/ 75402 h 2347548"/>
              <a:gd name="connsiteX2" fmla="*/ 598752 w 696396"/>
              <a:gd name="connsiteY2" fmla="*/ 116966 h 2347548"/>
              <a:gd name="connsiteX3" fmla="*/ 571043 w 696396"/>
              <a:gd name="connsiteY3" fmla="*/ 186238 h 2347548"/>
              <a:gd name="connsiteX4" fmla="*/ 266243 w 696396"/>
              <a:gd name="connsiteY4" fmla="*/ 172384 h 2347548"/>
              <a:gd name="connsiteX5" fmla="*/ 238534 w 696396"/>
              <a:gd name="connsiteY5" fmla="*/ 130820 h 2347548"/>
              <a:gd name="connsiteX6" fmla="*/ 252389 w 696396"/>
              <a:gd name="connsiteY6" fmla="*/ 33838 h 2347548"/>
              <a:gd name="connsiteX7" fmla="*/ 321661 w 696396"/>
              <a:gd name="connsiteY7" fmla="*/ 19984 h 2347548"/>
              <a:gd name="connsiteX8" fmla="*/ 515625 w 696396"/>
              <a:gd name="connsiteY8" fmla="*/ 47693 h 2347548"/>
              <a:gd name="connsiteX9" fmla="*/ 640316 w 696396"/>
              <a:gd name="connsiteY9" fmla="*/ 75402 h 2347548"/>
              <a:gd name="connsiteX10" fmla="*/ 695734 w 696396"/>
              <a:gd name="connsiteY10" fmla="*/ 158529 h 2347548"/>
              <a:gd name="connsiteX11" fmla="*/ 681880 w 696396"/>
              <a:gd name="connsiteY11" fmla="*/ 227802 h 2347548"/>
              <a:gd name="connsiteX12" fmla="*/ 598752 w 696396"/>
              <a:gd name="connsiteY12" fmla="*/ 283220 h 2347548"/>
              <a:gd name="connsiteX13" fmla="*/ 515625 w 696396"/>
              <a:gd name="connsiteY13" fmla="*/ 324784 h 2347548"/>
              <a:gd name="connsiteX14" fmla="*/ 432498 w 696396"/>
              <a:gd name="connsiteY14" fmla="*/ 366348 h 2347548"/>
              <a:gd name="connsiteX15" fmla="*/ 321661 w 696396"/>
              <a:gd name="connsiteY15" fmla="*/ 380202 h 2347548"/>
              <a:gd name="connsiteX16" fmla="*/ 280098 w 696396"/>
              <a:gd name="connsiteY16" fmla="*/ 394057 h 2347548"/>
              <a:gd name="connsiteX17" fmla="*/ 141552 w 696396"/>
              <a:gd name="connsiteY17" fmla="*/ 352493 h 2347548"/>
              <a:gd name="connsiteX18" fmla="*/ 86134 w 696396"/>
              <a:gd name="connsiteY18" fmla="*/ 338638 h 2347548"/>
              <a:gd name="connsiteX19" fmla="*/ 58425 w 696396"/>
              <a:gd name="connsiteY19" fmla="*/ 283220 h 2347548"/>
              <a:gd name="connsiteX20" fmla="*/ 3007 w 696396"/>
              <a:gd name="connsiteY20" fmla="*/ 200093 h 2347548"/>
              <a:gd name="connsiteX21" fmla="*/ 156337 w 696396"/>
              <a:gd name="connsiteY21" fmla="*/ 0 h 2347548"/>
              <a:gd name="connsiteX22" fmla="*/ 474061 w 696396"/>
              <a:gd name="connsiteY22" fmla="*/ 19984 h 2347548"/>
              <a:gd name="connsiteX23" fmla="*/ 571043 w 696396"/>
              <a:gd name="connsiteY23" fmla="*/ 89257 h 2347548"/>
              <a:gd name="connsiteX24" fmla="*/ 626461 w 696396"/>
              <a:gd name="connsiteY24" fmla="*/ 130820 h 2347548"/>
              <a:gd name="connsiteX25" fmla="*/ 668025 w 696396"/>
              <a:gd name="connsiteY25" fmla="*/ 158529 h 2347548"/>
              <a:gd name="connsiteX26" fmla="*/ 681880 w 696396"/>
              <a:gd name="connsiteY26" fmla="*/ 200093 h 2347548"/>
              <a:gd name="connsiteX27" fmla="*/ 543334 w 696396"/>
              <a:gd name="connsiteY27" fmla="*/ 324784 h 2347548"/>
              <a:gd name="connsiteX28" fmla="*/ 460207 w 696396"/>
              <a:gd name="connsiteY28" fmla="*/ 310929 h 2347548"/>
              <a:gd name="connsiteX29" fmla="*/ 349371 w 696396"/>
              <a:gd name="connsiteY29" fmla="*/ 297075 h 2347548"/>
              <a:gd name="connsiteX30" fmla="*/ 321661 w 696396"/>
              <a:gd name="connsiteY30" fmla="*/ 269366 h 2347548"/>
              <a:gd name="connsiteX31" fmla="*/ 335516 w 696396"/>
              <a:gd name="connsiteY31" fmla="*/ 200093 h 2347548"/>
              <a:gd name="connsiteX32" fmla="*/ 404789 w 696396"/>
              <a:gd name="connsiteY32" fmla="*/ 186238 h 2347548"/>
              <a:gd name="connsiteX33" fmla="*/ 543334 w 696396"/>
              <a:gd name="connsiteY33" fmla="*/ 158529 h 2347548"/>
              <a:gd name="connsiteX34" fmla="*/ 668025 w 696396"/>
              <a:gd name="connsiteY34" fmla="*/ 186238 h 2347548"/>
              <a:gd name="connsiteX35" fmla="*/ 668025 w 696396"/>
              <a:gd name="connsiteY35" fmla="*/ 269366 h 2347548"/>
              <a:gd name="connsiteX36" fmla="*/ 584898 w 696396"/>
              <a:gd name="connsiteY36" fmla="*/ 324784 h 2347548"/>
              <a:gd name="connsiteX37" fmla="*/ 501771 w 696396"/>
              <a:gd name="connsiteY37" fmla="*/ 366348 h 2347548"/>
              <a:gd name="connsiteX38" fmla="*/ 474061 w 696396"/>
              <a:gd name="connsiteY38" fmla="*/ 394057 h 2347548"/>
              <a:gd name="connsiteX39" fmla="*/ 474061 w 696396"/>
              <a:gd name="connsiteY39" fmla="*/ 920529 h 2347548"/>
              <a:gd name="connsiteX40" fmla="*/ 501771 w 696396"/>
              <a:gd name="connsiteY40" fmla="*/ 1003657 h 2347548"/>
              <a:gd name="connsiteX41" fmla="*/ 515625 w 696396"/>
              <a:gd name="connsiteY41" fmla="*/ 1308457 h 2347548"/>
              <a:gd name="connsiteX42" fmla="*/ 529480 w 696396"/>
              <a:gd name="connsiteY42" fmla="*/ 1350020 h 2347548"/>
              <a:gd name="connsiteX43" fmla="*/ 515625 w 696396"/>
              <a:gd name="connsiteY43" fmla="*/ 1668675 h 2347548"/>
              <a:gd name="connsiteX44" fmla="*/ 501771 w 696396"/>
              <a:gd name="connsiteY44" fmla="*/ 1710238 h 2347548"/>
              <a:gd name="connsiteX45" fmla="*/ 501771 w 696396"/>
              <a:gd name="connsiteY45" fmla="*/ 2347548 h 2347548"/>
              <a:gd name="connsiteX0" fmla="*/ 577197 w 716404"/>
              <a:gd name="connsiteY0" fmla="*/ 13853 h 2327563"/>
              <a:gd name="connsiteX1" fmla="*/ 591051 w 716404"/>
              <a:gd name="connsiteY1" fmla="*/ 55417 h 2327563"/>
              <a:gd name="connsiteX2" fmla="*/ 618760 w 716404"/>
              <a:gd name="connsiteY2" fmla="*/ 96981 h 2327563"/>
              <a:gd name="connsiteX3" fmla="*/ 591051 w 716404"/>
              <a:gd name="connsiteY3" fmla="*/ 166253 h 2327563"/>
              <a:gd name="connsiteX4" fmla="*/ 286251 w 716404"/>
              <a:gd name="connsiteY4" fmla="*/ 152399 h 2327563"/>
              <a:gd name="connsiteX5" fmla="*/ 258542 w 716404"/>
              <a:gd name="connsiteY5" fmla="*/ 110835 h 2327563"/>
              <a:gd name="connsiteX6" fmla="*/ 272397 w 716404"/>
              <a:gd name="connsiteY6" fmla="*/ 13853 h 2327563"/>
              <a:gd name="connsiteX7" fmla="*/ 341669 w 716404"/>
              <a:gd name="connsiteY7" fmla="*/ -1 h 2327563"/>
              <a:gd name="connsiteX8" fmla="*/ 535633 w 716404"/>
              <a:gd name="connsiteY8" fmla="*/ 27708 h 2327563"/>
              <a:gd name="connsiteX9" fmla="*/ 660324 w 716404"/>
              <a:gd name="connsiteY9" fmla="*/ 55417 h 2327563"/>
              <a:gd name="connsiteX10" fmla="*/ 715742 w 716404"/>
              <a:gd name="connsiteY10" fmla="*/ 138544 h 2327563"/>
              <a:gd name="connsiteX11" fmla="*/ 701888 w 716404"/>
              <a:gd name="connsiteY11" fmla="*/ 207817 h 2327563"/>
              <a:gd name="connsiteX12" fmla="*/ 618760 w 716404"/>
              <a:gd name="connsiteY12" fmla="*/ 263235 h 2327563"/>
              <a:gd name="connsiteX13" fmla="*/ 535633 w 716404"/>
              <a:gd name="connsiteY13" fmla="*/ 304799 h 2327563"/>
              <a:gd name="connsiteX14" fmla="*/ 452506 w 716404"/>
              <a:gd name="connsiteY14" fmla="*/ 346363 h 2327563"/>
              <a:gd name="connsiteX15" fmla="*/ 341669 w 716404"/>
              <a:gd name="connsiteY15" fmla="*/ 360217 h 2327563"/>
              <a:gd name="connsiteX16" fmla="*/ 300106 w 716404"/>
              <a:gd name="connsiteY16" fmla="*/ 374072 h 2327563"/>
              <a:gd name="connsiteX17" fmla="*/ 161560 w 716404"/>
              <a:gd name="connsiteY17" fmla="*/ 332508 h 2327563"/>
              <a:gd name="connsiteX18" fmla="*/ 106142 w 716404"/>
              <a:gd name="connsiteY18" fmla="*/ 318653 h 2327563"/>
              <a:gd name="connsiteX19" fmla="*/ 78433 w 716404"/>
              <a:gd name="connsiteY19" fmla="*/ 263235 h 2327563"/>
              <a:gd name="connsiteX20" fmla="*/ 23015 w 716404"/>
              <a:gd name="connsiteY20" fmla="*/ 180108 h 2327563"/>
              <a:gd name="connsiteX21" fmla="*/ 494069 w 716404"/>
              <a:gd name="connsiteY21" fmla="*/ -1 h 2327563"/>
              <a:gd name="connsiteX22" fmla="*/ 591051 w 716404"/>
              <a:gd name="connsiteY22" fmla="*/ 69272 h 2327563"/>
              <a:gd name="connsiteX23" fmla="*/ 646469 w 716404"/>
              <a:gd name="connsiteY23" fmla="*/ 110835 h 2327563"/>
              <a:gd name="connsiteX24" fmla="*/ 688033 w 716404"/>
              <a:gd name="connsiteY24" fmla="*/ 138544 h 2327563"/>
              <a:gd name="connsiteX25" fmla="*/ 701888 w 716404"/>
              <a:gd name="connsiteY25" fmla="*/ 180108 h 2327563"/>
              <a:gd name="connsiteX26" fmla="*/ 563342 w 716404"/>
              <a:gd name="connsiteY26" fmla="*/ 304799 h 2327563"/>
              <a:gd name="connsiteX27" fmla="*/ 480215 w 716404"/>
              <a:gd name="connsiteY27" fmla="*/ 290944 h 2327563"/>
              <a:gd name="connsiteX28" fmla="*/ 369379 w 716404"/>
              <a:gd name="connsiteY28" fmla="*/ 277090 h 2327563"/>
              <a:gd name="connsiteX29" fmla="*/ 341669 w 716404"/>
              <a:gd name="connsiteY29" fmla="*/ 249381 h 2327563"/>
              <a:gd name="connsiteX30" fmla="*/ 355524 w 716404"/>
              <a:gd name="connsiteY30" fmla="*/ 180108 h 2327563"/>
              <a:gd name="connsiteX31" fmla="*/ 424797 w 716404"/>
              <a:gd name="connsiteY31" fmla="*/ 166253 h 2327563"/>
              <a:gd name="connsiteX32" fmla="*/ 563342 w 716404"/>
              <a:gd name="connsiteY32" fmla="*/ 138544 h 2327563"/>
              <a:gd name="connsiteX33" fmla="*/ 688033 w 716404"/>
              <a:gd name="connsiteY33" fmla="*/ 166253 h 2327563"/>
              <a:gd name="connsiteX34" fmla="*/ 688033 w 716404"/>
              <a:gd name="connsiteY34" fmla="*/ 249381 h 2327563"/>
              <a:gd name="connsiteX35" fmla="*/ 604906 w 716404"/>
              <a:gd name="connsiteY35" fmla="*/ 304799 h 2327563"/>
              <a:gd name="connsiteX36" fmla="*/ 521779 w 716404"/>
              <a:gd name="connsiteY36" fmla="*/ 346363 h 2327563"/>
              <a:gd name="connsiteX37" fmla="*/ 494069 w 716404"/>
              <a:gd name="connsiteY37" fmla="*/ 374072 h 2327563"/>
              <a:gd name="connsiteX38" fmla="*/ 494069 w 716404"/>
              <a:gd name="connsiteY38" fmla="*/ 900544 h 2327563"/>
              <a:gd name="connsiteX39" fmla="*/ 521779 w 716404"/>
              <a:gd name="connsiteY39" fmla="*/ 983672 h 2327563"/>
              <a:gd name="connsiteX40" fmla="*/ 535633 w 716404"/>
              <a:gd name="connsiteY40" fmla="*/ 1288472 h 2327563"/>
              <a:gd name="connsiteX41" fmla="*/ 549488 w 716404"/>
              <a:gd name="connsiteY41" fmla="*/ 1330035 h 2327563"/>
              <a:gd name="connsiteX42" fmla="*/ 535633 w 716404"/>
              <a:gd name="connsiteY42" fmla="*/ 1648690 h 2327563"/>
              <a:gd name="connsiteX43" fmla="*/ 521779 w 716404"/>
              <a:gd name="connsiteY43" fmla="*/ 1690253 h 2327563"/>
              <a:gd name="connsiteX44" fmla="*/ 521779 w 716404"/>
              <a:gd name="connsiteY44" fmla="*/ 2327563 h 2327563"/>
              <a:gd name="connsiteX0" fmla="*/ 577197 w 716404"/>
              <a:gd name="connsiteY0" fmla="*/ 13853 h 2327563"/>
              <a:gd name="connsiteX1" fmla="*/ 591051 w 716404"/>
              <a:gd name="connsiteY1" fmla="*/ 55417 h 2327563"/>
              <a:gd name="connsiteX2" fmla="*/ 618760 w 716404"/>
              <a:gd name="connsiteY2" fmla="*/ 96981 h 2327563"/>
              <a:gd name="connsiteX3" fmla="*/ 591051 w 716404"/>
              <a:gd name="connsiteY3" fmla="*/ 166253 h 2327563"/>
              <a:gd name="connsiteX4" fmla="*/ 286251 w 716404"/>
              <a:gd name="connsiteY4" fmla="*/ 152399 h 2327563"/>
              <a:gd name="connsiteX5" fmla="*/ 258542 w 716404"/>
              <a:gd name="connsiteY5" fmla="*/ 110835 h 2327563"/>
              <a:gd name="connsiteX6" fmla="*/ 341669 w 716404"/>
              <a:gd name="connsiteY6" fmla="*/ -1 h 2327563"/>
              <a:gd name="connsiteX7" fmla="*/ 535633 w 716404"/>
              <a:gd name="connsiteY7" fmla="*/ 27708 h 2327563"/>
              <a:gd name="connsiteX8" fmla="*/ 660324 w 716404"/>
              <a:gd name="connsiteY8" fmla="*/ 55417 h 2327563"/>
              <a:gd name="connsiteX9" fmla="*/ 715742 w 716404"/>
              <a:gd name="connsiteY9" fmla="*/ 138544 h 2327563"/>
              <a:gd name="connsiteX10" fmla="*/ 701888 w 716404"/>
              <a:gd name="connsiteY10" fmla="*/ 207817 h 2327563"/>
              <a:gd name="connsiteX11" fmla="*/ 618760 w 716404"/>
              <a:gd name="connsiteY11" fmla="*/ 263235 h 2327563"/>
              <a:gd name="connsiteX12" fmla="*/ 535633 w 716404"/>
              <a:gd name="connsiteY12" fmla="*/ 304799 h 2327563"/>
              <a:gd name="connsiteX13" fmla="*/ 452506 w 716404"/>
              <a:gd name="connsiteY13" fmla="*/ 346363 h 2327563"/>
              <a:gd name="connsiteX14" fmla="*/ 341669 w 716404"/>
              <a:gd name="connsiteY14" fmla="*/ 360217 h 2327563"/>
              <a:gd name="connsiteX15" fmla="*/ 300106 w 716404"/>
              <a:gd name="connsiteY15" fmla="*/ 374072 h 2327563"/>
              <a:gd name="connsiteX16" fmla="*/ 161560 w 716404"/>
              <a:gd name="connsiteY16" fmla="*/ 332508 h 2327563"/>
              <a:gd name="connsiteX17" fmla="*/ 106142 w 716404"/>
              <a:gd name="connsiteY17" fmla="*/ 318653 h 2327563"/>
              <a:gd name="connsiteX18" fmla="*/ 78433 w 716404"/>
              <a:gd name="connsiteY18" fmla="*/ 263235 h 2327563"/>
              <a:gd name="connsiteX19" fmla="*/ 23015 w 716404"/>
              <a:gd name="connsiteY19" fmla="*/ 180108 h 2327563"/>
              <a:gd name="connsiteX20" fmla="*/ 494069 w 716404"/>
              <a:gd name="connsiteY20" fmla="*/ -1 h 2327563"/>
              <a:gd name="connsiteX21" fmla="*/ 591051 w 716404"/>
              <a:gd name="connsiteY21" fmla="*/ 69272 h 2327563"/>
              <a:gd name="connsiteX22" fmla="*/ 646469 w 716404"/>
              <a:gd name="connsiteY22" fmla="*/ 110835 h 2327563"/>
              <a:gd name="connsiteX23" fmla="*/ 688033 w 716404"/>
              <a:gd name="connsiteY23" fmla="*/ 138544 h 2327563"/>
              <a:gd name="connsiteX24" fmla="*/ 701888 w 716404"/>
              <a:gd name="connsiteY24" fmla="*/ 180108 h 2327563"/>
              <a:gd name="connsiteX25" fmla="*/ 563342 w 716404"/>
              <a:gd name="connsiteY25" fmla="*/ 304799 h 2327563"/>
              <a:gd name="connsiteX26" fmla="*/ 480215 w 716404"/>
              <a:gd name="connsiteY26" fmla="*/ 290944 h 2327563"/>
              <a:gd name="connsiteX27" fmla="*/ 369379 w 716404"/>
              <a:gd name="connsiteY27" fmla="*/ 277090 h 2327563"/>
              <a:gd name="connsiteX28" fmla="*/ 341669 w 716404"/>
              <a:gd name="connsiteY28" fmla="*/ 249381 h 2327563"/>
              <a:gd name="connsiteX29" fmla="*/ 355524 w 716404"/>
              <a:gd name="connsiteY29" fmla="*/ 180108 h 2327563"/>
              <a:gd name="connsiteX30" fmla="*/ 424797 w 716404"/>
              <a:gd name="connsiteY30" fmla="*/ 166253 h 2327563"/>
              <a:gd name="connsiteX31" fmla="*/ 563342 w 716404"/>
              <a:gd name="connsiteY31" fmla="*/ 138544 h 2327563"/>
              <a:gd name="connsiteX32" fmla="*/ 688033 w 716404"/>
              <a:gd name="connsiteY32" fmla="*/ 166253 h 2327563"/>
              <a:gd name="connsiteX33" fmla="*/ 688033 w 716404"/>
              <a:gd name="connsiteY33" fmla="*/ 249381 h 2327563"/>
              <a:gd name="connsiteX34" fmla="*/ 604906 w 716404"/>
              <a:gd name="connsiteY34" fmla="*/ 304799 h 2327563"/>
              <a:gd name="connsiteX35" fmla="*/ 521779 w 716404"/>
              <a:gd name="connsiteY35" fmla="*/ 346363 h 2327563"/>
              <a:gd name="connsiteX36" fmla="*/ 494069 w 716404"/>
              <a:gd name="connsiteY36" fmla="*/ 374072 h 2327563"/>
              <a:gd name="connsiteX37" fmla="*/ 494069 w 716404"/>
              <a:gd name="connsiteY37" fmla="*/ 900544 h 2327563"/>
              <a:gd name="connsiteX38" fmla="*/ 521779 w 716404"/>
              <a:gd name="connsiteY38" fmla="*/ 983672 h 2327563"/>
              <a:gd name="connsiteX39" fmla="*/ 535633 w 716404"/>
              <a:gd name="connsiteY39" fmla="*/ 1288472 h 2327563"/>
              <a:gd name="connsiteX40" fmla="*/ 549488 w 716404"/>
              <a:gd name="connsiteY40" fmla="*/ 1330035 h 2327563"/>
              <a:gd name="connsiteX41" fmla="*/ 535633 w 716404"/>
              <a:gd name="connsiteY41" fmla="*/ 1648690 h 2327563"/>
              <a:gd name="connsiteX42" fmla="*/ 521779 w 716404"/>
              <a:gd name="connsiteY42" fmla="*/ 1690253 h 2327563"/>
              <a:gd name="connsiteX43" fmla="*/ 521779 w 716404"/>
              <a:gd name="connsiteY43" fmla="*/ 2327563 h 2327563"/>
              <a:gd name="connsiteX0" fmla="*/ 577197 w 716404"/>
              <a:gd name="connsiteY0" fmla="*/ 13853 h 2327563"/>
              <a:gd name="connsiteX1" fmla="*/ 591051 w 716404"/>
              <a:gd name="connsiteY1" fmla="*/ 55417 h 2327563"/>
              <a:gd name="connsiteX2" fmla="*/ 618760 w 716404"/>
              <a:gd name="connsiteY2" fmla="*/ 96981 h 2327563"/>
              <a:gd name="connsiteX3" fmla="*/ 591051 w 716404"/>
              <a:gd name="connsiteY3" fmla="*/ 166253 h 2327563"/>
              <a:gd name="connsiteX4" fmla="*/ 286251 w 716404"/>
              <a:gd name="connsiteY4" fmla="*/ 152399 h 2327563"/>
              <a:gd name="connsiteX5" fmla="*/ 258542 w 716404"/>
              <a:gd name="connsiteY5" fmla="*/ 110835 h 2327563"/>
              <a:gd name="connsiteX6" fmla="*/ 535633 w 716404"/>
              <a:gd name="connsiteY6" fmla="*/ 27708 h 2327563"/>
              <a:gd name="connsiteX7" fmla="*/ 660324 w 716404"/>
              <a:gd name="connsiteY7" fmla="*/ 55417 h 2327563"/>
              <a:gd name="connsiteX8" fmla="*/ 715742 w 716404"/>
              <a:gd name="connsiteY8" fmla="*/ 138544 h 2327563"/>
              <a:gd name="connsiteX9" fmla="*/ 701888 w 716404"/>
              <a:gd name="connsiteY9" fmla="*/ 207817 h 2327563"/>
              <a:gd name="connsiteX10" fmla="*/ 618760 w 716404"/>
              <a:gd name="connsiteY10" fmla="*/ 263235 h 2327563"/>
              <a:gd name="connsiteX11" fmla="*/ 535633 w 716404"/>
              <a:gd name="connsiteY11" fmla="*/ 304799 h 2327563"/>
              <a:gd name="connsiteX12" fmla="*/ 452506 w 716404"/>
              <a:gd name="connsiteY12" fmla="*/ 346363 h 2327563"/>
              <a:gd name="connsiteX13" fmla="*/ 341669 w 716404"/>
              <a:gd name="connsiteY13" fmla="*/ 360217 h 2327563"/>
              <a:gd name="connsiteX14" fmla="*/ 300106 w 716404"/>
              <a:gd name="connsiteY14" fmla="*/ 374072 h 2327563"/>
              <a:gd name="connsiteX15" fmla="*/ 161560 w 716404"/>
              <a:gd name="connsiteY15" fmla="*/ 332508 h 2327563"/>
              <a:gd name="connsiteX16" fmla="*/ 106142 w 716404"/>
              <a:gd name="connsiteY16" fmla="*/ 318653 h 2327563"/>
              <a:gd name="connsiteX17" fmla="*/ 78433 w 716404"/>
              <a:gd name="connsiteY17" fmla="*/ 263235 h 2327563"/>
              <a:gd name="connsiteX18" fmla="*/ 23015 w 716404"/>
              <a:gd name="connsiteY18" fmla="*/ 180108 h 2327563"/>
              <a:gd name="connsiteX19" fmla="*/ 494069 w 716404"/>
              <a:gd name="connsiteY19" fmla="*/ -1 h 2327563"/>
              <a:gd name="connsiteX20" fmla="*/ 591051 w 716404"/>
              <a:gd name="connsiteY20" fmla="*/ 69272 h 2327563"/>
              <a:gd name="connsiteX21" fmla="*/ 646469 w 716404"/>
              <a:gd name="connsiteY21" fmla="*/ 110835 h 2327563"/>
              <a:gd name="connsiteX22" fmla="*/ 688033 w 716404"/>
              <a:gd name="connsiteY22" fmla="*/ 138544 h 2327563"/>
              <a:gd name="connsiteX23" fmla="*/ 701888 w 716404"/>
              <a:gd name="connsiteY23" fmla="*/ 180108 h 2327563"/>
              <a:gd name="connsiteX24" fmla="*/ 563342 w 716404"/>
              <a:gd name="connsiteY24" fmla="*/ 304799 h 2327563"/>
              <a:gd name="connsiteX25" fmla="*/ 480215 w 716404"/>
              <a:gd name="connsiteY25" fmla="*/ 290944 h 2327563"/>
              <a:gd name="connsiteX26" fmla="*/ 369379 w 716404"/>
              <a:gd name="connsiteY26" fmla="*/ 277090 h 2327563"/>
              <a:gd name="connsiteX27" fmla="*/ 341669 w 716404"/>
              <a:gd name="connsiteY27" fmla="*/ 249381 h 2327563"/>
              <a:gd name="connsiteX28" fmla="*/ 355524 w 716404"/>
              <a:gd name="connsiteY28" fmla="*/ 180108 h 2327563"/>
              <a:gd name="connsiteX29" fmla="*/ 424797 w 716404"/>
              <a:gd name="connsiteY29" fmla="*/ 166253 h 2327563"/>
              <a:gd name="connsiteX30" fmla="*/ 563342 w 716404"/>
              <a:gd name="connsiteY30" fmla="*/ 138544 h 2327563"/>
              <a:gd name="connsiteX31" fmla="*/ 688033 w 716404"/>
              <a:gd name="connsiteY31" fmla="*/ 166253 h 2327563"/>
              <a:gd name="connsiteX32" fmla="*/ 688033 w 716404"/>
              <a:gd name="connsiteY32" fmla="*/ 249381 h 2327563"/>
              <a:gd name="connsiteX33" fmla="*/ 604906 w 716404"/>
              <a:gd name="connsiteY33" fmla="*/ 304799 h 2327563"/>
              <a:gd name="connsiteX34" fmla="*/ 521779 w 716404"/>
              <a:gd name="connsiteY34" fmla="*/ 346363 h 2327563"/>
              <a:gd name="connsiteX35" fmla="*/ 494069 w 716404"/>
              <a:gd name="connsiteY35" fmla="*/ 374072 h 2327563"/>
              <a:gd name="connsiteX36" fmla="*/ 494069 w 716404"/>
              <a:gd name="connsiteY36" fmla="*/ 900544 h 2327563"/>
              <a:gd name="connsiteX37" fmla="*/ 521779 w 716404"/>
              <a:gd name="connsiteY37" fmla="*/ 983672 h 2327563"/>
              <a:gd name="connsiteX38" fmla="*/ 535633 w 716404"/>
              <a:gd name="connsiteY38" fmla="*/ 1288472 h 2327563"/>
              <a:gd name="connsiteX39" fmla="*/ 549488 w 716404"/>
              <a:gd name="connsiteY39" fmla="*/ 1330035 h 2327563"/>
              <a:gd name="connsiteX40" fmla="*/ 535633 w 716404"/>
              <a:gd name="connsiteY40" fmla="*/ 1648690 h 2327563"/>
              <a:gd name="connsiteX41" fmla="*/ 521779 w 716404"/>
              <a:gd name="connsiteY41" fmla="*/ 1690253 h 2327563"/>
              <a:gd name="connsiteX42" fmla="*/ 521779 w 716404"/>
              <a:gd name="connsiteY42" fmla="*/ 2327563 h 2327563"/>
              <a:gd name="connsiteX0" fmla="*/ 591051 w 716404"/>
              <a:gd name="connsiteY0" fmla="*/ 55417 h 2327563"/>
              <a:gd name="connsiteX1" fmla="*/ 618760 w 716404"/>
              <a:gd name="connsiteY1" fmla="*/ 96981 h 2327563"/>
              <a:gd name="connsiteX2" fmla="*/ 591051 w 716404"/>
              <a:gd name="connsiteY2" fmla="*/ 166253 h 2327563"/>
              <a:gd name="connsiteX3" fmla="*/ 286251 w 716404"/>
              <a:gd name="connsiteY3" fmla="*/ 152399 h 2327563"/>
              <a:gd name="connsiteX4" fmla="*/ 258542 w 716404"/>
              <a:gd name="connsiteY4" fmla="*/ 110835 h 2327563"/>
              <a:gd name="connsiteX5" fmla="*/ 535633 w 716404"/>
              <a:gd name="connsiteY5" fmla="*/ 27708 h 2327563"/>
              <a:gd name="connsiteX6" fmla="*/ 660324 w 716404"/>
              <a:gd name="connsiteY6" fmla="*/ 55417 h 2327563"/>
              <a:gd name="connsiteX7" fmla="*/ 715742 w 716404"/>
              <a:gd name="connsiteY7" fmla="*/ 138544 h 2327563"/>
              <a:gd name="connsiteX8" fmla="*/ 701888 w 716404"/>
              <a:gd name="connsiteY8" fmla="*/ 207817 h 2327563"/>
              <a:gd name="connsiteX9" fmla="*/ 618760 w 716404"/>
              <a:gd name="connsiteY9" fmla="*/ 263235 h 2327563"/>
              <a:gd name="connsiteX10" fmla="*/ 535633 w 716404"/>
              <a:gd name="connsiteY10" fmla="*/ 304799 h 2327563"/>
              <a:gd name="connsiteX11" fmla="*/ 452506 w 716404"/>
              <a:gd name="connsiteY11" fmla="*/ 346363 h 2327563"/>
              <a:gd name="connsiteX12" fmla="*/ 341669 w 716404"/>
              <a:gd name="connsiteY12" fmla="*/ 360217 h 2327563"/>
              <a:gd name="connsiteX13" fmla="*/ 300106 w 716404"/>
              <a:gd name="connsiteY13" fmla="*/ 374072 h 2327563"/>
              <a:gd name="connsiteX14" fmla="*/ 161560 w 716404"/>
              <a:gd name="connsiteY14" fmla="*/ 332508 h 2327563"/>
              <a:gd name="connsiteX15" fmla="*/ 106142 w 716404"/>
              <a:gd name="connsiteY15" fmla="*/ 318653 h 2327563"/>
              <a:gd name="connsiteX16" fmla="*/ 78433 w 716404"/>
              <a:gd name="connsiteY16" fmla="*/ 263235 h 2327563"/>
              <a:gd name="connsiteX17" fmla="*/ 23015 w 716404"/>
              <a:gd name="connsiteY17" fmla="*/ 180108 h 2327563"/>
              <a:gd name="connsiteX18" fmla="*/ 494069 w 716404"/>
              <a:gd name="connsiteY18" fmla="*/ -1 h 2327563"/>
              <a:gd name="connsiteX19" fmla="*/ 591051 w 716404"/>
              <a:gd name="connsiteY19" fmla="*/ 69272 h 2327563"/>
              <a:gd name="connsiteX20" fmla="*/ 646469 w 716404"/>
              <a:gd name="connsiteY20" fmla="*/ 110835 h 2327563"/>
              <a:gd name="connsiteX21" fmla="*/ 688033 w 716404"/>
              <a:gd name="connsiteY21" fmla="*/ 138544 h 2327563"/>
              <a:gd name="connsiteX22" fmla="*/ 701888 w 716404"/>
              <a:gd name="connsiteY22" fmla="*/ 180108 h 2327563"/>
              <a:gd name="connsiteX23" fmla="*/ 563342 w 716404"/>
              <a:gd name="connsiteY23" fmla="*/ 304799 h 2327563"/>
              <a:gd name="connsiteX24" fmla="*/ 480215 w 716404"/>
              <a:gd name="connsiteY24" fmla="*/ 290944 h 2327563"/>
              <a:gd name="connsiteX25" fmla="*/ 369379 w 716404"/>
              <a:gd name="connsiteY25" fmla="*/ 277090 h 2327563"/>
              <a:gd name="connsiteX26" fmla="*/ 341669 w 716404"/>
              <a:gd name="connsiteY26" fmla="*/ 249381 h 2327563"/>
              <a:gd name="connsiteX27" fmla="*/ 355524 w 716404"/>
              <a:gd name="connsiteY27" fmla="*/ 180108 h 2327563"/>
              <a:gd name="connsiteX28" fmla="*/ 424797 w 716404"/>
              <a:gd name="connsiteY28" fmla="*/ 166253 h 2327563"/>
              <a:gd name="connsiteX29" fmla="*/ 563342 w 716404"/>
              <a:gd name="connsiteY29" fmla="*/ 138544 h 2327563"/>
              <a:gd name="connsiteX30" fmla="*/ 688033 w 716404"/>
              <a:gd name="connsiteY30" fmla="*/ 166253 h 2327563"/>
              <a:gd name="connsiteX31" fmla="*/ 688033 w 716404"/>
              <a:gd name="connsiteY31" fmla="*/ 249381 h 2327563"/>
              <a:gd name="connsiteX32" fmla="*/ 604906 w 716404"/>
              <a:gd name="connsiteY32" fmla="*/ 304799 h 2327563"/>
              <a:gd name="connsiteX33" fmla="*/ 521779 w 716404"/>
              <a:gd name="connsiteY33" fmla="*/ 346363 h 2327563"/>
              <a:gd name="connsiteX34" fmla="*/ 494069 w 716404"/>
              <a:gd name="connsiteY34" fmla="*/ 374072 h 2327563"/>
              <a:gd name="connsiteX35" fmla="*/ 494069 w 716404"/>
              <a:gd name="connsiteY35" fmla="*/ 900544 h 2327563"/>
              <a:gd name="connsiteX36" fmla="*/ 521779 w 716404"/>
              <a:gd name="connsiteY36" fmla="*/ 983672 h 2327563"/>
              <a:gd name="connsiteX37" fmla="*/ 535633 w 716404"/>
              <a:gd name="connsiteY37" fmla="*/ 1288472 h 2327563"/>
              <a:gd name="connsiteX38" fmla="*/ 549488 w 716404"/>
              <a:gd name="connsiteY38" fmla="*/ 1330035 h 2327563"/>
              <a:gd name="connsiteX39" fmla="*/ 535633 w 716404"/>
              <a:gd name="connsiteY39" fmla="*/ 1648690 h 2327563"/>
              <a:gd name="connsiteX40" fmla="*/ 521779 w 716404"/>
              <a:gd name="connsiteY40" fmla="*/ 1690253 h 2327563"/>
              <a:gd name="connsiteX41" fmla="*/ 521779 w 716404"/>
              <a:gd name="connsiteY41" fmla="*/ 2327563 h 2327563"/>
              <a:gd name="connsiteX0" fmla="*/ 591051 w 716404"/>
              <a:gd name="connsiteY0" fmla="*/ 56348 h 2328494"/>
              <a:gd name="connsiteX1" fmla="*/ 618760 w 716404"/>
              <a:gd name="connsiteY1" fmla="*/ 97912 h 2328494"/>
              <a:gd name="connsiteX2" fmla="*/ 591051 w 716404"/>
              <a:gd name="connsiteY2" fmla="*/ 167184 h 2328494"/>
              <a:gd name="connsiteX3" fmla="*/ 286251 w 716404"/>
              <a:gd name="connsiteY3" fmla="*/ 153330 h 2328494"/>
              <a:gd name="connsiteX4" fmla="*/ 258542 w 716404"/>
              <a:gd name="connsiteY4" fmla="*/ 111766 h 2328494"/>
              <a:gd name="connsiteX5" fmla="*/ 535633 w 716404"/>
              <a:gd name="connsiteY5" fmla="*/ 28639 h 2328494"/>
              <a:gd name="connsiteX6" fmla="*/ 660324 w 716404"/>
              <a:gd name="connsiteY6" fmla="*/ 56348 h 2328494"/>
              <a:gd name="connsiteX7" fmla="*/ 715742 w 716404"/>
              <a:gd name="connsiteY7" fmla="*/ 139475 h 2328494"/>
              <a:gd name="connsiteX8" fmla="*/ 701888 w 716404"/>
              <a:gd name="connsiteY8" fmla="*/ 208748 h 2328494"/>
              <a:gd name="connsiteX9" fmla="*/ 618760 w 716404"/>
              <a:gd name="connsiteY9" fmla="*/ 264166 h 2328494"/>
              <a:gd name="connsiteX10" fmla="*/ 535633 w 716404"/>
              <a:gd name="connsiteY10" fmla="*/ 305730 h 2328494"/>
              <a:gd name="connsiteX11" fmla="*/ 452506 w 716404"/>
              <a:gd name="connsiteY11" fmla="*/ 347294 h 2328494"/>
              <a:gd name="connsiteX12" fmla="*/ 341669 w 716404"/>
              <a:gd name="connsiteY12" fmla="*/ 361148 h 2328494"/>
              <a:gd name="connsiteX13" fmla="*/ 300106 w 716404"/>
              <a:gd name="connsiteY13" fmla="*/ 375003 h 2328494"/>
              <a:gd name="connsiteX14" fmla="*/ 161560 w 716404"/>
              <a:gd name="connsiteY14" fmla="*/ 333439 h 2328494"/>
              <a:gd name="connsiteX15" fmla="*/ 106142 w 716404"/>
              <a:gd name="connsiteY15" fmla="*/ 319584 h 2328494"/>
              <a:gd name="connsiteX16" fmla="*/ 78433 w 716404"/>
              <a:gd name="connsiteY16" fmla="*/ 264166 h 2328494"/>
              <a:gd name="connsiteX17" fmla="*/ 23015 w 716404"/>
              <a:gd name="connsiteY17" fmla="*/ 181039 h 2328494"/>
              <a:gd name="connsiteX18" fmla="*/ 494069 w 716404"/>
              <a:gd name="connsiteY18" fmla="*/ 930 h 2328494"/>
              <a:gd name="connsiteX19" fmla="*/ 646469 w 716404"/>
              <a:gd name="connsiteY19" fmla="*/ 111766 h 2328494"/>
              <a:gd name="connsiteX20" fmla="*/ 688033 w 716404"/>
              <a:gd name="connsiteY20" fmla="*/ 139475 h 2328494"/>
              <a:gd name="connsiteX21" fmla="*/ 701888 w 716404"/>
              <a:gd name="connsiteY21" fmla="*/ 181039 h 2328494"/>
              <a:gd name="connsiteX22" fmla="*/ 563342 w 716404"/>
              <a:gd name="connsiteY22" fmla="*/ 305730 h 2328494"/>
              <a:gd name="connsiteX23" fmla="*/ 480215 w 716404"/>
              <a:gd name="connsiteY23" fmla="*/ 291875 h 2328494"/>
              <a:gd name="connsiteX24" fmla="*/ 369379 w 716404"/>
              <a:gd name="connsiteY24" fmla="*/ 278021 h 2328494"/>
              <a:gd name="connsiteX25" fmla="*/ 341669 w 716404"/>
              <a:gd name="connsiteY25" fmla="*/ 250312 h 2328494"/>
              <a:gd name="connsiteX26" fmla="*/ 355524 w 716404"/>
              <a:gd name="connsiteY26" fmla="*/ 181039 h 2328494"/>
              <a:gd name="connsiteX27" fmla="*/ 424797 w 716404"/>
              <a:gd name="connsiteY27" fmla="*/ 167184 h 2328494"/>
              <a:gd name="connsiteX28" fmla="*/ 563342 w 716404"/>
              <a:gd name="connsiteY28" fmla="*/ 139475 h 2328494"/>
              <a:gd name="connsiteX29" fmla="*/ 688033 w 716404"/>
              <a:gd name="connsiteY29" fmla="*/ 167184 h 2328494"/>
              <a:gd name="connsiteX30" fmla="*/ 688033 w 716404"/>
              <a:gd name="connsiteY30" fmla="*/ 250312 h 2328494"/>
              <a:gd name="connsiteX31" fmla="*/ 604906 w 716404"/>
              <a:gd name="connsiteY31" fmla="*/ 305730 h 2328494"/>
              <a:gd name="connsiteX32" fmla="*/ 521779 w 716404"/>
              <a:gd name="connsiteY32" fmla="*/ 347294 h 2328494"/>
              <a:gd name="connsiteX33" fmla="*/ 494069 w 716404"/>
              <a:gd name="connsiteY33" fmla="*/ 375003 h 2328494"/>
              <a:gd name="connsiteX34" fmla="*/ 494069 w 716404"/>
              <a:gd name="connsiteY34" fmla="*/ 901475 h 2328494"/>
              <a:gd name="connsiteX35" fmla="*/ 521779 w 716404"/>
              <a:gd name="connsiteY35" fmla="*/ 984603 h 2328494"/>
              <a:gd name="connsiteX36" fmla="*/ 535633 w 716404"/>
              <a:gd name="connsiteY36" fmla="*/ 1289403 h 2328494"/>
              <a:gd name="connsiteX37" fmla="*/ 549488 w 716404"/>
              <a:gd name="connsiteY37" fmla="*/ 1330966 h 2328494"/>
              <a:gd name="connsiteX38" fmla="*/ 535633 w 716404"/>
              <a:gd name="connsiteY38" fmla="*/ 1649621 h 2328494"/>
              <a:gd name="connsiteX39" fmla="*/ 521779 w 716404"/>
              <a:gd name="connsiteY39" fmla="*/ 1691184 h 2328494"/>
              <a:gd name="connsiteX40" fmla="*/ 521779 w 716404"/>
              <a:gd name="connsiteY40" fmla="*/ 2328494 h 2328494"/>
              <a:gd name="connsiteX0" fmla="*/ 618760 w 716404"/>
              <a:gd name="connsiteY0" fmla="*/ 97912 h 2328494"/>
              <a:gd name="connsiteX1" fmla="*/ 591051 w 716404"/>
              <a:gd name="connsiteY1" fmla="*/ 167184 h 2328494"/>
              <a:gd name="connsiteX2" fmla="*/ 286251 w 716404"/>
              <a:gd name="connsiteY2" fmla="*/ 153330 h 2328494"/>
              <a:gd name="connsiteX3" fmla="*/ 258542 w 716404"/>
              <a:gd name="connsiteY3" fmla="*/ 111766 h 2328494"/>
              <a:gd name="connsiteX4" fmla="*/ 535633 w 716404"/>
              <a:gd name="connsiteY4" fmla="*/ 28639 h 2328494"/>
              <a:gd name="connsiteX5" fmla="*/ 660324 w 716404"/>
              <a:gd name="connsiteY5" fmla="*/ 56348 h 2328494"/>
              <a:gd name="connsiteX6" fmla="*/ 715742 w 716404"/>
              <a:gd name="connsiteY6" fmla="*/ 139475 h 2328494"/>
              <a:gd name="connsiteX7" fmla="*/ 701888 w 716404"/>
              <a:gd name="connsiteY7" fmla="*/ 208748 h 2328494"/>
              <a:gd name="connsiteX8" fmla="*/ 618760 w 716404"/>
              <a:gd name="connsiteY8" fmla="*/ 264166 h 2328494"/>
              <a:gd name="connsiteX9" fmla="*/ 535633 w 716404"/>
              <a:gd name="connsiteY9" fmla="*/ 305730 h 2328494"/>
              <a:gd name="connsiteX10" fmla="*/ 452506 w 716404"/>
              <a:gd name="connsiteY10" fmla="*/ 347294 h 2328494"/>
              <a:gd name="connsiteX11" fmla="*/ 341669 w 716404"/>
              <a:gd name="connsiteY11" fmla="*/ 361148 h 2328494"/>
              <a:gd name="connsiteX12" fmla="*/ 300106 w 716404"/>
              <a:gd name="connsiteY12" fmla="*/ 375003 h 2328494"/>
              <a:gd name="connsiteX13" fmla="*/ 161560 w 716404"/>
              <a:gd name="connsiteY13" fmla="*/ 333439 h 2328494"/>
              <a:gd name="connsiteX14" fmla="*/ 106142 w 716404"/>
              <a:gd name="connsiteY14" fmla="*/ 319584 h 2328494"/>
              <a:gd name="connsiteX15" fmla="*/ 78433 w 716404"/>
              <a:gd name="connsiteY15" fmla="*/ 264166 h 2328494"/>
              <a:gd name="connsiteX16" fmla="*/ 23015 w 716404"/>
              <a:gd name="connsiteY16" fmla="*/ 181039 h 2328494"/>
              <a:gd name="connsiteX17" fmla="*/ 494069 w 716404"/>
              <a:gd name="connsiteY17" fmla="*/ 930 h 2328494"/>
              <a:gd name="connsiteX18" fmla="*/ 646469 w 716404"/>
              <a:gd name="connsiteY18" fmla="*/ 111766 h 2328494"/>
              <a:gd name="connsiteX19" fmla="*/ 688033 w 716404"/>
              <a:gd name="connsiteY19" fmla="*/ 139475 h 2328494"/>
              <a:gd name="connsiteX20" fmla="*/ 701888 w 716404"/>
              <a:gd name="connsiteY20" fmla="*/ 181039 h 2328494"/>
              <a:gd name="connsiteX21" fmla="*/ 563342 w 716404"/>
              <a:gd name="connsiteY21" fmla="*/ 305730 h 2328494"/>
              <a:gd name="connsiteX22" fmla="*/ 480215 w 716404"/>
              <a:gd name="connsiteY22" fmla="*/ 291875 h 2328494"/>
              <a:gd name="connsiteX23" fmla="*/ 369379 w 716404"/>
              <a:gd name="connsiteY23" fmla="*/ 278021 h 2328494"/>
              <a:gd name="connsiteX24" fmla="*/ 341669 w 716404"/>
              <a:gd name="connsiteY24" fmla="*/ 250312 h 2328494"/>
              <a:gd name="connsiteX25" fmla="*/ 355524 w 716404"/>
              <a:gd name="connsiteY25" fmla="*/ 181039 h 2328494"/>
              <a:gd name="connsiteX26" fmla="*/ 424797 w 716404"/>
              <a:gd name="connsiteY26" fmla="*/ 167184 h 2328494"/>
              <a:gd name="connsiteX27" fmla="*/ 563342 w 716404"/>
              <a:gd name="connsiteY27" fmla="*/ 139475 h 2328494"/>
              <a:gd name="connsiteX28" fmla="*/ 688033 w 716404"/>
              <a:gd name="connsiteY28" fmla="*/ 167184 h 2328494"/>
              <a:gd name="connsiteX29" fmla="*/ 688033 w 716404"/>
              <a:gd name="connsiteY29" fmla="*/ 250312 h 2328494"/>
              <a:gd name="connsiteX30" fmla="*/ 604906 w 716404"/>
              <a:gd name="connsiteY30" fmla="*/ 305730 h 2328494"/>
              <a:gd name="connsiteX31" fmla="*/ 521779 w 716404"/>
              <a:gd name="connsiteY31" fmla="*/ 347294 h 2328494"/>
              <a:gd name="connsiteX32" fmla="*/ 494069 w 716404"/>
              <a:gd name="connsiteY32" fmla="*/ 375003 h 2328494"/>
              <a:gd name="connsiteX33" fmla="*/ 494069 w 716404"/>
              <a:gd name="connsiteY33" fmla="*/ 901475 h 2328494"/>
              <a:gd name="connsiteX34" fmla="*/ 521779 w 716404"/>
              <a:gd name="connsiteY34" fmla="*/ 984603 h 2328494"/>
              <a:gd name="connsiteX35" fmla="*/ 535633 w 716404"/>
              <a:gd name="connsiteY35" fmla="*/ 1289403 h 2328494"/>
              <a:gd name="connsiteX36" fmla="*/ 549488 w 716404"/>
              <a:gd name="connsiteY36" fmla="*/ 1330966 h 2328494"/>
              <a:gd name="connsiteX37" fmla="*/ 535633 w 716404"/>
              <a:gd name="connsiteY37" fmla="*/ 1649621 h 2328494"/>
              <a:gd name="connsiteX38" fmla="*/ 521779 w 716404"/>
              <a:gd name="connsiteY38" fmla="*/ 1691184 h 2328494"/>
              <a:gd name="connsiteX39" fmla="*/ 521779 w 716404"/>
              <a:gd name="connsiteY39" fmla="*/ 2328494 h 2328494"/>
              <a:gd name="connsiteX0" fmla="*/ 591051 w 716404"/>
              <a:gd name="connsiteY0" fmla="*/ 167184 h 2328494"/>
              <a:gd name="connsiteX1" fmla="*/ 286251 w 716404"/>
              <a:gd name="connsiteY1" fmla="*/ 153330 h 2328494"/>
              <a:gd name="connsiteX2" fmla="*/ 258542 w 716404"/>
              <a:gd name="connsiteY2" fmla="*/ 111766 h 2328494"/>
              <a:gd name="connsiteX3" fmla="*/ 535633 w 716404"/>
              <a:gd name="connsiteY3" fmla="*/ 28639 h 2328494"/>
              <a:gd name="connsiteX4" fmla="*/ 660324 w 716404"/>
              <a:gd name="connsiteY4" fmla="*/ 56348 h 2328494"/>
              <a:gd name="connsiteX5" fmla="*/ 715742 w 716404"/>
              <a:gd name="connsiteY5" fmla="*/ 139475 h 2328494"/>
              <a:gd name="connsiteX6" fmla="*/ 701888 w 716404"/>
              <a:gd name="connsiteY6" fmla="*/ 208748 h 2328494"/>
              <a:gd name="connsiteX7" fmla="*/ 618760 w 716404"/>
              <a:gd name="connsiteY7" fmla="*/ 264166 h 2328494"/>
              <a:gd name="connsiteX8" fmla="*/ 535633 w 716404"/>
              <a:gd name="connsiteY8" fmla="*/ 305730 h 2328494"/>
              <a:gd name="connsiteX9" fmla="*/ 452506 w 716404"/>
              <a:gd name="connsiteY9" fmla="*/ 347294 h 2328494"/>
              <a:gd name="connsiteX10" fmla="*/ 341669 w 716404"/>
              <a:gd name="connsiteY10" fmla="*/ 361148 h 2328494"/>
              <a:gd name="connsiteX11" fmla="*/ 300106 w 716404"/>
              <a:gd name="connsiteY11" fmla="*/ 375003 h 2328494"/>
              <a:gd name="connsiteX12" fmla="*/ 161560 w 716404"/>
              <a:gd name="connsiteY12" fmla="*/ 333439 h 2328494"/>
              <a:gd name="connsiteX13" fmla="*/ 106142 w 716404"/>
              <a:gd name="connsiteY13" fmla="*/ 319584 h 2328494"/>
              <a:gd name="connsiteX14" fmla="*/ 78433 w 716404"/>
              <a:gd name="connsiteY14" fmla="*/ 264166 h 2328494"/>
              <a:gd name="connsiteX15" fmla="*/ 23015 w 716404"/>
              <a:gd name="connsiteY15" fmla="*/ 181039 h 2328494"/>
              <a:gd name="connsiteX16" fmla="*/ 494069 w 716404"/>
              <a:gd name="connsiteY16" fmla="*/ 930 h 2328494"/>
              <a:gd name="connsiteX17" fmla="*/ 646469 w 716404"/>
              <a:gd name="connsiteY17" fmla="*/ 111766 h 2328494"/>
              <a:gd name="connsiteX18" fmla="*/ 688033 w 716404"/>
              <a:gd name="connsiteY18" fmla="*/ 139475 h 2328494"/>
              <a:gd name="connsiteX19" fmla="*/ 701888 w 716404"/>
              <a:gd name="connsiteY19" fmla="*/ 181039 h 2328494"/>
              <a:gd name="connsiteX20" fmla="*/ 563342 w 716404"/>
              <a:gd name="connsiteY20" fmla="*/ 305730 h 2328494"/>
              <a:gd name="connsiteX21" fmla="*/ 480215 w 716404"/>
              <a:gd name="connsiteY21" fmla="*/ 291875 h 2328494"/>
              <a:gd name="connsiteX22" fmla="*/ 369379 w 716404"/>
              <a:gd name="connsiteY22" fmla="*/ 278021 h 2328494"/>
              <a:gd name="connsiteX23" fmla="*/ 341669 w 716404"/>
              <a:gd name="connsiteY23" fmla="*/ 250312 h 2328494"/>
              <a:gd name="connsiteX24" fmla="*/ 355524 w 716404"/>
              <a:gd name="connsiteY24" fmla="*/ 181039 h 2328494"/>
              <a:gd name="connsiteX25" fmla="*/ 424797 w 716404"/>
              <a:gd name="connsiteY25" fmla="*/ 167184 h 2328494"/>
              <a:gd name="connsiteX26" fmla="*/ 563342 w 716404"/>
              <a:gd name="connsiteY26" fmla="*/ 139475 h 2328494"/>
              <a:gd name="connsiteX27" fmla="*/ 688033 w 716404"/>
              <a:gd name="connsiteY27" fmla="*/ 167184 h 2328494"/>
              <a:gd name="connsiteX28" fmla="*/ 688033 w 716404"/>
              <a:gd name="connsiteY28" fmla="*/ 250312 h 2328494"/>
              <a:gd name="connsiteX29" fmla="*/ 604906 w 716404"/>
              <a:gd name="connsiteY29" fmla="*/ 305730 h 2328494"/>
              <a:gd name="connsiteX30" fmla="*/ 521779 w 716404"/>
              <a:gd name="connsiteY30" fmla="*/ 347294 h 2328494"/>
              <a:gd name="connsiteX31" fmla="*/ 494069 w 716404"/>
              <a:gd name="connsiteY31" fmla="*/ 375003 h 2328494"/>
              <a:gd name="connsiteX32" fmla="*/ 494069 w 716404"/>
              <a:gd name="connsiteY32" fmla="*/ 901475 h 2328494"/>
              <a:gd name="connsiteX33" fmla="*/ 521779 w 716404"/>
              <a:gd name="connsiteY33" fmla="*/ 984603 h 2328494"/>
              <a:gd name="connsiteX34" fmla="*/ 535633 w 716404"/>
              <a:gd name="connsiteY34" fmla="*/ 1289403 h 2328494"/>
              <a:gd name="connsiteX35" fmla="*/ 549488 w 716404"/>
              <a:gd name="connsiteY35" fmla="*/ 1330966 h 2328494"/>
              <a:gd name="connsiteX36" fmla="*/ 535633 w 716404"/>
              <a:gd name="connsiteY36" fmla="*/ 1649621 h 2328494"/>
              <a:gd name="connsiteX37" fmla="*/ 521779 w 716404"/>
              <a:gd name="connsiteY37" fmla="*/ 1691184 h 2328494"/>
              <a:gd name="connsiteX38" fmla="*/ 521779 w 716404"/>
              <a:gd name="connsiteY38" fmla="*/ 2328494 h 2328494"/>
              <a:gd name="connsiteX0" fmla="*/ 591051 w 716404"/>
              <a:gd name="connsiteY0" fmla="*/ 166552 h 2327862"/>
              <a:gd name="connsiteX1" fmla="*/ 286251 w 716404"/>
              <a:gd name="connsiteY1" fmla="*/ 152698 h 2327862"/>
              <a:gd name="connsiteX2" fmla="*/ 258542 w 716404"/>
              <a:gd name="connsiteY2" fmla="*/ 111134 h 2327862"/>
              <a:gd name="connsiteX3" fmla="*/ 535633 w 716404"/>
              <a:gd name="connsiteY3" fmla="*/ 28007 h 2327862"/>
              <a:gd name="connsiteX4" fmla="*/ 660324 w 716404"/>
              <a:gd name="connsiteY4" fmla="*/ 55716 h 2327862"/>
              <a:gd name="connsiteX5" fmla="*/ 715742 w 716404"/>
              <a:gd name="connsiteY5" fmla="*/ 138843 h 2327862"/>
              <a:gd name="connsiteX6" fmla="*/ 701888 w 716404"/>
              <a:gd name="connsiteY6" fmla="*/ 208116 h 2327862"/>
              <a:gd name="connsiteX7" fmla="*/ 618760 w 716404"/>
              <a:gd name="connsiteY7" fmla="*/ 263534 h 2327862"/>
              <a:gd name="connsiteX8" fmla="*/ 535633 w 716404"/>
              <a:gd name="connsiteY8" fmla="*/ 305098 h 2327862"/>
              <a:gd name="connsiteX9" fmla="*/ 452506 w 716404"/>
              <a:gd name="connsiteY9" fmla="*/ 346662 h 2327862"/>
              <a:gd name="connsiteX10" fmla="*/ 341669 w 716404"/>
              <a:gd name="connsiteY10" fmla="*/ 360516 h 2327862"/>
              <a:gd name="connsiteX11" fmla="*/ 300106 w 716404"/>
              <a:gd name="connsiteY11" fmla="*/ 374371 h 2327862"/>
              <a:gd name="connsiteX12" fmla="*/ 161560 w 716404"/>
              <a:gd name="connsiteY12" fmla="*/ 332807 h 2327862"/>
              <a:gd name="connsiteX13" fmla="*/ 106142 w 716404"/>
              <a:gd name="connsiteY13" fmla="*/ 318952 h 2327862"/>
              <a:gd name="connsiteX14" fmla="*/ 78433 w 716404"/>
              <a:gd name="connsiteY14" fmla="*/ 263534 h 2327862"/>
              <a:gd name="connsiteX15" fmla="*/ 23015 w 716404"/>
              <a:gd name="connsiteY15" fmla="*/ 180407 h 2327862"/>
              <a:gd name="connsiteX16" fmla="*/ 494069 w 716404"/>
              <a:gd name="connsiteY16" fmla="*/ 298 h 2327862"/>
              <a:gd name="connsiteX17" fmla="*/ 688033 w 716404"/>
              <a:gd name="connsiteY17" fmla="*/ 138843 h 2327862"/>
              <a:gd name="connsiteX18" fmla="*/ 701888 w 716404"/>
              <a:gd name="connsiteY18" fmla="*/ 180407 h 2327862"/>
              <a:gd name="connsiteX19" fmla="*/ 563342 w 716404"/>
              <a:gd name="connsiteY19" fmla="*/ 305098 h 2327862"/>
              <a:gd name="connsiteX20" fmla="*/ 480215 w 716404"/>
              <a:gd name="connsiteY20" fmla="*/ 291243 h 2327862"/>
              <a:gd name="connsiteX21" fmla="*/ 369379 w 716404"/>
              <a:gd name="connsiteY21" fmla="*/ 277389 h 2327862"/>
              <a:gd name="connsiteX22" fmla="*/ 341669 w 716404"/>
              <a:gd name="connsiteY22" fmla="*/ 249680 h 2327862"/>
              <a:gd name="connsiteX23" fmla="*/ 355524 w 716404"/>
              <a:gd name="connsiteY23" fmla="*/ 180407 h 2327862"/>
              <a:gd name="connsiteX24" fmla="*/ 424797 w 716404"/>
              <a:gd name="connsiteY24" fmla="*/ 166552 h 2327862"/>
              <a:gd name="connsiteX25" fmla="*/ 563342 w 716404"/>
              <a:gd name="connsiteY25" fmla="*/ 138843 h 2327862"/>
              <a:gd name="connsiteX26" fmla="*/ 688033 w 716404"/>
              <a:gd name="connsiteY26" fmla="*/ 166552 h 2327862"/>
              <a:gd name="connsiteX27" fmla="*/ 688033 w 716404"/>
              <a:gd name="connsiteY27" fmla="*/ 249680 h 2327862"/>
              <a:gd name="connsiteX28" fmla="*/ 604906 w 716404"/>
              <a:gd name="connsiteY28" fmla="*/ 305098 h 2327862"/>
              <a:gd name="connsiteX29" fmla="*/ 521779 w 716404"/>
              <a:gd name="connsiteY29" fmla="*/ 346662 h 2327862"/>
              <a:gd name="connsiteX30" fmla="*/ 494069 w 716404"/>
              <a:gd name="connsiteY30" fmla="*/ 374371 h 2327862"/>
              <a:gd name="connsiteX31" fmla="*/ 494069 w 716404"/>
              <a:gd name="connsiteY31" fmla="*/ 900843 h 2327862"/>
              <a:gd name="connsiteX32" fmla="*/ 521779 w 716404"/>
              <a:gd name="connsiteY32" fmla="*/ 983971 h 2327862"/>
              <a:gd name="connsiteX33" fmla="*/ 535633 w 716404"/>
              <a:gd name="connsiteY33" fmla="*/ 1288771 h 2327862"/>
              <a:gd name="connsiteX34" fmla="*/ 549488 w 716404"/>
              <a:gd name="connsiteY34" fmla="*/ 1330334 h 2327862"/>
              <a:gd name="connsiteX35" fmla="*/ 535633 w 716404"/>
              <a:gd name="connsiteY35" fmla="*/ 1648989 h 2327862"/>
              <a:gd name="connsiteX36" fmla="*/ 521779 w 716404"/>
              <a:gd name="connsiteY36" fmla="*/ 1690552 h 2327862"/>
              <a:gd name="connsiteX37" fmla="*/ 521779 w 716404"/>
              <a:gd name="connsiteY37" fmla="*/ 2327862 h 2327862"/>
              <a:gd name="connsiteX0" fmla="*/ 591051 w 716404"/>
              <a:gd name="connsiteY0" fmla="*/ 166253 h 2327563"/>
              <a:gd name="connsiteX1" fmla="*/ 286251 w 716404"/>
              <a:gd name="connsiteY1" fmla="*/ 152399 h 2327563"/>
              <a:gd name="connsiteX2" fmla="*/ 258542 w 716404"/>
              <a:gd name="connsiteY2" fmla="*/ 110835 h 2327563"/>
              <a:gd name="connsiteX3" fmla="*/ 535633 w 716404"/>
              <a:gd name="connsiteY3" fmla="*/ 27708 h 2327563"/>
              <a:gd name="connsiteX4" fmla="*/ 660324 w 716404"/>
              <a:gd name="connsiteY4" fmla="*/ 55417 h 2327563"/>
              <a:gd name="connsiteX5" fmla="*/ 715742 w 716404"/>
              <a:gd name="connsiteY5" fmla="*/ 138544 h 2327563"/>
              <a:gd name="connsiteX6" fmla="*/ 701888 w 716404"/>
              <a:gd name="connsiteY6" fmla="*/ 207817 h 2327563"/>
              <a:gd name="connsiteX7" fmla="*/ 618760 w 716404"/>
              <a:gd name="connsiteY7" fmla="*/ 263235 h 2327563"/>
              <a:gd name="connsiteX8" fmla="*/ 535633 w 716404"/>
              <a:gd name="connsiteY8" fmla="*/ 304799 h 2327563"/>
              <a:gd name="connsiteX9" fmla="*/ 452506 w 716404"/>
              <a:gd name="connsiteY9" fmla="*/ 346363 h 2327563"/>
              <a:gd name="connsiteX10" fmla="*/ 341669 w 716404"/>
              <a:gd name="connsiteY10" fmla="*/ 360217 h 2327563"/>
              <a:gd name="connsiteX11" fmla="*/ 300106 w 716404"/>
              <a:gd name="connsiteY11" fmla="*/ 374072 h 2327563"/>
              <a:gd name="connsiteX12" fmla="*/ 161560 w 716404"/>
              <a:gd name="connsiteY12" fmla="*/ 332508 h 2327563"/>
              <a:gd name="connsiteX13" fmla="*/ 106142 w 716404"/>
              <a:gd name="connsiteY13" fmla="*/ 318653 h 2327563"/>
              <a:gd name="connsiteX14" fmla="*/ 78433 w 716404"/>
              <a:gd name="connsiteY14" fmla="*/ 263235 h 2327563"/>
              <a:gd name="connsiteX15" fmla="*/ 23015 w 716404"/>
              <a:gd name="connsiteY15" fmla="*/ 180108 h 2327563"/>
              <a:gd name="connsiteX16" fmla="*/ 494069 w 716404"/>
              <a:gd name="connsiteY16" fmla="*/ -1 h 2327563"/>
              <a:gd name="connsiteX17" fmla="*/ 701888 w 716404"/>
              <a:gd name="connsiteY17" fmla="*/ 180108 h 2327563"/>
              <a:gd name="connsiteX18" fmla="*/ 563342 w 716404"/>
              <a:gd name="connsiteY18" fmla="*/ 304799 h 2327563"/>
              <a:gd name="connsiteX19" fmla="*/ 480215 w 716404"/>
              <a:gd name="connsiteY19" fmla="*/ 290944 h 2327563"/>
              <a:gd name="connsiteX20" fmla="*/ 369379 w 716404"/>
              <a:gd name="connsiteY20" fmla="*/ 277090 h 2327563"/>
              <a:gd name="connsiteX21" fmla="*/ 341669 w 716404"/>
              <a:gd name="connsiteY21" fmla="*/ 249381 h 2327563"/>
              <a:gd name="connsiteX22" fmla="*/ 355524 w 716404"/>
              <a:gd name="connsiteY22" fmla="*/ 180108 h 2327563"/>
              <a:gd name="connsiteX23" fmla="*/ 424797 w 716404"/>
              <a:gd name="connsiteY23" fmla="*/ 166253 h 2327563"/>
              <a:gd name="connsiteX24" fmla="*/ 563342 w 716404"/>
              <a:gd name="connsiteY24" fmla="*/ 138544 h 2327563"/>
              <a:gd name="connsiteX25" fmla="*/ 688033 w 716404"/>
              <a:gd name="connsiteY25" fmla="*/ 166253 h 2327563"/>
              <a:gd name="connsiteX26" fmla="*/ 688033 w 716404"/>
              <a:gd name="connsiteY26" fmla="*/ 249381 h 2327563"/>
              <a:gd name="connsiteX27" fmla="*/ 604906 w 716404"/>
              <a:gd name="connsiteY27" fmla="*/ 304799 h 2327563"/>
              <a:gd name="connsiteX28" fmla="*/ 521779 w 716404"/>
              <a:gd name="connsiteY28" fmla="*/ 346363 h 2327563"/>
              <a:gd name="connsiteX29" fmla="*/ 494069 w 716404"/>
              <a:gd name="connsiteY29" fmla="*/ 374072 h 2327563"/>
              <a:gd name="connsiteX30" fmla="*/ 494069 w 716404"/>
              <a:gd name="connsiteY30" fmla="*/ 900544 h 2327563"/>
              <a:gd name="connsiteX31" fmla="*/ 521779 w 716404"/>
              <a:gd name="connsiteY31" fmla="*/ 983672 h 2327563"/>
              <a:gd name="connsiteX32" fmla="*/ 535633 w 716404"/>
              <a:gd name="connsiteY32" fmla="*/ 1288472 h 2327563"/>
              <a:gd name="connsiteX33" fmla="*/ 549488 w 716404"/>
              <a:gd name="connsiteY33" fmla="*/ 1330035 h 2327563"/>
              <a:gd name="connsiteX34" fmla="*/ 535633 w 716404"/>
              <a:gd name="connsiteY34" fmla="*/ 1648690 h 2327563"/>
              <a:gd name="connsiteX35" fmla="*/ 521779 w 716404"/>
              <a:gd name="connsiteY35" fmla="*/ 1690253 h 2327563"/>
              <a:gd name="connsiteX36" fmla="*/ 521779 w 716404"/>
              <a:gd name="connsiteY36" fmla="*/ 2327563 h 2327563"/>
              <a:gd name="connsiteX0" fmla="*/ 591051 w 716404"/>
              <a:gd name="connsiteY0" fmla="*/ 166253 h 2327563"/>
              <a:gd name="connsiteX1" fmla="*/ 286251 w 716404"/>
              <a:gd name="connsiteY1" fmla="*/ 152399 h 2327563"/>
              <a:gd name="connsiteX2" fmla="*/ 258542 w 716404"/>
              <a:gd name="connsiteY2" fmla="*/ 110835 h 2327563"/>
              <a:gd name="connsiteX3" fmla="*/ 535633 w 716404"/>
              <a:gd name="connsiteY3" fmla="*/ 27708 h 2327563"/>
              <a:gd name="connsiteX4" fmla="*/ 660324 w 716404"/>
              <a:gd name="connsiteY4" fmla="*/ 55417 h 2327563"/>
              <a:gd name="connsiteX5" fmla="*/ 715742 w 716404"/>
              <a:gd name="connsiteY5" fmla="*/ 138544 h 2327563"/>
              <a:gd name="connsiteX6" fmla="*/ 701888 w 716404"/>
              <a:gd name="connsiteY6" fmla="*/ 207817 h 2327563"/>
              <a:gd name="connsiteX7" fmla="*/ 618760 w 716404"/>
              <a:gd name="connsiteY7" fmla="*/ 263235 h 2327563"/>
              <a:gd name="connsiteX8" fmla="*/ 535633 w 716404"/>
              <a:gd name="connsiteY8" fmla="*/ 304799 h 2327563"/>
              <a:gd name="connsiteX9" fmla="*/ 452506 w 716404"/>
              <a:gd name="connsiteY9" fmla="*/ 346363 h 2327563"/>
              <a:gd name="connsiteX10" fmla="*/ 341669 w 716404"/>
              <a:gd name="connsiteY10" fmla="*/ 360217 h 2327563"/>
              <a:gd name="connsiteX11" fmla="*/ 300106 w 716404"/>
              <a:gd name="connsiteY11" fmla="*/ 374072 h 2327563"/>
              <a:gd name="connsiteX12" fmla="*/ 161560 w 716404"/>
              <a:gd name="connsiteY12" fmla="*/ 332508 h 2327563"/>
              <a:gd name="connsiteX13" fmla="*/ 106142 w 716404"/>
              <a:gd name="connsiteY13" fmla="*/ 318653 h 2327563"/>
              <a:gd name="connsiteX14" fmla="*/ 78433 w 716404"/>
              <a:gd name="connsiteY14" fmla="*/ 263235 h 2327563"/>
              <a:gd name="connsiteX15" fmla="*/ 23015 w 716404"/>
              <a:gd name="connsiteY15" fmla="*/ 180108 h 2327563"/>
              <a:gd name="connsiteX16" fmla="*/ 494069 w 716404"/>
              <a:gd name="connsiteY16" fmla="*/ -1 h 2327563"/>
              <a:gd name="connsiteX17" fmla="*/ 701888 w 716404"/>
              <a:gd name="connsiteY17" fmla="*/ 180108 h 2327563"/>
              <a:gd name="connsiteX18" fmla="*/ 563342 w 716404"/>
              <a:gd name="connsiteY18" fmla="*/ 304799 h 2327563"/>
              <a:gd name="connsiteX19" fmla="*/ 480215 w 716404"/>
              <a:gd name="connsiteY19" fmla="*/ 290944 h 2327563"/>
              <a:gd name="connsiteX20" fmla="*/ 369379 w 716404"/>
              <a:gd name="connsiteY20" fmla="*/ 277090 h 2327563"/>
              <a:gd name="connsiteX21" fmla="*/ 341669 w 716404"/>
              <a:gd name="connsiteY21" fmla="*/ 249381 h 2327563"/>
              <a:gd name="connsiteX22" fmla="*/ 355524 w 716404"/>
              <a:gd name="connsiteY22" fmla="*/ 180108 h 2327563"/>
              <a:gd name="connsiteX23" fmla="*/ 424797 w 716404"/>
              <a:gd name="connsiteY23" fmla="*/ 166253 h 2327563"/>
              <a:gd name="connsiteX24" fmla="*/ 563342 w 716404"/>
              <a:gd name="connsiteY24" fmla="*/ 138544 h 2327563"/>
              <a:gd name="connsiteX25" fmla="*/ 688033 w 716404"/>
              <a:gd name="connsiteY25" fmla="*/ 249381 h 2327563"/>
              <a:gd name="connsiteX26" fmla="*/ 604906 w 716404"/>
              <a:gd name="connsiteY26" fmla="*/ 304799 h 2327563"/>
              <a:gd name="connsiteX27" fmla="*/ 521779 w 716404"/>
              <a:gd name="connsiteY27" fmla="*/ 346363 h 2327563"/>
              <a:gd name="connsiteX28" fmla="*/ 494069 w 716404"/>
              <a:gd name="connsiteY28" fmla="*/ 374072 h 2327563"/>
              <a:gd name="connsiteX29" fmla="*/ 494069 w 716404"/>
              <a:gd name="connsiteY29" fmla="*/ 900544 h 2327563"/>
              <a:gd name="connsiteX30" fmla="*/ 521779 w 716404"/>
              <a:gd name="connsiteY30" fmla="*/ 983672 h 2327563"/>
              <a:gd name="connsiteX31" fmla="*/ 535633 w 716404"/>
              <a:gd name="connsiteY31" fmla="*/ 1288472 h 2327563"/>
              <a:gd name="connsiteX32" fmla="*/ 549488 w 716404"/>
              <a:gd name="connsiteY32" fmla="*/ 1330035 h 2327563"/>
              <a:gd name="connsiteX33" fmla="*/ 535633 w 716404"/>
              <a:gd name="connsiteY33" fmla="*/ 1648690 h 2327563"/>
              <a:gd name="connsiteX34" fmla="*/ 521779 w 716404"/>
              <a:gd name="connsiteY34" fmla="*/ 1690253 h 2327563"/>
              <a:gd name="connsiteX35" fmla="*/ 521779 w 716404"/>
              <a:gd name="connsiteY35" fmla="*/ 2327563 h 2327563"/>
              <a:gd name="connsiteX0" fmla="*/ 591051 w 716404"/>
              <a:gd name="connsiteY0" fmla="*/ 166253 h 2327563"/>
              <a:gd name="connsiteX1" fmla="*/ 286251 w 716404"/>
              <a:gd name="connsiteY1" fmla="*/ 152399 h 2327563"/>
              <a:gd name="connsiteX2" fmla="*/ 258542 w 716404"/>
              <a:gd name="connsiteY2" fmla="*/ 110835 h 2327563"/>
              <a:gd name="connsiteX3" fmla="*/ 535633 w 716404"/>
              <a:gd name="connsiteY3" fmla="*/ 27708 h 2327563"/>
              <a:gd name="connsiteX4" fmla="*/ 660324 w 716404"/>
              <a:gd name="connsiteY4" fmla="*/ 55417 h 2327563"/>
              <a:gd name="connsiteX5" fmla="*/ 715742 w 716404"/>
              <a:gd name="connsiteY5" fmla="*/ 138544 h 2327563"/>
              <a:gd name="connsiteX6" fmla="*/ 701888 w 716404"/>
              <a:gd name="connsiteY6" fmla="*/ 207817 h 2327563"/>
              <a:gd name="connsiteX7" fmla="*/ 618760 w 716404"/>
              <a:gd name="connsiteY7" fmla="*/ 263235 h 2327563"/>
              <a:gd name="connsiteX8" fmla="*/ 535633 w 716404"/>
              <a:gd name="connsiteY8" fmla="*/ 304799 h 2327563"/>
              <a:gd name="connsiteX9" fmla="*/ 452506 w 716404"/>
              <a:gd name="connsiteY9" fmla="*/ 346363 h 2327563"/>
              <a:gd name="connsiteX10" fmla="*/ 341669 w 716404"/>
              <a:gd name="connsiteY10" fmla="*/ 360217 h 2327563"/>
              <a:gd name="connsiteX11" fmla="*/ 300106 w 716404"/>
              <a:gd name="connsiteY11" fmla="*/ 374072 h 2327563"/>
              <a:gd name="connsiteX12" fmla="*/ 161560 w 716404"/>
              <a:gd name="connsiteY12" fmla="*/ 332508 h 2327563"/>
              <a:gd name="connsiteX13" fmla="*/ 106142 w 716404"/>
              <a:gd name="connsiteY13" fmla="*/ 318653 h 2327563"/>
              <a:gd name="connsiteX14" fmla="*/ 78433 w 716404"/>
              <a:gd name="connsiteY14" fmla="*/ 263235 h 2327563"/>
              <a:gd name="connsiteX15" fmla="*/ 23015 w 716404"/>
              <a:gd name="connsiteY15" fmla="*/ 180108 h 2327563"/>
              <a:gd name="connsiteX16" fmla="*/ 494069 w 716404"/>
              <a:gd name="connsiteY16" fmla="*/ -1 h 2327563"/>
              <a:gd name="connsiteX17" fmla="*/ 563342 w 716404"/>
              <a:gd name="connsiteY17" fmla="*/ 304799 h 2327563"/>
              <a:gd name="connsiteX18" fmla="*/ 480215 w 716404"/>
              <a:gd name="connsiteY18" fmla="*/ 290944 h 2327563"/>
              <a:gd name="connsiteX19" fmla="*/ 369379 w 716404"/>
              <a:gd name="connsiteY19" fmla="*/ 277090 h 2327563"/>
              <a:gd name="connsiteX20" fmla="*/ 341669 w 716404"/>
              <a:gd name="connsiteY20" fmla="*/ 249381 h 2327563"/>
              <a:gd name="connsiteX21" fmla="*/ 355524 w 716404"/>
              <a:gd name="connsiteY21" fmla="*/ 180108 h 2327563"/>
              <a:gd name="connsiteX22" fmla="*/ 424797 w 716404"/>
              <a:gd name="connsiteY22" fmla="*/ 166253 h 2327563"/>
              <a:gd name="connsiteX23" fmla="*/ 563342 w 716404"/>
              <a:gd name="connsiteY23" fmla="*/ 138544 h 2327563"/>
              <a:gd name="connsiteX24" fmla="*/ 688033 w 716404"/>
              <a:gd name="connsiteY24" fmla="*/ 249381 h 2327563"/>
              <a:gd name="connsiteX25" fmla="*/ 604906 w 716404"/>
              <a:gd name="connsiteY25" fmla="*/ 304799 h 2327563"/>
              <a:gd name="connsiteX26" fmla="*/ 521779 w 716404"/>
              <a:gd name="connsiteY26" fmla="*/ 346363 h 2327563"/>
              <a:gd name="connsiteX27" fmla="*/ 494069 w 716404"/>
              <a:gd name="connsiteY27" fmla="*/ 374072 h 2327563"/>
              <a:gd name="connsiteX28" fmla="*/ 494069 w 716404"/>
              <a:gd name="connsiteY28" fmla="*/ 900544 h 2327563"/>
              <a:gd name="connsiteX29" fmla="*/ 521779 w 716404"/>
              <a:gd name="connsiteY29" fmla="*/ 983672 h 2327563"/>
              <a:gd name="connsiteX30" fmla="*/ 535633 w 716404"/>
              <a:gd name="connsiteY30" fmla="*/ 1288472 h 2327563"/>
              <a:gd name="connsiteX31" fmla="*/ 549488 w 716404"/>
              <a:gd name="connsiteY31" fmla="*/ 1330035 h 2327563"/>
              <a:gd name="connsiteX32" fmla="*/ 535633 w 716404"/>
              <a:gd name="connsiteY32" fmla="*/ 1648690 h 2327563"/>
              <a:gd name="connsiteX33" fmla="*/ 521779 w 716404"/>
              <a:gd name="connsiteY33" fmla="*/ 1690253 h 2327563"/>
              <a:gd name="connsiteX34" fmla="*/ 521779 w 716404"/>
              <a:gd name="connsiteY34" fmla="*/ 2327563 h 2327563"/>
              <a:gd name="connsiteX0" fmla="*/ 591051 w 716476"/>
              <a:gd name="connsiteY0" fmla="*/ 166253 h 2327563"/>
              <a:gd name="connsiteX1" fmla="*/ 286251 w 716476"/>
              <a:gd name="connsiteY1" fmla="*/ 152399 h 2327563"/>
              <a:gd name="connsiteX2" fmla="*/ 258542 w 716476"/>
              <a:gd name="connsiteY2" fmla="*/ 110835 h 2327563"/>
              <a:gd name="connsiteX3" fmla="*/ 535633 w 716476"/>
              <a:gd name="connsiteY3" fmla="*/ 27708 h 2327563"/>
              <a:gd name="connsiteX4" fmla="*/ 660324 w 716476"/>
              <a:gd name="connsiteY4" fmla="*/ 55417 h 2327563"/>
              <a:gd name="connsiteX5" fmla="*/ 715742 w 716476"/>
              <a:gd name="connsiteY5" fmla="*/ 138544 h 2327563"/>
              <a:gd name="connsiteX6" fmla="*/ 618760 w 716476"/>
              <a:gd name="connsiteY6" fmla="*/ 263235 h 2327563"/>
              <a:gd name="connsiteX7" fmla="*/ 535633 w 716476"/>
              <a:gd name="connsiteY7" fmla="*/ 304799 h 2327563"/>
              <a:gd name="connsiteX8" fmla="*/ 452506 w 716476"/>
              <a:gd name="connsiteY8" fmla="*/ 346363 h 2327563"/>
              <a:gd name="connsiteX9" fmla="*/ 341669 w 716476"/>
              <a:gd name="connsiteY9" fmla="*/ 360217 h 2327563"/>
              <a:gd name="connsiteX10" fmla="*/ 300106 w 716476"/>
              <a:gd name="connsiteY10" fmla="*/ 374072 h 2327563"/>
              <a:gd name="connsiteX11" fmla="*/ 161560 w 716476"/>
              <a:gd name="connsiteY11" fmla="*/ 332508 h 2327563"/>
              <a:gd name="connsiteX12" fmla="*/ 106142 w 716476"/>
              <a:gd name="connsiteY12" fmla="*/ 318653 h 2327563"/>
              <a:gd name="connsiteX13" fmla="*/ 78433 w 716476"/>
              <a:gd name="connsiteY13" fmla="*/ 263235 h 2327563"/>
              <a:gd name="connsiteX14" fmla="*/ 23015 w 716476"/>
              <a:gd name="connsiteY14" fmla="*/ 180108 h 2327563"/>
              <a:gd name="connsiteX15" fmla="*/ 494069 w 716476"/>
              <a:gd name="connsiteY15" fmla="*/ -1 h 2327563"/>
              <a:gd name="connsiteX16" fmla="*/ 563342 w 716476"/>
              <a:gd name="connsiteY16" fmla="*/ 304799 h 2327563"/>
              <a:gd name="connsiteX17" fmla="*/ 480215 w 716476"/>
              <a:gd name="connsiteY17" fmla="*/ 290944 h 2327563"/>
              <a:gd name="connsiteX18" fmla="*/ 369379 w 716476"/>
              <a:gd name="connsiteY18" fmla="*/ 277090 h 2327563"/>
              <a:gd name="connsiteX19" fmla="*/ 341669 w 716476"/>
              <a:gd name="connsiteY19" fmla="*/ 249381 h 2327563"/>
              <a:gd name="connsiteX20" fmla="*/ 355524 w 716476"/>
              <a:gd name="connsiteY20" fmla="*/ 180108 h 2327563"/>
              <a:gd name="connsiteX21" fmla="*/ 424797 w 716476"/>
              <a:gd name="connsiteY21" fmla="*/ 166253 h 2327563"/>
              <a:gd name="connsiteX22" fmla="*/ 563342 w 716476"/>
              <a:gd name="connsiteY22" fmla="*/ 138544 h 2327563"/>
              <a:gd name="connsiteX23" fmla="*/ 688033 w 716476"/>
              <a:gd name="connsiteY23" fmla="*/ 249381 h 2327563"/>
              <a:gd name="connsiteX24" fmla="*/ 604906 w 716476"/>
              <a:gd name="connsiteY24" fmla="*/ 304799 h 2327563"/>
              <a:gd name="connsiteX25" fmla="*/ 521779 w 716476"/>
              <a:gd name="connsiteY25" fmla="*/ 346363 h 2327563"/>
              <a:gd name="connsiteX26" fmla="*/ 494069 w 716476"/>
              <a:gd name="connsiteY26" fmla="*/ 374072 h 2327563"/>
              <a:gd name="connsiteX27" fmla="*/ 494069 w 716476"/>
              <a:gd name="connsiteY27" fmla="*/ 900544 h 2327563"/>
              <a:gd name="connsiteX28" fmla="*/ 521779 w 716476"/>
              <a:gd name="connsiteY28" fmla="*/ 983672 h 2327563"/>
              <a:gd name="connsiteX29" fmla="*/ 535633 w 716476"/>
              <a:gd name="connsiteY29" fmla="*/ 1288472 h 2327563"/>
              <a:gd name="connsiteX30" fmla="*/ 549488 w 716476"/>
              <a:gd name="connsiteY30" fmla="*/ 1330035 h 2327563"/>
              <a:gd name="connsiteX31" fmla="*/ 535633 w 716476"/>
              <a:gd name="connsiteY31" fmla="*/ 1648690 h 2327563"/>
              <a:gd name="connsiteX32" fmla="*/ 521779 w 716476"/>
              <a:gd name="connsiteY32" fmla="*/ 1690253 h 2327563"/>
              <a:gd name="connsiteX33" fmla="*/ 521779 w 716476"/>
              <a:gd name="connsiteY33" fmla="*/ 2327563 h 2327563"/>
              <a:gd name="connsiteX0" fmla="*/ 591051 w 688828"/>
              <a:gd name="connsiteY0" fmla="*/ 166253 h 2327563"/>
              <a:gd name="connsiteX1" fmla="*/ 286251 w 688828"/>
              <a:gd name="connsiteY1" fmla="*/ 152399 h 2327563"/>
              <a:gd name="connsiteX2" fmla="*/ 258542 w 688828"/>
              <a:gd name="connsiteY2" fmla="*/ 110835 h 2327563"/>
              <a:gd name="connsiteX3" fmla="*/ 535633 w 688828"/>
              <a:gd name="connsiteY3" fmla="*/ 27708 h 2327563"/>
              <a:gd name="connsiteX4" fmla="*/ 660324 w 688828"/>
              <a:gd name="connsiteY4" fmla="*/ 55417 h 2327563"/>
              <a:gd name="connsiteX5" fmla="*/ 618760 w 688828"/>
              <a:gd name="connsiteY5" fmla="*/ 263235 h 2327563"/>
              <a:gd name="connsiteX6" fmla="*/ 535633 w 688828"/>
              <a:gd name="connsiteY6" fmla="*/ 304799 h 2327563"/>
              <a:gd name="connsiteX7" fmla="*/ 452506 w 688828"/>
              <a:gd name="connsiteY7" fmla="*/ 346363 h 2327563"/>
              <a:gd name="connsiteX8" fmla="*/ 341669 w 688828"/>
              <a:gd name="connsiteY8" fmla="*/ 360217 h 2327563"/>
              <a:gd name="connsiteX9" fmla="*/ 300106 w 688828"/>
              <a:gd name="connsiteY9" fmla="*/ 374072 h 2327563"/>
              <a:gd name="connsiteX10" fmla="*/ 161560 w 688828"/>
              <a:gd name="connsiteY10" fmla="*/ 332508 h 2327563"/>
              <a:gd name="connsiteX11" fmla="*/ 106142 w 688828"/>
              <a:gd name="connsiteY11" fmla="*/ 318653 h 2327563"/>
              <a:gd name="connsiteX12" fmla="*/ 78433 w 688828"/>
              <a:gd name="connsiteY12" fmla="*/ 263235 h 2327563"/>
              <a:gd name="connsiteX13" fmla="*/ 23015 w 688828"/>
              <a:gd name="connsiteY13" fmla="*/ 180108 h 2327563"/>
              <a:gd name="connsiteX14" fmla="*/ 494069 w 688828"/>
              <a:gd name="connsiteY14" fmla="*/ -1 h 2327563"/>
              <a:gd name="connsiteX15" fmla="*/ 563342 w 688828"/>
              <a:gd name="connsiteY15" fmla="*/ 304799 h 2327563"/>
              <a:gd name="connsiteX16" fmla="*/ 480215 w 688828"/>
              <a:gd name="connsiteY16" fmla="*/ 290944 h 2327563"/>
              <a:gd name="connsiteX17" fmla="*/ 369379 w 688828"/>
              <a:gd name="connsiteY17" fmla="*/ 277090 h 2327563"/>
              <a:gd name="connsiteX18" fmla="*/ 341669 w 688828"/>
              <a:gd name="connsiteY18" fmla="*/ 249381 h 2327563"/>
              <a:gd name="connsiteX19" fmla="*/ 355524 w 688828"/>
              <a:gd name="connsiteY19" fmla="*/ 180108 h 2327563"/>
              <a:gd name="connsiteX20" fmla="*/ 424797 w 688828"/>
              <a:gd name="connsiteY20" fmla="*/ 166253 h 2327563"/>
              <a:gd name="connsiteX21" fmla="*/ 563342 w 688828"/>
              <a:gd name="connsiteY21" fmla="*/ 138544 h 2327563"/>
              <a:gd name="connsiteX22" fmla="*/ 688033 w 688828"/>
              <a:gd name="connsiteY22" fmla="*/ 249381 h 2327563"/>
              <a:gd name="connsiteX23" fmla="*/ 604906 w 688828"/>
              <a:gd name="connsiteY23" fmla="*/ 304799 h 2327563"/>
              <a:gd name="connsiteX24" fmla="*/ 521779 w 688828"/>
              <a:gd name="connsiteY24" fmla="*/ 346363 h 2327563"/>
              <a:gd name="connsiteX25" fmla="*/ 494069 w 688828"/>
              <a:gd name="connsiteY25" fmla="*/ 374072 h 2327563"/>
              <a:gd name="connsiteX26" fmla="*/ 494069 w 688828"/>
              <a:gd name="connsiteY26" fmla="*/ 900544 h 2327563"/>
              <a:gd name="connsiteX27" fmla="*/ 521779 w 688828"/>
              <a:gd name="connsiteY27" fmla="*/ 983672 h 2327563"/>
              <a:gd name="connsiteX28" fmla="*/ 535633 w 688828"/>
              <a:gd name="connsiteY28" fmla="*/ 1288472 h 2327563"/>
              <a:gd name="connsiteX29" fmla="*/ 549488 w 688828"/>
              <a:gd name="connsiteY29" fmla="*/ 1330035 h 2327563"/>
              <a:gd name="connsiteX30" fmla="*/ 535633 w 688828"/>
              <a:gd name="connsiteY30" fmla="*/ 1648690 h 2327563"/>
              <a:gd name="connsiteX31" fmla="*/ 521779 w 688828"/>
              <a:gd name="connsiteY31" fmla="*/ 1690253 h 2327563"/>
              <a:gd name="connsiteX32" fmla="*/ 521779 w 688828"/>
              <a:gd name="connsiteY32" fmla="*/ 2327563 h 2327563"/>
              <a:gd name="connsiteX0" fmla="*/ 591051 w 688828"/>
              <a:gd name="connsiteY0" fmla="*/ 166253 h 2327563"/>
              <a:gd name="connsiteX1" fmla="*/ 286251 w 688828"/>
              <a:gd name="connsiteY1" fmla="*/ 152399 h 2327563"/>
              <a:gd name="connsiteX2" fmla="*/ 258542 w 688828"/>
              <a:gd name="connsiteY2" fmla="*/ 110835 h 2327563"/>
              <a:gd name="connsiteX3" fmla="*/ 535633 w 688828"/>
              <a:gd name="connsiteY3" fmla="*/ 27708 h 2327563"/>
              <a:gd name="connsiteX4" fmla="*/ 618760 w 688828"/>
              <a:gd name="connsiteY4" fmla="*/ 263235 h 2327563"/>
              <a:gd name="connsiteX5" fmla="*/ 535633 w 688828"/>
              <a:gd name="connsiteY5" fmla="*/ 304799 h 2327563"/>
              <a:gd name="connsiteX6" fmla="*/ 452506 w 688828"/>
              <a:gd name="connsiteY6" fmla="*/ 346363 h 2327563"/>
              <a:gd name="connsiteX7" fmla="*/ 341669 w 688828"/>
              <a:gd name="connsiteY7" fmla="*/ 360217 h 2327563"/>
              <a:gd name="connsiteX8" fmla="*/ 300106 w 688828"/>
              <a:gd name="connsiteY8" fmla="*/ 374072 h 2327563"/>
              <a:gd name="connsiteX9" fmla="*/ 161560 w 688828"/>
              <a:gd name="connsiteY9" fmla="*/ 332508 h 2327563"/>
              <a:gd name="connsiteX10" fmla="*/ 106142 w 688828"/>
              <a:gd name="connsiteY10" fmla="*/ 318653 h 2327563"/>
              <a:gd name="connsiteX11" fmla="*/ 78433 w 688828"/>
              <a:gd name="connsiteY11" fmla="*/ 263235 h 2327563"/>
              <a:gd name="connsiteX12" fmla="*/ 23015 w 688828"/>
              <a:gd name="connsiteY12" fmla="*/ 180108 h 2327563"/>
              <a:gd name="connsiteX13" fmla="*/ 494069 w 688828"/>
              <a:gd name="connsiteY13" fmla="*/ -1 h 2327563"/>
              <a:gd name="connsiteX14" fmla="*/ 563342 w 688828"/>
              <a:gd name="connsiteY14" fmla="*/ 304799 h 2327563"/>
              <a:gd name="connsiteX15" fmla="*/ 480215 w 688828"/>
              <a:gd name="connsiteY15" fmla="*/ 290944 h 2327563"/>
              <a:gd name="connsiteX16" fmla="*/ 369379 w 688828"/>
              <a:gd name="connsiteY16" fmla="*/ 277090 h 2327563"/>
              <a:gd name="connsiteX17" fmla="*/ 341669 w 688828"/>
              <a:gd name="connsiteY17" fmla="*/ 249381 h 2327563"/>
              <a:gd name="connsiteX18" fmla="*/ 355524 w 688828"/>
              <a:gd name="connsiteY18" fmla="*/ 180108 h 2327563"/>
              <a:gd name="connsiteX19" fmla="*/ 424797 w 688828"/>
              <a:gd name="connsiteY19" fmla="*/ 166253 h 2327563"/>
              <a:gd name="connsiteX20" fmla="*/ 563342 w 688828"/>
              <a:gd name="connsiteY20" fmla="*/ 138544 h 2327563"/>
              <a:gd name="connsiteX21" fmla="*/ 688033 w 688828"/>
              <a:gd name="connsiteY21" fmla="*/ 249381 h 2327563"/>
              <a:gd name="connsiteX22" fmla="*/ 604906 w 688828"/>
              <a:gd name="connsiteY22" fmla="*/ 304799 h 2327563"/>
              <a:gd name="connsiteX23" fmla="*/ 521779 w 688828"/>
              <a:gd name="connsiteY23" fmla="*/ 346363 h 2327563"/>
              <a:gd name="connsiteX24" fmla="*/ 494069 w 688828"/>
              <a:gd name="connsiteY24" fmla="*/ 374072 h 2327563"/>
              <a:gd name="connsiteX25" fmla="*/ 494069 w 688828"/>
              <a:gd name="connsiteY25" fmla="*/ 900544 h 2327563"/>
              <a:gd name="connsiteX26" fmla="*/ 521779 w 688828"/>
              <a:gd name="connsiteY26" fmla="*/ 983672 h 2327563"/>
              <a:gd name="connsiteX27" fmla="*/ 535633 w 688828"/>
              <a:gd name="connsiteY27" fmla="*/ 1288472 h 2327563"/>
              <a:gd name="connsiteX28" fmla="*/ 549488 w 688828"/>
              <a:gd name="connsiteY28" fmla="*/ 1330035 h 2327563"/>
              <a:gd name="connsiteX29" fmla="*/ 535633 w 688828"/>
              <a:gd name="connsiteY29" fmla="*/ 1648690 h 2327563"/>
              <a:gd name="connsiteX30" fmla="*/ 521779 w 688828"/>
              <a:gd name="connsiteY30" fmla="*/ 1690253 h 2327563"/>
              <a:gd name="connsiteX31" fmla="*/ 521779 w 688828"/>
              <a:gd name="connsiteY31" fmla="*/ 2327563 h 2327563"/>
              <a:gd name="connsiteX0" fmla="*/ 591051 w 688420"/>
              <a:gd name="connsiteY0" fmla="*/ 166253 h 2327563"/>
              <a:gd name="connsiteX1" fmla="*/ 286251 w 688420"/>
              <a:gd name="connsiteY1" fmla="*/ 152399 h 2327563"/>
              <a:gd name="connsiteX2" fmla="*/ 258542 w 688420"/>
              <a:gd name="connsiteY2" fmla="*/ 110835 h 2327563"/>
              <a:gd name="connsiteX3" fmla="*/ 535633 w 688420"/>
              <a:gd name="connsiteY3" fmla="*/ 27708 h 2327563"/>
              <a:gd name="connsiteX4" fmla="*/ 618760 w 688420"/>
              <a:gd name="connsiteY4" fmla="*/ 263235 h 2327563"/>
              <a:gd name="connsiteX5" fmla="*/ 535633 w 688420"/>
              <a:gd name="connsiteY5" fmla="*/ 304799 h 2327563"/>
              <a:gd name="connsiteX6" fmla="*/ 452506 w 688420"/>
              <a:gd name="connsiteY6" fmla="*/ 346363 h 2327563"/>
              <a:gd name="connsiteX7" fmla="*/ 341669 w 688420"/>
              <a:gd name="connsiteY7" fmla="*/ 360217 h 2327563"/>
              <a:gd name="connsiteX8" fmla="*/ 300106 w 688420"/>
              <a:gd name="connsiteY8" fmla="*/ 374072 h 2327563"/>
              <a:gd name="connsiteX9" fmla="*/ 161560 w 688420"/>
              <a:gd name="connsiteY9" fmla="*/ 332508 h 2327563"/>
              <a:gd name="connsiteX10" fmla="*/ 106142 w 688420"/>
              <a:gd name="connsiteY10" fmla="*/ 318653 h 2327563"/>
              <a:gd name="connsiteX11" fmla="*/ 78433 w 688420"/>
              <a:gd name="connsiteY11" fmla="*/ 263235 h 2327563"/>
              <a:gd name="connsiteX12" fmla="*/ 23015 w 688420"/>
              <a:gd name="connsiteY12" fmla="*/ 180108 h 2327563"/>
              <a:gd name="connsiteX13" fmla="*/ 494069 w 688420"/>
              <a:gd name="connsiteY13" fmla="*/ -1 h 2327563"/>
              <a:gd name="connsiteX14" fmla="*/ 563342 w 688420"/>
              <a:gd name="connsiteY14" fmla="*/ 304799 h 2327563"/>
              <a:gd name="connsiteX15" fmla="*/ 480215 w 688420"/>
              <a:gd name="connsiteY15" fmla="*/ 290944 h 2327563"/>
              <a:gd name="connsiteX16" fmla="*/ 369379 w 688420"/>
              <a:gd name="connsiteY16" fmla="*/ 277090 h 2327563"/>
              <a:gd name="connsiteX17" fmla="*/ 341669 w 688420"/>
              <a:gd name="connsiteY17" fmla="*/ 249381 h 2327563"/>
              <a:gd name="connsiteX18" fmla="*/ 355524 w 688420"/>
              <a:gd name="connsiteY18" fmla="*/ 180108 h 2327563"/>
              <a:gd name="connsiteX19" fmla="*/ 424797 w 688420"/>
              <a:gd name="connsiteY19" fmla="*/ 166253 h 2327563"/>
              <a:gd name="connsiteX20" fmla="*/ 563342 w 688420"/>
              <a:gd name="connsiteY20" fmla="*/ 138544 h 2327563"/>
              <a:gd name="connsiteX21" fmla="*/ 688033 w 688420"/>
              <a:gd name="connsiteY21" fmla="*/ 249381 h 2327563"/>
              <a:gd name="connsiteX22" fmla="*/ 521779 w 688420"/>
              <a:gd name="connsiteY22" fmla="*/ 346363 h 2327563"/>
              <a:gd name="connsiteX23" fmla="*/ 494069 w 688420"/>
              <a:gd name="connsiteY23" fmla="*/ 374072 h 2327563"/>
              <a:gd name="connsiteX24" fmla="*/ 494069 w 688420"/>
              <a:gd name="connsiteY24" fmla="*/ 900544 h 2327563"/>
              <a:gd name="connsiteX25" fmla="*/ 521779 w 688420"/>
              <a:gd name="connsiteY25" fmla="*/ 983672 h 2327563"/>
              <a:gd name="connsiteX26" fmla="*/ 535633 w 688420"/>
              <a:gd name="connsiteY26" fmla="*/ 1288472 h 2327563"/>
              <a:gd name="connsiteX27" fmla="*/ 549488 w 688420"/>
              <a:gd name="connsiteY27" fmla="*/ 1330035 h 2327563"/>
              <a:gd name="connsiteX28" fmla="*/ 535633 w 688420"/>
              <a:gd name="connsiteY28" fmla="*/ 1648690 h 2327563"/>
              <a:gd name="connsiteX29" fmla="*/ 521779 w 688420"/>
              <a:gd name="connsiteY29" fmla="*/ 1690253 h 2327563"/>
              <a:gd name="connsiteX30" fmla="*/ 521779 w 688420"/>
              <a:gd name="connsiteY30" fmla="*/ 2327563 h 2327563"/>
              <a:gd name="connsiteX0" fmla="*/ 591051 w 688420"/>
              <a:gd name="connsiteY0" fmla="*/ 166253 h 2327563"/>
              <a:gd name="connsiteX1" fmla="*/ 286251 w 688420"/>
              <a:gd name="connsiteY1" fmla="*/ 152399 h 2327563"/>
              <a:gd name="connsiteX2" fmla="*/ 258542 w 688420"/>
              <a:gd name="connsiteY2" fmla="*/ 110835 h 2327563"/>
              <a:gd name="connsiteX3" fmla="*/ 535633 w 688420"/>
              <a:gd name="connsiteY3" fmla="*/ 27708 h 2327563"/>
              <a:gd name="connsiteX4" fmla="*/ 618760 w 688420"/>
              <a:gd name="connsiteY4" fmla="*/ 263235 h 2327563"/>
              <a:gd name="connsiteX5" fmla="*/ 535633 w 688420"/>
              <a:gd name="connsiteY5" fmla="*/ 304799 h 2327563"/>
              <a:gd name="connsiteX6" fmla="*/ 452506 w 688420"/>
              <a:gd name="connsiteY6" fmla="*/ 346363 h 2327563"/>
              <a:gd name="connsiteX7" fmla="*/ 341669 w 688420"/>
              <a:gd name="connsiteY7" fmla="*/ 360217 h 2327563"/>
              <a:gd name="connsiteX8" fmla="*/ 300106 w 688420"/>
              <a:gd name="connsiteY8" fmla="*/ 374072 h 2327563"/>
              <a:gd name="connsiteX9" fmla="*/ 161560 w 688420"/>
              <a:gd name="connsiteY9" fmla="*/ 332508 h 2327563"/>
              <a:gd name="connsiteX10" fmla="*/ 106142 w 688420"/>
              <a:gd name="connsiteY10" fmla="*/ 318653 h 2327563"/>
              <a:gd name="connsiteX11" fmla="*/ 78433 w 688420"/>
              <a:gd name="connsiteY11" fmla="*/ 263235 h 2327563"/>
              <a:gd name="connsiteX12" fmla="*/ 23015 w 688420"/>
              <a:gd name="connsiteY12" fmla="*/ 180108 h 2327563"/>
              <a:gd name="connsiteX13" fmla="*/ 494069 w 688420"/>
              <a:gd name="connsiteY13" fmla="*/ -1 h 2327563"/>
              <a:gd name="connsiteX14" fmla="*/ 480215 w 688420"/>
              <a:gd name="connsiteY14" fmla="*/ 290944 h 2327563"/>
              <a:gd name="connsiteX15" fmla="*/ 369379 w 688420"/>
              <a:gd name="connsiteY15" fmla="*/ 277090 h 2327563"/>
              <a:gd name="connsiteX16" fmla="*/ 341669 w 688420"/>
              <a:gd name="connsiteY16" fmla="*/ 249381 h 2327563"/>
              <a:gd name="connsiteX17" fmla="*/ 355524 w 688420"/>
              <a:gd name="connsiteY17" fmla="*/ 180108 h 2327563"/>
              <a:gd name="connsiteX18" fmla="*/ 424797 w 688420"/>
              <a:gd name="connsiteY18" fmla="*/ 166253 h 2327563"/>
              <a:gd name="connsiteX19" fmla="*/ 563342 w 688420"/>
              <a:gd name="connsiteY19" fmla="*/ 138544 h 2327563"/>
              <a:gd name="connsiteX20" fmla="*/ 688033 w 688420"/>
              <a:gd name="connsiteY20" fmla="*/ 249381 h 2327563"/>
              <a:gd name="connsiteX21" fmla="*/ 521779 w 688420"/>
              <a:gd name="connsiteY21" fmla="*/ 346363 h 2327563"/>
              <a:gd name="connsiteX22" fmla="*/ 494069 w 688420"/>
              <a:gd name="connsiteY22" fmla="*/ 374072 h 2327563"/>
              <a:gd name="connsiteX23" fmla="*/ 494069 w 688420"/>
              <a:gd name="connsiteY23" fmla="*/ 900544 h 2327563"/>
              <a:gd name="connsiteX24" fmla="*/ 521779 w 688420"/>
              <a:gd name="connsiteY24" fmla="*/ 983672 h 2327563"/>
              <a:gd name="connsiteX25" fmla="*/ 535633 w 688420"/>
              <a:gd name="connsiteY25" fmla="*/ 1288472 h 2327563"/>
              <a:gd name="connsiteX26" fmla="*/ 549488 w 688420"/>
              <a:gd name="connsiteY26" fmla="*/ 1330035 h 2327563"/>
              <a:gd name="connsiteX27" fmla="*/ 535633 w 688420"/>
              <a:gd name="connsiteY27" fmla="*/ 1648690 h 2327563"/>
              <a:gd name="connsiteX28" fmla="*/ 521779 w 688420"/>
              <a:gd name="connsiteY28" fmla="*/ 1690253 h 2327563"/>
              <a:gd name="connsiteX29" fmla="*/ 521779 w 688420"/>
              <a:gd name="connsiteY29" fmla="*/ 2327563 h 2327563"/>
              <a:gd name="connsiteX0" fmla="*/ 591051 w 688420"/>
              <a:gd name="connsiteY0" fmla="*/ 166253 h 2327563"/>
              <a:gd name="connsiteX1" fmla="*/ 286251 w 688420"/>
              <a:gd name="connsiteY1" fmla="*/ 152399 h 2327563"/>
              <a:gd name="connsiteX2" fmla="*/ 258542 w 688420"/>
              <a:gd name="connsiteY2" fmla="*/ 110835 h 2327563"/>
              <a:gd name="connsiteX3" fmla="*/ 535633 w 688420"/>
              <a:gd name="connsiteY3" fmla="*/ 27708 h 2327563"/>
              <a:gd name="connsiteX4" fmla="*/ 618760 w 688420"/>
              <a:gd name="connsiteY4" fmla="*/ 263235 h 2327563"/>
              <a:gd name="connsiteX5" fmla="*/ 452506 w 688420"/>
              <a:gd name="connsiteY5" fmla="*/ 346363 h 2327563"/>
              <a:gd name="connsiteX6" fmla="*/ 341669 w 688420"/>
              <a:gd name="connsiteY6" fmla="*/ 360217 h 2327563"/>
              <a:gd name="connsiteX7" fmla="*/ 300106 w 688420"/>
              <a:gd name="connsiteY7" fmla="*/ 374072 h 2327563"/>
              <a:gd name="connsiteX8" fmla="*/ 161560 w 688420"/>
              <a:gd name="connsiteY8" fmla="*/ 332508 h 2327563"/>
              <a:gd name="connsiteX9" fmla="*/ 106142 w 688420"/>
              <a:gd name="connsiteY9" fmla="*/ 318653 h 2327563"/>
              <a:gd name="connsiteX10" fmla="*/ 78433 w 688420"/>
              <a:gd name="connsiteY10" fmla="*/ 263235 h 2327563"/>
              <a:gd name="connsiteX11" fmla="*/ 23015 w 688420"/>
              <a:gd name="connsiteY11" fmla="*/ 180108 h 2327563"/>
              <a:gd name="connsiteX12" fmla="*/ 494069 w 688420"/>
              <a:gd name="connsiteY12" fmla="*/ -1 h 2327563"/>
              <a:gd name="connsiteX13" fmla="*/ 480215 w 688420"/>
              <a:gd name="connsiteY13" fmla="*/ 290944 h 2327563"/>
              <a:gd name="connsiteX14" fmla="*/ 369379 w 688420"/>
              <a:gd name="connsiteY14" fmla="*/ 277090 h 2327563"/>
              <a:gd name="connsiteX15" fmla="*/ 341669 w 688420"/>
              <a:gd name="connsiteY15" fmla="*/ 249381 h 2327563"/>
              <a:gd name="connsiteX16" fmla="*/ 355524 w 688420"/>
              <a:gd name="connsiteY16" fmla="*/ 180108 h 2327563"/>
              <a:gd name="connsiteX17" fmla="*/ 424797 w 688420"/>
              <a:gd name="connsiteY17" fmla="*/ 166253 h 2327563"/>
              <a:gd name="connsiteX18" fmla="*/ 563342 w 688420"/>
              <a:gd name="connsiteY18" fmla="*/ 138544 h 2327563"/>
              <a:gd name="connsiteX19" fmla="*/ 688033 w 688420"/>
              <a:gd name="connsiteY19" fmla="*/ 249381 h 2327563"/>
              <a:gd name="connsiteX20" fmla="*/ 521779 w 688420"/>
              <a:gd name="connsiteY20" fmla="*/ 346363 h 2327563"/>
              <a:gd name="connsiteX21" fmla="*/ 494069 w 688420"/>
              <a:gd name="connsiteY21" fmla="*/ 374072 h 2327563"/>
              <a:gd name="connsiteX22" fmla="*/ 494069 w 688420"/>
              <a:gd name="connsiteY22" fmla="*/ 900544 h 2327563"/>
              <a:gd name="connsiteX23" fmla="*/ 521779 w 688420"/>
              <a:gd name="connsiteY23" fmla="*/ 983672 h 2327563"/>
              <a:gd name="connsiteX24" fmla="*/ 535633 w 688420"/>
              <a:gd name="connsiteY24" fmla="*/ 1288472 h 2327563"/>
              <a:gd name="connsiteX25" fmla="*/ 549488 w 688420"/>
              <a:gd name="connsiteY25" fmla="*/ 1330035 h 2327563"/>
              <a:gd name="connsiteX26" fmla="*/ 535633 w 688420"/>
              <a:gd name="connsiteY26" fmla="*/ 1648690 h 2327563"/>
              <a:gd name="connsiteX27" fmla="*/ 521779 w 688420"/>
              <a:gd name="connsiteY27" fmla="*/ 1690253 h 2327563"/>
              <a:gd name="connsiteX28" fmla="*/ 521779 w 688420"/>
              <a:gd name="connsiteY28" fmla="*/ 2327563 h 2327563"/>
              <a:gd name="connsiteX0" fmla="*/ 591051 w 689022"/>
              <a:gd name="connsiteY0" fmla="*/ 166253 h 2327563"/>
              <a:gd name="connsiteX1" fmla="*/ 286251 w 689022"/>
              <a:gd name="connsiteY1" fmla="*/ 152399 h 2327563"/>
              <a:gd name="connsiteX2" fmla="*/ 258542 w 689022"/>
              <a:gd name="connsiteY2" fmla="*/ 110835 h 2327563"/>
              <a:gd name="connsiteX3" fmla="*/ 535633 w 689022"/>
              <a:gd name="connsiteY3" fmla="*/ 27708 h 2327563"/>
              <a:gd name="connsiteX4" fmla="*/ 618760 w 689022"/>
              <a:gd name="connsiteY4" fmla="*/ 263235 h 2327563"/>
              <a:gd name="connsiteX5" fmla="*/ 452506 w 689022"/>
              <a:gd name="connsiteY5" fmla="*/ 346363 h 2327563"/>
              <a:gd name="connsiteX6" fmla="*/ 341669 w 689022"/>
              <a:gd name="connsiteY6" fmla="*/ 360217 h 2327563"/>
              <a:gd name="connsiteX7" fmla="*/ 300106 w 689022"/>
              <a:gd name="connsiteY7" fmla="*/ 374072 h 2327563"/>
              <a:gd name="connsiteX8" fmla="*/ 161560 w 689022"/>
              <a:gd name="connsiteY8" fmla="*/ 332508 h 2327563"/>
              <a:gd name="connsiteX9" fmla="*/ 106142 w 689022"/>
              <a:gd name="connsiteY9" fmla="*/ 318653 h 2327563"/>
              <a:gd name="connsiteX10" fmla="*/ 78433 w 689022"/>
              <a:gd name="connsiteY10" fmla="*/ 263235 h 2327563"/>
              <a:gd name="connsiteX11" fmla="*/ 23015 w 689022"/>
              <a:gd name="connsiteY11" fmla="*/ 180108 h 2327563"/>
              <a:gd name="connsiteX12" fmla="*/ 494069 w 689022"/>
              <a:gd name="connsiteY12" fmla="*/ -1 h 2327563"/>
              <a:gd name="connsiteX13" fmla="*/ 480215 w 689022"/>
              <a:gd name="connsiteY13" fmla="*/ 290944 h 2327563"/>
              <a:gd name="connsiteX14" fmla="*/ 369379 w 689022"/>
              <a:gd name="connsiteY14" fmla="*/ 277090 h 2327563"/>
              <a:gd name="connsiteX15" fmla="*/ 341669 w 689022"/>
              <a:gd name="connsiteY15" fmla="*/ 249381 h 2327563"/>
              <a:gd name="connsiteX16" fmla="*/ 355524 w 689022"/>
              <a:gd name="connsiteY16" fmla="*/ 180108 h 2327563"/>
              <a:gd name="connsiteX17" fmla="*/ 424797 w 689022"/>
              <a:gd name="connsiteY17" fmla="*/ 166253 h 2327563"/>
              <a:gd name="connsiteX18" fmla="*/ 563342 w 689022"/>
              <a:gd name="connsiteY18" fmla="*/ 138544 h 2327563"/>
              <a:gd name="connsiteX19" fmla="*/ 688033 w 689022"/>
              <a:gd name="connsiteY19" fmla="*/ 249381 h 2327563"/>
              <a:gd name="connsiteX20" fmla="*/ 494069 w 689022"/>
              <a:gd name="connsiteY20" fmla="*/ 374072 h 2327563"/>
              <a:gd name="connsiteX21" fmla="*/ 494069 w 689022"/>
              <a:gd name="connsiteY21" fmla="*/ 900544 h 2327563"/>
              <a:gd name="connsiteX22" fmla="*/ 521779 w 689022"/>
              <a:gd name="connsiteY22" fmla="*/ 983672 h 2327563"/>
              <a:gd name="connsiteX23" fmla="*/ 535633 w 689022"/>
              <a:gd name="connsiteY23" fmla="*/ 1288472 h 2327563"/>
              <a:gd name="connsiteX24" fmla="*/ 549488 w 689022"/>
              <a:gd name="connsiteY24" fmla="*/ 1330035 h 2327563"/>
              <a:gd name="connsiteX25" fmla="*/ 535633 w 689022"/>
              <a:gd name="connsiteY25" fmla="*/ 1648690 h 2327563"/>
              <a:gd name="connsiteX26" fmla="*/ 521779 w 689022"/>
              <a:gd name="connsiteY26" fmla="*/ 1690253 h 2327563"/>
              <a:gd name="connsiteX27" fmla="*/ 521779 w 689022"/>
              <a:gd name="connsiteY27" fmla="*/ 2327563 h 2327563"/>
              <a:gd name="connsiteX0" fmla="*/ 591051 w 689022"/>
              <a:gd name="connsiteY0" fmla="*/ 166253 h 2327563"/>
              <a:gd name="connsiteX1" fmla="*/ 286251 w 689022"/>
              <a:gd name="connsiteY1" fmla="*/ 152399 h 2327563"/>
              <a:gd name="connsiteX2" fmla="*/ 258542 w 689022"/>
              <a:gd name="connsiteY2" fmla="*/ 110835 h 2327563"/>
              <a:gd name="connsiteX3" fmla="*/ 535633 w 689022"/>
              <a:gd name="connsiteY3" fmla="*/ 27708 h 2327563"/>
              <a:gd name="connsiteX4" fmla="*/ 618760 w 689022"/>
              <a:gd name="connsiteY4" fmla="*/ 263235 h 2327563"/>
              <a:gd name="connsiteX5" fmla="*/ 452506 w 689022"/>
              <a:gd name="connsiteY5" fmla="*/ 346363 h 2327563"/>
              <a:gd name="connsiteX6" fmla="*/ 341669 w 689022"/>
              <a:gd name="connsiteY6" fmla="*/ 360217 h 2327563"/>
              <a:gd name="connsiteX7" fmla="*/ 300106 w 689022"/>
              <a:gd name="connsiteY7" fmla="*/ 374072 h 2327563"/>
              <a:gd name="connsiteX8" fmla="*/ 161560 w 689022"/>
              <a:gd name="connsiteY8" fmla="*/ 332508 h 2327563"/>
              <a:gd name="connsiteX9" fmla="*/ 106142 w 689022"/>
              <a:gd name="connsiteY9" fmla="*/ 318653 h 2327563"/>
              <a:gd name="connsiteX10" fmla="*/ 78433 w 689022"/>
              <a:gd name="connsiteY10" fmla="*/ 263235 h 2327563"/>
              <a:gd name="connsiteX11" fmla="*/ 23015 w 689022"/>
              <a:gd name="connsiteY11" fmla="*/ 180108 h 2327563"/>
              <a:gd name="connsiteX12" fmla="*/ 494069 w 689022"/>
              <a:gd name="connsiteY12" fmla="*/ -1 h 2327563"/>
              <a:gd name="connsiteX13" fmla="*/ 480215 w 689022"/>
              <a:gd name="connsiteY13" fmla="*/ 290944 h 2327563"/>
              <a:gd name="connsiteX14" fmla="*/ 369379 w 689022"/>
              <a:gd name="connsiteY14" fmla="*/ 277090 h 2327563"/>
              <a:gd name="connsiteX15" fmla="*/ 341669 w 689022"/>
              <a:gd name="connsiteY15" fmla="*/ 249381 h 2327563"/>
              <a:gd name="connsiteX16" fmla="*/ 355524 w 689022"/>
              <a:gd name="connsiteY16" fmla="*/ 180108 h 2327563"/>
              <a:gd name="connsiteX17" fmla="*/ 424797 w 689022"/>
              <a:gd name="connsiteY17" fmla="*/ 166253 h 2327563"/>
              <a:gd name="connsiteX18" fmla="*/ 563342 w 689022"/>
              <a:gd name="connsiteY18" fmla="*/ 138544 h 2327563"/>
              <a:gd name="connsiteX19" fmla="*/ 688033 w 689022"/>
              <a:gd name="connsiteY19" fmla="*/ 249381 h 2327563"/>
              <a:gd name="connsiteX20" fmla="*/ 494069 w 689022"/>
              <a:gd name="connsiteY20" fmla="*/ 374072 h 2327563"/>
              <a:gd name="connsiteX21" fmla="*/ 494069 w 689022"/>
              <a:gd name="connsiteY21" fmla="*/ 900544 h 2327563"/>
              <a:gd name="connsiteX22" fmla="*/ 535633 w 689022"/>
              <a:gd name="connsiteY22" fmla="*/ 1288472 h 2327563"/>
              <a:gd name="connsiteX23" fmla="*/ 549488 w 689022"/>
              <a:gd name="connsiteY23" fmla="*/ 1330035 h 2327563"/>
              <a:gd name="connsiteX24" fmla="*/ 535633 w 689022"/>
              <a:gd name="connsiteY24" fmla="*/ 1648690 h 2327563"/>
              <a:gd name="connsiteX25" fmla="*/ 521779 w 689022"/>
              <a:gd name="connsiteY25" fmla="*/ 1690253 h 2327563"/>
              <a:gd name="connsiteX26" fmla="*/ 521779 w 689022"/>
              <a:gd name="connsiteY26" fmla="*/ 2327563 h 2327563"/>
              <a:gd name="connsiteX0" fmla="*/ 591051 w 689022"/>
              <a:gd name="connsiteY0" fmla="*/ 166253 h 2327563"/>
              <a:gd name="connsiteX1" fmla="*/ 286251 w 689022"/>
              <a:gd name="connsiteY1" fmla="*/ 152399 h 2327563"/>
              <a:gd name="connsiteX2" fmla="*/ 258542 w 689022"/>
              <a:gd name="connsiteY2" fmla="*/ 110835 h 2327563"/>
              <a:gd name="connsiteX3" fmla="*/ 535633 w 689022"/>
              <a:gd name="connsiteY3" fmla="*/ 27708 h 2327563"/>
              <a:gd name="connsiteX4" fmla="*/ 618760 w 689022"/>
              <a:gd name="connsiteY4" fmla="*/ 263235 h 2327563"/>
              <a:gd name="connsiteX5" fmla="*/ 452506 w 689022"/>
              <a:gd name="connsiteY5" fmla="*/ 346363 h 2327563"/>
              <a:gd name="connsiteX6" fmla="*/ 341669 w 689022"/>
              <a:gd name="connsiteY6" fmla="*/ 360217 h 2327563"/>
              <a:gd name="connsiteX7" fmla="*/ 300106 w 689022"/>
              <a:gd name="connsiteY7" fmla="*/ 374072 h 2327563"/>
              <a:gd name="connsiteX8" fmla="*/ 161560 w 689022"/>
              <a:gd name="connsiteY8" fmla="*/ 332508 h 2327563"/>
              <a:gd name="connsiteX9" fmla="*/ 106142 w 689022"/>
              <a:gd name="connsiteY9" fmla="*/ 318653 h 2327563"/>
              <a:gd name="connsiteX10" fmla="*/ 78433 w 689022"/>
              <a:gd name="connsiteY10" fmla="*/ 263235 h 2327563"/>
              <a:gd name="connsiteX11" fmla="*/ 23015 w 689022"/>
              <a:gd name="connsiteY11" fmla="*/ 180108 h 2327563"/>
              <a:gd name="connsiteX12" fmla="*/ 494069 w 689022"/>
              <a:gd name="connsiteY12" fmla="*/ -1 h 2327563"/>
              <a:gd name="connsiteX13" fmla="*/ 480215 w 689022"/>
              <a:gd name="connsiteY13" fmla="*/ 290944 h 2327563"/>
              <a:gd name="connsiteX14" fmla="*/ 369379 w 689022"/>
              <a:gd name="connsiteY14" fmla="*/ 277090 h 2327563"/>
              <a:gd name="connsiteX15" fmla="*/ 341669 w 689022"/>
              <a:gd name="connsiteY15" fmla="*/ 249381 h 2327563"/>
              <a:gd name="connsiteX16" fmla="*/ 355524 w 689022"/>
              <a:gd name="connsiteY16" fmla="*/ 180108 h 2327563"/>
              <a:gd name="connsiteX17" fmla="*/ 424797 w 689022"/>
              <a:gd name="connsiteY17" fmla="*/ 166253 h 2327563"/>
              <a:gd name="connsiteX18" fmla="*/ 563342 w 689022"/>
              <a:gd name="connsiteY18" fmla="*/ 138544 h 2327563"/>
              <a:gd name="connsiteX19" fmla="*/ 688033 w 689022"/>
              <a:gd name="connsiteY19" fmla="*/ 249381 h 2327563"/>
              <a:gd name="connsiteX20" fmla="*/ 494069 w 689022"/>
              <a:gd name="connsiteY20" fmla="*/ 374072 h 2327563"/>
              <a:gd name="connsiteX21" fmla="*/ 494069 w 689022"/>
              <a:gd name="connsiteY21" fmla="*/ 900544 h 2327563"/>
              <a:gd name="connsiteX22" fmla="*/ 535633 w 689022"/>
              <a:gd name="connsiteY22" fmla="*/ 1288472 h 2327563"/>
              <a:gd name="connsiteX23" fmla="*/ 535633 w 689022"/>
              <a:gd name="connsiteY23" fmla="*/ 1648690 h 2327563"/>
              <a:gd name="connsiteX24" fmla="*/ 521779 w 689022"/>
              <a:gd name="connsiteY24" fmla="*/ 1690253 h 2327563"/>
              <a:gd name="connsiteX25" fmla="*/ 521779 w 689022"/>
              <a:gd name="connsiteY25" fmla="*/ 2327563 h 2327563"/>
              <a:gd name="connsiteX0" fmla="*/ 591051 w 689022"/>
              <a:gd name="connsiteY0" fmla="*/ 166253 h 2327563"/>
              <a:gd name="connsiteX1" fmla="*/ 286251 w 689022"/>
              <a:gd name="connsiteY1" fmla="*/ 152399 h 2327563"/>
              <a:gd name="connsiteX2" fmla="*/ 258542 w 689022"/>
              <a:gd name="connsiteY2" fmla="*/ 110835 h 2327563"/>
              <a:gd name="connsiteX3" fmla="*/ 535633 w 689022"/>
              <a:gd name="connsiteY3" fmla="*/ 27708 h 2327563"/>
              <a:gd name="connsiteX4" fmla="*/ 618760 w 689022"/>
              <a:gd name="connsiteY4" fmla="*/ 263235 h 2327563"/>
              <a:gd name="connsiteX5" fmla="*/ 452506 w 689022"/>
              <a:gd name="connsiteY5" fmla="*/ 346363 h 2327563"/>
              <a:gd name="connsiteX6" fmla="*/ 341669 w 689022"/>
              <a:gd name="connsiteY6" fmla="*/ 360217 h 2327563"/>
              <a:gd name="connsiteX7" fmla="*/ 300106 w 689022"/>
              <a:gd name="connsiteY7" fmla="*/ 374072 h 2327563"/>
              <a:gd name="connsiteX8" fmla="*/ 161560 w 689022"/>
              <a:gd name="connsiteY8" fmla="*/ 332508 h 2327563"/>
              <a:gd name="connsiteX9" fmla="*/ 106142 w 689022"/>
              <a:gd name="connsiteY9" fmla="*/ 318653 h 2327563"/>
              <a:gd name="connsiteX10" fmla="*/ 78433 w 689022"/>
              <a:gd name="connsiteY10" fmla="*/ 263235 h 2327563"/>
              <a:gd name="connsiteX11" fmla="*/ 23015 w 689022"/>
              <a:gd name="connsiteY11" fmla="*/ 180108 h 2327563"/>
              <a:gd name="connsiteX12" fmla="*/ 494069 w 689022"/>
              <a:gd name="connsiteY12" fmla="*/ -1 h 2327563"/>
              <a:gd name="connsiteX13" fmla="*/ 480215 w 689022"/>
              <a:gd name="connsiteY13" fmla="*/ 290944 h 2327563"/>
              <a:gd name="connsiteX14" fmla="*/ 369379 w 689022"/>
              <a:gd name="connsiteY14" fmla="*/ 277090 h 2327563"/>
              <a:gd name="connsiteX15" fmla="*/ 341669 w 689022"/>
              <a:gd name="connsiteY15" fmla="*/ 249381 h 2327563"/>
              <a:gd name="connsiteX16" fmla="*/ 355524 w 689022"/>
              <a:gd name="connsiteY16" fmla="*/ 180108 h 2327563"/>
              <a:gd name="connsiteX17" fmla="*/ 424797 w 689022"/>
              <a:gd name="connsiteY17" fmla="*/ 166253 h 2327563"/>
              <a:gd name="connsiteX18" fmla="*/ 563342 w 689022"/>
              <a:gd name="connsiteY18" fmla="*/ 138544 h 2327563"/>
              <a:gd name="connsiteX19" fmla="*/ 688033 w 689022"/>
              <a:gd name="connsiteY19" fmla="*/ 249381 h 2327563"/>
              <a:gd name="connsiteX20" fmla="*/ 494069 w 689022"/>
              <a:gd name="connsiteY20" fmla="*/ 374072 h 2327563"/>
              <a:gd name="connsiteX21" fmla="*/ 494069 w 689022"/>
              <a:gd name="connsiteY21" fmla="*/ 900544 h 2327563"/>
              <a:gd name="connsiteX22" fmla="*/ 535633 w 689022"/>
              <a:gd name="connsiteY22" fmla="*/ 1288472 h 2327563"/>
              <a:gd name="connsiteX23" fmla="*/ 521779 w 689022"/>
              <a:gd name="connsiteY23" fmla="*/ 1690253 h 2327563"/>
              <a:gd name="connsiteX24" fmla="*/ 521779 w 689022"/>
              <a:gd name="connsiteY24" fmla="*/ 2327563 h 2327563"/>
              <a:gd name="connsiteX0" fmla="*/ 590094 w 688065"/>
              <a:gd name="connsiteY0" fmla="*/ 143120 h 2304430"/>
              <a:gd name="connsiteX1" fmla="*/ 285294 w 688065"/>
              <a:gd name="connsiteY1" fmla="*/ 129266 h 2304430"/>
              <a:gd name="connsiteX2" fmla="*/ 257585 w 688065"/>
              <a:gd name="connsiteY2" fmla="*/ 87702 h 2304430"/>
              <a:gd name="connsiteX3" fmla="*/ 534676 w 688065"/>
              <a:gd name="connsiteY3" fmla="*/ 4575 h 2304430"/>
              <a:gd name="connsiteX4" fmla="*/ 617803 w 688065"/>
              <a:gd name="connsiteY4" fmla="*/ 240102 h 2304430"/>
              <a:gd name="connsiteX5" fmla="*/ 451549 w 688065"/>
              <a:gd name="connsiteY5" fmla="*/ 323230 h 2304430"/>
              <a:gd name="connsiteX6" fmla="*/ 340712 w 688065"/>
              <a:gd name="connsiteY6" fmla="*/ 337084 h 2304430"/>
              <a:gd name="connsiteX7" fmla="*/ 299149 w 688065"/>
              <a:gd name="connsiteY7" fmla="*/ 350939 h 2304430"/>
              <a:gd name="connsiteX8" fmla="*/ 160603 w 688065"/>
              <a:gd name="connsiteY8" fmla="*/ 309375 h 2304430"/>
              <a:gd name="connsiteX9" fmla="*/ 105185 w 688065"/>
              <a:gd name="connsiteY9" fmla="*/ 295520 h 2304430"/>
              <a:gd name="connsiteX10" fmla="*/ 77476 w 688065"/>
              <a:gd name="connsiteY10" fmla="*/ 240102 h 2304430"/>
              <a:gd name="connsiteX11" fmla="*/ 22058 w 688065"/>
              <a:gd name="connsiteY11" fmla="*/ 156975 h 2304430"/>
              <a:gd name="connsiteX12" fmla="*/ 479258 w 688065"/>
              <a:gd name="connsiteY12" fmla="*/ 267811 h 2304430"/>
              <a:gd name="connsiteX13" fmla="*/ 368422 w 688065"/>
              <a:gd name="connsiteY13" fmla="*/ 253957 h 2304430"/>
              <a:gd name="connsiteX14" fmla="*/ 340712 w 688065"/>
              <a:gd name="connsiteY14" fmla="*/ 226248 h 2304430"/>
              <a:gd name="connsiteX15" fmla="*/ 354567 w 688065"/>
              <a:gd name="connsiteY15" fmla="*/ 156975 h 2304430"/>
              <a:gd name="connsiteX16" fmla="*/ 423840 w 688065"/>
              <a:gd name="connsiteY16" fmla="*/ 143120 h 2304430"/>
              <a:gd name="connsiteX17" fmla="*/ 562385 w 688065"/>
              <a:gd name="connsiteY17" fmla="*/ 115411 h 2304430"/>
              <a:gd name="connsiteX18" fmla="*/ 687076 w 688065"/>
              <a:gd name="connsiteY18" fmla="*/ 226248 h 2304430"/>
              <a:gd name="connsiteX19" fmla="*/ 493112 w 688065"/>
              <a:gd name="connsiteY19" fmla="*/ 350939 h 2304430"/>
              <a:gd name="connsiteX20" fmla="*/ 493112 w 688065"/>
              <a:gd name="connsiteY20" fmla="*/ 877411 h 2304430"/>
              <a:gd name="connsiteX21" fmla="*/ 534676 w 688065"/>
              <a:gd name="connsiteY21" fmla="*/ 1265339 h 2304430"/>
              <a:gd name="connsiteX22" fmla="*/ 520822 w 688065"/>
              <a:gd name="connsiteY22" fmla="*/ 1667120 h 2304430"/>
              <a:gd name="connsiteX23" fmla="*/ 520822 w 688065"/>
              <a:gd name="connsiteY23" fmla="*/ 2304430 h 2304430"/>
              <a:gd name="connsiteX0" fmla="*/ 590094 w 688065"/>
              <a:gd name="connsiteY0" fmla="*/ 59079 h 2220389"/>
              <a:gd name="connsiteX1" fmla="*/ 285294 w 688065"/>
              <a:gd name="connsiteY1" fmla="*/ 45225 h 2220389"/>
              <a:gd name="connsiteX2" fmla="*/ 257585 w 688065"/>
              <a:gd name="connsiteY2" fmla="*/ 3661 h 2220389"/>
              <a:gd name="connsiteX3" fmla="*/ 617803 w 688065"/>
              <a:gd name="connsiteY3" fmla="*/ 156061 h 2220389"/>
              <a:gd name="connsiteX4" fmla="*/ 451549 w 688065"/>
              <a:gd name="connsiteY4" fmla="*/ 239189 h 2220389"/>
              <a:gd name="connsiteX5" fmla="*/ 340712 w 688065"/>
              <a:gd name="connsiteY5" fmla="*/ 253043 h 2220389"/>
              <a:gd name="connsiteX6" fmla="*/ 299149 w 688065"/>
              <a:gd name="connsiteY6" fmla="*/ 266898 h 2220389"/>
              <a:gd name="connsiteX7" fmla="*/ 160603 w 688065"/>
              <a:gd name="connsiteY7" fmla="*/ 225334 h 2220389"/>
              <a:gd name="connsiteX8" fmla="*/ 105185 w 688065"/>
              <a:gd name="connsiteY8" fmla="*/ 211479 h 2220389"/>
              <a:gd name="connsiteX9" fmla="*/ 77476 w 688065"/>
              <a:gd name="connsiteY9" fmla="*/ 156061 h 2220389"/>
              <a:gd name="connsiteX10" fmla="*/ 22058 w 688065"/>
              <a:gd name="connsiteY10" fmla="*/ 72934 h 2220389"/>
              <a:gd name="connsiteX11" fmla="*/ 479258 w 688065"/>
              <a:gd name="connsiteY11" fmla="*/ 183770 h 2220389"/>
              <a:gd name="connsiteX12" fmla="*/ 368422 w 688065"/>
              <a:gd name="connsiteY12" fmla="*/ 169916 h 2220389"/>
              <a:gd name="connsiteX13" fmla="*/ 340712 w 688065"/>
              <a:gd name="connsiteY13" fmla="*/ 142207 h 2220389"/>
              <a:gd name="connsiteX14" fmla="*/ 354567 w 688065"/>
              <a:gd name="connsiteY14" fmla="*/ 72934 h 2220389"/>
              <a:gd name="connsiteX15" fmla="*/ 423840 w 688065"/>
              <a:gd name="connsiteY15" fmla="*/ 59079 h 2220389"/>
              <a:gd name="connsiteX16" fmla="*/ 562385 w 688065"/>
              <a:gd name="connsiteY16" fmla="*/ 31370 h 2220389"/>
              <a:gd name="connsiteX17" fmla="*/ 687076 w 688065"/>
              <a:gd name="connsiteY17" fmla="*/ 142207 h 2220389"/>
              <a:gd name="connsiteX18" fmla="*/ 493112 w 688065"/>
              <a:gd name="connsiteY18" fmla="*/ 266898 h 2220389"/>
              <a:gd name="connsiteX19" fmla="*/ 493112 w 688065"/>
              <a:gd name="connsiteY19" fmla="*/ 793370 h 2220389"/>
              <a:gd name="connsiteX20" fmla="*/ 534676 w 688065"/>
              <a:gd name="connsiteY20" fmla="*/ 1181298 h 2220389"/>
              <a:gd name="connsiteX21" fmla="*/ 520822 w 688065"/>
              <a:gd name="connsiteY21" fmla="*/ 1583079 h 2220389"/>
              <a:gd name="connsiteX22" fmla="*/ 520822 w 688065"/>
              <a:gd name="connsiteY22" fmla="*/ 2220389 h 2220389"/>
              <a:gd name="connsiteX0" fmla="*/ 590094 w 688065"/>
              <a:gd name="connsiteY0" fmla="*/ 27708 h 2189018"/>
              <a:gd name="connsiteX1" fmla="*/ 285294 w 688065"/>
              <a:gd name="connsiteY1" fmla="*/ 13854 h 2189018"/>
              <a:gd name="connsiteX2" fmla="*/ 617803 w 688065"/>
              <a:gd name="connsiteY2" fmla="*/ 124690 h 2189018"/>
              <a:gd name="connsiteX3" fmla="*/ 451549 w 688065"/>
              <a:gd name="connsiteY3" fmla="*/ 207818 h 2189018"/>
              <a:gd name="connsiteX4" fmla="*/ 340712 w 688065"/>
              <a:gd name="connsiteY4" fmla="*/ 221672 h 2189018"/>
              <a:gd name="connsiteX5" fmla="*/ 299149 w 688065"/>
              <a:gd name="connsiteY5" fmla="*/ 235527 h 2189018"/>
              <a:gd name="connsiteX6" fmla="*/ 160603 w 688065"/>
              <a:gd name="connsiteY6" fmla="*/ 193963 h 2189018"/>
              <a:gd name="connsiteX7" fmla="*/ 105185 w 688065"/>
              <a:gd name="connsiteY7" fmla="*/ 180108 h 2189018"/>
              <a:gd name="connsiteX8" fmla="*/ 77476 w 688065"/>
              <a:gd name="connsiteY8" fmla="*/ 124690 h 2189018"/>
              <a:gd name="connsiteX9" fmla="*/ 22058 w 688065"/>
              <a:gd name="connsiteY9" fmla="*/ 41563 h 2189018"/>
              <a:gd name="connsiteX10" fmla="*/ 479258 w 688065"/>
              <a:gd name="connsiteY10" fmla="*/ 152399 h 2189018"/>
              <a:gd name="connsiteX11" fmla="*/ 368422 w 688065"/>
              <a:gd name="connsiteY11" fmla="*/ 138545 h 2189018"/>
              <a:gd name="connsiteX12" fmla="*/ 340712 w 688065"/>
              <a:gd name="connsiteY12" fmla="*/ 110836 h 2189018"/>
              <a:gd name="connsiteX13" fmla="*/ 354567 w 688065"/>
              <a:gd name="connsiteY13" fmla="*/ 41563 h 2189018"/>
              <a:gd name="connsiteX14" fmla="*/ 423840 w 688065"/>
              <a:gd name="connsiteY14" fmla="*/ 27708 h 2189018"/>
              <a:gd name="connsiteX15" fmla="*/ 562385 w 688065"/>
              <a:gd name="connsiteY15" fmla="*/ -1 h 2189018"/>
              <a:gd name="connsiteX16" fmla="*/ 687076 w 688065"/>
              <a:gd name="connsiteY16" fmla="*/ 110836 h 2189018"/>
              <a:gd name="connsiteX17" fmla="*/ 493112 w 688065"/>
              <a:gd name="connsiteY17" fmla="*/ 235527 h 2189018"/>
              <a:gd name="connsiteX18" fmla="*/ 493112 w 688065"/>
              <a:gd name="connsiteY18" fmla="*/ 761999 h 2189018"/>
              <a:gd name="connsiteX19" fmla="*/ 534676 w 688065"/>
              <a:gd name="connsiteY19" fmla="*/ 1149927 h 2189018"/>
              <a:gd name="connsiteX20" fmla="*/ 520822 w 688065"/>
              <a:gd name="connsiteY20" fmla="*/ 1551708 h 2189018"/>
              <a:gd name="connsiteX21" fmla="*/ 520822 w 688065"/>
              <a:gd name="connsiteY21" fmla="*/ 2189018 h 2189018"/>
              <a:gd name="connsiteX0" fmla="*/ 590094 w 688065"/>
              <a:gd name="connsiteY0" fmla="*/ 27708 h 2189018"/>
              <a:gd name="connsiteX1" fmla="*/ 617803 w 688065"/>
              <a:gd name="connsiteY1" fmla="*/ 124690 h 2189018"/>
              <a:gd name="connsiteX2" fmla="*/ 451549 w 688065"/>
              <a:gd name="connsiteY2" fmla="*/ 207818 h 2189018"/>
              <a:gd name="connsiteX3" fmla="*/ 340712 w 688065"/>
              <a:gd name="connsiteY3" fmla="*/ 221672 h 2189018"/>
              <a:gd name="connsiteX4" fmla="*/ 299149 w 688065"/>
              <a:gd name="connsiteY4" fmla="*/ 235527 h 2189018"/>
              <a:gd name="connsiteX5" fmla="*/ 160603 w 688065"/>
              <a:gd name="connsiteY5" fmla="*/ 193963 h 2189018"/>
              <a:gd name="connsiteX6" fmla="*/ 105185 w 688065"/>
              <a:gd name="connsiteY6" fmla="*/ 180108 h 2189018"/>
              <a:gd name="connsiteX7" fmla="*/ 77476 w 688065"/>
              <a:gd name="connsiteY7" fmla="*/ 124690 h 2189018"/>
              <a:gd name="connsiteX8" fmla="*/ 22058 w 688065"/>
              <a:gd name="connsiteY8" fmla="*/ 41563 h 2189018"/>
              <a:gd name="connsiteX9" fmla="*/ 479258 w 688065"/>
              <a:gd name="connsiteY9" fmla="*/ 152399 h 2189018"/>
              <a:gd name="connsiteX10" fmla="*/ 368422 w 688065"/>
              <a:gd name="connsiteY10" fmla="*/ 138545 h 2189018"/>
              <a:gd name="connsiteX11" fmla="*/ 340712 w 688065"/>
              <a:gd name="connsiteY11" fmla="*/ 110836 h 2189018"/>
              <a:gd name="connsiteX12" fmla="*/ 354567 w 688065"/>
              <a:gd name="connsiteY12" fmla="*/ 41563 h 2189018"/>
              <a:gd name="connsiteX13" fmla="*/ 423840 w 688065"/>
              <a:gd name="connsiteY13" fmla="*/ 27708 h 2189018"/>
              <a:gd name="connsiteX14" fmla="*/ 562385 w 688065"/>
              <a:gd name="connsiteY14" fmla="*/ -1 h 2189018"/>
              <a:gd name="connsiteX15" fmla="*/ 687076 w 688065"/>
              <a:gd name="connsiteY15" fmla="*/ 110836 h 2189018"/>
              <a:gd name="connsiteX16" fmla="*/ 493112 w 688065"/>
              <a:gd name="connsiteY16" fmla="*/ 235527 h 2189018"/>
              <a:gd name="connsiteX17" fmla="*/ 493112 w 688065"/>
              <a:gd name="connsiteY17" fmla="*/ 761999 h 2189018"/>
              <a:gd name="connsiteX18" fmla="*/ 534676 w 688065"/>
              <a:gd name="connsiteY18" fmla="*/ 1149927 h 2189018"/>
              <a:gd name="connsiteX19" fmla="*/ 520822 w 688065"/>
              <a:gd name="connsiteY19" fmla="*/ 1551708 h 2189018"/>
              <a:gd name="connsiteX20" fmla="*/ 520822 w 688065"/>
              <a:gd name="connsiteY20" fmla="*/ 2189018 h 2189018"/>
              <a:gd name="connsiteX0" fmla="*/ 590094 w 688065"/>
              <a:gd name="connsiteY0" fmla="*/ 27708 h 2189018"/>
              <a:gd name="connsiteX1" fmla="*/ 617803 w 688065"/>
              <a:gd name="connsiteY1" fmla="*/ 124690 h 2189018"/>
              <a:gd name="connsiteX2" fmla="*/ 451549 w 688065"/>
              <a:gd name="connsiteY2" fmla="*/ 207818 h 2189018"/>
              <a:gd name="connsiteX3" fmla="*/ 340712 w 688065"/>
              <a:gd name="connsiteY3" fmla="*/ 221672 h 2189018"/>
              <a:gd name="connsiteX4" fmla="*/ 299149 w 688065"/>
              <a:gd name="connsiteY4" fmla="*/ 235527 h 2189018"/>
              <a:gd name="connsiteX5" fmla="*/ 160603 w 688065"/>
              <a:gd name="connsiteY5" fmla="*/ 193963 h 2189018"/>
              <a:gd name="connsiteX6" fmla="*/ 105185 w 688065"/>
              <a:gd name="connsiteY6" fmla="*/ 180108 h 2189018"/>
              <a:gd name="connsiteX7" fmla="*/ 77476 w 688065"/>
              <a:gd name="connsiteY7" fmla="*/ 124690 h 2189018"/>
              <a:gd name="connsiteX8" fmla="*/ 22058 w 688065"/>
              <a:gd name="connsiteY8" fmla="*/ 41563 h 2189018"/>
              <a:gd name="connsiteX9" fmla="*/ 479258 w 688065"/>
              <a:gd name="connsiteY9" fmla="*/ 152399 h 2189018"/>
              <a:gd name="connsiteX10" fmla="*/ 340712 w 688065"/>
              <a:gd name="connsiteY10" fmla="*/ 110836 h 2189018"/>
              <a:gd name="connsiteX11" fmla="*/ 354567 w 688065"/>
              <a:gd name="connsiteY11" fmla="*/ 41563 h 2189018"/>
              <a:gd name="connsiteX12" fmla="*/ 423840 w 688065"/>
              <a:gd name="connsiteY12" fmla="*/ 27708 h 2189018"/>
              <a:gd name="connsiteX13" fmla="*/ 562385 w 688065"/>
              <a:gd name="connsiteY13" fmla="*/ -1 h 2189018"/>
              <a:gd name="connsiteX14" fmla="*/ 687076 w 688065"/>
              <a:gd name="connsiteY14" fmla="*/ 110836 h 2189018"/>
              <a:gd name="connsiteX15" fmla="*/ 493112 w 688065"/>
              <a:gd name="connsiteY15" fmla="*/ 235527 h 2189018"/>
              <a:gd name="connsiteX16" fmla="*/ 493112 w 688065"/>
              <a:gd name="connsiteY16" fmla="*/ 761999 h 2189018"/>
              <a:gd name="connsiteX17" fmla="*/ 534676 w 688065"/>
              <a:gd name="connsiteY17" fmla="*/ 1149927 h 2189018"/>
              <a:gd name="connsiteX18" fmla="*/ 520822 w 688065"/>
              <a:gd name="connsiteY18" fmla="*/ 1551708 h 2189018"/>
              <a:gd name="connsiteX19" fmla="*/ 520822 w 688065"/>
              <a:gd name="connsiteY19" fmla="*/ 2189018 h 2189018"/>
              <a:gd name="connsiteX0" fmla="*/ 617803 w 688065"/>
              <a:gd name="connsiteY0" fmla="*/ 124690 h 2189018"/>
              <a:gd name="connsiteX1" fmla="*/ 451549 w 688065"/>
              <a:gd name="connsiteY1" fmla="*/ 207818 h 2189018"/>
              <a:gd name="connsiteX2" fmla="*/ 340712 w 688065"/>
              <a:gd name="connsiteY2" fmla="*/ 221672 h 2189018"/>
              <a:gd name="connsiteX3" fmla="*/ 299149 w 688065"/>
              <a:gd name="connsiteY3" fmla="*/ 235527 h 2189018"/>
              <a:gd name="connsiteX4" fmla="*/ 160603 w 688065"/>
              <a:gd name="connsiteY4" fmla="*/ 193963 h 2189018"/>
              <a:gd name="connsiteX5" fmla="*/ 105185 w 688065"/>
              <a:gd name="connsiteY5" fmla="*/ 180108 h 2189018"/>
              <a:gd name="connsiteX6" fmla="*/ 77476 w 688065"/>
              <a:gd name="connsiteY6" fmla="*/ 124690 h 2189018"/>
              <a:gd name="connsiteX7" fmla="*/ 22058 w 688065"/>
              <a:gd name="connsiteY7" fmla="*/ 41563 h 2189018"/>
              <a:gd name="connsiteX8" fmla="*/ 479258 w 688065"/>
              <a:gd name="connsiteY8" fmla="*/ 152399 h 2189018"/>
              <a:gd name="connsiteX9" fmla="*/ 340712 w 688065"/>
              <a:gd name="connsiteY9" fmla="*/ 110836 h 2189018"/>
              <a:gd name="connsiteX10" fmla="*/ 354567 w 688065"/>
              <a:gd name="connsiteY10" fmla="*/ 41563 h 2189018"/>
              <a:gd name="connsiteX11" fmla="*/ 423840 w 688065"/>
              <a:gd name="connsiteY11" fmla="*/ 27708 h 2189018"/>
              <a:gd name="connsiteX12" fmla="*/ 562385 w 688065"/>
              <a:gd name="connsiteY12" fmla="*/ -1 h 2189018"/>
              <a:gd name="connsiteX13" fmla="*/ 687076 w 688065"/>
              <a:gd name="connsiteY13" fmla="*/ 110836 h 2189018"/>
              <a:gd name="connsiteX14" fmla="*/ 493112 w 688065"/>
              <a:gd name="connsiteY14" fmla="*/ 235527 h 2189018"/>
              <a:gd name="connsiteX15" fmla="*/ 493112 w 688065"/>
              <a:gd name="connsiteY15" fmla="*/ 761999 h 2189018"/>
              <a:gd name="connsiteX16" fmla="*/ 534676 w 688065"/>
              <a:gd name="connsiteY16" fmla="*/ 1149927 h 2189018"/>
              <a:gd name="connsiteX17" fmla="*/ 520822 w 688065"/>
              <a:gd name="connsiteY17" fmla="*/ 1551708 h 2189018"/>
              <a:gd name="connsiteX18" fmla="*/ 520822 w 688065"/>
              <a:gd name="connsiteY18" fmla="*/ 2189018 h 2189018"/>
              <a:gd name="connsiteX0" fmla="*/ 604614 w 688065"/>
              <a:gd name="connsiteY0" fmla="*/ 93969 h 2189018"/>
              <a:gd name="connsiteX1" fmla="*/ 451549 w 688065"/>
              <a:gd name="connsiteY1" fmla="*/ 207818 h 2189018"/>
              <a:gd name="connsiteX2" fmla="*/ 340712 w 688065"/>
              <a:gd name="connsiteY2" fmla="*/ 221672 h 2189018"/>
              <a:gd name="connsiteX3" fmla="*/ 299149 w 688065"/>
              <a:gd name="connsiteY3" fmla="*/ 235527 h 2189018"/>
              <a:gd name="connsiteX4" fmla="*/ 160603 w 688065"/>
              <a:gd name="connsiteY4" fmla="*/ 193963 h 2189018"/>
              <a:gd name="connsiteX5" fmla="*/ 105185 w 688065"/>
              <a:gd name="connsiteY5" fmla="*/ 180108 h 2189018"/>
              <a:gd name="connsiteX6" fmla="*/ 77476 w 688065"/>
              <a:gd name="connsiteY6" fmla="*/ 124690 h 2189018"/>
              <a:gd name="connsiteX7" fmla="*/ 22058 w 688065"/>
              <a:gd name="connsiteY7" fmla="*/ 41563 h 2189018"/>
              <a:gd name="connsiteX8" fmla="*/ 479258 w 688065"/>
              <a:gd name="connsiteY8" fmla="*/ 152399 h 2189018"/>
              <a:gd name="connsiteX9" fmla="*/ 340712 w 688065"/>
              <a:gd name="connsiteY9" fmla="*/ 110836 h 2189018"/>
              <a:gd name="connsiteX10" fmla="*/ 354567 w 688065"/>
              <a:gd name="connsiteY10" fmla="*/ 41563 h 2189018"/>
              <a:gd name="connsiteX11" fmla="*/ 423840 w 688065"/>
              <a:gd name="connsiteY11" fmla="*/ 27708 h 2189018"/>
              <a:gd name="connsiteX12" fmla="*/ 562385 w 688065"/>
              <a:gd name="connsiteY12" fmla="*/ -1 h 2189018"/>
              <a:gd name="connsiteX13" fmla="*/ 687076 w 688065"/>
              <a:gd name="connsiteY13" fmla="*/ 110836 h 2189018"/>
              <a:gd name="connsiteX14" fmla="*/ 493112 w 688065"/>
              <a:gd name="connsiteY14" fmla="*/ 235527 h 2189018"/>
              <a:gd name="connsiteX15" fmla="*/ 493112 w 688065"/>
              <a:gd name="connsiteY15" fmla="*/ 761999 h 2189018"/>
              <a:gd name="connsiteX16" fmla="*/ 534676 w 688065"/>
              <a:gd name="connsiteY16" fmla="*/ 1149927 h 2189018"/>
              <a:gd name="connsiteX17" fmla="*/ 520822 w 688065"/>
              <a:gd name="connsiteY17" fmla="*/ 1551708 h 2189018"/>
              <a:gd name="connsiteX18" fmla="*/ 520822 w 688065"/>
              <a:gd name="connsiteY18" fmla="*/ 2189018 h 2189018"/>
              <a:gd name="connsiteX0" fmla="*/ 604614 w 720795"/>
              <a:gd name="connsiteY0" fmla="*/ 93969 h 2189018"/>
              <a:gd name="connsiteX1" fmla="*/ 451549 w 720795"/>
              <a:gd name="connsiteY1" fmla="*/ 207818 h 2189018"/>
              <a:gd name="connsiteX2" fmla="*/ 340712 w 720795"/>
              <a:gd name="connsiteY2" fmla="*/ 221672 h 2189018"/>
              <a:gd name="connsiteX3" fmla="*/ 299149 w 720795"/>
              <a:gd name="connsiteY3" fmla="*/ 235527 h 2189018"/>
              <a:gd name="connsiteX4" fmla="*/ 160603 w 720795"/>
              <a:gd name="connsiteY4" fmla="*/ 193963 h 2189018"/>
              <a:gd name="connsiteX5" fmla="*/ 105185 w 720795"/>
              <a:gd name="connsiteY5" fmla="*/ 180108 h 2189018"/>
              <a:gd name="connsiteX6" fmla="*/ 77476 w 720795"/>
              <a:gd name="connsiteY6" fmla="*/ 124690 h 2189018"/>
              <a:gd name="connsiteX7" fmla="*/ 22058 w 720795"/>
              <a:gd name="connsiteY7" fmla="*/ 41563 h 2189018"/>
              <a:gd name="connsiteX8" fmla="*/ 479258 w 720795"/>
              <a:gd name="connsiteY8" fmla="*/ 152399 h 2189018"/>
              <a:gd name="connsiteX9" fmla="*/ 340712 w 720795"/>
              <a:gd name="connsiteY9" fmla="*/ 110836 h 2189018"/>
              <a:gd name="connsiteX10" fmla="*/ 354567 w 720795"/>
              <a:gd name="connsiteY10" fmla="*/ 41563 h 2189018"/>
              <a:gd name="connsiteX11" fmla="*/ 423840 w 720795"/>
              <a:gd name="connsiteY11" fmla="*/ 27708 h 2189018"/>
              <a:gd name="connsiteX12" fmla="*/ 562385 w 720795"/>
              <a:gd name="connsiteY12" fmla="*/ -1 h 2189018"/>
              <a:gd name="connsiteX13" fmla="*/ 720048 w 720795"/>
              <a:gd name="connsiteY13" fmla="*/ 80114 h 2189018"/>
              <a:gd name="connsiteX14" fmla="*/ 493112 w 720795"/>
              <a:gd name="connsiteY14" fmla="*/ 235527 h 2189018"/>
              <a:gd name="connsiteX15" fmla="*/ 493112 w 720795"/>
              <a:gd name="connsiteY15" fmla="*/ 761999 h 2189018"/>
              <a:gd name="connsiteX16" fmla="*/ 534676 w 720795"/>
              <a:gd name="connsiteY16" fmla="*/ 1149927 h 2189018"/>
              <a:gd name="connsiteX17" fmla="*/ 520822 w 720795"/>
              <a:gd name="connsiteY17" fmla="*/ 1551708 h 2189018"/>
              <a:gd name="connsiteX18" fmla="*/ 520822 w 720795"/>
              <a:gd name="connsiteY18" fmla="*/ 2189018 h 2189018"/>
              <a:gd name="connsiteX0" fmla="*/ 604614 w 720344"/>
              <a:gd name="connsiteY0" fmla="*/ 69234 h 2164283"/>
              <a:gd name="connsiteX1" fmla="*/ 451549 w 720344"/>
              <a:gd name="connsiteY1" fmla="*/ 183083 h 2164283"/>
              <a:gd name="connsiteX2" fmla="*/ 340712 w 720344"/>
              <a:gd name="connsiteY2" fmla="*/ 196937 h 2164283"/>
              <a:gd name="connsiteX3" fmla="*/ 299149 w 720344"/>
              <a:gd name="connsiteY3" fmla="*/ 210792 h 2164283"/>
              <a:gd name="connsiteX4" fmla="*/ 160603 w 720344"/>
              <a:gd name="connsiteY4" fmla="*/ 169228 h 2164283"/>
              <a:gd name="connsiteX5" fmla="*/ 105185 w 720344"/>
              <a:gd name="connsiteY5" fmla="*/ 155373 h 2164283"/>
              <a:gd name="connsiteX6" fmla="*/ 77476 w 720344"/>
              <a:gd name="connsiteY6" fmla="*/ 99955 h 2164283"/>
              <a:gd name="connsiteX7" fmla="*/ 22058 w 720344"/>
              <a:gd name="connsiteY7" fmla="*/ 16828 h 2164283"/>
              <a:gd name="connsiteX8" fmla="*/ 479258 w 720344"/>
              <a:gd name="connsiteY8" fmla="*/ 127664 h 2164283"/>
              <a:gd name="connsiteX9" fmla="*/ 340712 w 720344"/>
              <a:gd name="connsiteY9" fmla="*/ 86101 h 2164283"/>
              <a:gd name="connsiteX10" fmla="*/ 354567 w 720344"/>
              <a:gd name="connsiteY10" fmla="*/ 16828 h 2164283"/>
              <a:gd name="connsiteX11" fmla="*/ 423840 w 720344"/>
              <a:gd name="connsiteY11" fmla="*/ 2973 h 2164283"/>
              <a:gd name="connsiteX12" fmla="*/ 539305 w 720344"/>
              <a:gd name="connsiteY12" fmla="*/ 55136 h 2164283"/>
              <a:gd name="connsiteX13" fmla="*/ 720048 w 720344"/>
              <a:gd name="connsiteY13" fmla="*/ 55379 h 2164283"/>
              <a:gd name="connsiteX14" fmla="*/ 493112 w 720344"/>
              <a:gd name="connsiteY14" fmla="*/ 210792 h 2164283"/>
              <a:gd name="connsiteX15" fmla="*/ 493112 w 720344"/>
              <a:gd name="connsiteY15" fmla="*/ 737264 h 2164283"/>
              <a:gd name="connsiteX16" fmla="*/ 534676 w 720344"/>
              <a:gd name="connsiteY16" fmla="*/ 1125192 h 2164283"/>
              <a:gd name="connsiteX17" fmla="*/ 520822 w 720344"/>
              <a:gd name="connsiteY17" fmla="*/ 1526973 h 2164283"/>
              <a:gd name="connsiteX18" fmla="*/ 520822 w 720344"/>
              <a:gd name="connsiteY18" fmla="*/ 2164283 h 2164283"/>
              <a:gd name="connsiteX0" fmla="*/ 604614 w 720344"/>
              <a:gd name="connsiteY0" fmla="*/ 66605 h 2161654"/>
              <a:gd name="connsiteX1" fmla="*/ 451549 w 720344"/>
              <a:gd name="connsiteY1" fmla="*/ 180454 h 2161654"/>
              <a:gd name="connsiteX2" fmla="*/ 340712 w 720344"/>
              <a:gd name="connsiteY2" fmla="*/ 194308 h 2161654"/>
              <a:gd name="connsiteX3" fmla="*/ 299149 w 720344"/>
              <a:gd name="connsiteY3" fmla="*/ 208163 h 2161654"/>
              <a:gd name="connsiteX4" fmla="*/ 160603 w 720344"/>
              <a:gd name="connsiteY4" fmla="*/ 166599 h 2161654"/>
              <a:gd name="connsiteX5" fmla="*/ 105185 w 720344"/>
              <a:gd name="connsiteY5" fmla="*/ 152744 h 2161654"/>
              <a:gd name="connsiteX6" fmla="*/ 77476 w 720344"/>
              <a:gd name="connsiteY6" fmla="*/ 97326 h 2161654"/>
              <a:gd name="connsiteX7" fmla="*/ 22058 w 720344"/>
              <a:gd name="connsiteY7" fmla="*/ 14199 h 2161654"/>
              <a:gd name="connsiteX8" fmla="*/ 479258 w 720344"/>
              <a:gd name="connsiteY8" fmla="*/ 125035 h 2161654"/>
              <a:gd name="connsiteX9" fmla="*/ 340712 w 720344"/>
              <a:gd name="connsiteY9" fmla="*/ 83472 h 2161654"/>
              <a:gd name="connsiteX10" fmla="*/ 354567 w 720344"/>
              <a:gd name="connsiteY10" fmla="*/ 14199 h 2161654"/>
              <a:gd name="connsiteX11" fmla="*/ 297380 w 720344"/>
              <a:gd name="connsiteY11" fmla="*/ 29134 h 2161654"/>
              <a:gd name="connsiteX12" fmla="*/ 423840 w 720344"/>
              <a:gd name="connsiteY12" fmla="*/ 344 h 2161654"/>
              <a:gd name="connsiteX13" fmla="*/ 539305 w 720344"/>
              <a:gd name="connsiteY13" fmla="*/ 52507 h 2161654"/>
              <a:gd name="connsiteX14" fmla="*/ 720048 w 720344"/>
              <a:gd name="connsiteY14" fmla="*/ 52750 h 2161654"/>
              <a:gd name="connsiteX15" fmla="*/ 493112 w 720344"/>
              <a:gd name="connsiteY15" fmla="*/ 208163 h 2161654"/>
              <a:gd name="connsiteX16" fmla="*/ 493112 w 720344"/>
              <a:gd name="connsiteY16" fmla="*/ 734635 h 2161654"/>
              <a:gd name="connsiteX17" fmla="*/ 534676 w 720344"/>
              <a:gd name="connsiteY17" fmla="*/ 1122563 h 2161654"/>
              <a:gd name="connsiteX18" fmla="*/ 520822 w 720344"/>
              <a:gd name="connsiteY18" fmla="*/ 1524344 h 2161654"/>
              <a:gd name="connsiteX19" fmla="*/ 520822 w 720344"/>
              <a:gd name="connsiteY19" fmla="*/ 2161654 h 2161654"/>
              <a:gd name="connsiteX0" fmla="*/ 604614 w 720344"/>
              <a:gd name="connsiteY0" fmla="*/ 66780 h 2161829"/>
              <a:gd name="connsiteX1" fmla="*/ 451549 w 720344"/>
              <a:gd name="connsiteY1" fmla="*/ 180629 h 2161829"/>
              <a:gd name="connsiteX2" fmla="*/ 340712 w 720344"/>
              <a:gd name="connsiteY2" fmla="*/ 194483 h 2161829"/>
              <a:gd name="connsiteX3" fmla="*/ 299149 w 720344"/>
              <a:gd name="connsiteY3" fmla="*/ 208338 h 2161829"/>
              <a:gd name="connsiteX4" fmla="*/ 160603 w 720344"/>
              <a:gd name="connsiteY4" fmla="*/ 166774 h 2161829"/>
              <a:gd name="connsiteX5" fmla="*/ 105185 w 720344"/>
              <a:gd name="connsiteY5" fmla="*/ 152919 h 2161829"/>
              <a:gd name="connsiteX6" fmla="*/ 77476 w 720344"/>
              <a:gd name="connsiteY6" fmla="*/ 97501 h 2161829"/>
              <a:gd name="connsiteX7" fmla="*/ 22058 w 720344"/>
              <a:gd name="connsiteY7" fmla="*/ 14374 h 2161829"/>
              <a:gd name="connsiteX8" fmla="*/ 479258 w 720344"/>
              <a:gd name="connsiteY8" fmla="*/ 125210 h 2161829"/>
              <a:gd name="connsiteX9" fmla="*/ 340712 w 720344"/>
              <a:gd name="connsiteY9" fmla="*/ 83647 h 2161829"/>
              <a:gd name="connsiteX10" fmla="*/ 297380 w 720344"/>
              <a:gd name="connsiteY10" fmla="*/ 29309 h 2161829"/>
              <a:gd name="connsiteX11" fmla="*/ 423840 w 720344"/>
              <a:gd name="connsiteY11" fmla="*/ 519 h 2161829"/>
              <a:gd name="connsiteX12" fmla="*/ 539305 w 720344"/>
              <a:gd name="connsiteY12" fmla="*/ 52682 h 2161829"/>
              <a:gd name="connsiteX13" fmla="*/ 720048 w 720344"/>
              <a:gd name="connsiteY13" fmla="*/ 52925 h 2161829"/>
              <a:gd name="connsiteX14" fmla="*/ 493112 w 720344"/>
              <a:gd name="connsiteY14" fmla="*/ 208338 h 2161829"/>
              <a:gd name="connsiteX15" fmla="*/ 493112 w 720344"/>
              <a:gd name="connsiteY15" fmla="*/ 734810 h 2161829"/>
              <a:gd name="connsiteX16" fmla="*/ 534676 w 720344"/>
              <a:gd name="connsiteY16" fmla="*/ 1122738 h 2161829"/>
              <a:gd name="connsiteX17" fmla="*/ 520822 w 720344"/>
              <a:gd name="connsiteY17" fmla="*/ 1524519 h 2161829"/>
              <a:gd name="connsiteX18" fmla="*/ 520822 w 720344"/>
              <a:gd name="connsiteY18" fmla="*/ 2161829 h 2161829"/>
              <a:gd name="connsiteX0" fmla="*/ 604614 w 720344"/>
              <a:gd name="connsiteY0" fmla="*/ 52662 h 2147711"/>
              <a:gd name="connsiteX1" fmla="*/ 451549 w 720344"/>
              <a:gd name="connsiteY1" fmla="*/ 166511 h 2147711"/>
              <a:gd name="connsiteX2" fmla="*/ 340712 w 720344"/>
              <a:gd name="connsiteY2" fmla="*/ 180365 h 2147711"/>
              <a:gd name="connsiteX3" fmla="*/ 299149 w 720344"/>
              <a:gd name="connsiteY3" fmla="*/ 194220 h 2147711"/>
              <a:gd name="connsiteX4" fmla="*/ 160603 w 720344"/>
              <a:gd name="connsiteY4" fmla="*/ 152656 h 2147711"/>
              <a:gd name="connsiteX5" fmla="*/ 105185 w 720344"/>
              <a:gd name="connsiteY5" fmla="*/ 138801 h 2147711"/>
              <a:gd name="connsiteX6" fmla="*/ 77476 w 720344"/>
              <a:gd name="connsiteY6" fmla="*/ 83383 h 2147711"/>
              <a:gd name="connsiteX7" fmla="*/ 22058 w 720344"/>
              <a:gd name="connsiteY7" fmla="*/ 256 h 2147711"/>
              <a:gd name="connsiteX8" fmla="*/ 479258 w 720344"/>
              <a:gd name="connsiteY8" fmla="*/ 111092 h 2147711"/>
              <a:gd name="connsiteX9" fmla="*/ 340712 w 720344"/>
              <a:gd name="connsiteY9" fmla="*/ 69529 h 2147711"/>
              <a:gd name="connsiteX10" fmla="*/ 297380 w 720344"/>
              <a:gd name="connsiteY10" fmla="*/ 15191 h 2147711"/>
              <a:gd name="connsiteX11" fmla="*/ 400761 w 720344"/>
              <a:gd name="connsiteY11" fmla="*/ 10976 h 2147711"/>
              <a:gd name="connsiteX12" fmla="*/ 539305 w 720344"/>
              <a:gd name="connsiteY12" fmla="*/ 38564 h 2147711"/>
              <a:gd name="connsiteX13" fmla="*/ 720048 w 720344"/>
              <a:gd name="connsiteY13" fmla="*/ 38807 h 2147711"/>
              <a:gd name="connsiteX14" fmla="*/ 493112 w 720344"/>
              <a:gd name="connsiteY14" fmla="*/ 194220 h 2147711"/>
              <a:gd name="connsiteX15" fmla="*/ 493112 w 720344"/>
              <a:gd name="connsiteY15" fmla="*/ 720692 h 2147711"/>
              <a:gd name="connsiteX16" fmla="*/ 534676 w 720344"/>
              <a:gd name="connsiteY16" fmla="*/ 1108620 h 2147711"/>
              <a:gd name="connsiteX17" fmla="*/ 520822 w 720344"/>
              <a:gd name="connsiteY17" fmla="*/ 1510401 h 2147711"/>
              <a:gd name="connsiteX18" fmla="*/ 520822 w 720344"/>
              <a:gd name="connsiteY18" fmla="*/ 2147711 h 2147711"/>
              <a:gd name="connsiteX0" fmla="*/ 605400 w 721130"/>
              <a:gd name="connsiteY0" fmla="*/ 52649 h 2147698"/>
              <a:gd name="connsiteX1" fmla="*/ 452335 w 721130"/>
              <a:gd name="connsiteY1" fmla="*/ 166498 h 2147698"/>
              <a:gd name="connsiteX2" fmla="*/ 341498 w 721130"/>
              <a:gd name="connsiteY2" fmla="*/ 180352 h 2147698"/>
              <a:gd name="connsiteX3" fmla="*/ 299935 w 721130"/>
              <a:gd name="connsiteY3" fmla="*/ 194207 h 2147698"/>
              <a:gd name="connsiteX4" fmla="*/ 161389 w 721130"/>
              <a:gd name="connsiteY4" fmla="*/ 152643 h 2147698"/>
              <a:gd name="connsiteX5" fmla="*/ 78262 w 721130"/>
              <a:gd name="connsiteY5" fmla="*/ 83370 h 2147698"/>
              <a:gd name="connsiteX6" fmla="*/ 22844 w 721130"/>
              <a:gd name="connsiteY6" fmla="*/ 243 h 2147698"/>
              <a:gd name="connsiteX7" fmla="*/ 480044 w 721130"/>
              <a:gd name="connsiteY7" fmla="*/ 111079 h 2147698"/>
              <a:gd name="connsiteX8" fmla="*/ 341498 w 721130"/>
              <a:gd name="connsiteY8" fmla="*/ 69516 h 2147698"/>
              <a:gd name="connsiteX9" fmla="*/ 298166 w 721130"/>
              <a:gd name="connsiteY9" fmla="*/ 15178 h 2147698"/>
              <a:gd name="connsiteX10" fmla="*/ 401547 w 721130"/>
              <a:gd name="connsiteY10" fmla="*/ 10963 h 2147698"/>
              <a:gd name="connsiteX11" fmla="*/ 540091 w 721130"/>
              <a:gd name="connsiteY11" fmla="*/ 38551 h 2147698"/>
              <a:gd name="connsiteX12" fmla="*/ 720834 w 721130"/>
              <a:gd name="connsiteY12" fmla="*/ 38794 h 2147698"/>
              <a:gd name="connsiteX13" fmla="*/ 493898 w 721130"/>
              <a:gd name="connsiteY13" fmla="*/ 194207 h 2147698"/>
              <a:gd name="connsiteX14" fmla="*/ 493898 w 721130"/>
              <a:gd name="connsiteY14" fmla="*/ 720679 h 2147698"/>
              <a:gd name="connsiteX15" fmla="*/ 535462 w 721130"/>
              <a:gd name="connsiteY15" fmla="*/ 1108607 h 2147698"/>
              <a:gd name="connsiteX16" fmla="*/ 521608 w 721130"/>
              <a:gd name="connsiteY16" fmla="*/ 1510388 h 2147698"/>
              <a:gd name="connsiteX17" fmla="*/ 521608 w 721130"/>
              <a:gd name="connsiteY17" fmla="*/ 2147698 h 2147698"/>
              <a:gd name="connsiteX0" fmla="*/ 606091 w 721821"/>
              <a:gd name="connsiteY0" fmla="*/ 52628 h 2147677"/>
              <a:gd name="connsiteX1" fmla="*/ 453026 w 721821"/>
              <a:gd name="connsiteY1" fmla="*/ 166477 h 2147677"/>
              <a:gd name="connsiteX2" fmla="*/ 342189 w 721821"/>
              <a:gd name="connsiteY2" fmla="*/ 180331 h 2147677"/>
              <a:gd name="connsiteX3" fmla="*/ 300626 w 721821"/>
              <a:gd name="connsiteY3" fmla="*/ 19418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98857 w 721821"/>
              <a:gd name="connsiteY9" fmla="*/ 15157 h 2147677"/>
              <a:gd name="connsiteX10" fmla="*/ 402238 w 721821"/>
              <a:gd name="connsiteY10" fmla="*/ 1094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53026 w 721821"/>
              <a:gd name="connsiteY1" fmla="*/ 166477 h 2147677"/>
              <a:gd name="connsiteX2" fmla="*/ 342189 w 721821"/>
              <a:gd name="connsiteY2" fmla="*/ 180331 h 2147677"/>
              <a:gd name="connsiteX3" fmla="*/ 305453 w 721821"/>
              <a:gd name="connsiteY3" fmla="*/ 113456 h 2147677"/>
              <a:gd name="connsiteX4" fmla="*/ 300626 w 721821"/>
              <a:gd name="connsiteY4" fmla="*/ 194186 h 2147677"/>
              <a:gd name="connsiteX5" fmla="*/ 191754 w 721821"/>
              <a:gd name="connsiteY5" fmla="*/ 115760 h 2147677"/>
              <a:gd name="connsiteX6" fmla="*/ 78953 w 721821"/>
              <a:gd name="connsiteY6" fmla="*/ 83349 h 2147677"/>
              <a:gd name="connsiteX7" fmla="*/ 23535 w 721821"/>
              <a:gd name="connsiteY7" fmla="*/ 222 h 2147677"/>
              <a:gd name="connsiteX8" fmla="*/ 480735 w 721821"/>
              <a:gd name="connsiteY8" fmla="*/ 111058 h 2147677"/>
              <a:gd name="connsiteX9" fmla="*/ 342189 w 721821"/>
              <a:gd name="connsiteY9" fmla="*/ 69495 h 2147677"/>
              <a:gd name="connsiteX10" fmla="*/ 298857 w 721821"/>
              <a:gd name="connsiteY10" fmla="*/ 15157 h 2147677"/>
              <a:gd name="connsiteX11" fmla="*/ 402238 w 721821"/>
              <a:gd name="connsiteY11" fmla="*/ 10942 h 2147677"/>
              <a:gd name="connsiteX12" fmla="*/ 540782 w 721821"/>
              <a:gd name="connsiteY12" fmla="*/ 38530 h 2147677"/>
              <a:gd name="connsiteX13" fmla="*/ 721525 w 721821"/>
              <a:gd name="connsiteY13" fmla="*/ 38773 h 2147677"/>
              <a:gd name="connsiteX14" fmla="*/ 494589 w 721821"/>
              <a:gd name="connsiteY14" fmla="*/ 194186 h 2147677"/>
              <a:gd name="connsiteX15" fmla="*/ 494589 w 721821"/>
              <a:gd name="connsiteY15" fmla="*/ 720658 h 2147677"/>
              <a:gd name="connsiteX16" fmla="*/ 536153 w 721821"/>
              <a:gd name="connsiteY16" fmla="*/ 1108586 h 2147677"/>
              <a:gd name="connsiteX17" fmla="*/ 522299 w 721821"/>
              <a:gd name="connsiteY17" fmla="*/ 1510367 h 2147677"/>
              <a:gd name="connsiteX18" fmla="*/ 522299 w 721821"/>
              <a:gd name="connsiteY18" fmla="*/ 2147677 h 2147677"/>
              <a:gd name="connsiteX0" fmla="*/ 606091 w 721821"/>
              <a:gd name="connsiteY0" fmla="*/ 52628 h 2147677"/>
              <a:gd name="connsiteX1" fmla="*/ 453026 w 721821"/>
              <a:gd name="connsiteY1" fmla="*/ 166477 h 2147677"/>
              <a:gd name="connsiteX2" fmla="*/ 342189 w 721821"/>
              <a:gd name="connsiteY2" fmla="*/ 180331 h 2147677"/>
              <a:gd name="connsiteX3" fmla="*/ 305453 w 721821"/>
              <a:gd name="connsiteY3" fmla="*/ 113456 h 2147677"/>
              <a:gd name="connsiteX4" fmla="*/ 280843 w 721821"/>
              <a:gd name="connsiteY4" fmla="*/ 138893 h 2147677"/>
              <a:gd name="connsiteX5" fmla="*/ 191754 w 721821"/>
              <a:gd name="connsiteY5" fmla="*/ 115760 h 2147677"/>
              <a:gd name="connsiteX6" fmla="*/ 78953 w 721821"/>
              <a:gd name="connsiteY6" fmla="*/ 83349 h 2147677"/>
              <a:gd name="connsiteX7" fmla="*/ 23535 w 721821"/>
              <a:gd name="connsiteY7" fmla="*/ 222 h 2147677"/>
              <a:gd name="connsiteX8" fmla="*/ 480735 w 721821"/>
              <a:gd name="connsiteY8" fmla="*/ 111058 h 2147677"/>
              <a:gd name="connsiteX9" fmla="*/ 342189 w 721821"/>
              <a:gd name="connsiteY9" fmla="*/ 69495 h 2147677"/>
              <a:gd name="connsiteX10" fmla="*/ 298857 w 721821"/>
              <a:gd name="connsiteY10" fmla="*/ 15157 h 2147677"/>
              <a:gd name="connsiteX11" fmla="*/ 402238 w 721821"/>
              <a:gd name="connsiteY11" fmla="*/ 10942 h 2147677"/>
              <a:gd name="connsiteX12" fmla="*/ 540782 w 721821"/>
              <a:gd name="connsiteY12" fmla="*/ 38530 h 2147677"/>
              <a:gd name="connsiteX13" fmla="*/ 721525 w 721821"/>
              <a:gd name="connsiteY13" fmla="*/ 38773 h 2147677"/>
              <a:gd name="connsiteX14" fmla="*/ 494589 w 721821"/>
              <a:gd name="connsiteY14" fmla="*/ 194186 h 2147677"/>
              <a:gd name="connsiteX15" fmla="*/ 494589 w 721821"/>
              <a:gd name="connsiteY15" fmla="*/ 720658 h 2147677"/>
              <a:gd name="connsiteX16" fmla="*/ 536153 w 721821"/>
              <a:gd name="connsiteY16" fmla="*/ 1108586 h 2147677"/>
              <a:gd name="connsiteX17" fmla="*/ 522299 w 721821"/>
              <a:gd name="connsiteY17" fmla="*/ 1510367 h 2147677"/>
              <a:gd name="connsiteX18" fmla="*/ 522299 w 721821"/>
              <a:gd name="connsiteY18" fmla="*/ 2147677 h 2147677"/>
              <a:gd name="connsiteX0" fmla="*/ 606091 w 721821"/>
              <a:gd name="connsiteY0" fmla="*/ 52628 h 2147677"/>
              <a:gd name="connsiteX1" fmla="*/ 453026 w 721821"/>
              <a:gd name="connsiteY1" fmla="*/ 166477 h 2147677"/>
              <a:gd name="connsiteX2" fmla="*/ 342189 w 721821"/>
              <a:gd name="connsiteY2" fmla="*/ 180331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98857 w 721821"/>
              <a:gd name="connsiteY9" fmla="*/ 15157 h 2147677"/>
              <a:gd name="connsiteX10" fmla="*/ 402238 w 721821"/>
              <a:gd name="connsiteY10" fmla="*/ 1094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53026 w 721821"/>
              <a:gd name="connsiteY1" fmla="*/ 166477 h 2147677"/>
              <a:gd name="connsiteX2" fmla="*/ 368565 w 721821"/>
              <a:gd name="connsiteY2" fmla="*/ 137324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98857 w 721821"/>
              <a:gd name="connsiteY9" fmla="*/ 15157 h 2147677"/>
              <a:gd name="connsiteX10" fmla="*/ 402238 w 721821"/>
              <a:gd name="connsiteY10" fmla="*/ 1094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33242 w 721821"/>
              <a:gd name="connsiteY1" fmla="*/ 98897 h 2147677"/>
              <a:gd name="connsiteX2" fmla="*/ 368565 w 721821"/>
              <a:gd name="connsiteY2" fmla="*/ 137324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98857 w 721821"/>
              <a:gd name="connsiteY9" fmla="*/ 15157 h 2147677"/>
              <a:gd name="connsiteX10" fmla="*/ 402238 w 721821"/>
              <a:gd name="connsiteY10" fmla="*/ 1094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33242 w 721821"/>
              <a:gd name="connsiteY1" fmla="*/ 98897 h 2147677"/>
              <a:gd name="connsiteX2" fmla="*/ 368565 w 721821"/>
              <a:gd name="connsiteY2" fmla="*/ 137324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59291 w 721821"/>
              <a:gd name="connsiteY9" fmla="*/ 52022 h 2147677"/>
              <a:gd name="connsiteX10" fmla="*/ 402238 w 721821"/>
              <a:gd name="connsiteY10" fmla="*/ 1094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33242 w 721821"/>
              <a:gd name="connsiteY1" fmla="*/ 98897 h 2147677"/>
              <a:gd name="connsiteX2" fmla="*/ 368565 w 721821"/>
              <a:gd name="connsiteY2" fmla="*/ 137324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59291 w 721821"/>
              <a:gd name="connsiteY9" fmla="*/ 52022 h 2147677"/>
              <a:gd name="connsiteX10" fmla="*/ 405535 w 721821"/>
              <a:gd name="connsiteY10" fmla="*/ 6009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33242 w 721821"/>
              <a:gd name="connsiteY1" fmla="*/ 98897 h 2147677"/>
              <a:gd name="connsiteX2" fmla="*/ 404834 w 721821"/>
              <a:gd name="connsiteY2" fmla="*/ 82031 h 2147677"/>
              <a:gd name="connsiteX3" fmla="*/ 305453 w 721821"/>
              <a:gd name="connsiteY3" fmla="*/ 113456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59291 w 721821"/>
              <a:gd name="connsiteY9" fmla="*/ 52022 h 2147677"/>
              <a:gd name="connsiteX10" fmla="*/ 405535 w 721821"/>
              <a:gd name="connsiteY10" fmla="*/ 6009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091 w 721821"/>
              <a:gd name="connsiteY0" fmla="*/ 52628 h 2147677"/>
              <a:gd name="connsiteX1" fmla="*/ 433242 w 721821"/>
              <a:gd name="connsiteY1" fmla="*/ 98897 h 2147677"/>
              <a:gd name="connsiteX2" fmla="*/ 404834 w 721821"/>
              <a:gd name="connsiteY2" fmla="*/ 82031 h 2147677"/>
              <a:gd name="connsiteX3" fmla="*/ 335127 w 721821"/>
              <a:gd name="connsiteY3" fmla="*/ 95024 h 2147677"/>
              <a:gd name="connsiteX4" fmla="*/ 191754 w 721821"/>
              <a:gd name="connsiteY4" fmla="*/ 115760 h 2147677"/>
              <a:gd name="connsiteX5" fmla="*/ 78953 w 721821"/>
              <a:gd name="connsiteY5" fmla="*/ 83349 h 2147677"/>
              <a:gd name="connsiteX6" fmla="*/ 23535 w 721821"/>
              <a:gd name="connsiteY6" fmla="*/ 222 h 2147677"/>
              <a:gd name="connsiteX7" fmla="*/ 480735 w 721821"/>
              <a:gd name="connsiteY7" fmla="*/ 111058 h 2147677"/>
              <a:gd name="connsiteX8" fmla="*/ 342189 w 721821"/>
              <a:gd name="connsiteY8" fmla="*/ 69495 h 2147677"/>
              <a:gd name="connsiteX9" fmla="*/ 259291 w 721821"/>
              <a:gd name="connsiteY9" fmla="*/ 52022 h 2147677"/>
              <a:gd name="connsiteX10" fmla="*/ 405535 w 721821"/>
              <a:gd name="connsiteY10" fmla="*/ 60092 h 2147677"/>
              <a:gd name="connsiteX11" fmla="*/ 540782 w 721821"/>
              <a:gd name="connsiteY11" fmla="*/ 38530 h 2147677"/>
              <a:gd name="connsiteX12" fmla="*/ 721525 w 721821"/>
              <a:gd name="connsiteY12" fmla="*/ 38773 h 2147677"/>
              <a:gd name="connsiteX13" fmla="*/ 494589 w 721821"/>
              <a:gd name="connsiteY13" fmla="*/ 194186 h 2147677"/>
              <a:gd name="connsiteX14" fmla="*/ 494589 w 721821"/>
              <a:gd name="connsiteY14" fmla="*/ 720658 h 2147677"/>
              <a:gd name="connsiteX15" fmla="*/ 536153 w 721821"/>
              <a:gd name="connsiteY15" fmla="*/ 1108586 h 2147677"/>
              <a:gd name="connsiteX16" fmla="*/ 522299 w 721821"/>
              <a:gd name="connsiteY16" fmla="*/ 1510367 h 2147677"/>
              <a:gd name="connsiteX17" fmla="*/ 522299 w 721821"/>
              <a:gd name="connsiteY17" fmla="*/ 2147677 h 2147677"/>
              <a:gd name="connsiteX0" fmla="*/ 606409 w 722139"/>
              <a:gd name="connsiteY0" fmla="*/ 52605 h 2147654"/>
              <a:gd name="connsiteX1" fmla="*/ 433560 w 722139"/>
              <a:gd name="connsiteY1" fmla="*/ 98874 h 2147654"/>
              <a:gd name="connsiteX2" fmla="*/ 405152 w 722139"/>
              <a:gd name="connsiteY2" fmla="*/ 82008 h 2147654"/>
              <a:gd name="connsiteX3" fmla="*/ 335445 w 722139"/>
              <a:gd name="connsiteY3" fmla="*/ 95001 h 2147654"/>
              <a:gd name="connsiteX4" fmla="*/ 205261 w 722139"/>
              <a:gd name="connsiteY4" fmla="*/ 60444 h 2147654"/>
              <a:gd name="connsiteX5" fmla="*/ 79271 w 722139"/>
              <a:gd name="connsiteY5" fmla="*/ 83326 h 2147654"/>
              <a:gd name="connsiteX6" fmla="*/ 23853 w 722139"/>
              <a:gd name="connsiteY6" fmla="*/ 199 h 2147654"/>
              <a:gd name="connsiteX7" fmla="*/ 481053 w 722139"/>
              <a:gd name="connsiteY7" fmla="*/ 111035 h 2147654"/>
              <a:gd name="connsiteX8" fmla="*/ 342507 w 722139"/>
              <a:gd name="connsiteY8" fmla="*/ 69472 h 2147654"/>
              <a:gd name="connsiteX9" fmla="*/ 259609 w 722139"/>
              <a:gd name="connsiteY9" fmla="*/ 51999 h 2147654"/>
              <a:gd name="connsiteX10" fmla="*/ 405853 w 722139"/>
              <a:gd name="connsiteY10" fmla="*/ 60069 h 2147654"/>
              <a:gd name="connsiteX11" fmla="*/ 541100 w 722139"/>
              <a:gd name="connsiteY11" fmla="*/ 38507 h 2147654"/>
              <a:gd name="connsiteX12" fmla="*/ 721843 w 722139"/>
              <a:gd name="connsiteY12" fmla="*/ 38750 h 2147654"/>
              <a:gd name="connsiteX13" fmla="*/ 494907 w 722139"/>
              <a:gd name="connsiteY13" fmla="*/ 194163 h 2147654"/>
              <a:gd name="connsiteX14" fmla="*/ 494907 w 722139"/>
              <a:gd name="connsiteY14" fmla="*/ 720635 h 2147654"/>
              <a:gd name="connsiteX15" fmla="*/ 536471 w 722139"/>
              <a:gd name="connsiteY15" fmla="*/ 1108563 h 2147654"/>
              <a:gd name="connsiteX16" fmla="*/ 522617 w 722139"/>
              <a:gd name="connsiteY16" fmla="*/ 1510344 h 2147654"/>
              <a:gd name="connsiteX17" fmla="*/ 522617 w 722139"/>
              <a:gd name="connsiteY17" fmla="*/ 2147654 h 2147654"/>
              <a:gd name="connsiteX0" fmla="*/ 601010 w 716740"/>
              <a:gd name="connsiteY0" fmla="*/ 53062 h 2148111"/>
              <a:gd name="connsiteX1" fmla="*/ 428161 w 716740"/>
              <a:gd name="connsiteY1" fmla="*/ 99331 h 2148111"/>
              <a:gd name="connsiteX2" fmla="*/ 399753 w 716740"/>
              <a:gd name="connsiteY2" fmla="*/ 82465 h 2148111"/>
              <a:gd name="connsiteX3" fmla="*/ 330046 w 716740"/>
              <a:gd name="connsiteY3" fmla="*/ 95458 h 2148111"/>
              <a:gd name="connsiteX4" fmla="*/ 199862 w 716740"/>
              <a:gd name="connsiteY4" fmla="*/ 60901 h 2148111"/>
              <a:gd name="connsiteX5" fmla="*/ 100249 w 716740"/>
              <a:gd name="connsiteY5" fmla="*/ 65354 h 2148111"/>
              <a:gd name="connsiteX6" fmla="*/ 18454 w 716740"/>
              <a:gd name="connsiteY6" fmla="*/ 656 h 2148111"/>
              <a:gd name="connsiteX7" fmla="*/ 475654 w 716740"/>
              <a:gd name="connsiteY7" fmla="*/ 111492 h 2148111"/>
              <a:gd name="connsiteX8" fmla="*/ 337108 w 716740"/>
              <a:gd name="connsiteY8" fmla="*/ 69929 h 2148111"/>
              <a:gd name="connsiteX9" fmla="*/ 254210 w 716740"/>
              <a:gd name="connsiteY9" fmla="*/ 52456 h 2148111"/>
              <a:gd name="connsiteX10" fmla="*/ 400454 w 716740"/>
              <a:gd name="connsiteY10" fmla="*/ 60526 h 2148111"/>
              <a:gd name="connsiteX11" fmla="*/ 535701 w 716740"/>
              <a:gd name="connsiteY11" fmla="*/ 38964 h 2148111"/>
              <a:gd name="connsiteX12" fmla="*/ 716444 w 716740"/>
              <a:gd name="connsiteY12" fmla="*/ 39207 h 2148111"/>
              <a:gd name="connsiteX13" fmla="*/ 489508 w 716740"/>
              <a:gd name="connsiteY13" fmla="*/ 194620 h 2148111"/>
              <a:gd name="connsiteX14" fmla="*/ 489508 w 716740"/>
              <a:gd name="connsiteY14" fmla="*/ 721092 h 2148111"/>
              <a:gd name="connsiteX15" fmla="*/ 531072 w 716740"/>
              <a:gd name="connsiteY15" fmla="*/ 1109020 h 2148111"/>
              <a:gd name="connsiteX16" fmla="*/ 517218 w 716740"/>
              <a:gd name="connsiteY16" fmla="*/ 1510801 h 2148111"/>
              <a:gd name="connsiteX17" fmla="*/ 517218 w 716740"/>
              <a:gd name="connsiteY17" fmla="*/ 2148111 h 2148111"/>
              <a:gd name="connsiteX0" fmla="*/ 601010 w 719630"/>
              <a:gd name="connsiteY0" fmla="*/ 53062 h 2148111"/>
              <a:gd name="connsiteX1" fmla="*/ 428161 w 719630"/>
              <a:gd name="connsiteY1" fmla="*/ 99331 h 2148111"/>
              <a:gd name="connsiteX2" fmla="*/ 399753 w 719630"/>
              <a:gd name="connsiteY2" fmla="*/ 82465 h 2148111"/>
              <a:gd name="connsiteX3" fmla="*/ 330046 w 719630"/>
              <a:gd name="connsiteY3" fmla="*/ 95458 h 2148111"/>
              <a:gd name="connsiteX4" fmla="*/ 199862 w 719630"/>
              <a:gd name="connsiteY4" fmla="*/ 60901 h 2148111"/>
              <a:gd name="connsiteX5" fmla="*/ 100249 w 719630"/>
              <a:gd name="connsiteY5" fmla="*/ 65354 h 2148111"/>
              <a:gd name="connsiteX6" fmla="*/ 18454 w 719630"/>
              <a:gd name="connsiteY6" fmla="*/ 656 h 2148111"/>
              <a:gd name="connsiteX7" fmla="*/ 475654 w 719630"/>
              <a:gd name="connsiteY7" fmla="*/ 111492 h 2148111"/>
              <a:gd name="connsiteX8" fmla="*/ 337108 w 719630"/>
              <a:gd name="connsiteY8" fmla="*/ 69929 h 2148111"/>
              <a:gd name="connsiteX9" fmla="*/ 254210 w 719630"/>
              <a:gd name="connsiteY9" fmla="*/ 52456 h 2148111"/>
              <a:gd name="connsiteX10" fmla="*/ 400454 w 719630"/>
              <a:gd name="connsiteY10" fmla="*/ 60526 h 2148111"/>
              <a:gd name="connsiteX11" fmla="*/ 535701 w 719630"/>
              <a:gd name="connsiteY11" fmla="*/ 38964 h 2148111"/>
              <a:gd name="connsiteX12" fmla="*/ 716444 w 719630"/>
              <a:gd name="connsiteY12" fmla="*/ 39207 h 2148111"/>
              <a:gd name="connsiteX13" fmla="*/ 367515 w 719630"/>
              <a:gd name="connsiteY13" fmla="*/ 262202 h 2148111"/>
              <a:gd name="connsiteX14" fmla="*/ 489508 w 719630"/>
              <a:gd name="connsiteY14" fmla="*/ 721092 h 2148111"/>
              <a:gd name="connsiteX15" fmla="*/ 531072 w 719630"/>
              <a:gd name="connsiteY15" fmla="*/ 1109020 h 2148111"/>
              <a:gd name="connsiteX16" fmla="*/ 517218 w 719630"/>
              <a:gd name="connsiteY16" fmla="*/ 1510801 h 2148111"/>
              <a:gd name="connsiteX17" fmla="*/ 517218 w 719630"/>
              <a:gd name="connsiteY17" fmla="*/ 2148111 h 2148111"/>
              <a:gd name="connsiteX0" fmla="*/ 601010 w 719630"/>
              <a:gd name="connsiteY0" fmla="*/ 53062 h 2148111"/>
              <a:gd name="connsiteX1" fmla="*/ 428161 w 719630"/>
              <a:gd name="connsiteY1" fmla="*/ 99331 h 2148111"/>
              <a:gd name="connsiteX2" fmla="*/ 399753 w 719630"/>
              <a:gd name="connsiteY2" fmla="*/ 82465 h 2148111"/>
              <a:gd name="connsiteX3" fmla="*/ 330046 w 719630"/>
              <a:gd name="connsiteY3" fmla="*/ 95458 h 2148111"/>
              <a:gd name="connsiteX4" fmla="*/ 199862 w 719630"/>
              <a:gd name="connsiteY4" fmla="*/ 60901 h 2148111"/>
              <a:gd name="connsiteX5" fmla="*/ 100249 w 719630"/>
              <a:gd name="connsiteY5" fmla="*/ 65354 h 2148111"/>
              <a:gd name="connsiteX6" fmla="*/ 18454 w 719630"/>
              <a:gd name="connsiteY6" fmla="*/ 656 h 2148111"/>
              <a:gd name="connsiteX7" fmla="*/ 475654 w 719630"/>
              <a:gd name="connsiteY7" fmla="*/ 111492 h 2148111"/>
              <a:gd name="connsiteX8" fmla="*/ 337108 w 719630"/>
              <a:gd name="connsiteY8" fmla="*/ 69929 h 2148111"/>
              <a:gd name="connsiteX9" fmla="*/ 254210 w 719630"/>
              <a:gd name="connsiteY9" fmla="*/ 52456 h 2148111"/>
              <a:gd name="connsiteX10" fmla="*/ 400454 w 719630"/>
              <a:gd name="connsiteY10" fmla="*/ 60526 h 2148111"/>
              <a:gd name="connsiteX11" fmla="*/ 535701 w 719630"/>
              <a:gd name="connsiteY11" fmla="*/ 38964 h 2148111"/>
              <a:gd name="connsiteX12" fmla="*/ 716444 w 719630"/>
              <a:gd name="connsiteY12" fmla="*/ 39207 h 2148111"/>
              <a:gd name="connsiteX13" fmla="*/ 367515 w 719630"/>
              <a:gd name="connsiteY13" fmla="*/ 262202 h 2148111"/>
              <a:gd name="connsiteX14" fmla="*/ 370812 w 719630"/>
              <a:gd name="connsiteY14" fmla="*/ 788674 h 2148111"/>
              <a:gd name="connsiteX15" fmla="*/ 531072 w 719630"/>
              <a:gd name="connsiteY15" fmla="*/ 1109020 h 2148111"/>
              <a:gd name="connsiteX16" fmla="*/ 517218 w 719630"/>
              <a:gd name="connsiteY16" fmla="*/ 1510801 h 2148111"/>
              <a:gd name="connsiteX17" fmla="*/ 517218 w 719630"/>
              <a:gd name="connsiteY17" fmla="*/ 2148111 h 2148111"/>
              <a:gd name="connsiteX0" fmla="*/ 601010 w 719630"/>
              <a:gd name="connsiteY0" fmla="*/ 53062 h 2148111"/>
              <a:gd name="connsiteX1" fmla="*/ 428161 w 719630"/>
              <a:gd name="connsiteY1" fmla="*/ 99331 h 2148111"/>
              <a:gd name="connsiteX2" fmla="*/ 399753 w 719630"/>
              <a:gd name="connsiteY2" fmla="*/ 82465 h 2148111"/>
              <a:gd name="connsiteX3" fmla="*/ 330046 w 719630"/>
              <a:gd name="connsiteY3" fmla="*/ 95458 h 2148111"/>
              <a:gd name="connsiteX4" fmla="*/ 199862 w 719630"/>
              <a:gd name="connsiteY4" fmla="*/ 60901 h 2148111"/>
              <a:gd name="connsiteX5" fmla="*/ 100249 w 719630"/>
              <a:gd name="connsiteY5" fmla="*/ 65354 h 2148111"/>
              <a:gd name="connsiteX6" fmla="*/ 18454 w 719630"/>
              <a:gd name="connsiteY6" fmla="*/ 656 h 2148111"/>
              <a:gd name="connsiteX7" fmla="*/ 475654 w 719630"/>
              <a:gd name="connsiteY7" fmla="*/ 111492 h 2148111"/>
              <a:gd name="connsiteX8" fmla="*/ 337108 w 719630"/>
              <a:gd name="connsiteY8" fmla="*/ 69929 h 2148111"/>
              <a:gd name="connsiteX9" fmla="*/ 254210 w 719630"/>
              <a:gd name="connsiteY9" fmla="*/ 52456 h 2148111"/>
              <a:gd name="connsiteX10" fmla="*/ 400454 w 719630"/>
              <a:gd name="connsiteY10" fmla="*/ 60526 h 2148111"/>
              <a:gd name="connsiteX11" fmla="*/ 535701 w 719630"/>
              <a:gd name="connsiteY11" fmla="*/ 38964 h 2148111"/>
              <a:gd name="connsiteX12" fmla="*/ 716444 w 719630"/>
              <a:gd name="connsiteY12" fmla="*/ 39207 h 2148111"/>
              <a:gd name="connsiteX13" fmla="*/ 367515 w 719630"/>
              <a:gd name="connsiteY13" fmla="*/ 262202 h 2148111"/>
              <a:gd name="connsiteX14" fmla="*/ 370812 w 719630"/>
              <a:gd name="connsiteY14" fmla="*/ 788674 h 2148111"/>
              <a:gd name="connsiteX15" fmla="*/ 346433 w 719630"/>
              <a:gd name="connsiteY15" fmla="*/ 1348629 h 2148111"/>
              <a:gd name="connsiteX16" fmla="*/ 517218 w 719630"/>
              <a:gd name="connsiteY16" fmla="*/ 1510801 h 2148111"/>
              <a:gd name="connsiteX17" fmla="*/ 517218 w 719630"/>
              <a:gd name="connsiteY17" fmla="*/ 2148111 h 2148111"/>
              <a:gd name="connsiteX0" fmla="*/ 601010 w 719630"/>
              <a:gd name="connsiteY0" fmla="*/ 53062 h 2148111"/>
              <a:gd name="connsiteX1" fmla="*/ 428161 w 719630"/>
              <a:gd name="connsiteY1" fmla="*/ 99331 h 2148111"/>
              <a:gd name="connsiteX2" fmla="*/ 399753 w 719630"/>
              <a:gd name="connsiteY2" fmla="*/ 82465 h 2148111"/>
              <a:gd name="connsiteX3" fmla="*/ 330046 w 719630"/>
              <a:gd name="connsiteY3" fmla="*/ 95458 h 2148111"/>
              <a:gd name="connsiteX4" fmla="*/ 199862 w 719630"/>
              <a:gd name="connsiteY4" fmla="*/ 60901 h 2148111"/>
              <a:gd name="connsiteX5" fmla="*/ 100249 w 719630"/>
              <a:gd name="connsiteY5" fmla="*/ 65354 h 2148111"/>
              <a:gd name="connsiteX6" fmla="*/ 18454 w 719630"/>
              <a:gd name="connsiteY6" fmla="*/ 656 h 2148111"/>
              <a:gd name="connsiteX7" fmla="*/ 475654 w 719630"/>
              <a:gd name="connsiteY7" fmla="*/ 111492 h 2148111"/>
              <a:gd name="connsiteX8" fmla="*/ 337108 w 719630"/>
              <a:gd name="connsiteY8" fmla="*/ 69929 h 2148111"/>
              <a:gd name="connsiteX9" fmla="*/ 254210 w 719630"/>
              <a:gd name="connsiteY9" fmla="*/ 52456 h 2148111"/>
              <a:gd name="connsiteX10" fmla="*/ 400454 w 719630"/>
              <a:gd name="connsiteY10" fmla="*/ 60526 h 2148111"/>
              <a:gd name="connsiteX11" fmla="*/ 535701 w 719630"/>
              <a:gd name="connsiteY11" fmla="*/ 38964 h 2148111"/>
              <a:gd name="connsiteX12" fmla="*/ 716444 w 719630"/>
              <a:gd name="connsiteY12" fmla="*/ 39207 h 2148111"/>
              <a:gd name="connsiteX13" fmla="*/ 367515 w 719630"/>
              <a:gd name="connsiteY13" fmla="*/ 262202 h 2148111"/>
              <a:gd name="connsiteX14" fmla="*/ 370812 w 719630"/>
              <a:gd name="connsiteY14" fmla="*/ 788674 h 2148111"/>
              <a:gd name="connsiteX15" fmla="*/ 346433 w 719630"/>
              <a:gd name="connsiteY15" fmla="*/ 1348629 h 2148111"/>
              <a:gd name="connsiteX16" fmla="*/ 372144 w 719630"/>
              <a:gd name="connsiteY16" fmla="*/ 1824137 h 2148111"/>
              <a:gd name="connsiteX17" fmla="*/ 517218 w 719630"/>
              <a:gd name="connsiteY17" fmla="*/ 2148111 h 2148111"/>
              <a:gd name="connsiteX0" fmla="*/ 601010 w 719630"/>
              <a:gd name="connsiteY0" fmla="*/ 53062 h 2148111"/>
              <a:gd name="connsiteX1" fmla="*/ 428161 w 719630"/>
              <a:gd name="connsiteY1" fmla="*/ 99331 h 2148111"/>
              <a:gd name="connsiteX2" fmla="*/ 399753 w 719630"/>
              <a:gd name="connsiteY2" fmla="*/ 82465 h 2148111"/>
              <a:gd name="connsiteX3" fmla="*/ 330046 w 719630"/>
              <a:gd name="connsiteY3" fmla="*/ 95458 h 2148111"/>
              <a:gd name="connsiteX4" fmla="*/ 199862 w 719630"/>
              <a:gd name="connsiteY4" fmla="*/ 60901 h 2148111"/>
              <a:gd name="connsiteX5" fmla="*/ 100249 w 719630"/>
              <a:gd name="connsiteY5" fmla="*/ 65354 h 2148111"/>
              <a:gd name="connsiteX6" fmla="*/ 18454 w 719630"/>
              <a:gd name="connsiteY6" fmla="*/ 656 h 2148111"/>
              <a:gd name="connsiteX7" fmla="*/ 475654 w 719630"/>
              <a:gd name="connsiteY7" fmla="*/ 111492 h 2148111"/>
              <a:gd name="connsiteX8" fmla="*/ 337108 w 719630"/>
              <a:gd name="connsiteY8" fmla="*/ 69929 h 2148111"/>
              <a:gd name="connsiteX9" fmla="*/ 254210 w 719630"/>
              <a:gd name="connsiteY9" fmla="*/ 52456 h 2148111"/>
              <a:gd name="connsiteX10" fmla="*/ 400454 w 719630"/>
              <a:gd name="connsiteY10" fmla="*/ 60526 h 2148111"/>
              <a:gd name="connsiteX11" fmla="*/ 535701 w 719630"/>
              <a:gd name="connsiteY11" fmla="*/ 38964 h 2148111"/>
              <a:gd name="connsiteX12" fmla="*/ 716444 w 719630"/>
              <a:gd name="connsiteY12" fmla="*/ 39207 h 2148111"/>
              <a:gd name="connsiteX13" fmla="*/ 367515 w 719630"/>
              <a:gd name="connsiteY13" fmla="*/ 262202 h 2148111"/>
              <a:gd name="connsiteX14" fmla="*/ 370812 w 719630"/>
              <a:gd name="connsiteY14" fmla="*/ 788674 h 2148111"/>
              <a:gd name="connsiteX15" fmla="*/ 359622 w 719630"/>
              <a:gd name="connsiteY15" fmla="*/ 1268761 h 2148111"/>
              <a:gd name="connsiteX16" fmla="*/ 372144 w 719630"/>
              <a:gd name="connsiteY16" fmla="*/ 1824137 h 2148111"/>
              <a:gd name="connsiteX17" fmla="*/ 517218 w 719630"/>
              <a:gd name="connsiteY17" fmla="*/ 2148111 h 2148111"/>
              <a:gd name="connsiteX0" fmla="*/ 601010 w 719630"/>
              <a:gd name="connsiteY0" fmla="*/ 53062 h 2289419"/>
              <a:gd name="connsiteX1" fmla="*/ 428161 w 719630"/>
              <a:gd name="connsiteY1" fmla="*/ 99331 h 2289419"/>
              <a:gd name="connsiteX2" fmla="*/ 399753 w 719630"/>
              <a:gd name="connsiteY2" fmla="*/ 82465 h 2289419"/>
              <a:gd name="connsiteX3" fmla="*/ 330046 w 719630"/>
              <a:gd name="connsiteY3" fmla="*/ 95458 h 2289419"/>
              <a:gd name="connsiteX4" fmla="*/ 199862 w 719630"/>
              <a:gd name="connsiteY4" fmla="*/ 60901 h 2289419"/>
              <a:gd name="connsiteX5" fmla="*/ 100249 w 719630"/>
              <a:gd name="connsiteY5" fmla="*/ 65354 h 2289419"/>
              <a:gd name="connsiteX6" fmla="*/ 18454 w 719630"/>
              <a:gd name="connsiteY6" fmla="*/ 656 h 2289419"/>
              <a:gd name="connsiteX7" fmla="*/ 475654 w 719630"/>
              <a:gd name="connsiteY7" fmla="*/ 111492 h 2289419"/>
              <a:gd name="connsiteX8" fmla="*/ 337108 w 719630"/>
              <a:gd name="connsiteY8" fmla="*/ 69929 h 2289419"/>
              <a:gd name="connsiteX9" fmla="*/ 254210 w 719630"/>
              <a:gd name="connsiteY9" fmla="*/ 52456 h 2289419"/>
              <a:gd name="connsiteX10" fmla="*/ 400454 w 719630"/>
              <a:gd name="connsiteY10" fmla="*/ 60526 h 2289419"/>
              <a:gd name="connsiteX11" fmla="*/ 535701 w 719630"/>
              <a:gd name="connsiteY11" fmla="*/ 38964 h 2289419"/>
              <a:gd name="connsiteX12" fmla="*/ 716444 w 719630"/>
              <a:gd name="connsiteY12" fmla="*/ 39207 h 2289419"/>
              <a:gd name="connsiteX13" fmla="*/ 367515 w 719630"/>
              <a:gd name="connsiteY13" fmla="*/ 262202 h 2289419"/>
              <a:gd name="connsiteX14" fmla="*/ 370812 w 719630"/>
              <a:gd name="connsiteY14" fmla="*/ 788674 h 2289419"/>
              <a:gd name="connsiteX15" fmla="*/ 359622 w 719630"/>
              <a:gd name="connsiteY15" fmla="*/ 1268761 h 2289419"/>
              <a:gd name="connsiteX16" fmla="*/ 372144 w 719630"/>
              <a:gd name="connsiteY16" fmla="*/ 1824137 h 2289419"/>
              <a:gd name="connsiteX17" fmla="*/ 372144 w 719630"/>
              <a:gd name="connsiteY17" fmla="*/ 2289419 h 228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9630" h="2289419">
                <a:moveTo>
                  <a:pt x="601010" y="53062"/>
                </a:moveTo>
                <a:cubicBezTo>
                  <a:pt x="577919" y="83080"/>
                  <a:pt x="461704" y="94431"/>
                  <a:pt x="428161" y="99331"/>
                </a:cubicBezTo>
                <a:cubicBezTo>
                  <a:pt x="394618" y="104232"/>
                  <a:pt x="423249" y="76967"/>
                  <a:pt x="399753" y="82465"/>
                </a:cubicBezTo>
                <a:cubicBezTo>
                  <a:pt x="376257" y="87963"/>
                  <a:pt x="355119" y="106220"/>
                  <a:pt x="330046" y="95458"/>
                </a:cubicBezTo>
                <a:cubicBezTo>
                  <a:pt x="304974" y="84696"/>
                  <a:pt x="238162" y="65918"/>
                  <a:pt x="199862" y="60901"/>
                </a:cubicBezTo>
                <a:cubicBezTo>
                  <a:pt x="161563" y="55884"/>
                  <a:pt x="130484" y="75395"/>
                  <a:pt x="100249" y="65354"/>
                </a:cubicBezTo>
                <a:cubicBezTo>
                  <a:pt x="70014" y="55313"/>
                  <a:pt x="-44113" y="-7034"/>
                  <a:pt x="18454" y="656"/>
                </a:cubicBezTo>
                <a:cubicBezTo>
                  <a:pt x="81021" y="8346"/>
                  <a:pt x="422545" y="99947"/>
                  <a:pt x="475654" y="111492"/>
                </a:cubicBezTo>
                <a:cubicBezTo>
                  <a:pt x="528763" y="123037"/>
                  <a:pt x="367421" y="85912"/>
                  <a:pt x="337108" y="69929"/>
                </a:cubicBezTo>
                <a:cubicBezTo>
                  <a:pt x="306795" y="53946"/>
                  <a:pt x="240355" y="66311"/>
                  <a:pt x="254210" y="52456"/>
                </a:cubicBezTo>
                <a:cubicBezTo>
                  <a:pt x="268065" y="38601"/>
                  <a:pt x="353539" y="62775"/>
                  <a:pt x="400454" y="60526"/>
                </a:cubicBezTo>
                <a:cubicBezTo>
                  <a:pt x="447369" y="58277"/>
                  <a:pt x="372821" y="66112"/>
                  <a:pt x="535701" y="38964"/>
                </a:cubicBezTo>
                <a:cubicBezTo>
                  <a:pt x="579574" y="52819"/>
                  <a:pt x="744475" y="2001"/>
                  <a:pt x="716444" y="39207"/>
                </a:cubicBezTo>
                <a:cubicBezTo>
                  <a:pt x="688413" y="76413"/>
                  <a:pt x="425120" y="137291"/>
                  <a:pt x="367515" y="262202"/>
                </a:cubicBezTo>
                <a:cubicBezTo>
                  <a:pt x="309910" y="387113"/>
                  <a:pt x="372127" y="620914"/>
                  <a:pt x="370812" y="788674"/>
                </a:cubicBezTo>
                <a:cubicBezTo>
                  <a:pt x="369497" y="956434"/>
                  <a:pt x="359400" y="1096184"/>
                  <a:pt x="359622" y="1268761"/>
                </a:cubicBezTo>
                <a:cubicBezTo>
                  <a:pt x="359844" y="1441338"/>
                  <a:pt x="374453" y="1650955"/>
                  <a:pt x="372144" y="1824137"/>
                </a:cubicBezTo>
                <a:cubicBezTo>
                  <a:pt x="367810" y="2036529"/>
                  <a:pt x="372144" y="2076982"/>
                  <a:pt x="372144" y="2289419"/>
                </a:cubicBezTo>
              </a:path>
            </a:pathLst>
          </a:custGeom>
          <a:ln w="127000">
            <a:solidFill>
              <a:srgbClr val="FFC00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itchFamily="18" charset="0"/>
            </a:endParaRPr>
          </a:p>
        </p:txBody>
      </p:sp>
      <p:pic>
        <p:nvPicPr>
          <p:cNvPr id="22" name="Picture 6" descr="http://www.personaldebtsettlement.org/images/personaldebtsettlement-arrow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-10000" contrast="40000"/>
          </a:blip>
          <a:srcRect/>
          <a:stretch>
            <a:fillRect/>
          </a:stretch>
        </p:blipFill>
        <p:spPr bwMode="auto">
          <a:xfrm rot="20834763">
            <a:off x="1205528" y="2599696"/>
            <a:ext cx="765628" cy="1828800"/>
          </a:xfrm>
          <a:prstGeom prst="rect">
            <a:avLst/>
          </a:prstGeom>
          <a:noFill/>
        </p:spPr>
      </p:pic>
      <p:pic>
        <p:nvPicPr>
          <p:cNvPr id="8194" name="Picture 2" descr="http://t3.gstatic.com/images?q=tbn:ANd9GcTg_wHhb7ThQhP92Yi6PuNC2f8rm-QdjygRhKfUdAerpv-8Tms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526" y="3074640"/>
            <a:ext cx="2014074" cy="1750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558350" y="285750"/>
            <a:ext cx="7061650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Eventually the urine enters the ureters and is carried to the urinary bladder.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49" y="871319"/>
            <a:ext cx="8052252" cy="646331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It is stored in the urinary bladder and from there it is thrown out through the urethra.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680208" y="2207143"/>
            <a:ext cx="2347797" cy="1510782"/>
            <a:chOff x="1680208" y="2207143"/>
            <a:chExt cx="2347797" cy="1510782"/>
          </a:xfrm>
        </p:grpSpPr>
        <p:sp>
          <p:nvSpPr>
            <p:cNvPr id="8" name="Freeform 7"/>
            <p:cNvSpPr/>
            <p:nvPr/>
          </p:nvSpPr>
          <p:spPr>
            <a:xfrm>
              <a:off x="1680208" y="2207143"/>
              <a:ext cx="1182538" cy="1510782"/>
            </a:xfrm>
            <a:custGeom>
              <a:avLst/>
              <a:gdLst>
                <a:gd name="connsiteX0" fmla="*/ 346363 w 1708148"/>
                <a:gd name="connsiteY0" fmla="*/ 124691 h 3020291"/>
                <a:gd name="connsiteX1" fmla="*/ 429491 w 1708148"/>
                <a:gd name="connsiteY1" fmla="*/ 152400 h 3020291"/>
                <a:gd name="connsiteX2" fmla="*/ 471054 w 1708148"/>
                <a:gd name="connsiteY2" fmla="*/ 235528 h 3020291"/>
                <a:gd name="connsiteX3" fmla="*/ 429491 w 1708148"/>
                <a:gd name="connsiteY3" fmla="*/ 332510 h 3020291"/>
                <a:gd name="connsiteX4" fmla="*/ 387927 w 1708148"/>
                <a:gd name="connsiteY4" fmla="*/ 346364 h 3020291"/>
                <a:gd name="connsiteX5" fmla="*/ 304800 w 1708148"/>
                <a:gd name="connsiteY5" fmla="*/ 332510 h 3020291"/>
                <a:gd name="connsiteX6" fmla="*/ 249381 w 1708148"/>
                <a:gd name="connsiteY6" fmla="*/ 277091 h 3020291"/>
                <a:gd name="connsiteX7" fmla="*/ 263236 w 1708148"/>
                <a:gd name="connsiteY7" fmla="*/ 138546 h 3020291"/>
                <a:gd name="connsiteX8" fmla="*/ 346363 w 1708148"/>
                <a:gd name="connsiteY8" fmla="*/ 110837 h 3020291"/>
                <a:gd name="connsiteX9" fmla="*/ 443345 w 1708148"/>
                <a:gd name="connsiteY9" fmla="*/ 138546 h 3020291"/>
                <a:gd name="connsiteX10" fmla="*/ 457200 w 1708148"/>
                <a:gd name="connsiteY10" fmla="*/ 193964 h 3020291"/>
                <a:gd name="connsiteX11" fmla="*/ 443345 w 1708148"/>
                <a:gd name="connsiteY11" fmla="*/ 457200 h 3020291"/>
                <a:gd name="connsiteX12" fmla="*/ 415636 w 1708148"/>
                <a:gd name="connsiteY12" fmla="*/ 484910 h 3020291"/>
                <a:gd name="connsiteX13" fmla="*/ 360218 w 1708148"/>
                <a:gd name="connsiteY13" fmla="*/ 498764 h 3020291"/>
                <a:gd name="connsiteX14" fmla="*/ 304800 w 1708148"/>
                <a:gd name="connsiteY14" fmla="*/ 526473 h 3020291"/>
                <a:gd name="connsiteX15" fmla="*/ 96981 w 1708148"/>
                <a:gd name="connsiteY15" fmla="*/ 471055 h 3020291"/>
                <a:gd name="connsiteX16" fmla="*/ 55418 w 1708148"/>
                <a:gd name="connsiteY16" fmla="*/ 415637 h 3020291"/>
                <a:gd name="connsiteX17" fmla="*/ 0 w 1708148"/>
                <a:gd name="connsiteY17" fmla="*/ 290946 h 3020291"/>
                <a:gd name="connsiteX18" fmla="*/ 27709 w 1708148"/>
                <a:gd name="connsiteY18" fmla="*/ 180110 h 3020291"/>
                <a:gd name="connsiteX19" fmla="*/ 96981 w 1708148"/>
                <a:gd name="connsiteY19" fmla="*/ 83128 h 3020291"/>
                <a:gd name="connsiteX20" fmla="*/ 124691 w 1708148"/>
                <a:gd name="connsiteY20" fmla="*/ 41564 h 3020291"/>
                <a:gd name="connsiteX21" fmla="*/ 207818 w 1708148"/>
                <a:gd name="connsiteY21" fmla="*/ 0 h 3020291"/>
                <a:gd name="connsiteX22" fmla="*/ 387927 w 1708148"/>
                <a:gd name="connsiteY22" fmla="*/ 13855 h 3020291"/>
                <a:gd name="connsiteX23" fmla="*/ 429491 w 1708148"/>
                <a:gd name="connsiteY23" fmla="*/ 27710 h 3020291"/>
                <a:gd name="connsiteX24" fmla="*/ 498763 w 1708148"/>
                <a:gd name="connsiteY24" fmla="*/ 55419 h 3020291"/>
                <a:gd name="connsiteX25" fmla="*/ 554181 w 1708148"/>
                <a:gd name="connsiteY25" fmla="*/ 69273 h 3020291"/>
                <a:gd name="connsiteX26" fmla="*/ 609600 w 1708148"/>
                <a:gd name="connsiteY26" fmla="*/ 96982 h 3020291"/>
                <a:gd name="connsiteX27" fmla="*/ 748145 w 1708148"/>
                <a:gd name="connsiteY27" fmla="*/ 138546 h 3020291"/>
                <a:gd name="connsiteX28" fmla="*/ 858981 w 1708148"/>
                <a:gd name="connsiteY28" fmla="*/ 166255 h 3020291"/>
                <a:gd name="connsiteX29" fmla="*/ 886691 w 1708148"/>
                <a:gd name="connsiteY29" fmla="*/ 193964 h 3020291"/>
                <a:gd name="connsiteX30" fmla="*/ 872836 w 1708148"/>
                <a:gd name="connsiteY30" fmla="*/ 235528 h 3020291"/>
                <a:gd name="connsiteX31" fmla="*/ 845127 w 1708148"/>
                <a:gd name="connsiteY31" fmla="*/ 429491 h 3020291"/>
                <a:gd name="connsiteX32" fmla="*/ 817418 w 1708148"/>
                <a:gd name="connsiteY32" fmla="*/ 512619 h 3020291"/>
                <a:gd name="connsiteX33" fmla="*/ 803563 w 1708148"/>
                <a:gd name="connsiteY33" fmla="*/ 554182 h 3020291"/>
                <a:gd name="connsiteX34" fmla="*/ 817418 w 1708148"/>
                <a:gd name="connsiteY34" fmla="*/ 637310 h 3020291"/>
                <a:gd name="connsiteX35" fmla="*/ 858981 w 1708148"/>
                <a:gd name="connsiteY35" fmla="*/ 665019 h 3020291"/>
                <a:gd name="connsiteX36" fmla="*/ 886691 w 1708148"/>
                <a:gd name="connsiteY36" fmla="*/ 762000 h 3020291"/>
                <a:gd name="connsiteX37" fmla="*/ 900545 w 1708148"/>
                <a:gd name="connsiteY37" fmla="*/ 872837 h 3020291"/>
                <a:gd name="connsiteX38" fmla="*/ 914400 w 1708148"/>
                <a:gd name="connsiteY38" fmla="*/ 942110 h 3020291"/>
                <a:gd name="connsiteX39" fmla="*/ 942109 w 1708148"/>
                <a:gd name="connsiteY39" fmla="*/ 1122219 h 3020291"/>
                <a:gd name="connsiteX40" fmla="*/ 955963 w 1708148"/>
                <a:gd name="connsiteY40" fmla="*/ 1219200 h 3020291"/>
                <a:gd name="connsiteX41" fmla="*/ 983672 w 1708148"/>
                <a:gd name="connsiteY41" fmla="*/ 1773382 h 3020291"/>
                <a:gd name="connsiteX42" fmla="*/ 997527 w 1708148"/>
                <a:gd name="connsiteY42" fmla="*/ 2382982 h 3020291"/>
                <a:gd name="connsiteX43" fmla="*/ 1011381 w 1708148"/>
                <a:gd name="connsiteY43" fmla="*/ 2424546 h 3020291"/>
                <a:gd name="connsiteX44" fmla="*/ 1025236 w 1708148"/>
                <a:gd name="connsiteY44" fmla="*/ 2493819 h 3020291"/>
                <a:gd name="connsiteX45" fmla="*/ 1039091 w 1708148"/>
                <a:gd name="connsiteY45" fmla="*/ 2576946 h 3020291"/>
                <a:gd name="connsiteX46" fmla="*/ 1136072 w 1708148"/>
                <a:gd name="connsiteY46" fmla="*/ 2701637 h 3020291"/>
                <a:gd name="connsiteX47" fmla="*/ 1163781 w 1708148"/>
                <a:gd name="connsiteY47" fmla="*/ 2798619 h 3020291"/>
                <a:gd name="connsiteX48" fmla="*/ 1233054 w 1708148"/>
                <a:gd name="connsiteY48" fmla="*/ 2854037 h 3020291"/>
                <a:gd name="connsiteX49" fmla="*/ 1316181 w 1708148"/>
                <a:gd name="connsiteY49" fmla="*/ 2881746 h 3020291"/>
                <a:gd name="connsiteX50" fmla="*/ 1357745 w 1708148"/>
                <a:gd name="connsiteY50" fmla="*/ 2895600 h 3020291"/>
                <a:gd name="connsiteX51" fmla="*/ 1537854 w 1708148"/>
                <a:gd name="connsiteY51" fmla="*/ 2881746 h 3020291"/>
                <a:gd name="connsiteX52" fmla="*/ 1524000 w 1708148"/>
                <a:gd name="connsiteY52" fmla="*/ 2840182 h 3020291"/>
                <a:gd name="connsiteX53" fmla="*/ 1468581 w 1708148"/>
                <a:gd name="connsiteY53" fmla="*/ 2812473 h 3020291"/>
                <a:gd name="connsiteX54" fmla="*/ 1288472 w 1708148"/>
                <a:gd name="connsiteY54" fmla="*/ 2826328 h 3020291"/>
                <a:gd name="connsiteX55" fmla="*/ 1357745 w 1708148"/>
                <a:gd name="connsiteY55" fmla="*/ 3006437 h 3020291"/>
                <a:gd name="connsiteX56" fmla="*/ 1413163 w 1708148"/>
                <a:gd name="connsiteY56" fmla="*/ 3020291 h 3020291"/>
                <a:gd name="connsiteX57" fmla="*/ 1537854 w 1708148"/>
                <a:gd name="connsiteY57" fmla="*/ 3006437 h 3020291"/>
                <a:gd name="connsiteX58" fmla="*/ 1593272 w 1708148"/>
                <a:gd name="connsiteY58" fmla="*/ 2964873 h 3020291"/>
                <a:gd name="connsiteX59" fmla="*/ 1634836 w 1708148"/>
                <a:gd name="connsiteY59" fmla="*/ 2951019 h 3020291"/>
                <a:gd name="connsiteX60" fmla="*/ 1676400 w 1708148"/>
                <a:gd name="connsiteY60" fmla="*/ 2895600 h 3020291"/>
                <a:gd name="connsiteX61" fmla="*/ 1704109 w 1708148"/>
                <a:gd name="connsiteY61" fmla="*/ 2854037 h 3020291"/>
                <a:gd name="connsiteX62" fmla="*/ 1662545 w 1708148"/>
                <a:gd name="connsiteY62" fmla="*/ 2840182 h 3020291"/>
                <a:gd name="connsiteX63" fmla="*/ 1579418 w 1708148"/>
                <a:gd name="connsiteY63" fmla="*/ 2826328 h 3020291"/>
                <a:gd name="connsiteX0" fmla="*/ 346363 w 1704596"/>
                <a:gd name="connsiteY0" fmla="*/ 124691 h 3020291"/>
                <a:gd name="connsiteX1" fmla="*/ 429491 w 1704596"/>
                <a:gd name="connsiteY1" fmla="*/ 152400 h 3020291"/>
                <a:gd name="connsiteX2" fmla="*/ 471054 w 1704596"/>
                <a:gd name="connsiteY2" fmla="*/ 235528 h 3020291"/>
                <a:gd name="connsiteX3" fmla="*/ 429491 w 1704596"/>
                <a:gd name="connsiteY3" fmla="*/ 332510 h 3020291"/>
                <a:gd name="connsiteX4" fmla="*/ 387927 w 1704596"/>
                <a:gd name="connsiteY4" fmla="*/ 346364 h 3020291"/>
                <a:gd name="connsiteX5" fmla="*/ 304800 w 1704596"/>
                <a:gd name="connsiteY5" fmla="*/ 332510 h 3020291"/>
                <a:gd name="connsiteX6" fmla="*/ 249381 w 1704596"/>
                <a:gd name="connsiteY6" fmla="*/ 277091 h 3020291"/>
                <a:gd name="connsiteX7" fmla="*/ 263236 w 1704596"/>
                <a:gd name="connsiteY7" fmla="*/ 138546 h 3020291"/>
                <a:gd name="connsiteX8" fmla="*/ 346363 w 1704596"/>
                <a:gd name="connsiteY8" fmla="*/ 110837 h 3020291"/>
                <a:gd name="connsiteX9" fmla="*/ 443345 w 1704596"/>
                <a:gd name="connsiteY9" fmla="*/ 138546 h 3020291"/>
                <a:gd name="connsiteX10" fmla="*/ 457200 w 1704596"/>
                <a:gd name="connsiteY10" fmla="*/ 193964 h 3020291"/>
                <a:gd name="connsiteX11" fmla="*/ 443345 w 1704596"/>
                <a:gd name="connsiteY11" fmla="*/ 457200 h 3020291"/>
                <a:gd name="connsiteX12" fmla="*/ 415636 w 1704596"/>
                <a:gd name="connsiteY12" fmla="*/ 484910 h 3020291"/>
                <a:gd name="connsiteX13" fmla="*/ 360218 w 1704596"/>
                <a:gd name="connsiteY13" fmla="*/ 498764 h 3020291"/>
                <a:gd name="connsiteX14" fmla="*/ 304800 w 1704596"/>
                <a:gd name="connsiteY14" fmla="*/ 526473 h 3020291"/>
                <a:gd name="connsiteX15" fmla="*/ 96981 w 1704596"/>
                <a:gd name="connsiteY15" fmla="*/ 471055 h 3020291"/>
                <a:gd name="connsiteX16" fmla="*/ 55418 w 1704596"/>
                <a:gd name="connsiteY16" fmla="*/ 415637 h 3020291"/>
                <a:gd name="connsiteX17" fmla="*/ 0 w 1704596"/>
                <a:gd name="connsiteY17" fmla="*/ 290946 h 3020291"/>
                <a:gd name="connsiteX18" fmla="*/ 27709 w 1704596"/>
                <a:gd name="connsiteY18" fmla="*/ 180110 h 3020291"/>
                <a:gd name="connsiteX19" fmla="*/ 96981 w 1704596"/>
                <a:gd name="connsiteY19" fmla="*/ 83128 h 3020291"/>
                <a:gd name="connsiteX20" fmla="*/ 124691 w 1704596"/>
                <a:gd name="connsiteY20" fmla="*/ 41564 h 3020291"/>
                <a:gd name="connsiteX21" fmla="*/ 207818 w 1704596"/>
                <a:gd name="connsiteY21" fmla="*/ 0 h 3020291"/>
                <a:gd name="connsiteX22" fmla="*/ 387927 w 1704596"/>
                <a:gd name="connsiteY22" fmla="*/ 13855 h 3020291"/>
                <a:gd name="connsiteX23" fmla="*/ 429491 w 1704596"/>
                <a:gd name="connsiteY23" fmla="*/ 27710 h 3020291"/>
                <a:gd name="connsiteX24" fmla="*/ 498763 w 1704596"/>
                <a:gd name="connsiteY24" fmla="*/ 55419 h 3020291"/>
                <a:gd name="connsiteX25" fmla="*/ 554181 w 1704596"/>
                <a:gd name="connsiteY25" fmla="*/ 69273 h 3020291"/>
                <a:gd name="connsiteX26" fmla="*/ 609600 w 1704596"/>
                <a:gd name="connsiteY26" fmla="*/ 96982 h 3020291"/>
                <a:gd name="connsiteX27" fmla="*/ 748145 w 1704596"/>
                <a:gd name="connsiteY27" fmla="*/ 138546 h 3020291"/>
                <a:gd name="connsiteX28" fmla="*/ 858981 w 1704596"/>
                <a:gd name="connsiteY28" fmla="*/ 166255 h 3020291"/>
                <a:gd name="connsiteX29" fmla="*/ 872836 w 1704596"/>
                <a:gd name="connsiteY29" fmla="*/ 235528 h 3020291"/>
                <a:gd name="connsiteX30" fmla="*/ 845127 w 1704596"/>
                <a:gd name="connsiteY30" fmla="*/ 429491 h 3020291"/>
                <a:gd name="connsiteX31" fmla="*/ 817418 w 1704596"/>
                <a:gd name="connsiteY31" fmla="*/ 512619 h 3020291"/>
                <a:gd name="connsiteX32" fmla="*/ 803563 w 1704596"/>
                <a:gd name="connsiteY32" fmla="*/ 554182 h 3020291"/>
                <a:gd name="connsiteX33" fmla="*/ 817418 w 1704596"/>
                <a:gd name="connsiteY33" fmla="*/ 637310 h 3020291"/>
                <a:gd name="connsiteX34" fmla="*/ 858981 w 1704596"/>
                <a:gd name="connsiteY34" fmla="*/ 665019 h 3020291"/>
                <a:gd name="connsiteX35" fmla="*/ 886691 w 1704596"/>
                <a:gd name="connsiteY35" fmla="*/ 762000 h 3020291"/>
                <a:gd name="connsiteX36" fmla="*/ 900545 w 1704596"/>
                <a:gd name="connsiteY36" fmla="*/ 872837 h 3020291"/>
                <a:gd name="connsiteX37" fmla="*/ 914400 w 1704596"/>
                <a:gd name="connsiteY37" fmla="*/ 942110 h 3020291"/>
                <a:gd name="connsiteX38" fmla="*/ 942109 w 1704596"/>
                <a:gd name="connsiteY38" fmla="*/ 1122219 h 3020291"/>
                <a:gd name="connsiteX39" fmla="*/ 955963 w 1704596"/>
                <a:gd name="connsiteY39" fmla="*/ 1219200 h 3020291"/>
                <a:gd name="connsiteX40" fmla="*/ 983672 w 1704596"/>
                <a:gd name="connsiteY40" fmla="*/ 1773382 h 3020291"/>
                <a:gd name="connsiteX41" fmla="*/ 997527 w 1704596"/>
                <a:gd name="connsiteY41" fmla="*/ 2382982 h 3020291"/>
                <a:gd name="connsiteX42" fmla="*/ 1011381 w 1704596"/>
                <a:gd name="connsiteY42" fmla="*/ 2424546 h 3020291"/>
                <a:gd name="connsiteX43" fmla="*/ 1025236 w 1704596"/>
                <a:gd name="connsiteY43" fmla="*/ 2493819 h 3020291"/>
                <a:gd name="connsiteX44" fmla="*/ 1039091 w 1704596"/>
                <a:gd name="connsiteY44" fmla="*/ 2576946 h 3020291"/>
                <a:gd name="connsiteX45" fmla="*/ 1136072 w 1704596"/>
                <a:gd name="connsiteY45" fmla="*/ 2701637 h 3020291"/>
                <a:gd name="connsiteX46" fmla="*/ 1163781 w 1704596"/>
                <a:gd name="connsiteY46" fmla="*/ 2798619 h 3020291"/>
                <a:gd name="connsiteX47" fmla="*/ 1233054 w 1704596"/>
                <a:gd name="connsiteY47" fmla="*/ 2854037 h 3020291"/>
                <a:gd name="connsiteX48" fmla="*/ 1316181 w 1704596"/>
                <a:gd name="connsiteY48" fmla="*/ 2881746 h 3020291"/>
                <a:gd name="connsiteX49" fmla="*/ 1357745 w 1704596"/>
                <a:gd name="connsiteY49" fmla="*/ 2895600 h 3020291"/>
                <a:gd name="connsiteX50" fmla="*/ 1537854 w 1704596"/>
                <a:gd name="connsiteY50" fmla="*/ 2881746 h 3020291"/>
                <a:gd name="connsiteX51" fmla="*/ 1524000 w 1704596"/>
                <a:gd name="connsiteY51" fmla="*/ 2840182 h 3020291"/>
                <a:gd name="connsiteX52" fmla="*/ 1468581 w 1704596"/>
                <a:gd name="connsiteY52" fmla="*/ 2812473 h 3020291"/>
                <a:gd name="connsiteX53" fmla="*/ 1288472 w 1704596"/>
                <a:gd name="connsiteY53" fmla="*/ 2826328 h 3020291"/>
                <a:gd name="connsiteX54" fmla="*/ 1357745 w 1704596"/>
                <a:gd name="connsiteY54" fmla="*/ 3006437 h 3020291"/>
                <a:gd name="connsiteX55" fmla="*/ 1413163 w 1704596"/>
                <a:gd name="connsiteY55" fmla="*/ 3020291 h 3020291"/>
                <a:gd name="connsiteX56" fmla="*/ 1537854 w 1704596"/>
                <a:gd name="connsiteY56" fmla="*/ 3006437 h 3020291"/>
                <a:gd name="connsiteX57" fmla="*/ 1593272 w 1704596"/>
                <a:gd name="connsiteY57" fmla="*/ 2964873 h 3020291"/>
                <a:gd name="connsiteX58" fmla="*/ 1634836 w 1704596"/>
                <a:gd name="connsiteY58" fmla="*/ 2951019 h 3020291"/>
                <a:gd name="connsiteX59" fmla="*/ 1676400 w 1704596"/>
                <a:gd name="connsiteY59" fmla="*/ 2895600 h 3020291"/>
                <a:gd name="connsiteX60" fmla="*/ 1704109 w 1704596"/>
                <a:gd name="connsiteY60" fmla="*/ 2854037 h 3020291"/>
                <a:gd name="connsiteX61" fmla="*/ 1662545 w 1704596"/>
                <a:gd name="connsiteY61" fmla="*/ 2840182 h 3020291"/>
                <a:gd name="connsiteX62" fmla="*/ 1579418 w 1704596"/>
                <a:gd name="connsiteY62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72836 w 1704597"/>
                <a:gd name="connsiteY28" fmla="*/ 235528 h 3020291"/>
                <a:gd name="connsiteX29" fmla="*/ 845127 w 1704597"/>
                <a:gd name="connsiteY29" fmla="*/ 429491 h 3020291"/>
                <a:gd name="connsiteX30" fmla="*/ 817418 w 1704597"/>
                <a:gd name="connsiteY30" fmla="*/ 512619 h 3020291"/>
                <a:gd name="connsiteX31" fmla="*/ 803563 w 1704597"/>
                <a:gd name="connsiteY31" fmla="*/ 554182 h 3020291"/>
                <a:gd name="connsiteX32" fmla="*/ 817418 w 1704597"/>
                <a:gd name="connsiteY32" fmla="*/ 637310 h 3020291"/>
                <a:gd name="connsiteX33" fmla="*/ 858981 w 1704597"/>
                <a:gd name="connsiteY33" fmla="*/ 665019 h 3020291"/>
                <a:gd name="connsiteX34" fmla="*/ 886691 w 1704597"/>
                <a:gd name="connsiteY34" fmla="*/ 762000 h 3020291"/>
                <a:gd name="connsiteX35" fmla="*/ 900545 w 1704597"/>
                <a:gd name="connsiteY35" fmla="*/ 872837 h 3020291"/>
                <a:gd name="connsiteX36" fmla="*/ 914400 w 1704597"/>
                <a:gd name="connsiteY36" fmla="*/ 942110 h 3020291"/>
                <a:gd name="connsiteX37" fmla="*/ 942109 w 1704597"/>
                <a:gd name="connsiteY37" fmla="*/ 1122219 h 3020291"/>
                <a:gd name="connsiteX38" fmla="*/ 955963 w 1704597"/>
                <a:gd name="connsiteY38" fmla="*/ 1219200 h 3020291"/>
                <a:gd name="connsiteX39" fmla="*/ 983672 w 1704597"/>
                <a:gd name="connsiteY39" fmla="*/ 1773382 h 3020291"/>
                <a:gd name="connsiteX40" fmla="*/ 997527 w 1704597"/>
                <a:gd name="connsiteY40" fmla="*/ 2382982 h 3020291"/>
                <a:gd name="connsiteX41" fmla="*/ 1011381 w 1704597"/>
                <a:gd name="connsiteY41" fmla="*/ 2424546 h 3020291"/>
                <a:gd name="connsiteX42" fmla="*/ 1025236 w 1704597"/>
                <a:gd name="connsiteY42" fmla="*/ 2493819 h 3020291"/>
                <a:gd name="connsiteX43" fmla="*/ 1039091 w 1704597"/>
                <a:gd name="connsiteY43" fmla="*/ 2576946 h 3020291"/>
                <a:gd name="connsiteX44" fmla="*/ 1136072 w 1704597"/>
                <a:gd name="connsiteY44" fmla="*/ 2701637 h 3020291"/>
                <a:gd name="connsiteX45" fmla="*/ 1163781 w 1704597"/>
                <a:gd name="connsiteY45" fmla="*/ 2798619 h 3020291"/>
                <a:gd name="connsiteX46" fmla="*/ 1233054 w 1704597"/>
                <a:gd name="connsiteY46" fmla="*/ 2854037 h 3020291"/>
                <a:gd name="connsiteX47" fmla="*/ 1316181 w 1704597"/>
                <a:gd name="connsiteY47" fmla="*/ 2881746 h 3020291"/>
                <a:gd name="connsiteX48" fmla="*/ 1357745 w 1704597"/>
                <a:gd name="connsiteY48" fmla="*/ 2895600 h 3020291"/>
                <a:gd name="connsiteX49" fmla="*/ 1537854 w 1704597"/>
                <a:gd name="connsiteY49" fmla="*/ 2881746 h 3020291"/>
                <a:gd name="connsiteX50" fmla="*/ 1524000 w 1704597"/>
                <a:gd name="connsiteY50" fmla="*/ 2840182 h 3020291"/>
                <a:gd name="connsiteX51" fmla="*/ 1468581 w 1704597"/>
                <a:gd name="connsiteY51" fmla="*/ 2812473 h 3020291"/>
                <a:gd name="connsiteX52" fmla="*/ 1288472 w 1704597"/>
                <a:gd name="connsiteY52" fmla="*/ 2826328 h 3020291"/>
                <a:gd name="connsiteX53" fmla="*/ 1357745 w 1704597"/>
                <a:gd name="connsiteY53" fmla="*/ 3006437 h 3020291"/>
                <a:gd name="connsiteX54" fmla="*/ 1413163 w 1704597"/>
                <a:gd name="connsiteY54" fmla="*/ 3020291 h 3020291"/>
                <a:gd name="connsiteX55" fmla="*/ 1537854 w 1704597"/>
                <a:gd name="connsiteY55" fmla="*/ 3006437 h 3020291"/>
                <a:gd name="connsiteX56" fmla="*/ 1593272 w 1704597"/>
                <a:gd name="connsiteY56" fmla="*/ 2964873 h 3020291"/>
                <a:gd name="connsiteX57" fmla="*/ 1634836 w 1704597"/>
                <a:gd name="connsiteY57" fmla="*/ 2951019 h 3020291"/>
                <a:gd name="connsiteX58" fmla="*/ 1676400 w 1704597"/>
                <a:gd name="connsiteY58" fmla="*/ 2895600 h 3020291"/>
                <a:gd name="connsiteX59" fmla="*/ 1704109 w 1704597"/>
                <a:gd name="connsiteY59" fmla="*/ 2854037 h 3020291"/>
                <a:gd name="connsiteX60" fmla="*/ 1662545 w 1704597"/>
                <a:gd name="connsiteY60" fmla="*/ 2840182 h 3020291"/>
                <a:gd name="connsiteX61" fmla="*/ 1579418 w 1704597"/>
                <a:gd name="connsiteY61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03563 w 1704597"/>
                <a:gd name="connsiteY30" fmla="*/ 554182 h 3020291"/>
                <a:gd name="connsiteX31" fmla="*/ 817418 w 1704597"/>
                <a:gd name="connsiteY31" fmla="*/ 637310 h 3020291"/>
                <a:gd name="connsiteX32" fmla="*/ 858981 w 1704597"/>
                <a:gd name="connsiteY32" fmla="*/ 665019 h 3020291"/>
                <a:gd name="connsiteX33" fmla="*/ 886691 w 1704597"/>
                <a:gd name="connsiteY33" fmla="*/ 762000 h 3020291"/>
                <a:gd name="connsiteX34" fmla="*/ 900545 w 1704597"/>
                <a:gd name="connsiteY34" fmla="*/ 872837 h 3020291"/>
                <a:gd name="connsiteX35" fmla="*/ 914400 w 1704597"/>
                <a:gd name="connsiteY35" fmla="*/ 942110 h 3020291"/>
                <a:gd name="connsiteX36" fmla="*/ 942109 w 1704597"/>
                <a:gd name="connsiteY36" fmla="*/ 1122219 h 3020291"/>
                <a:gd name="connsiteX37" fmla="*/ 955963 w 1704597"/>
                <a:gd name="connsiteY37" fmla="*/ 1219200 h 3020291"/>
                <a:gd name="connsiteX38" fmla="*/ 983672 w 1704597"/>
                <a:gd name="connsiteY38" fmla="*/ 1773382 h 3020291"/>
                <a:gd name="connsiteX39" fmla="*/ 997527 w 1704597"/>
                <a:gd name="connsiteY39" fmla="*/ 2382982 h 3020291"/>
                <a:gd name="connsiteX40" fmla="*/ 1011381 w 1704597"/>
                <a:gd name="connsiteY40" fmla="*/ 2424546 h 3020291"/>
                <a:gd name="connsiteX41" fmla="*/ 1025236 w 1704597"/>
                <a:gd name="connsiteY41" fmla="*/ 2493819 h 3020291"/>
                <a:gd name="connsiteX42" fmla="*/ 1039091 w 1704597"/>
                <a:gd name="connsiteY42" fmla="*/ 2576946 h 3020291"/>
                <a:gd name="connsiteX43" fmla="*/ 1136072 w 1704597"/>
                <a:gd name="connsiteY43" fmla="*/ 2701637 h 3020291"/>
                <a:gd name="connsiteX44" fmla="*/ 1163781 w 1704597"/>
                <a:gd name="connsiteY44" fmla="*/ 2798619 h 3020291"/>
                <a:gd name="connsiteX45" fmla="*/ 1233054 w 1704597"/>
                <a:gd name="connsiteY45" fmla="*/ 2854037 h 3020291"/>
                <a:gd name="connsiteX46" fmla="*/ 1316181 w 1704597"/>
                <a:gd name="connsiteY46" fmla="*/ 2881746 h 3020291"/>
                <a:gd name="connsiteX47" fmla="*/ 1357745 w 1704597"/>
                <a:gd name="connsiteY47" fmla="*/ 2895600 h 3020291"/>
                <a:gd name="connsiteX48" fmla="*/ 1537854 w 1704597"/>
                <a:gd name="connsiteY48" fmla="*/ 2881746 h 3020291"/>
                <a:gd name="connsiteX49" fmla="*/ 1524000 w 1704597"/>
                <a:gd name="connsiteY49" fmla="*/ 2840182 h 3020291"/>
                <a:gd name="connsiteX50" fmla="*/ 1468581 w 1704597"/>
                <a:gd name="connsiteY50" fmla="*/ 2812473 h 3020291"/>
                <a:gd name="connsiteX51" fmla="*/ 1288472 w 1704597"/>
                <a:gd name="connsiteY51" fmla="*/ 2826328 h 3020291"/>
                <a:gd name="connsiteX52" fmla="*/ 1357745 w 1704597"/>
                <a:gd name="connsiteY52" fmla="*/ 3006437 h 3020291"/>
                <a:gd name="connsiteX53" fmla="*/ 1413163 w 1704597"/>
                <a:gd name="connsiteY53" fmla="*/ 3020291 h 3020291"/>
                <a:gd name="connsiteX54" fmla="*/ 1537854 w 1704597"/>
                <a:gd name="connsiteY54" fmla="*/ 3006437 h 3020291"/>
                <a:gd name="connsiteX55" fmla="*/ 1593272 w 1704597"/>
                <a:gd name="connsiteY55" fmla="*/ 2964873 h 3020291"/>
                <a:gd name="connsiteX56" fmla="*/ 1634836 w 1704597"/>
                <a:gd name="connsiteY56" fmla="*/ 2951019 h 3020291"/>
                <a:gd name="connsiteX57" fmla="*/ 1676400 w 1704597"/>
                <a:gd name="connsiteY57" fmla="*/ 2895600 h 3020291"/>
                <a:gd name="connsiteX58" fmla="*/ 1704109 w 1704597"/>
                <a:gd name="connsiteY58" fmla="*/ 2854037 h 3020291"/>
                <a:gd name="connsiteX59" fmla="*/ 1662545 w 1704597"/>
                <a:gd name="connsiteY59" fmla="*/ 2840182 h 3020291"/>
                <a:gd name="connsiteX60" fmla="*/ 1579418 w 1704597"/>
                <a:gd name="connsiteY60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17418 w 1704597"/>
                <a:gd name="connsiteY30" fmla="*/ 637310 h 3020291"/>
                <a:gd name="connsiteX31" fmla="*/ 858981 w 1704597"/>
                <a:gd name="connsiteY31" fmla="*/ 665019 h 3020291"/>
                <a:gd name="connsiteX32" fmla="*/ 886691 w 1704597"/>
                <a:gd name="connsiteY32" fmla="*/ 762000 h 3020291"/>
                <a:gd name="connsiteX33" fmla="*/ 900545 w 1704597"/>
                <a:gd name="connsiteY33" fmla="*/ 872837 h 3020291"/>
                <a:gd name="connsiteX34" fmla="*/ 914400 w 1704597"/>
                <a:gd name="connsiteY34" fmla="*/ 942110 h 3020291"/>
                <a:gd name="connsiteX35" fmla="*/ 942109 w 1704597"/>
                <a:gd name="connsiteY35" fmla="*/ 1122219 h 3020291"/>
                <a:gd name="connsiteX36" fmla="*/ 955963 w 1704597"/>
                <a:gd name="connsiteY36" fmla="*/ 1219200 h 3020291"/>
                <a:gd name="connsiteX37" fmla="*/ 983672 w 1704597"/>
                <a:gd name="connsiteY37" fmla="*/ 1773382 h 3020291"/>
                <a:gd name="connsiteX38" fmla="*/ 997527 w 1704597"/>
                <a:gd name="connsiteY38" fmla="*/ 2382982 h 3020291"/>
                <a:gd name="connsiteX39" fmla="*/ 1011381 w 1704597"/>
                <a:gd name="connsiteY39" fmla="*/ 2424546 h 3020291"/>
                <a:gd name="connsiteX40" fmla="*/ 1025236 w 1704597"/>
                <a:gd name="connsiteY40" fmla="*/ 2493819 h 3020291"/>
                <a:gd name="connsiteX41" fmla="*/ 1039091 w 1704597"/>
                <a:gd name="connsiteY41" fmla="*/ 2576946 h 3020291"/>
                <a:gd name="connsiteX42" fmla="*/ 1136072 w 1704597"/>
                <a:gd name="connsiteY42" fmla="*/ 2701637 h 3020291"/>
                <a:gd name="connsiteX43" fmla="*/ 1163781 w 1704597"/>
                <a:gd name="connsiteY43" fmla="*/ 2798619 h 3020291"/>
                <a:gd name="connsiteX44" fmla="*/ 1233054 w 1704597"/>
                <a:gd name="connsiteY44" fmla="*/ 2854037 h 3020291"/>
                <a:gd name="connsiteX45" fmla="*/ 1316181 w 1704597"/>
                <a:gd name="connsiteY45" fmla="*/ 2881746 h 3020291"/>
                <a:gd name="connsiteX46" fmla="*/ 1357745 w 1704597"/>
                <a:gd name="connsiteY46" fmla="*/ 2895600 h 3020291"/>
                <a:gd name="connsiteX47" fmla="*/ 1537854 w 1704597"/>
                <a:gd name="connsiteY47" fmla="*/ 2881746 h 3020291"/>
                <a:gd name="connsiteX48" fmla="*/ 1524000 w 1704597"/>
                <a:gd name="connsiteY48" fmla="*/ 2840182 h 3020291"/>
                <a:gd name="connsiteX49" fmla="*/ 1468581 w 1704597"/>
                <a:gd name="connsiteY49" fmla="*/ 2812473 h 3020291"/>
                <a:gd name="connsiteX50" fmla="*/ 1288472 w 1704597"/>
                <a:gd name="connsiteY50" fmla="*/ 2826328 h 3020291"/>
                <a:gd name="connsiteX51" fmla="*/ 1357745 w 1704597"/>
                <a:gd name="connsiteY51" fmla="*/ 3006437 h 3020291"/>
                <a:gd name="connsiteX52" fmla="*/ 1413163 w 1704597"/>
                <a:gd name="connsiteY52" fmla="*/ 3020291 h 3020291"/>
                <a:gd name="connsiteX53" fmla="*/ 1537854 w 1704597"/>
                <a:gd name="connsiteY53" fmla="*/ 3006437 h 3020291"/>
                <a:gd name="connsiteX54" fmla="*/ 1593272 w 1704597"/>
                <a:gd name="connsiteY54" fmla="*/ 2964873 h 3020291"/>
                <a:gd name="connsiteX55" fmla="*/ 1634836 w 1704597"/>
                <a:gd name="connsiteY55" fmla="*/ 2951019 h 3020291"/>
                <a:gd name="connsiteX56" fmla="*/ 1676400 w 1704597"/>
                <a:gd name="connsiteY56" fmla="*/ 2895600 h 3020291"/>
                <a:gd name="connsiteX57" fmla="*/ 1704109 w 1704597"/>
                <a:gd name="connsiteY57" fmla="*/ 2854037 h 3020291"/>
                <a:gd name="connsiteX58" fmla="*/ 1662545 w 1704597"/>
                <a:gd name="connsiteY58" fmla="*/ 2840182 h 3020291"/>
                <a:gd name="connsiteX59" fmla="*/ 1579418 w 1704597"/>
                <a:gd name="connsiteY59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58981 w 1704597"/>
                <a:gd name="connsiteY30" fmla="*/ 665019 h 3020291"/>
                <a:gd name="connsiteX31" fmla="*/ 886691 w 1704597"/>
                <a:gd name="connsiteY31" fmla="*/ 762000 h 3020291"/>
                <a:gd name="connsiteX32" fmla="*/ 900545 w 1704597"/>
                <a:gd name="connsiteY32" fmla="*/ 872837 h 3020291"/>
                <a:gd name="connsiteX33" fmla="*/ 914400 w 1704597"/>
                <a:gd name="connsiteY33" fmla="*/ 942110 h 3020291"/>
                <a:gd name="connsiteX34" fmla="*/ 942109 w 1704597"/>
                <a:gd name="connsiteY34" fmla="*/ 1122219 h 3020291"/>
                <a:gd name="connsiteX35" fmla="*/ 955963 w 1704597"/>
                <a:gd name="connsiteY35" fmla="*/ 1219200 h 3020291"/>
                <a:gd name="connsiteX36" fmla="*/ 983672 w 1704597"/>
                <a:gd name="connsiteY36" fmla="*/ 1773382 h 3020291"/>
                <a:gd name="connsiteX37" fmla="*/ 997527 w 1704597"/>
                <a:gd name="connsiteY37" fmla="*/ 2382982 h 3020291"/>
                <a:gd name="connsiteX38" fmla="*/ 1011381 w 1704597"/>
                <a:gd name="connsiteY38" fmla="*/ 2424546 h 3020291"/>
                <a:gd name="connsiteX39" fmla="*/ 1025236 w 1704597"/>
                <a:gd name="connsiteY39" fmla="*/ 2493819 h 3020291"/>
                <a:gd name="connsiteX40" fmla="*/ 1039091 w 1704597"/>
                <a:gd name="connsiteY40" fmla="*/ 2576946 h 3020291"/>
                <a:gd name="connsiteX41" fmla="*/ 1136072 w 1704597"/>
                <a:gd name="connsiteY41" fmla="*/ 2701637 h 3020291"/>
                <a:gd name="connsiteX42" fmla="*/ 1163781 w 1704597"/>
                <a:gd name="connsiteY42" fmla="*/ 2798619 h 3020291"/>
                <a:gd name="connsiteX43" fmla="*/ 1233054 w 1704597"/>
                <a:gd name="connsiteY43" fmla="*/ 2854037 h 3020291"/>
                <a:gd name="connsiteX44" fmla="*/ 1316181 w 1704597"/>
                <a:gd name="connsiteY44" fmla="*/ 2881746 h 3020291"/>
                <a:gd name="connsiteX45" fmla="*/ 1357745 w 1704597"/>
                <a:gd name="connsiteY45" fmla="*/ 2895600 h 3020291"/>
                <a:gd name="connsiteX46" fmla="*/ 1537854 w 1704597"/>
                <a:gd name="connsiteY46" fmla="*/ 2881746 h 3020291"/>
                <a:gd name="connsiteX47" fmla="*/ 1524000 w 1704597"/>
                <a:gd name="connsiteY47" fmla="*/ 2840182 h 3020291"/>
                <a:gd name="connsiteX48" fmla="*/ 1468581 w 1704597"/>
                <a:gd name="connsiteY48" fmla="*/ 2812473 h 3020291"/>
                <a:gd name="connsiteX49" fmla="*/ 1288472 w 1704597"/>
                <a:gd name="connsiteY49" fmla="*/ 2826328 h 3020291"/>
                <a:gd name="connsiteX50" fmla="*/ 1357745 w 1704597"/>
                <a:gd name="connsiteY50" fmla="*/ 3006437 h 3020291"/>
                <a:gd name="connsiteX51" fmla="*/ 1413163 w 1704597"/>
                <a:gd name="connsiteY51" fmla="*/ 3020291 h 3020291"/>
                <a:gd name="connsiteX52" fmla="*/ 1537854 w 1704597"/>
                <a:gd name="connsiteY52" fmla="*/ 3006437 h 3020291"/>
                <a:gd name="connsiteX53" fmla="*/ 1593272 w 1704597"/>
                <a:gd name="connsiteY53" fmla="*/ 2964873 h 3020291"/>
                <a:gd name="connsiteX54" fmla="*/ 1634836 w 1704597"/>
                <a:gd name="connsiteY54" fmla="*/ 2951019 h 3020291"/>
                <a:gd name="connsiteX55" fmla="*/ 1676400 w 1704597"/>
                <a:gd name="connsiteY55" fmla="*/ 2895600 h 3020291"/>
                <a:gd name="connsiteX56" fmla="*/ 1704109 w 1704597"/>
                <a:gd name="connsiteY56" fmla="*/ 2854037 h 3020291"/>
                <a:gd name="connsiteX57" fmla="*/ 1662545 w 1704597"/>
                <a:gd name="connsiteY57" fmla="*/ 2840182 h 3020291"/>
                <a:gd name="connsiteX58" fmla="*/ 1579418 w 1704597"/>
                <a:gd name="connsiteY58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58981 w 1704597"/>
                <a:gd name="connsiteY29" fmla="*/ 665019 h 3020291"/>
                <a:gd name="connsiteX30" fmla="*/ 886691 w 1704597"/>
                <a:gd name="connsiteY30" fmla="*/ 762000 h 3020291"/>
                <a:gd name="connsiteX31" fmla="*/ 900545 w 1704597"/>
                <a:gd name="connsiteY31" fmla="*/ 872837 h 3020291"/>
                <a:gd name="connsiteX32" fmla="*/ 914400 w 1704597"/>
                <a:gd name="connsiteY32" fmla="*/ 942110 h 3020291"/>
                <a:gd name="connsiteX33" fmla="*/ 942109 w 1704597"/>
                <a:gd name="connsiteY33" fmla="*/ 1122219 h 3020291"/>
                <a:gd name="connsiteX34" fmla="*/ 955963 w 1704597"/>
                <a:gd name="connsiteY34" fmla="*/ 1219200 h 3020291"/>
                <a:gd name="connsiteX35" fmla="*/ 983672 w 1704597"/>
                <a:gd name="connsiteY35" fmla="*/ 1773382 h 3020291"/>
                <a:gd name="connsiteX36" fmla="*/ 997527 w 1704597"/>
                <a:gd name="connsiteY36" fmla="*/ 2382982 h 3020291"/>
                <a:gd name="connsiteX37" fmla="*/ 1011381 w 1704597"/>
                <a:gd name="connsiteY37" fmla="*/ 2424546 h 3020291"/>
                <a:gd name="connsiteX38" fmla="*/ 1025236 w 1704597"/>
                <a:gd name="connsiteY38" fmla="*/ 2493819 h 3020291"/>
                <a:gd name="connsiteX39" fmla="*/ 1039091 w 1704597"/>
                <a:gd name="connsiteY39" fmla="*/ 2576946 h 3020291"/>
                <a:gd name="connsiteX40" fmla="*/ 1136072 w 1704597"/>
                <a:gd name="connsiteY40" fmla="*/ 2701637 h 3020291"/>
                <a:gd name="connsiteX41" fmla="*/ 1163781 w 1704597"/>
                <a:gd name="connsiteY41" fmla="*/ 2798619 h 3020291"/>
                <a:gd name="connsiteX42" fmla="*/ 1233054 w 1704597"/>
                <a:gd name="connsiteY42" fmla="*/ 2854037 h 3020291"/>
                <a:gd name="connsiteX43" fmla="*/ 1316181 w 1704597"/>
                <a:gd name="connsiteY43" fmla="*/ 2881746 h 3020291"/>
                <a:gd name="connsiteX44" fmla="*/ 1357745 w 1704597"/>
                <a:gd name="connsiteY44" fmla="*/ 2895600 h 3020291"/>
                <a:gd name="connsiteX45" fmla="*/ 1537854 w 1704597"/>
                <a:gd name="connsiteY45" fmla="*/ 2881746 h 3020291"/>
                <a:gd name="connsiteX46" fmla="*/ 1524000 w 1704597"/>
                <a:gd name="connsiteY46" fmla="*/ 2840182 h 3020291"/>
                <a:gd name="connsiteX47" fmla="*/ 1468581 w 1704597"/>
                <a:gd name="connsiteY47" fmla="*/ 2812473 h 3020291"/>
                <a:gd name="connsiteX48" fmla="*/ 1288472 w 1704597"/>
                <a:gd name="connsiteY48" fmla="*/ 2826328 h 3020291"/>
                <a:gd name="connsiteX49" fmla="*/ 1357745 w 1704597"/>
                <a:gd name="connsiteY49" fmla="*/ 3006437 h 3020291"/>
                <a:gd name="connsiteX50" fmla="*/ 1413163 w 1704597"/>
                <a:gd name="connsiteY50" fmla="*/ 3020291 h 3020291"/>
                <a:gd name="connsiteX51" fmla="*/ 1537854 w 1704597"/>
                <a:gd name="connsiteY51" fmla="*/ 3006437 h 3020291"/>
                <a:gd name="connsiteX52" fmla="*/ 1593272 w 1704597"/>
                <a:gd name="connsiteY52" fmla="*/ 2964873 h 3020291"/>
                <a:gd name="connsiteX53" fmla="*/ 1634836 w 1704597"/>
                <a:gd name="connsiteY53" fmla="*/ 2951019 h 3020291"/>
                <a:gd name="connsiteX54" fmla="*/ 1676400 w 1704597"/>
                <a:gd name="connsiteY54" fmla="*/ 2895600 h 3020291"/>
                <a:gd name="connsiteX55" fmla="*/ 1704109 w 1704597"/>
                <a:gd name="connsiteY55" fmla="*/ 2854037 h 3020291"/>
                <a:gd name="connsiteX56" fmla="*/ 1662545 w 1704597"/>
                <a:gd name="connsiteY56" fmla="*/ 2840182 h 3020291"/>
                <a:gd name="connsiteX57" fmla="*/ 1579418 w 1704597"/>
                <a:gd name="connsiteY57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86691 w 1704597"/>
                <a:gd name="connsiteY29" fmla="*/ 762000 h 3020291"/>
                <a:gd name="connsiteX30" fmla="*/ 900545 w 1704597"/>
                <a:gd name="connsiteY30" fmla="*/ 872837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00545 w 1704597"/>
                <a:gd name="connsiteY30" fmla="*/ 872837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42109 w 1704597"/>
                <a:gd name="connsiteY31" fmla="*/ 1122219 h 3020291"/>
                <a:gd name="connsiteX32" fmla="*/ 955963 w 1704597"/>
                <a:gd name="connsiteY32" fmla="*/ 1219200 h 3020291"/>
                <a:gd name="connsiteX33" fmla="*/ 983672 w 1704597"/>
                <a:gd name="connsiteY33" fmla="*/ 1773382 h 3020291"/>
                <a:gd name="connsiteX34" fmla="*/ 997527 w 1704597"/>
                <a:gd name="connsiteY34" fmla="*/ 2382982 h 3020291"/>
                <a:gd name="connsiteX35" fmla="*/ 1011381 w 1704597"/>
                <a:gd name="connsiteY35" fmla="*/ 2424546 h 3020291"/>
                <a:gd name="connsiteX36" fmla="*/ 1025236 w 1704597"/>
                <a:gd name="connsiteY36" fmla="*/ 2493819 h 3020291"/>
                <a:gd name="connsiteX37" fmla="*/ 1039091 w 1704597"/>
                <a:gd name="connsiteY37" fmla="*/ 2576946 h 3020291"/>
                <a:gd name="connsiteX38" fmla="*/ 1136072 w 1704597"/>
                <a:gd name="connsiteY38" fmla="*/ 2701637 h 3020291"/>
                <a:gd name="connsiteX39" fmla="*/ 1163781 w 1704597"/>
                <a:gd name="connsiteY39" fmla="*/ 2798619 h 3020291"/>
                <a:gd name="connsiteX40" fmla="*/ 1233054 w 1704597"/>
                <a:gd name="connsiteY40" fmla="*/ 2854037 h 3020291"/>
                <a:gd name="connsiteX41" fmla="*/ 1316181 w 1704597"/>
                <a:gd name="connsiteY41" fmla="*/ 2881746 h 3020291"/>
                <a:gd name="connsiteX42" fmla="*/ 1357745 w 1704597"/>
                <a:gd name="connsiteY42" fmla="*/ 2895600 h 3020291"/>
                <a:gd name="connsiteX43" fmla="*/ 1537854 w 1704597"/>
                <a:gd name="connsiteY43" fmla="*/ 2881746 h 3020291"/>
                <a:gd name="connsiteX44" fmla="*/ 1524000 w 1704597"/>
                <a:gd name="connsiteY44" fmla="*/ 2840182 h 3020291"/>
                <a:gd name="connsiteX45" fmla="*/ 1468581 w 1704597"/>
                <a:gd name="connsiteY45" fmla="*/ 2812473 h 3020291"/>
                <a:gd name="connsiteX46" fmla="*/ 1288472 w 1704597"/>
                <a:gd name="connsiteY46" fmla="*/ 2826328 h 3020291"/>
                <a:gd name="connsiteX47" fmla="*/ 1357745 w 1704597"/>
                <a:gd name="connsiteY47" fmla="*/ 3006437 h 3020291"/>
                <a:gd name="connsiteX48" fmla="*/ 1413163 w 1704597"/>
                <a:gd name="connsiteY48" fmla="*/ 3020291 h 3020291"/>
                <a:gd name="connsiteX49" fmla="*/ 1537854 w 1704597"/>
                <a:gd name="connsiteY49" fmla="*/ 3006437 h 3020291"/>
                <a:gd name="connsiteX50" fmla="*/ 1593272 w 1704597"/>
                <a:gd name="connsiteY50" fmla="*/ 2964873 h 3020291"/>
                <a:gd name="connsiteX51" fmla="*/ 1634836 w 1704597"/>
                <a:gd name="connsiteY51" fmla="*/ 2951019 h 3020291"/>
                <a:gd name="connsiteX52" fmla="*/ 1676400 w 1704597"/>
                <a:gd name="connsiteY52" fmla="*/ 2895600 h 3020291"/>
                <a:gd name="connsiteX53" fmla="*/ 1704109 w 1704597"/>
                <a:gd name="connsiteY53" fmla="*/ 2854037 h 3020291"/>
                <a:gd name="connsiteX54" fmla="*/ 1662545 w 1704597"/>
                <a:gd name="connsiteY54" fmla="*/ 2840182 h 3020291"/>
                <a:gd name="connsiteX55" fmla="*/ 1579418 w 1704597"/>
                <a:gd name="connsiteY55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23435 w 1704597"/>
                <a:gd name="connsiteY31" fmla="*/ 984822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23435 w 1704597"/>
                <a:gd name="connsiteY30" fmla="*/ 889244 h 3020291"/>
                <a:gd name="connsiteX31" fmla="*/ 914400 w 1704597"/>
                <a:gd name="connsiteY31" fmla="*/ 942110 h 3020291"/>
                <a:gd name="connsiteX32" fmla="*/ 923435 w 1704597"/>
                <a:gd name="connsiteY32" fmla="*/ 984822 h 3020291"/>
                <a:gd name="connsiteX33" fmla="*/ 942109 w 1704597"/>
                <a:gd name="connsiteY33" fmla="*/ 1122219 h 3020291"/>
                <a:gd name="connsiteX34" fmla="*/ 955963 w 1704597"/>
                <a:gd name="connsiteY34" fmla="*/ 1219200 h 3020291"/>
                <a:gd name="connsiteX35" fmla="*/ 983672 w 1704597"/>
                <a:gd name="connsiteY35" fmla="*/ 1773382 h 3020291"/>
                <a:gd name="connsiteX36" fmla="*/ 997527 w 1704597"/>
                <a:gd name="connsiteY36" fmla="*/ 2382982 h 3020291"/>
                <a:gd name="connsiteX37" fmla="*/ 1011381 w 1704597"/>
                <a:gd name="connsiteY37" fmla="*/ 2424546 h 3020291"/>
                <a:gd name="connsiteX38" fmla="*/ 1025236 w 1704597"/>
                <a:gd name="connsiteY38" fmla="*/ 2493819 h 3020291"/>
                <a:gd name="connsiteX39" fmla="*/ 1039091 w 1704597"/>
                <a:gd name="connsiteY39" fmla="*/ 2576946 h 3020291"/>
                <a:gd name="connsiteX40" fmla="*/ 1136072 w 1704597"/>
                <a:gd name="connsiteY40" fmla="*/ 2701637 h 3020291"/>
                <a:gd name="connsiteX41" fmla="*/ 1163781 w 1704597"/>
                <a:gd name="connsiteY41" fmla="*/ 2798619 h 3020291"/>
                <a:gd name="connsiteX42" fmla="*/ 1233054 w 1704597"/>
                <a:gd name="connsiteY42" fmla="*/ 2854037 h 3020291"/>
                <a:gd name="connsiteX43" fmla="*/ 1316181 w 1704597"/>
                <a:gd name="connsiteY43" fmla="*/ 2881746 h 3020291"/>
                <a:gd name="connsiteX44" fmla="*/ 1357745 w 1704597"/>
                <a:gd name="connsiteY44" fmla="*/ 2895600 h 3020291"/>
                <a:gd name="connsiteX45" fmla="*/ 1537854 w 1704597"/>
                <a:gd name="connsiteY45" fmla="*/ 2881746 h 3020291"/>
                <a:gd name="connsiteX46" fmla="*/ 1524000 w 1704597"/>
                <a:gd name="connsiteY46" fmla="*/ 2840182 h 3020291"/>
                <a:gd name="connsiteX47" fmla="*/ 1468581 w 1704597"/>
                <a:gd name="connsiteY47" fmla="*/ 2812473 h 3020291"/>
                <a:gd name="connsiteX48" fmla="*/ 1288472 w 1704597"/>
                <a:gd name="connsiteY48" fmla="*/ 2826328 h 3020291"/>
                <a:gd name="connsiteX49" fmla="*/ 1357745 w 1704597"/>
                <a:gd name="connsiteY49" fmla="*/ 3006437 h 3020291"/>
                <a:gd name="connsiteX50" fmla="*/ 1413163 w 1704597"/>
                <a:gd name="connsiteY50" fmla="*/ 3020291 h 3020291"/>
                <a:gd name="connsiteX51" fmla="*/ 1537854 w 1704597"/>
                <a:gd name="connsiteY51" fmla="*/ 3006437 h 3020291"/>
                <a:gd name="connsiteX52" fmla="*/ 1593272 w 1704597"/>
                <a:gd name="connsiteY52" fmla="*/ 2964873 h 3020291"/>
                <a:gd name="connsiteX53" fmla="*/ 1634836 w 1704597"/>
                <a:gd name="connsiteY53" fmla="*/ 2951019 h 3020291"/>
                <a:gd name="connsiteX54" fmla="*/ 1676400 w 1704597"/>
                <a:gd name="connsiteY54" fmla="*/ 2895600 h 3020291"/>
                <a:gd name="connsiteX55" fmla="*/ 1704109 w 1704597"/>
                <a:gd name="connsiteY55" fmla="*/ 2854037 h 3020291"/>
                <a:gd name="connsiteX56" fmla="*/ 1662545 w 1704597"/>
                <a:gd name="connsiteY56" fmla="*/ 2840182 h 3020291"/>
                <a:gd name="connsiteX57" fmla="*/ 1579418 w 1704597"/>
                <a:gd name="connsiteY57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23435 w 1704597"/>
                <a:gd name="connsiteY30" fmla="*/ 889244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42109 w 1704597"/>
                <a:gd name="connsiteY31" fmla="*/ 1122219 h 3020291"/>
                <a:gd name="connsiteX32" fmla="*/ 955963 w 1704597"/>
                <a:gd name="connsiteY32" fmla="*/ 1219200 h 3020291"/>
                <a:gd name="connsiteX33" fmla="*/ 983672 w 1704597"/>
                <a:gd name="connsiteY33" fmla="*/ 1773382 h 3020291"/>
                <a:gd name="connsiteX34" fmla="*/ 997527 w 1704597"/>
                <a:gd name="connsiteY34" fmla="*/ 2382982 h 3020291"/>
                <a:gd name="connsiteX35" fmla="*/ 1011381 w 1704597"/>
                <a:gd name="connsiteY35" fmla="*/ 2424546 h 3020291"/>
                <a:gd name="connsiteX36" fmla="*/ 1025236 w 1704597"/>
                <a:gd name="connsiteY36" fmla="*/ 2493819 h 3020291"/>
                <a:gd name="connsiteX37" fmla="*/ 1039091 w 1704597"/>
                <a:gd name="connsiteY37" fmla="*/ 2576946 h 3020291"/>
                <a:gd name="connsiteX38" fmla="*/ 1136072 w 1704597"/>
                <a:gd name="connsiteY38" fmla="*/ 2701637 h 3020291"/>
                <a:gd name="connsiteX39" fmla="*/ 1163781 w 1704597"/>
                <a:gd name="connsiteY39" fmla="*/ 2798619 h 3020291"/>
                <a:gd name="connsiteX40" fmla="*/ 1233054 w 1704597"/>
                <a:gd name="connsiteY40" fmla="*/ 2854037 h 3020291"/>
                <a:gd name="connsiteX41" fmla="*/ 1316181 w 1704597"/>
                <a:gd name="connsiteY41" fmla="*/ 2881746 h 3020291"/>
                <a:gd name="connsiteX42" fmla="*/ 1357745 w 1704597"/>
                <a:gd name="connsiteY42" fmla="*/ 2895600 h 3020291"/>
                <a:gd name="connsiteX43" fmla="*/ 1537854 w 1704597"/>
                <a:gd name="connsiteY43" fmla="*/ 2881746 h 3020291"/>
                <a:gd name="connsiteX44" fmla="*/ 1524000 w 1704597"/>
                <a:gd name="connsiteY44" fmla="*/ 2840182 h 3020291"/>
                <a:gd name="connsiteX45" fmla="*/ 1468581 w 1704597"/>
                <a:gd name="connsiteY45" fmla="*/ 2812473 h 3020291"/>
                <a:gd name="connsiteX46" fmla="*/ 1288472 w 1704597"/>
                <a:gd name="connsiteY46" fmla="*/ 2826328 h 3020291"/>
                <a:gd name="connsiteX47" fmla="*/ 1357745 w 1704597"/>
                <a:gd name="connsiteY47" fmla="*/ 3006437 h 3020291"/>
                <a:gd name="connsiteX48" fmla="*/ 1413163 w 1704597"/>
                <a:gd name="connsiteY48" fmla="*/ 3020291 h 3020291"/>
                <a:gd name="connsiteX49" fmla="*/ 1537854 w 1704597"/>
                <a:gd name="connsiteY49" fmla="*/ 3006437 h 3020291"/>
                <a:gd name="connsiteX50" fmla="*/ 1593272 w 1704597"/>
                <a:gd name="connsiteY50" fmla="*/ 2964873 h 3020291"/>
                <a:gd name="connsiteX51" fmla="*/ 1634836 w 1704597"/>
                <a:gd name="connsiteY51" fmla="*/ 2951019 h 3020291"/>
                <a:gd name="connsiteX52" fmla="*/ 1676400 w 1704597"/>
                <a:gd name="connsiteY52" fmla="*/ 2895600 h 3020291"/>
                <a:gd name="connsiteX53" fmla="*/ 1704109 w 1704597"/>
                <a:gd name="connsiteY53" fmla="*/ 2854037 h 3020291"/>
                <a:gd name="connsiteX54" fmla="*/ 1662545 w 1704597"/>
                <a:gd name="connsiteY54" fmla="*/ 2840182 h 3020291"/>
                <a:gd name="connsiteX55" fmla="*/ 1579418 w 1704597"/>
                <a:gd name="connsiteY55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42109 w 1704597"/>
                <a:gd name="connsiteY30" fmla="*/ 1122219 h 3020291"/>
                <a:gd name="connsiteX31" fmla="*/ 955963 w 1704597"/>
                <a:gd name="connsiteY31" fmla="*/ 1219200 h 3020291"/>
                <a:gd name="connsiteX32" fmla="*/ 983672 w 1704597"/>
                <a:gd name="connsiteY32" fmla="*/ 1773382 h 3020291"/>
                <a:gd name="connsiteX33" fmla="*/ 997527 w 1704597"/>
                <a:gd name="connsiteY33" fmla="*/ 2382982 h 3020291"/>
                <a:gd name="connsiteX34" fmla="*/ 1011381 w 1704597"/>
                <a:gd name="connsiteY34" fmla="*/ 2424546 h 3020291"/>
                <a:gd name="connsiteX35" fmla="*/ 1025236 w 1704597"/>
                <a:gd name="connsiteY35" fmla="*/ 2493819 h 3020291"/>
                <a:gd name="connsiteX36" fmla="*/ 1039091 w 1704597"/>
                <a:gd name="connsiteY36" fmla="*/ 2576946 h 3020291"/>
                <a:gd name="connsiteX37" fmla="*/ 1136072 w 1704597"/>
                <a:gd name="connsiteY37" fmla="*/ 2701637 h 3020291"/>
                <a:gd name="connsiteX38" fmla="*/ 1163781 w 1704597"/>
                <a:gd name="connsiteY38" fmla="*/ 2798619 h 3020291"/>
                <a:gd name="connsiteX39" fmla="*/ 1233054 w 1704597"/>
                <a:gd name="connsiteY39" fmla="*/ 2854037 h 3020291"/>
                <a:gd name="connsiteX40" fmla="*/ 1316181 w 1704597"/>
                <a:gd name="connsiteY40" fmla="*/ 2881746 h 3020291"/>
                <a:gd name="connsiteX41" fmla="*/ 1357745 w 1704597"/>
                <a:gd name="connsiteY41" fmla="*/ 2895600 h 3020291"/>
                <a:gd name="connsiteX42" fmla="*/ 1537854 w 1704597"/>
                <a:gd name="connsiteY42" fmla="*/ 2881746 h 3020291"/>
                <a:gd name="connsiteX43" fmla="*/ 1524000 w 1704597"/>
                <a:gd name="connsiteY43" fmla="*/ 2840182 h 3020291"/>
                <a:gd name="connsiteX44" fmla="*/ 1468581 w 1704597"/>
                <a:gd name="connsiteY44" fmla="*/ 2812473 h 3020291"/>
                <a:gd name="connsiteX45" fmla="*/ 1288472 w 1704597"/>
                <a:gd name="connsiteY45" fmla="*/ 2826328 h 3020291"/>
                <a:gd name="connsiteX46" fmla="*/ 1357745 w 1704597"/>
                <a:gd name="connsiteY46" fmla="*/ 3006437 h 3020291"/>
                <a:gd name="connsiteX47" fmla="*/ 1413163 w 1704597"/>
                <a:gd name="connsiteY47" fmla="*/ 3020291 h 3020291"/>
                <a:gd name="connsiteX48" fmla="*/ 1537854 w 1704597"/>
                <a:gd name="connsiteY48" fmla="*/ 3006437 h 3020291"/>
                <a:gd name="connsiteX49" fmla="*/ 1593272 w 1704597"/>
                <a:gd name="connsiteY49" fmla="*/ 2964873 h 3020291"/>
                <a:gd name="connsiteX50" fmla="*/ 1634836 w 1704597"/>
                <a:gd name="connsiteY50" fmla="*/ 2951019 h 3020291"/>
                <a:gd name="connsiteX51" fmla="*/ 1676400 w 1704597"/>
                <a:gd name="connsiteY51" fmla="*/ 2895600 h 3020291"/>
                <a:gd name="connsiteX52" fmla="*/ 1704109 w 1704597"/>
                <a:gd name="connsiteY52" fmla="*/ 2854037 h 3020291"/>
                <a:gd name="connsiteX53" fmla="*/ 1662545 w 1704597"/>
                <a:gd name="connsiteY53" fmla="*/ 2840182 h 3020291"/>
                <a:gd name="connsiteX54" fmla="*/ 1579418 w 1704597"/>
                <a:gd name="connsiteY54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55963 w 1704597"/>
                <a:gd name="connsiteY30" fmla="*/ 121920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88933 w 1704597"/>
                <a:gd name="connsiteY30" fmla="*/ 120858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565638 w 1704597"/>
                <a:gd name="connsiteY26" fmla="*/ 4944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88933 w 1704597"/>
                <a:gd name="connsiteY30" fmla="*/ 120858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65638 w 1704597"/>
                <a:gd name="connsiteY25" fmla="*/ 4944 h 3020291"/>
                <a:gd name="connsiteX26" fmla="*/ 748145 w 1704597"/>
                <a:gd name="connsiteY26" fmla="*/ 138546 h 3020291"/>
                <a:gd name="connsiteX27" fmla="*/ 845127 w 1704597"/>
                <a:gd name="connsiteY27" fmla="*/ 429491 h 3020291"/>
                <a:gd name="connsiteX28" fmla="*/ 926257 w 1704597"/>
                <a:gd name="connsiteY28" fmla="*/ 772619 h 3020291"/>
                <a:gd name="connsiteX29" fmla="*/ 988933 w 1704597"/>
                <a:gd name="connsiteY29" fmla="*/ 1208580 h 3020291"/>
                <a:gd name="connsiteX30" fmla="*/ 983672 w 1704597"/>
                <a:gd name="connsiteY30" fmla="*/ 1773382 h 3020291"/>
                <a:gd name="connsiteX31" fmla="*/ 997527 w 1704597"/>
                <a:gd name="connsiteY31" fmla="*/ 2382982 h 3020291"/>
                <a:gd name="connsiteX32" fmla="*/ 1011381 w 1704597"/>
                <a:gd name="connsiteY32" fmla="*/ 2424546 h 3020291"/>
                <a:gd name="connsiteX33" fmla="*/ 1025236 w 1704597"/>
                <a:gd name="connsiteY33" fmla="*/ 2493819 h 3020291"/>
                <a:gd name="connsiteX34" fmla="*/ 1039091 w 1704597"/>
                <a:gd name="connsiteY34" fmla="*/ 2576946 h 3020291"/>
                <a:gd name="connsiteX35" fmla="*/ 1136072 w 1704597"/>
                <a:gd name="connsiteY35" fmla="*/ 2701637 h 3020291"/>
                <a:gd name="connsiteX36" fmla="*/ 1163781 w 1704597"/>
                <a:gd name="connsiteY36" fmla="*/ 2798619 h 3020291"/>
                <a:gd name="connsiteX37" fmla="*/ 1233054 w 1704597"/>
                <a:gd name="connsiteY37" fmla="*/ 2854037 h 3020291"/>
                <a:gd name="connsiteX38" fmla="*/ 1316181 w 1704597"/>
                <a:gd name="connsiteY38" fmla="*/ 2881746 h 3020291"/>
                <a:gd name="connsiteX39" fmla="*/ 1357745 w 1704597"/>
                <a:gd name="connsiteY39" fmla="*/ 2895600 h 3020291"/>
                <a:gd name="connsiteX40" fmla="*/ 1537854 w 1704597"/>
                <a:gd name="connsiteY40" fmla="*/ 2881746 h 3020291"/>
                <a:gd name="connsiteX41" fmla="*/ 1524000 w 1704597"/>
                <a:gd name="connsiteY41" fmla="*/ 2840182 h 3020291"/>
                <a:gd name="connsiteX42" fmla="*/ 1468581 w 1704597"/>
                <a:gd name="connsiteY42" fmla="*/ 2812473 h 3020291"/>
                <a:gd name="connsiteX43" fmla="*/ 1288472 w 1704597"/>
                <a:gd name="connsiteY43" fmla="*/ 2826328 h 3020291"/>
                <a:gd name="connsiteX44" fmla="*/ 1357745 w 1704597"/>
                <a:gd name="connsiteY44" fmla="*/ 3006437 h 3020291"/>
                <a:gd name="connsiteX45" fmla="*/ 1413163 w 1704597"/>
                <a:gd name="connsiteY45" fmla="*/ 3020291 h 3020291"/>
                <a:gd name="connsiteX46" fmla="*/ 1537854 w 1704597"/>
                <a:gd name="connsiteY46" fmla="*/ 3006437 h 3020291"/>
                <a:gd name="connsiteX47" fmla="*/ 1593272 w 1704597"/>
                <a:gd name="connsiteY47" fmla="*/ 2964873 h 3020291"/>
                <a:gd name="connsiteX48" fmla="*/ 1634836 w 1704597"/>
                <a:gd name="connsiteY48" fmla="*/ 2951019 h 3020291"/>
                <a:gd name="connsiteX49" fmla="*/ 1676400 w 1704597"/>
                <a:gd name="connsiteY49" fmla="*/ 2895600 h 3020291"/>
                <a:gd name="connsiteX50" fmla="*/ 1704109 w 1704597"/>
                <a:gd name="connsiteY50" fmla="*/ 2854037 h 3020291"/>
                <a:gd name="connsiteX51" fmla="*/ 1662545 w 1704597"/>
                <a:gd name="connsiteY51" fmla="*/ 2840182 h 3020291"/>
                <a:gd name="connsiteX52" fmla="*/ 1579418 w 1704597"/>
                <a:gd name="connsiteY52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565638 w 1704597"/>
                <a:gd name="connsiteY24" fmla="*/ 4944 h 3020291"/>
                <a:gd name="connsiteX25" fmla="*/ 748145 w 1704597"/>
                <a:gd name="connsiteY25" fmla="*/ 138546 h 3020291"/>
                <a:gd name="connsiteX26" fmla="*/ 845127 w 1704597"/>
                <a:gd name="connsiteY26" fmla="*/ 429491 h 3020291"/>
                <a:gd name="connsiteX27" fmla="*/ 926257 w 1704597"/>
                <a:gd name="connsiteY27" fmla="*/ 772619 h 3020291"/>
                <a:gd name="connsiteX28" fmla="*/ 988933 w 1704597"/>
                <a:gd name="connsiteY28" fmla="*/ 1208580 h 3020291"/>
                <a:gd name="connsiteX29" fmla="*/ 983672 w 1704597"/>
                <a:gd name="connsiteY29" fmla="*/ 1773382 h 3020291"/>
                <a:gd name="connsiteX30" fmla="*/ 997527 w 1704597"/>
                <a:gd name="connsiteY30" fmla="*/ 2382982 h 3020291"/>
                <a:gd name="connsiteX31" fmla="*/ 1011381 w 1704597"/>
                <a:gd name="connsiteY31" fmla="*/ 2424546 h 3020291"/>
                <a:gd name="connsiteX32" fmla="*/ 1025236 w 1704597"/>
                <a:gd name="connsiteY32" fmla="*/ 2493819 h 3020291"/>
                <a:gd name="connsiteX33" fmla="*/ 1039091 w 1704597"/>
                <a:gd name="connsiteY33" fmla="*/ 2576946 h 3020291"/>
                <a:gd name="connsiteX34" fmla="*/ 1136072 w 1704597"/>
                <a:gd name="connsiteY34" fmla="*/ 2701637 h 3020291"/>
                <a:gd name="connsiteX35" fmla="*/ 1163781 w 1704597"/>
                <a:gd name="connsiteY35" fmla="*/ 2798619 h 3020291"/>
                <a:gd name="connsiteX36" fmla="*/ 1233054 w 1704597"/>
                <a:gd name="connsiteY36" fmla="*/ 2854037 h 3020291"/>
                <a:gd name="connsiteX37" fmla="*/ 1316181 w 1704597"/>
                <a:gd name="connsiteY37" fmla="*/ 2881746 h 3020291"/>
                <a:gd name="connsiteX38" fmla="*/ 1357745 w 1704597"/>
                <a:gd name="connsiteY38" fmla="*/ 2895600 h 3020291"/>
                <a:gd name="connsiteX39" fmla="*/ 1537854 w 1704597"/>
                <a:gd name="connsiteY39" fmla="*/ 2881746 h 3020291"/>
                <a:gd name="connsiteX40" fmla="*/ 1524000 w 1704597"/>
                <a:gd name="connsiteY40" fmla="*/ 2840182 h 3020291"/>
                <a:gd name="connsiteX41" fmla="*/ 1468581 w 1704597"/>
                <a:gd name="connsiteY41" fmla="*/ 2812473 h 3020291"/>
                <a:gd name="connsiteX42" fmla="*/ 1288472 w 1704597"/>
                <a:gd name="connsiteY42" fmla="*/ 2826328 h 3020291"/>
                <a:gd name="connsiteX43" fmla="*/ 1357745 w 1704597"/>
                <a:gd name="connsiteY43" fmla="*/ 3006437 h 3020291"/>
                <a:gd name="connsiteX44" fmla="*/ 1413163 w 1704597"/>
                <a:gd name="connsiteY44" fmla="*/ 3020291 h 3020291"/>
                <a:gd name="connsiteX45" fmla="*/ 1537854 w 1704597"/>
                <a:gd name="connsiteY45" fmla="*/ 3006437 h 3020291"/>
                <a:gd name="connsiteX46" fmla="*/ 1593272 w 1704597"/>
                <a:gd name="connsiteY46" fmla="*/ 2964873 h 3020291"/>
                <a:gd name="connsiteX47" fmla="*/ 1634836 w 1704597"/>
                <a:gd name="connsiteY47" fmla="*/ 2951019 h 3020291"/>
                <a:gd name="connsiteX48" fmla="*/ 1676400 w 1704597"/>
                <a:gd name="connsiteY48" fmla="*/ 2895600 h 3020291"/>
                <a:gd name="connsiteX49" fmla="*/ 1704109 w 1704597"/>
                <a:gd name="connsiteY49" fmla="*/ 2854037 h 3020291"/>
                <a:gd name="connsiteX50" fmla="*/ 1662545 w 1704597"/>
                <a:gd name="connsiteY50" fmla="*/ 2840182 h 3020291"/>
                <a:gd name="connsiteX51" fmla="*/ 1579418 w 1704597"/>
                <a:gd name="connsiteY51" fmla="*/ 2826328 h 3020291"/>
                <a:gd name="connsiteX0" fmla="*/ 346363 w 1704597"/>
                <a:gd name="connsiteY0" fmla="*/ 127008 h 3022608"/>
                <a:gd name="connsiteX1" fmla="*/ 429491 w 1704597"/>
                <a:gd name="connsiteY1" fmla="*/ 154717 h 3022608"/>
                <a:gd name="connsiteX2" fmla="*/ 471054 w 1704597"/>
                <a:gd name="connsiteY2" fmla="*/ 237845 h 3022608"/>
                <a:gd name="connsiteX3" fmla="*/ 429491 w 1704597"/>
                <a:gd name="connsiteY3" fmla="*/ 334827 h 3022608"/>
                <a:gd name="connsiteX4" fmla="*/ 387927 w 1704597"/>
                <a:gd name="connsiteY4" fmla="*/ 348681 h 3022608"/>
                <a:gd name="connsiteX5" fmla="*/ 304800 w 1704597"/>
                <a:gd name="connsiteY5" fmla="*/ 334827 h 3022608"/>
                <a:gd name="connsiteX6" fmla="*/ 249381 w 1704597"/>
                <a:gd name="connsiteY6" fmla="*/ 279408 h 3022608"/>
                <a:gd name="connsiteX7" fmla="*/ 263236 w 1704597"/>
                <a:gd name="connsiteY7" fmla="*/ 140863 h 3022608"/>
                <a:gd name="connsiteX8" fmla="*/ 346363 w 1704597"/>
                <a:gd name="connsiteY8" fmla="*/ 113154 h 3022608"/>
                <a:gd name="connsiteX9" fmla="*/ 443345 w 1704597"/>
                <a:gd name="connsiteY9" fmla="*/ 140863 h 3022608"/>
                <a:gd name="connsiteX10" fmla="*/ 457200 w 1704597"/>
                <a:gd name="connsiteY10" fmla="*/ 196281 h 3022608"/>
                <a:gd name="connsiteX11" fmla="*/ 443345 w 1704597"/>
                <a:gd name="connsiteY11" fmla="*/ 459517 h 3022608"/>
                <a:gd name="connsiteX12" fmla="*/ 415636 w 1704597"/>
                <a:gd name="connsiteY12" fmla="*/ 487227 h 3022608"/>
                <a:gd name="connsiteX13" fmla="*/ 360218 w 1704597"/>
                <a:gd name="connsiteY13" fmla="*/ 501081 h 3022608"/>
                <a:gd name="connsiteX14" fmla="*/ 304800 w 1704597"/>
                <a:gd name="connsiteY14" fmla="*/ 528790 h 3022608"/>
                <a:gd name="connsiteX15" fmla="*/ 96981 w 1704597"/>
                <a:gd name="connsiteY15" fmla="*/ 473372 h 3022608"/>
                <a:gd name="connsiteX16" fmla="*/ 55418 w 1704597"/>
                <a:gd name="connsiteY16" fmla="*/ 417954 h 3022608"/>
                <a:gd name="connsiteX17" fmla="*/ 0 w 1704597"/>
                <a:gd name="connsiteY17" fmla="*/ 293263 h 3022608"/>
                <a:gd name="connsiteX18" fmla="*/ 27709 w 1704597"/>
                <a:gd name="connsiteY18" fmla="*/ 182427 h 3022608"/>
                <a:gd name="connsiteX19" fmla="*/ 96981 w 1704597"/>
                <a:gd name="connsiteY19" fmla="*/ 85445 h 3022608"/>
                <a:gd name="connsiteX20" fmla="*/ 124691 w 1704597"/>
                <a:gd name="connsiteY20" fmla="*/ 43881 h 3022608"/>
                <a:gd name="connsiteX21" fmla="*/ 207818 w 1704597"/>
                <a:gd name="connsiteY21" fmla="*/ 2317 h 3022608"/>
                <a:gd name="connsiteX22" fmla="*/ 387927 w 1704597"/>
                <a:gd name="connsiteY22" fmla="*/ 16172 h 3022608"/>
                <a:gd name="connsiteX23" fmla="*/ 565638 w 1704597"/>
                <a:gd name="connsiteY23" fmla="*/ 7261 h 3022608"/>
                <a:gd name="connsiteX24" fmla="*/ 748145 w 1704597"/>
                <a:gd name="connsiteY24" fmla="*/ 140863 h 3022608"/>
                <a:gd name="connsiteX25" fmla="*/ 845127 w 1704597"/>
                <a:gd name="connsiteY25" fmla="*/ 431808 h 3022608"/>
                <a:gd name="connsiteX26" fmla="*/ 926257 w 1704597"/>
                <a:gd name="connsiteY26" fmla="*/ 774936 h 3022608"/>
                <a:gd name="connsiteX27" fmla="*/ 988933 w 1704597"/>
                <a:gd name="connsiteY27" fmla="*/ 1210897 h 3022608"/>
                <a:gd name="connsiteX28" fmla="*/ 983672 w 1704597"/>
                <a:gd name="connsiteY28" fmla="*/ 1775699 h 3022608"/>
                <a:gd name="connsiteX29" fmla="*/ 997527 w 1704597"/>
                <a:gd name="connsiteY29" fmla="*/ 2385299 h 3022608"/>
                <a:gd name="connsiteX30" fmla="*/ 1011381 w 1704597"/>
                <a:gd name="connsiteY30" fmla="*/ 2426863 h 3022608"/>
                <a:gd name="connsiteX31" fmla="*/ 1025236 w 1704597"/>
                <a:gd name="connsiteY31" fmla="*/ 2496136 h 3022608"/>
                <a:gd name="connsiteX32" fmla="*/ 1039091 w 1704597"/>
                <a:gd name="connsiteY32" fmla="*/ 2579263 h 3022608"/>
                <a:gd name="connsiteX33" fmla="*/ 1136072 w 1704597"/>
                <a:gd name="connsiteY33" fmla="*/ 2703954 h 3022608"/>
                <a:gd name="connsiteX34" fmla="*/ 1163781 w 1704597"/>
                <a:gd name="connsiteY34" fmla="*/ 2800936 h 3022608"/>
                <a:gd name="connsiteX35" fmla="*/ 1233054 w 1704597"/>
                <a:gd name="connsiteY35" fmla="*/ 2856354 h 3022608"/>
                <a:gd name="connsiteX36" fmla="*/ 1316181 w 1704597"/>
                <a:gd name="connsiteY36" fmla="*/ 2884063 h 3022608"/>
                <a:gd name="connsiteX37" fmla="*/ 1357745 w 1704597"/>
                <a:gd name="connsiteY37" fmla="*/ 2897917 h 3022608"/>
                <a:gd name="connsiteX38" fmla="*/ 1537854 w 1704597"/>
                <a:gd name="connsiteY38" fmla="*/ 2884063 h 3022608"/>
                <a:gd name="connsiteX39" fmla="*/ 1524000 w 1704597"/>
                <a:gd name="connsiteY39" fmla="*/ 2842499 h 3022608"/>
                <a:gd name="connsiteX40" fmla="*/ 1468581 w 1704597"/>
                <a:gd name="connsiteY40" fmla="*/ 2814790 h 3022608"/>
                <a:gd name="connsiteX41" fmla="*/ 1288472 w 1704597"/>
                <a:gd name="connsiteY41" fmla="*/ 2828645 h 3022608"/>
                <a:gd name="connsiteX42" fmla="*/ 1357745 w 1704597"/>
                <a:gd name="connsiteY42" fmla="*/ 3008754 h 3022608"/>
                <a:gd name="connsiteX43" fmla="*/ 1413163 w 1704597"/>
                <a:gd name="connsiteY43" fmla="*/ 3022608 h 3022608"/>
                <a:gd name="connsiteX44" fmla="*/ 1537854 w 1704597"/>
                <a:gd name="connsiteY44" fmla="*/ 3008754 h 3022608"/>
                <a:gd name="connsiteX45" fmla="*/ 1593272 w 1704597"/>
                <a:gd name="connsiteY45" fmla="*/ 2967190 h 3022608"/>
                <a:gd name="connsiteX46" fmla="*/ 1634836 w 1704597"/>
                <a:gd name="connsiteY46" fmla="*/ 2953336 h 3022608"/>
                <a:gd name="connsiteX47" fmla="*/ 1676400 w 1704597"/>
                <a:gd name="connsiteY47" fmla="*/ 2897917 h 3022608"/>
                <a:gd name="connsiteX48" fmla="*/ 1704109 w 1704597"/>
                <a:gd name="connsiteY48" fmla="*/ 2856354 h 3022608"/>
                <a:gd name="connsiteX49" fmla="*/ 1662545 w 1704597"/>
                <a:gd name="connsiteY49" fmla="*/ 2842499 h 3022608"/>
                <a:gd name="connsiteX50" fmla="*/ 1579418 w 1704597"/>
                <a:gd name="connsiteY50" fmla="*/ 2828645 h 3022608"/>
                <a:gd name="connsiteX0" fmla="*/ 346363 w 1704597"/>
                <a:gd name="connsiteY0" fmla="*/ 429434 h 3325034"/>
                <a:gd name="connsiteX1" fmla="*/ 429491 w 1704597"/>
                <a:gd name="connsiteY1" fmla="*/ 457143 h 3325034"/>
                <a:gd name="connsiteX2" fmla="*/ 471054 w 1704597"/>
                <a:gd name="connsiteY2" fmla="*/ 540271 h 3325034"/>
                <a:gd name="connsiteX3" fmla="*/ 429491 w 1704597"/>
                <a:gd name="connsiteY3" fmla="*/ 637253 h 3325034"/>
                <a:gd name="connsiteX4" fmla="*/ 387927 w 1704597"/>
                <a:gd name="connsiteY4" fmla="*/ 651107 h 3325034"/>
                <a:gd name="connsiteX5" fmla="*/ 304800 w 1704597"/>
                <a:gd name="connsiteY5" fmla="*/ 637253 h 3325034"/>
                <a:gd name="connsiteX6" fmla="*/ 249381 w 1704597"/>
                <a:gd name="connsiteY6" fmla="*/ 581834 h 3325034"/>
                <a:gd name="connsiteX7" fmla="*/ 263236 w 1704597"/>
                <a:gd name="connsiteY7" fmla="*/ 443289 h 3325034"/>
                <a:gd name="connsiteX8" fmla="*/ 346363 w 1704597"/>
                <a:gd name="connsiteY8" fmla="*/ 415580 h 3325034"/>
                <a:gd name="connsiteX9" fmla="*/ 443345 w 1704597"/>
                <a:gd name="connsiteY9" fmla="*/ 443289 h 3325034"/>
                <a:gd name="connsiteX10" fmla="*/ 457200 w 1704597"/>
                <a:gd name="connsiteY10" fmla="*/ 498707 h 3325034"/>
                <a:gd name="connsiteX11" fmla="*/ 443345 w 1704597"/>
                <a:gd name="connsiteY11" fmla="*/ 761943 h 3325034"/>
                <a:gd name="connsiteX12" fmla="*/ 415636 w 1704597"/>
                <a:gd name="connsiteY12" fmla="*/ 789653 h 3325034"/>
                <a:gd name="connsiteX13" fmla="*/ 360218 w 1704597"/>
                <a:gd name="connsiteY13" fmla="*/ 803507 h 3325034"/>
                <a:gd name="connsiteX14" fmla="*/ 304800 w 1704597"/>
                <a:gd name="connsiteY14" fmla="*/ 831216 h 3325034"/>
                <a:gd name="connsiteX15" fmla="*/ 96981 w 1704597"/>
                <a:gd name="connsiteY15" fmla="*/ 775798 h 3325034"/>
                <a:gd name="connsiteX16" fmla="*/ 55418 w 1704597"/>
                <a:gd name="connsiteY16" fmla="*/ 720380 h 3325034"/>
                <a:gd name="connsiteX17" fmla="*/ 0 w 1704597"/>
                <a:gd name="connsiteY17" fmla="*/ 595689 h 3325034"/>
                <a:gd name="connsiteX18" fmla="*/ 27709 w 1704597"/>
                <a:gd name="connsiteY18" fmla="*/ 484853 h 3325034"/>
                <a:gd name="connsiteX19" fmla="*/ 96981 w 1704597"/>
                <a:gd name="connsiteY19" fmla="*/ 387871 h 3325034"/>
                <a:gd name="connsiteX20" fmla="*/ 124691 w 1704597"/>
                <a:gd name="connsiteY20" fmla="*/ 346307 h 3325034"/>
                <a:gd name="connsiteX21" fmla="*/ 207818 w 1704597"/>
                <a:gd name="connsiteY21" fmla="*/ 304743 h 3325034"/>
                <a:gd name="connsiteX22" fmla="*/ 383531 w 1704597"/>
                <a:gd name="connsiteY22" fmla="*/ 2 h 3325034"/>
                <a:gd name="connsiteX23" fmla="*/ 565638 w 1704597"/>
                <a:gd name="connsiteY23" fmla="*/ 309687 h 3325034"/>
                <a:gd name="connsiteX24" fmla="*/ 748145 w 1704597"/>
                <a:gd name="connsiteY24" fmla="*/ 443289 h 3325034"/>
                <a:gd name="connsiteX25" fmla="*/ 845127 w 1704597"/>
                <a:gd name="connsiteY25" fmla="*/ 734234 h 3325034"/>
                <a:gd name="connsiteX26" fmla="*/ 926257 w 1704597"/>
                <a:gd name="connsiteY26" fmla="*/ 1077362 h 3325034"/>
                <a:gd name="connsiteX27" fmla="*/ 988933 w 1704597"/>
                <a:gd name="connsiteY27" fmla="*/ 1513323 h 3325034"/>
                <a:gd name="connsiteX28" fmla="*/ 983672 w 1704597"/>
                <a:gd name="connsiteY28" fmla="*/ 2078125 h 3325034"/>
                <a:gd name="connsiteX29" fmla="*/ 997527 w 1704597"/>
                <a:gd name="connsiteY29" fmla="*/ 2687725 h 3325034"/>
                <a:gd name="connsiteX30" fmla="*/ 1011381 w 1704597"/>
                <a:gd name="connsiteY30" fmla="*/ 2729289 h 3325034"/>
                <a:gd name="connsiteX31" fmla="*/ 1025236 w 1704597"/>
                <a:gd name="connsiteY31" fmla="*/ 2798562 h 3325034"/>
                <a:gd name="connsiteX32" fmla="*/ 1039091 w 1704597"/>
                <a:gd name="connsiteY32" fmla="*/ 2881689 h 3325034"/>
                <a:gd name="connsiteX33" fmla="*/ 1136072 w 1704597"/>
                <a:gd name="connsiteY33" fmla="*/ 3006380 h 3325034"/>
                <a:gd name="connsiteX34" fmla="*/ 1163781 w 1704597"/>
                <a:gd name="connsiteY34" fmla="*/ 3103362 h 3325034"/>
                <a:gd name="connsiteX35" fmla="*/ 1233054 w 1704597"/>
                <a:gd name="connsiteY35" fmla="*/ 3158780 h 3325034"/>
                <a:gd name="connsiteX36" fmla="*/ 1316181 w 1704597"/>
                <a:gd name="connsiteY36" fmla="*/ 3186489 h 3325034"/>
                <a:gd name="connsiteX37" fmla="*/ 1357745 w 1704597"/>
                <a:gd name="connsiteY37" fmla="*/ 3200343 h 3325034"/>
                <a:gd name="connsiteX38" fmla="*/ 1537854 w 1704597"/>
                <a:gd name="connsiteY38" fmla="*/ 3186489 h 3325034"/>
                <a:gd name="connsiteX39" fmla="*/ 1524000 w 1704597"/>
                <a:gd name="connsiteY39" fmla="*/ 3144925 h 3325034"/>
                <a:gd name="connsiteX40" fmla="*/ 1468581 w 1704597"/>
                <a:gd name="connsiteY40" fmla="*/ 3117216 h 3325034"/>
                <a:gd name="connsiteX41" fmla="*/ 1288472 w 1704597"/>
                <a:gd name="connsiteY41" fmla="*/ 3131071 h 3325034"/>
                <a:gd name="connsiteX42" fmla="*/ 1357745 w 1704597"/>
                <a:gd name="connsiteY42" fmla="*/ 3311180 h 3325034"/>
                <a:gd name="connsiteX43" fmla="*/ 1413163 w 1704597"/>
                <a:gd name="connsiteY43" fmla="*/ 3325034 h 3325034"/>
                <a:gd name="connsiteX44" fmla="*/ 1537854 w 1704597"/>
                <a:gd name="connsiteY44" fmla="*/ 3311180 h 3325034"/>
                <a:gd name="connsiteX45" fmla="*/ 1593272 w 1704597"/>
                <a:gd name="connsiteY45" fmla="*/ 3269616 h 3325034"/>
                <a:gd name="connsiteX46" fmla="*/ 1634836 w 1704597"/>
                <a:gd name="connsiteY46" fmla="*/ 3255762 h 3325034"/>
                <a:gd name="connsiteX47" fmla="*/ 1676400 w 1704597"/>
                <a:gd name="connsiteY47" fmla="*/ 3200343 h 3325034"/>
                <a:gd name="connsiteX48" fmla="*/ 1704109 w 1704597"/>
                <a:gd name="connsiteY48" fmla="*/ 3158780 h 3325034"/>
                <a:gd name="connsiteX49" fmla="*/ 1662545 w 1704597"/>
                <a:gd name="connsiteY49" fmla="*/ 3144925 h 3325034"/>
                <a:gd name="connsiteX50" fmla="*/ 1579418 w 1704597"/>
                <a:gd name="connsiteY50" fmla="*/ 3131071 h 3325034"/>
                <a:gd name="connsiteX0" fmla="*/ 346363 w 1704597"/>
                <a:gd name="connsiteY0" fmla="*/ 456226 h 3351826"/>
                <a:gd name="connsiteX1" fmla="*/ 429491 w 1704597"/>
                <a:gd name="connsiteY1" fmla="*/ 483935 h 3351826"/>
                <a:gd name="connsiteX2" fmla="*/ 471054 w 1704597"/>
                <a:gd name="connsiteY2" fmla="*/ 567063 h 3351826"/>
                <a:gd name="connsiteX3" fmla="*/ 429491 w 1704597"/>
                <a:gd name="connsiteY3" fmla="*/ 664045 h 3351826"/>
                <a:gd name="connsiteX4" fmla="*/ 387927 w 1704597"/>
                <a:gd name="connsiteY4" fmla="*/ 677899 h 3351826"/>
                <a:gd name="connsiteX5" fmla="*/ 304800 w 1704597"/>
                <a:gd name="connsiteY5" fmla="*/ 664045 h 3351826"/>
                <a:gd name="connsiteX6" fmla="*/ 249381 w 1704597"/>
                <a:gd name="connsiteY6" fmla="*/ 608626 h 3351826"/>
                <a:gd name="connsiteX7" fmla="*/ 263236 w 1704597"/>
                <a:gd name="connsiteY7" fmla="*/ 470081 h 3351826"/>
                <a:gd name="connsiteX8" fmla="*/ 346363 w 1704597"/>
                <a:gd name="connsiteY8" fmla="*/ 442372 h 3351826"/>
                <a:gd name="connsiteX9" fmla="*/ 443345 w 1704597"/>
                <a:gd name="connsiteY9" fmla="*/ 470081 h 3351826"/>
                <a:gd name="connsiteX10" fmla="*/ 457200 w 1704597"/>
                <a:gd name="connsiteY10" fmla="*/ 525499 h 3351826"/>
                <a:gd name="connsiteX11" fmla="*/ 443345 w 1704597"/>
                <a:gd name="connsiteY11" fmla="*/ 788735 h 3351826"/>
                <a:gd name="connsiteX12" fmla="*/ 415636 w 1704597"/>
                <a:gd name="connsiteY12" fmla="*/ 816445 h 3351826"/>
                <a:gd name="connsiteX13" fmla="*/ 360218 w 1704597"/>
                <a:gd name="connsiteY13" fmla="*/ 830299 h 3351826"/>
                <a:gd name="connsiteX14" fmla="*/ 304800 w 1704597"/>
                <a:gd name="connsiteY14" fmla="*/ 858008 h 3351826"/>
                <a:gd name="connsiteX15" fmla="*/ 96981 w 1704597"/>
                <a:gd name="connsiteY15" fmla="*/ 802590 h 3351826"/>
                <a:gd name="connsiteX16" fmla="*/ 55418 w 1704597"/>
                <a:gd name="connsiteY16" fmla="*/ 747172 h 3351826"/>
                <a:gd name="connsiteX17" fmla="*/ 0 w 1704597"/>
                <a:gd name="connsiteY17" fmla="*/ 622481 h 3351826"/>
                <a:gd name="connsiteX18" fmla="*/ 27709 w 1704597"/>
                <a:gd name="connsiteY18" fmla="*/ 511645 h 3351826"/>
                <a:gd name="connsiteX19" fmla="*/ 96981 w 1704597"/>
                <a:gd name="connsiteY19" fmla="*/ 414663 h 3351826"/>
                <a:gd name="connsiteX20" fmla="*/ 124691 w 1704597"/>
                <a:gd name="connsiteY20" fmla="*/ 373099 h 3351826"/>
                <a:gd name="connsiteX21" fmla="*/ 177045 w 1704597"/>
                <a:gd name="connsiteY21" fmla="*/ 55419 h 3351826"/>
                <a:gd name="connsiteX22" fmla="*/ 383531 w 1704597"/>
                <a:gd name="connsiteY22" fmla="*/ 26794 h 3351826"/>
                <a:gd name="connsiteX23" fmla="*/ 565638 w 1704597"/>
                <a:gd name="connsiteY23" fmla="*/ 336479 h 3351826"/>
                <a:gd name="connsiteX24" fmla="*/ 748145 w 1704597"/>
                <a:gd name="connsiteY24" fmla="*/ 470081 h 3351826"/>
                <a:gd name="connsiteX25" fmla="*/ 845127 w 1704597"/>
                <a:gd name="connsiteY25" fmla="*/ 761026 h 3351826"/>
                <a:gd name="connsiteX26" fmla="*/ 926257 w 1704597"/>
                <a:gd name="connsiteY26" fmla="*/ 1104154 h 3351826"/>
                <a:gd name="connsiteX27" fmla="*/ 988933 w 1704597"/>
                <a:gd name="connsiteY27" fmla="*/ 1540115 h 3351826"/>
                <a:gd name="connsiteX28" fmla="*/ 983672 w 1704597"/>
                <a:gd name="connsiteY28" fmla="*/ 2104917 h 3351826"/>
                <a:gd name="connsiteX29" fmla="*/ 997527 w 1704597"/>
                <a:gd name="connsiteY29" fmla="*/ 2714517 h 3351826"/>
                <a:gd name="connsiteX30" fmla="*/ 1011381 w 1704597"/>
                <a:gd name="connsiteY30" fmla="*/ 2756081 h 3351826"/>
                <a:gd name="connsiteX31" fmla="*/ 1025236 w 1704597"/>
                <a:gd name="connsiteY31" fmla="*/ 2825354 h 3351826"/>
                <a:gd name="connsiteX32" fmla="*/ 1039091 w 1704597"/>
                <a:gd name="connsiteY32" fmla="*/ 2908481 h 3351826"/>
                <a:gd name="connsiteX33" fmla="*/ 1136072 w 1704597"/>
                <a:gd name="connsiteY33" fmla="*/ 3033172 h 3351826"/>
                <a:gd name="connsiteX34" fmla="*/ 1163781 w 1704597"/>
                <a:gd name="connsiteY34" fmla="*/ 3130154 h 3351826"/>
                <a:gd name="connsiteX35" fmla="*/ 1233054 w 1704597"/>
                <a:gd name="connsiteY35" fmla="*/ 3185572 h 3351826"/>
                <a:gd name="connsiteX36" fmla="*/ 1316181 w 1704597"/>
                <a:gd name="connsiteY36" fmla="*/ 3213281 h 3351826"/>
                <a:gd name="connsiteX37" fmla="*/ 1357745 w 1704597"/>
                <a:gd name="connsiteY37" fmla="*/ 3227135 h 3351826"/>
                <a:gd name="connsiteX38" fmla="*/ 1537854 w 1704597"/>
                <a:gd name="connsiteY38" fmla="*/ 3213281 h 3351826"/>
                <a:gd name="connsiteX39" fmla="*/ 1524000 w 1704597"/>
                <a:gd name="connsiteY39" fmla="*/ 3171717 h 3351826"/>
                <a:gd name="connsiteX40" fmla="*/ 1468581 w 1704597"/>
                <a:gd name="connsiteY40" fmla="*/ 3144008 h 3351826"/>
                <a:gd name="connsiteX41" fmla="*/ 1288472 w 1704597"/>
                <a:gd name="connsiteY41" fmla="*/ 3157863 h 3351826"/>
                <a:gd name="connsiteX42" fmla="*/ 1357745 w 1704597"/>
                <a:gd name="connsiteY42" fmla="*/ 3337972 h 3351826"/>
                <a:gd name="connsiteX43" fmla="*/ 1413163 w 1704597"/>
                <a:gd name="connsiteY43" fmla="*/ 3351826 h 3351826"/>
                <a:gd name="connsiteX44" fmla="*/ 1537854 w 1704597"/>
                <a:gd name="connsiteY44" fmla="*/ 3337972 h 3351826"/>
                <a:gd name="connsiteX45" fmla="*/ 1593272 w 1704597"/>
                <a:gd name="connsiteY45" fmla="*/ 3296408 h 3351826"/>
                <a:gd name="connsiteX46" fmla="*/ 1634836 w 1704597"/>
                <a:gd name="connsiteY46" fmla="*/ 3282554 h 3351826"/>
                <a:gd name="connsiteX47" fmla="*/ 1676400 w 1704597"/>
                <a:gd name="connsiteY47" fmla="*/ 3227135 h 3351826"/>
                <a:gd name="connsiteX48" fmla="*/ 1704109 w 1704597"/>
                <a:gd name="connsiteY48" fmla="*/ 3185572 h 3351826"/>
                <a:gd name="connsiteX49" fmla="*/ 1662545 w 1704597"/>
                <a:gd name="connsiteY49" fmla="*/ 3171717 h 3351826"/>
                <a:gd name="connsiteX50" fmla="*/ 1579418 w 1704597"/>
                <a:gd name="connsiteY50" fmla="*/ 3157863 h 3351826"/>
                <a:gd name="connsiteX0" fmla="*/ 346363 w 1704597"/>
                <a:gd name="connsiteY0" fmla="*/ 445873 h 3341473"/>
                <a:gd name="connsiteX1" fmla="*/ 429491 w 1704597"/>
                <a:gd name="connsiteY1" fmla="*/ 473582 h 3341473"/>
                <a:gd name="connsiteX2" fmla="*/ 471054 w 1704597"/>
                <a:gd name="connsiteY2" fmla="*/ 556710 h 3341473"/>
                <a:gd name="connsiteX3" fmla="*/ 429491 w 1704597"/>
                <a:gd name="connsiteY3" fmla="*/ 653692 h 3341473"/>
                <a:gd name="connsiteX4" fmla="*/ 387927 w 1704597"/>
                <a:gd name="connsiteY4" fmla="*/ 667546 h 3341473"/>
                <a:gd name="connsiteX5" fmla="*/ 304800 w 1704597"/>
                <a:gd name="connsiteY5" fmla="*/ 653692 h 3341473"/>
                <a:gd name="connsiteX6" fmla="*/ 249381 w 1704597"/>
                <a:gd name="connsiteY6" fmla="*/ 598273 h 3341473"/>
                <a:gd name="connsiteX7" fmla="*/ 263236 w 1704597"/>
                <a:gd name="connsiteY7" fmla="*/ 459728 h 3341473"/>
                <a:gd name="connsiteX8" fmla="*/ 346363 w 1704597"/>
                <a:gd name="connsiteY8" fmla="*/ 432019 h 3341473"/>
                <a:gd name="connsiteX9" fmla="*/ 443345 w 1704597"/>
                <a:gd name="connsiteY9" fmla="*/ 459728 h 3341473"/>
                <a:gd name="connsiteX10" fmla="*/ 457200 w 1704597"/>
                <a:gd name="connsiteY10" fmla="*/ 515146 h 3341473"/>
                <a:gd name="connsiteX11" fmla="*/ 443345 w 1704597"/>
                <a:gd name="connsiteY11" fmla="*/ 778382 h 3341473"/>
                <a:gd name="connsiteX12" fmla="*/ 415636 w 1704597"/>
                <a:gd name="connsiteY12" fmla="*/ 806092 h 3341473"/>
                <a:gd name="connsiteX13" fmla="*/ 360218 w 1704597"/>
                <a:gd name="connsiteY13" fmla="*/ 819946 h 3341473"/>
                <a:gd name="connsiteX14" fmla="*/ 304800 w 1704597"/>
                <a:gd name="connsiteY14" fmla="*/ 847655 h 3341473"/>
                <a:gd name="connsiteX15" fmla="*/ 96981 w 1704597"/>
                <a:gd name="connsiteY15" fmla="*/ 792237 h 3341473"/>
                <a:gd name="connsiteX16" fmla="*/ 55418 w 1704597"/>
                <a:gd name="connsiteY16" fmla="*/ 736819 h 3341473"/>
                <a:gd name="connsiteX17" fmla="*/ 0 w 1704597"/>
                <a:gd name="connsiteY17" fmla="*/ 612128 h 3341473"/>
                <a:gd name="connsiteX18" fmla="*/ 27709 w 1704597"/>
                <a:gd name="connsiteY18" fmla="*/ 501292 h 3341473"/>
                <a:gd name="connsiteX19" fmla="*/ 96981 w 1704597"/>
                <a:gd name="connsiteY19" fmla="*/ 404310 h 3341473"/>
                <a:gd name="connsiteX20" fmla="*/ 32372 w 1704597"/>
                <a:gd name="connsiteY20" fmla="*/ 65390 h 3341473"/>
                <a:gd name="connsiteX21" fmla="*/ 177045 w 1704597"/>
                <a:gd name="connsiteY21" fmla="*/ 45066 h 3341473"/>
                <a:gd name="connsiteX22" fmla="*/ 383531 w 1704597"/>
                <a:gd name="connsiteY22" fmla="*/ 16441 h 3341473"/>
                <a:gd name="connsiteX23" fmla="*/ 565638 w 1704597"/>
                <a:gd name="connsiteY23" fmla="*/ 326126 h 3341473"/>
                <a:gd name="connsiteX24" fmla="*/ 748145 w 1704597"/>
                <a:gd name="connsiteY24" fmla="*/ 459728 h 3341473"/>
                <a:gd name="connsiteX25" fmla="*/ 845127 w 1704597"/>
                <a:gd name="connsiteY25" fmla="*/ 750673 h 3341473"/>
                <a:gd name="connsiteX26" fmla="*/ 926257 w 1704597"/>
                <a:gd name="connsiteY26" fmla="*/ 1093801 h 3341473"/>
                <a:gd name="connsiteX27" fmla="*/ 988933 w 1704597"/>
                <a:gd name="connsiteY27" fmla="*/ 1529762 h 3341473"/>
                <a:gd name="connsiteX28" fmla="*/ 983672 w 1704597"/>
                <a:gd name="connsiteY28" fmla="*/ 2094564 h 3341473"/>
                <a:gd name="connsiteX29" fmla="*/ 997527 w 1704597"/>
                <a:gd name="connsiteY29" fmla="*/ 2704164 h 3341473"/>
                <a:gd name="connsiteX30" fmla="*/ 1011381 w 1704597"/>
                <a:gd name="connsiteY30" fmla="*/ 2745728 h 3341473"/>
                <a:gd name="connsiteX31" fmla="*/ 1025236 w 1704597"/>
                <a:gd name="connsiteY31" fmla="*/ 2815001 h 3341473"/>
                <a:gd name="connsiteX32" fmla="*/ 1039091 w 1704597"/>
                <a:gd name="connsiteY32" fmla="*/ 2898128 h 3341473"/>
                <a:gd name="connsiteX33" fmla="*/ 1136072 w 1704597"/>
                <a:gd name="connsiteY33" fmla="*/ 3022819 h 3341473"/>
                <a:gd name="connsiteX34" fmla="*/ 1163781 w 1704597"/>
                <a:gd name="connsiteY34" fmla="*/ 3119801 h 3341473"/>
                <a:gd name="connsiteX35" fmla="*/ 1233054 w 1704597"/>
                <a:gd name="connsiteY35" fmla="*/ 3175219 h 3341473"/>
                <a:gd name="connsiteX36" fmla="*/ 1316181 w 1704597"/>
                <a:gd name="connsiteY36" fmla="*/ 3202928 h 3341473"/>
                <a:gd name="connsiteX37" fmla="*/ 1357745 w 1704597"/>
                <a:gd name="connsiteY37" fmla="*/ 3216782 h 3341473"/>
                <a:gd name="connsiteX38" fmla="*/ 1537854 w 1704597"/>
                <a:gd name="connsiteY38" fmla="*/ 3202928 h 3341473"/>
                <a:gd name="connsiteX39" fmla="*/ 1524000 w 1704597"/>
                <a:gd name="connsiteY39" fmla="*/ 3161364 h 3341473"/>
                <a:gd name="connsiteX40" fmla="*/ 1468581 w 1704597"/>
                <a:gd name="connsiteY40" fmla="*/ 3133655 h 3341473"/>
                <a:gd name="connsiteX41" fmla="*/ 1288472 w 1704597"/>
                <a:gd name="connsiteY41" fmla="*/ 3147510 h 3341473"/>
                <a:gd name="connsiteX42" fmla="*/ 1357745 w 1704597"/>
                <a:gd name="connsiteY42" fmla="*/ 3327619 h 3341473"/>
                <a:gd name="connsiteX43" fmla="*/ 1413163 w 1704597"/>
                <a:gd name="connsiteY43" fmla="*/ 3341473 h 3341473"/>
                <a:gd name="connsiteX44" fmla="*/ 1537854 w 1704597"/>
                <a:gd name="connsiteY44" fmla="*/ 3327619 h 3341473"/>
                <a:gd name="connsiteX45" fmla="*/ 1593272 w 1704597"/>
                <a:gd name="connsiteY45" fmla="*/ 3286055 h 3341473"/>
                <a:gd name="connsiteX46" fmla="*/ 1634836 w 1704597"/>
                <a:gd name="connsiteY46" fmla="*/ 3272201 h 3341473"/>
                <a:gd name="connsiteX47" fmla="*/ 1676400 w 1704597"/>
                <a:gd name="connsiteY47" fmla="*/ 3216782 h 3341473"/>
                <a:gd name="connsiteX48" fmla="*/ 1704109 w 1704597"/>
                <a:gd name="connsiteY48" fmla="*/ 3175219 h 3341473"/>
                <a:gd name="connsiteX49" fmla="*/ 1662545 w 1704597"/>
                <a:gd name="connsiteY49" fmla="*/ 3161364 h 3341473"/>
                <a:gd name="connsiteX50" fmla="*/ 1579418 w 1704597"/>
                <a:gd name="connsiteY50" fmla="*/ 3147510 h 3341473"/>
                <a:gd name="connsiteX0" fmla="*/ 346363 w 1704597"/>
                <a:gd name="connsiteY0" fmla="*/ 445873 h 3341473"/>
                <a:gd name="connsiteX1" fmla="*/ 429491 w 1704597"/>
                <a:gd name="connsiteY1" fmla="*/ 473582 h 3341473"/>
                <a:gd name="connsiteX2" fmla="*/ 471054 w 1704597"/>
                <a:gd name="connsiteY2" fmla="*/ 556710 h 3341473"/>
                <a:gd name="connsiteX3" fmla="*/ 429491 w 1704597"/>
                <a:gd name="connsiteY3" fmla="*/ 653692 h 3341473"/>
                <a:gd name="connsiteX4" fmla="*/ 387927 w 1704597"/>
                <a:gd name="connsiteY4" fmla="*/ 667546 h 3341473"/>
                <a:gd name="connsiteX5" fmla="*/ 304800 w 1704597"/>
                <a:gd name="connsiteY5" fmla="*/ 653692 h 3341473"/>
                <a:gd name="connsiteX6" fmla="*/ 249381 w 1704597"/>
                <a:gd name="connsiteY6" fmla="*/ 598273 h 3341473"/>
                <a:gd name="connsiteX7" fmla="*/ 263236 w 1704597"/>
                <a:gd name="connsiteY7" fmla="*/ 459728 h 3341473"/>
                <a:gd name="connsiteX8" fmla="*/ 346363 w 1704597"/>
                <a:gd name="connsiteY8" fmla="*/ 432019 h 3341473"/>
                <a:gd name="connsiteX9" fmla="*/ 443345 w 1704597"/>
                <a:gd name="connsiteY9" fmla="*/ 459728 h 3341473"/>
                <a:gd name="connsiteX10" fmla="*/ 457200 w 1704597"/>
                <a:gd name="connsiteY10" fmla="*/ 515146 h 3341473"/>
                <a:gd name="connsiteX11" fmla="*/ 443345 w 1704597"/>
                <a:gd name="connsiteY11" fmla="*/ 778382 h 3341473"/>
                <a:gd name="connsiteX12" fmla="*/ 415636 w 1704597"/>
                <a:gd name="connsiteY12" fmla="*/ 806092 h 3341473"/>
                <a:gd name="connsiteX13" fmla="*/ 360218 w 1704597"/>
                <a:gd name="connsiteY13" fmla="*/ 819946 h 3341473"/>
                <a:gd name="connsiteX14" fmla="*/ 304800 w 1704597"/>
                <a:gd name="connsiteY14" fmla="*/ 847655 h 3341473"/>
                <a:gd name="connsiteX15" fmla="*/ 96981 w 1704597"/>
                <a:gd name="connsiteY15" fmla="*/ 792237 h 3341473"/>
                <a:gd name="connsiteX16" fmla="*/ 55418 w 1704597"/>
                <a:gd name="connsiteY16" fmla="*/ 736819 h 3341473"/>
                <a:gd name="connsiteX17" fmla="*/ 0 w 1704597"/>
                <a:gd name="connsiteY17" fmla="*/ 612128 h 3341473"/>
                <a:gd name="connsiteX18" fmla="*/ 27709 w 1704597"/>
                <a:gd name="connsiteY18" fmla="*/ 501292 h 3341473"/>
                <a:gd name="connsiteX19" fmla="*/ 32372 w 1704597"/>
                <a:gd name="connsiteY19" fmla="*/ 65390 h 3341473"/>
                <a:gd name="connsiteX20" fmla="*/ 177045 w 1704597"/>
                <a:gd name="connsiteY20" fmla="*/ 45066 h 3341473"/>
                <a:gd name="connsiteX21" fmla="*/ 383531 w 1704597"/>
                <a:gd name="connsiteY21" fmla="*/ 16441 h 3341473"/>
                <a:gd name="connsiteX22" fmla="*/ 565638 w 1704597"/>
                <a:gd name="connsiteY22" fmla="*/ 326126 h 3341473"/>
                <a:gd name="connsiteX23" fmla="*/ 748145 w 1704597"/>
                <a:gd name="connsiteY23" fmla="*/ 459728 h 3341473"/>
                <a:gd name="connsiteX24" fmla="*/ 845127 w 1704597"/>
                <a:gd name="connsiteY24" fmla="*/ 750673 h 3341473"/>
                <a:gd name="connsiteX25" fmla="*/ 926257 w 1704597"/>
                <a:gd name="connsiteY25" fmla="*/ 1093801 h 3341473"/>
                <a:gd name="connsiteX26" fmla="*/ 988933 w 1704597"/>
                <a:gd name="connsiteY26" fmla="*/ 1529762 h 3341473"/>
                <a:gd name="connsiteX27" fmla="*/ 983672 w 1704597"/>
                <a:gd name="connsiteY27" fmla="*/ 2094564 h 3341473"/>
                <a:gd name="connsiteX28" fmla="*/ 997527 w 1704597"/>
                <a:gd name="connsiteY28" fmla="*/ 2704164 h 3341473"/>
                <a:gd name="connsiteX29" fmla="*/ 1011381 w 1704597"/>
                <a:gd name="connsiteY29" fmla="*/ 2745728 h 3341473"/>
                <a:gd name="connsiteX30" fmla="*/ 1025236 w 1704597"/>
                <a:gd name="connsiteY30" fmla="*/ 2815001 h 3341473"/>
                <a:gd name="connsiteX31" fmla="*/ 1039091 w 1704597"/>
                <a:gd name="connsiteY31" fmla="*/ 2898128 h 3341473"/>
                <a:gd name="connsiteX32" fmla="*/ 1136072 w 1704597"/>
                <a:gd name="connsiteY32" fmla="*/ 3022819 h 3341473"/>
                <a:gd name="connsiteX33" fmla="*/ 1163781 w 1704597"/>
                <a:gd name="connsiteY33" fmla="*/ 3119801 h 3341473"/>
                <a:gd name="connsiteX34" fmla="*/ 1233054 w 1704597"/>
                <a:gd name="connsiteY34" fmla="*/ 3175219 h 3341473"/>
                <a:gd name="connsiteX35" fmla="*/ 1316181 w 1704597"/>
                <a:gd name="connsiteY35" fmla="*/ 3202928 h 3341473"/>
                <a:gd name="connsiteX36" fmla="*/ 1357745 w 1704597"/>
                <a:gd name="connsiteY36" fmla="*/ 3216782 h 3341473"/>
                <a:gd name="connsiteX37" fmla="*/ 1537854 w 1704597"/>
                <a:gd name="connsiteY37" fmla="*/ 3202928 h 3341473"/>
                <a:gd name="connsiteX38" fmla="*/ 1524000 w 1704597"/>
                <a:gd name="connsiteY38" fmla="*/ 3161364 h 3341473"/>
                <a:gd name="connsiteX39" fmla="*/ 1468581 w 1704597"/>
                <a:gd name="connsiteY39" fmla="*/ 3133655 h 3341473"/>
                <a:gd name="connsiteX40" fmla="*/ 1288472 w 1704597"/>
                <a:gd name="connsiteY40" fmla="*/ 3147510 h 3341473"/>
                <a:gd name="connsiteX41" fmla="*/ 1357745 w 1704597"/>
                <a:gd name="connsiteY41" fmla="*/ 3327619 h 3341473"/>
                <a:gd name="connsiteX42" fmla="*/ 1413163 w 1704597"/>
                <a:gd name="connsiteY42" fmla="*/ 3341473 h 3341473"/>
                <a:gd name="connsiteX43" fmla="*/ 1537854 w 1704597"/>
                <a:gd name="connsiteY43" fmla="*/ 3327619 h 3341473"/>
                <a:gd name="connsiteX44" fmla="*/ 1593272 w 1704597"/>
                <a:gd name="connsiteY44" fmla="*/ 3286055 h 3341473"/>
                <a:gd name="connsiteX45" fmla="*/ 1634836 w 1704597"/>
                <a:gd name="connsiteY45" fmla="*/ 3272201 h 3341473"/>
                <a:gd name="connsiteX46" fmla="*/ 1676400 w 1704597"/>
                <a:gd name="connsiteY46" fmla="*/ 3216782 h 3341473"/>
                <a:gd name="connsiteX47" fmla="*/ 1704109 w 1704597"/>
                <a:gd name="connsiteY47" fmla="*/ 3175219 h 3341473"/>
                <a:gd name="connsiteX48" fmla="*/ 1662545 w 1704597"/>
                <a:gd name="connsiteY48" fmla="*/ 3161364 h 3341473"/>
                <a:gd name="connsiteX49" fmla="*/ 1579418 w 1704597"/>
                <a:gd name="connsiteY49" fmla="*/ 3147510 h 3341473"/>
                <a:gd name="connsiteX0" fmla="*/ 347347 w 1705581"/>
                <a:gd name="connsiteY0" fmla="*/ 445873 h 3341473"/>
                <a:gd name="connsiteX1" fmla="*/ 430475 w 1705581"/>
                <a:gd name="connsiteY1" fmla="*/ 473582 h 3341473"/>
                <a:gd name="connsiteX2" fmla="*/ 472038 w 1705581"/>
                <a:gd name="connsiteY2" fmla="*/ 556710 h 3341473"/>
                <a:gd name="connsiteX3" fmla="*/ 430475 w 1705581"/>
                <a:gd name="connsiteY3" fmla="*/ 653692 h 3341473"/>
                <a:gd name="connsiteX4" fmla="*/ 388911 w 1705581"/>
                <a:gd name="connsiteY4" fmla="*/ 667546 h 3341473"/>
                <a:gd name="connsiteX5" fmla="*/ 305784 w 1705581"/>
                <a:gd name="connsiteY5" fmla="*/ 653692 h 3341473"/>
                <a:gd name="connsiteX6" fmla="*/ 250365 w 1705581"/>
                <a:gd name="connsiteY6" fmla="*/ 598273 h 3341473"/>
                <a:gd name="connsiteX7" fmla="*/ 264220 w 1705581"/>
                <a:gd name="connsiteY7" fmla="*/ 459728 h 3341473"/>
                <a:gd name="connsiteX8" fmla="*/ 347347 w 1705581"/>
                <a:gd name="connsiteY8" fmla="*/ 432019 h 3341473"/>
                <a:gd name="connsiteX9" fmla="*/ 444329 w 1705581"/>
                <a:gd name="connsiteY9" fmla="*/ 459728 h 3341473"/>
                <a:gd name="connsiteX10" fmla="*/ 458184 w 1705581"/>
                <a:gd name="connsiteY10" fmla="*/ 515146 h 3341473"/>
                <a:gd name="connsiteX11" fmla="*/ 444329 w 1705581"/>
                <a:gd name="connsiteY11" fmla="*/ 778382 h 3341473"/>
                <a:gd name="connsiteX12" fmla="*/ 416620 w 1705581"/>
                <a:gd name="connsiteY12" fmla="*/ 806092 h 3341473"/>
                <a:gd name="connsiteX13" fmla="*/ 361202 w 1705581"/>
                <a:gd name="connsiteY13" fmla="*/ 819946 h 3341473"/>
                <a:gd name="connsiteX14" fmla="*/ 305784 w 1705581"/>
                <a:gd name="connsiteY14" fmla="*/ 847655 h 3341473"/>
                <a:gd name="connsiteX15" fmla="*/ 97965 w 1705581"/>
                <a:gd name="connsiteY15" fmla="*/ 792237 h 3341473"/>
                <a:gd name="connsiteX16" fmla="*/ 56402 w 1705581"/>
                <a:gd name="connsiteY16" fmla="*/ 736819 h 3341473"/>
                <a:gd name="connsiteX17" fmla="*/ 984 w 1705581"/>
                <a:gd name="connsiteY17" fmla="*/ 612128 h 3341473"/>
                <a:gd name="connsiteX18" fmla="*/ 33356 w 1705581"/>
                <a:gd name="connsiteY18" fmla="*/ 65390 h 3341473"/>
                <a:gd name="connsiteX19" fmla="*/ 178029 w 1705581"/>
                <a:gd name="connsiteY19" fmla="*/ 45066 h 3341473"/>
                <a:gd name="connsiteX20" fmla="*/ 384515 w 1705581"/>
                <a:gd name="connsiteY20" fmla="*/ 16441 h 3341473"/>
                <a:gd name="connsiteX21" fmla="*/ 566622 w 1705581"/>
                <a:gd name="connsiteY21" fmla="*/ 326126 h 3341473"/>
                <a:gd name="connsiteX22" fmla="*/ 749129 w 1705581"/>
                <a:gd name="connsiteY22" fmla="*/ 459728 h 3341473"/>
                <a:gd name="connsiteX23" fmla="*/ 846111 w 1705581"/>
                <a:gd name="connsiteY23" fmla="*/ 750673 h 3341473"/>
                <a:gd name="connsiteX24" fmla="*/ 927241 w 1705581"/>
                <a:gd name="connsiteY24" fmla="*/ 1093801 h 3341473"/>
                <a:gd name="connsiteX25" fmla="*/ 989917 w 1705581"/>
                <a:gd name="connsiteY25" fmla="*/ 1529762 h 3341473"/>
                <a:gd name="connsiteX26" fmla="*/ 984656 w 1705581"/>
                <a:gd name="connsiteY26" fmla="*/ 2094564 h 3341473"/>
                <a:gd name="connsiteX27" fmla="*/ 998511 w 1705581"/>
                <a:gd name="connsiteY27" fmla="*/ 2704164 h 3341473"/>
                <a:gd name="connsiteX28" fmla="*/ 1012365 w 1705581"/>
                <a:gd name="connsiteY28" fmla="*/ 2745728 h 3341473"/>
                <a:gd name="connsiteX29" fmla="*/ 1026220 w 1705581"/>
                <a:gd name="connsiteY29" fmla="*/ 2815001 h 3341473"/>
                <a:gd name="connsiteX30" fmla="*/ 1040075 w 1705581"/>
                <a:gd name="connsiteY30" fmla="*/ 2898128 h 3341473"/>
                <a:gd name="connsiteX31" fmla="*/ 1137056 w 1705581"/>
                <a:gd name="connsiteY31" fmla="*/ 3022819 h 3341473"/>
                <a:gd name="connsiteX32" fmla="*/ 1164765 w 1705581"/>
                <a:gd name="connsiteY32" fmla="*/ 3119801 h 3341473"/>
                <a:gd name="connsiteX33" fmla="*/ 1234038 w 1705581"/>
                <a:gd name="connsiteY33" fmla="*/ 3175219 h 3341473"/>
                <a:gd name="connsiteX34" fmla="*/ 1317165 w 1705581"/>
                <a:gd name="connsiteY34" fmla="*/ 3202928 h 3341473"/>
                <a:gd name="connsiteX35" fmla="*/ 1358729 w 1705581"/>
                <a:gd name="connsiteY35" fmla="*/ 3216782 h 3341473"/>
                <a:gd name="connsiteX36" fmla="*/ 1538838 w 1705581"/>
                <a:gd name="connsiteY36" fmla="*/ 3202928 h 3341473"/>
                <a:gd name="connsiteX37" fmla="*/ 1524984 w 1705581"/>
                <a:gd name="connsiteY37" fmla="*/ 3161364 h 3341473"/>
                <a:gd name="connsiteX38" fmla="*/ 1469565 w 1705581"/>
                <a:gd name="connsiteY38" fmla="*/ 3133655 h 3341473"/>
                <a:gd name="connsiteX39" fmla="*/ 1289456 w 1705581"/>
                <a:gd name="connsiteY39" fmla="*/ 3147510 h 3341473"/>
                <a:gd name="connsiteX40" fmla="*/ 1358729 w 1705581"/>
                <a:gd name="connsiteY40" fmla="*/ 3327619 h 3341473"/>
                <a:gd name="connsiteX41" fmla="*/ 1414147 w 1705581"/>
                <a:gd name="connsiteY41" fmla="*/ 3341473 h 3341473"/>
                <a:gd name="connsiteX42" fmla="*/ 1538838 w 1705581"/>
                <a:gd name="connsiteY42" fmla="*/ 3327619 h 3341473"/>
                <a:gd name="connsiteX43" fmla="*/ 1594256 w 1705581"/>
                <a:gd name="connsiteY43" fmla="*/ 3286055 h 3341473"/>
                <a:gd name="connsiteX44" fmla="*/ 1635820 w 1705581"/>
                <a:gd name="connsiteY44" fmla="*/ 3272201 h 3341473"/>
                <a:gd name="connsiteX45" fmla="*/ 1677384 w 1705581"/>
                <a:gd name="connsiteY45" fmla="*/ 3216782 h 3341473"/>
                <a:gd name="connsiteX46" fmla="*/ 1705093 w 1705581"/>
                <a:gd name="connsiteY46" fmla="*/ 3175219 h 3341473"/>
                <a:gd name="connsiteX47" fmla="*/ 1663529 w 1705581"/>
                <a:gd name="connsiteY47" fmla="*/ 3161364 h 3341473"/>
                <a:gd name="connsiteX48" fmla="*/ 1580402 w 1705581"/>
                <a:gd name="connsiteY48" fmla="*/ 3147510 h 3341473"/>
                <a:gd name="connsiteX0" fmla="*/ 320222 w 1678456"/>
                <a:gd name="connsiteY0" fmla="*/ 445873 h 3341473"/>
                <a:gd name="connsiteX1" fmla="*/ 403350 w 1678456"/>
                <a:gd name="connsiteY1" fmla="*/ 473582 h 3341473"/>
                <a:gd name="connsiteX2" fmla="*/ 444913 w 1678456"/>
                <a:gd name="connsiteY2" fmla="*/ 556710 h 3341473"/>
                <a:gd name="connsiteX3" fmla="*/ 403350 w 1678456"/>
                <a:gd name="connsiteY3" fmla="*/ 653692 h 3341473"/>
                <a:gd name="connsiteX4" fmla="*/ 361786 w 1678456"/>
                <a:gd name="connsiteY4" fmla="*/ 667546 h 3341473"/>
                <a:gd name="connsiteX5" fmla="*/ 278659 w 1678456"/>
                <a:gd name="connsiteY5" fmla="*/ 653692 h 3341473"/>
                <a:gd name="connsiteX6" fmla="*/ 223240 w 1678456"/>
                <a:gd name="connsiteY6" fmla="*/ 598273 h 3341473"/>
                <a:gd name="connsiteX7" fmla="*/ 237095 w 1678456"/>
                <a:gd name="connsiteY7" fmla="*/ 459728 h 3341473"/>
                <a:gd name="connsiteX8" fmla="*/ 320222 w 1678456"/>
                <a:gd name="connsiteY8" fmla="*/ 432019 h 3341473"/>
                <a:gd name="connsiteX9" fmla="*/ 417204 w 1678456"/>
                <a:gd name="connsiteY9" fmla="*/ 459728 h 3341473"/>
                <a:gd name="connsiteX10" fmla="*/ 431059 w 1678456"/>
                <a:gd name="connsiteY10" fmla="*/ 515146 h 3341473"/>
                <a:gd name="connsiteX11" fmla="*/ 417204 w 1678456"/>
                <a:gd name="connsiteY11" fmla="*/ 778382 h 3341473"/>
                <a:gd name="connsiteX12" fmla="*/ 389495 w 1678456"/>
                <a:gd name="connsiteY12" fmla="*/ 806092 h 3341473"/>
                <a:gd name="connsiteX13" fmla="*/ 334077 w 1678456"/>
                <a:gd name="connsiteY13" fmla="*/ 819946 h 3341473"/>
                <a:gd name="connsiteX14" fmla="*/ 278659 w 1678456"/>
                <a:gd name="connsiteY14" fmla="*/ 847655 h 3341473"/>
                <a:gd name="connsiteX15" fmla="*/ 70840 w 1678456"/>
                <a:gd name="connsiteY15" fmla="*/ 792237 h 3341473"/>
                <a:gd name="connsiteX16" fmla="*/ 29277 w 1678456"/>
                <a:gd name="connsiteY16" fmla="*/ 736819 h 3341473"/>
                <a:gd name="connsiteX17" fmla="*/ 26613 w 1678456"/>
                <a:gd name="connsiteY17" fmla="*/ 505931 h 3341473"/>
                <a:gd name="connsiteX18" fmla="*/ 6231 w 1678456"/>
                <a:gd name="connsiteY18" fmla="*/ 65390 h 3341473"/>
                <a:gd name="connsiteX19" fmla="*/ 150904 w 1678456"/>
                <a:gd name="connsiteY19" fmla="*/ 45066 h 3341473"/>
                <a:gd name="connsiteX20" fmla="*/ 357390 w 1678456"/>
                <a:gd name="connsiteY20" fmla="*/ 16441 h 3341473"/>
                <a:gd name="connsiteX21" fmla="*/ 539497 w 1678456"/>
                <a:gd name="connsiteY21" fmla="*/ 326126 h 3341473"/>
                <a:gd name="connsiteX22" fmla="*/ 722004 w 1678456"/>
                <a:gd name="connsiteY22" fmla="*/ 459728 h 3341473"/>
                <a:gd name="connsiteX23" fmla="*/ 818986 w 1678456"/>
                <a:gd name="connsiteY23" fmla="*/ 750673 h 3341473"/>
                <a:gd name="connsiteX24" fmla="*/ 900116 w 1678456"/>
                <a:gd name="connsiteY24" fmla="*/ 1093801 h 3341473"/>
                <a:gd name="connsiteX25" fmla="*/ 962792 w 1678456"/>
                <a:gd name="connsiteY25" fmla="*/ 1529762 h 3341473"/>
                <a:gd name="connsiteX26" fmla="*/ 957531 w 1678456"/>
                <a:gd name="connsiteY26" fmla="*/ 2094564 h 3341473"/>
                <a:gd name="connsiteX27" fmla="*/ 971386 w 1678456"/>
                <a:gd name="connsiteY27" fmla="*/ 2704164 h 3341473"/>
                <a:gd name="connsiteX28" fmla="*/ 985240 w 1678456"/>
                <a:gd name="connsiteY28" fmla="*/ 2745728 h 3341473"/>
                <a:gd name="connsiteX29" fmla="*/ 999095 w 1678456"/>
                <a:gd name="connsiteY29" fmla="*/ 2815001 h 3341473"/>
                <a:gd name="connsiteX30" fmla="*/ 1012950 w 1678456"/>
                <a:gd name="connsiteY30" fmla="*/ 2898128 h 3341473"/>
                <a:gd name="connsiteX31" fmla="*/ 1109931 w 1678456"/>
                <a:gd name="connsiteY31" fmla="*/ 3022819 h 3341473"/>
                <a:gd name="connsiteX32" fmla="*/ 1137640 w 1678456"/>
                <a:gd name="connsiteY32" fmla="*/ 3119801 h 3341473"/>
                <a:gd name="connsiteX33" fmla="*/ 1206913 w 1678456"/>
                <a:gd name="connsiteY33" fmla="*/ 3175219 h 3341473"/>
                <a:gd name="connsiteX34" fmla="*/ 1290040 w 1678456"/>
                <a:gd name="connsiteY34" fmla="*/ 3202928 h 3341473"/>
                <a:gd name="connsiteX35" fmla="*/ 1331604 w 1678456"/>
                <a:gd name="connsiteY35" fmla="*/ 3216782 h 3341473"/>
                <a:gd name="connsiteX36" fmla="*/ 1511713 w 1678456"/>
                <a:gd name="connsiteY36" fmla="*/ 3202928 h 3341473"/>
                <a:gd name="connsiteX37" fmla="*/ 1497859 w 1678456"/>
                <a:gd name="connsiteY37" fmla="*/ 3161364 h 3341473"/>
                <a:gd name="connsiteX38" fmla="*/ 1442440 w 1678456"/>
                <a:gd name="connsiteY38" fmla="*/ 3133655 h 3341473"/>
                <a:gd name="connsiteX39" fmla="*/ 1262331 w 1678456"/>
                <a:gd name="connsiteY39" fmla="*/ 3147510 h 3341473"/>
                <a:gd name="connsiteX40" fmla="*/ 1331604 w 1678456"/>
                <a:gd name="connsiteY40" fmla="*/ 3327619 h 3341473"/>
                <a:gd name="connsiteX41" fmla="*/ 1387022 w 1678456"/>
                <a:gd name="connsiteY41" fmla="*/ 3341473 h 3341473"/>
                <a:gd name="connsiteX42" fmla="*/ 1511713 w 1678456"/>
                <a:gd name="connsiteY42" fmla="*/ 3327619 h 3341473"/>
                <a:gd name="connsiteX43" fmla="*/ 1567131 w 1678456"/>
                <a:gd name="connsiteY43" fmla="*/ 3286055 h 3341473"/>
                <a:gd name="connsiteX44" fmla="*/ 1608695 w 1678456"/>
                <a:gd name="connsiteY44" fmla="*/ 3272201 h 3341473"/>
                <a:gd name="connsiteX45" fmla="*/ 1650259 w 1678456"/>
                <a:gd name="connsiteY45" fmla="*/ 3216782 h 3341473"/>
                <a:gd name="connsiteX46" fmla="*/ 1677968 w 1678456"/>
                <a:gd name="connsiteY46" fmla="*/ 3175219 h 3341473"/>
                <a:gd name="connsiteX47" fmla="*/ 1636404 w 1678456"/>
                <a:gd name="connsiteY47" fmla="*/ 3161364 h 3341473"/>
                <a:gd name="connsiteX48" fmla="*/ 1553277 w 1678456"/>
                <a:gd name="connsiteY48" fmla="*/ 3147510 h 3341473"/>
                <a:gd name="connsiteX0" fmla="*/ 320222 w 1678456"/>
                <a:gd name="connsiteY0" fmla="*/ 445873 h 3341473"/>
                <a:gd name="connsiteX1" fmla="*/ 403350 w 1678456"/>
                <a:gd name="connsiteY1" fmla="*/ 473582 h 3341473"/>
                <a:gd name="connsiteX2" fmla="*/ 444913 w 1678456"/>
                <a:gd name="connsiteY2" fmla="*/ 556710 h 3341473"/>
                <a:gd name="connsiteX3" fmla="*/ 403350 w 1678456"/>
                <a:gd name="connsiteY3" fmla="*/ 653692 h 3341473"/>
                <a:gd name="connsiteX4" fmla="*/ 361786 w 1678456"/>
                <a:gd name="connsiteY4" fmla="*/ 667546 h 3341473"/>
                <a:gd name="connsiteX5" fmla="*/ 278659 w 1678456"/>
                <a:gd name="connsiteY5" fmla="*/ 653692 h 3341473"/>
                <a:gd name="connsiteX6" fmla="*/ 223240 w 1678456"/>
                <a:gd name="connsiteY6" fmla="*/ 598273 h 3341473"/>
                <a:gd name="connsiteX7" fmla="*/ 237095 w 1678456"/>
                <a:gd name="connsiteY7" fmla="*/ 459728 h 3341473"/>
                <a:gd name="connsiteX8" fmla="*/ 320222 w 1678456"/>
                <a:gd name="connsiteY8" fmla="*/ 432019 h 3341473"/>
                <a:gd name="connsiteX9" fmla="*/ 417204 w 1678456"/>
                <a:gd name="connsiteY9" fmla="*/ 459728 h 3341473"/>
                <a:gd name="connsiteX10" fmla="*/ 431059 w 1678456"/>
                <a:gd name="connsiteY10" fmla="*/ 515146 h 3341473"/>
                <a:gd name="connsiteX11" fmla="*/ 417204 w 1678456"/>
                <a:gd name="connsiteY11" fmla="*/ 778382 h 3341473"/>
                <a:gd name="connsiteX12" fmla="*/ 389495 w 1678456"/>
                <a:gd name="connsiteY12" fmla="*/ 806092 h 3341473"/>
                <a:gd name="connsiteX13" fmla="*/ 334077 w 1678456"/>
                <a:gd name="connsiteY13" fmla="*/ 819946 h 3341473"/>
                <a:gd name="connsiteX14" fmla="*/ 278659 w 1678456"/>
                <a:gd name="connsiteY14" fmla="*/ 847655 h 3341473"/>
                <a:gd name="connsiteX15" fmla="*/ 70840 w 1678456"/>
                <a:gd name="connsiteY15" fmla="*/ 792237 h 3341473"/>
                <a:gd name="connsiteX16" fmla="*/ 37847 w 1678456"/>
                <a:gd name="connsiteY16" fmla="*/ 760854 h 3341473"/>
                <a:gd name="connsiteX17" fmla="*/ 29277 w 1678456"/>
                <a:gd name="connsiteY17" fmla="*/ 736819 h 3341473"/>
                <a:gd name="connsiteX18" fmla="*/ 26613 w 1678456"/>
                <a:gd name="connsiteY18" fmla="*/ 505931 h 3341473"/>
                <a:gd name="connsiteX19" fmla="*/ 6231 w 1678456"/>
                <a:gd name="connsiteY19" fmla="*/ 65390 h 3341473"/>
                <a:gd name="connsiteX20" fmla="*/ 150904 w 1678456"/>
                <a:gd name="connsiteY20" fmla="*/ 45066 h 3341473"/>
                <a:gd name="connsiteX21" fmla="*/ 357390 w 1678456"/>
                <a:gd name="connsiteY21" fmla="*/ 16441 h 3341473"/>
                <a:gd name="connsiteX22" fmla="*/ 539497 w 1678456"/>
                <a:gd name="connsiteY22" fmla="*/ 326126 h 3341473"/>
                <a:gd name="connsiteX23" fmla="*/ 722004 w 1678456"/>
                <a:gd name="connsiteY23" fmla="*/ 459728 h 3341473"/>
                <a:gd name="connsiteX24" fmla="*/ 818986 w 1678456"/>
                <a:gd name="connsiteY24" fmla="*/ 750673 h 3341473"/>
                <a:gd name="connsiteX25" fmla="*/ 900116 w 1678456"/>
                <a:gd name="connsiteY25" fmla="*/ 1093801 h 3341473"/>
                <a:gd name="connsiteX26" fmla="*/ 962792 w 1678456"/>
                <a:gd name="connsiteY26" fmla="*/ 1529762 h 3341473"/>
                <a:gd name="connsiteX27" fmla="*/ 957531 w 1678456"/>
                <a:gd name="connsiteY27" fmla="*/ 2094564 h 3341473"/>
                <a:gd name="connsiteX28" fmla="*/ 971386 w 1678456"/>
                <a:gd name="connsiteY28" fmla="*/ 2704164 h 3341473"/>
                <a:gd name="connsiteX29" fmla="*/ 985240 w 1678456"/>
                <a:gd name="connsiteY29" fmla="*/ 2745728 h 3341473"/>
                <a:gd name="connsiteX30" fmla="*/ 999095 w 1678456"/>
                <a:gd name="connsiteY30" fmla="*/ 2815001 h 3341473"/>
                <a:gd name="connsiteX31" fmla="*/ 1012950 w 1678456"/>
                <a:gd name="connsiteY31" fmla="*/ 2898128 h 3341473"/>
                <a:gd name="connsiteX32" fmla="*/ 1109931 w 1678456"/>
                <a:gd name="connsiteY32" fmla="*/ 3022819 h 3341473"/>
                <a:gd name="connsiteX33" fmla="*/ 1137640 w 1678456"/>
                <a:gd name="connsiteY33" fmla="*/ 3119801 h 3341473"/>
                <a:gd name="connsiteX34" fmla="*/ 1206913 w 1678456"/>
                <a:gd name="connsiteY34" fmla="*/ 3175219 h 3341473"/>
                <a:gd name="connsiteX35" fmla="*/ 1290040 w 1678456"/>
                <a:gd name="connsiteY35" fmla="*/ 3202928 h 3341473"/>
                <a:gd name="connsiteX36" fmla="*/ 1331604 w 1678456"/>
                <a:gd name="connsiteY36" fmla="*/ 3216782 h 3341473"/>
                <a:gd name="connsiteX37" fmla="*/ 1511713 w 1678456"/>
                <a:gd name="connsiteY37" fmla="*/ 3202928 h 3341473"/>
                <a:gd name="connsiteX38" fmla="*/ 1497859 w 1678456"/>
                <a:gd name="connsiteY38" fmla="*/ 3161364 h 3341473"/>
                <a:gd name="connsiteX39" fmla="*/ 1442440 w 1678456"/>
                <a:gd name="connsiteY39" fmla="*/ 3133655 h 3341473"/>
                <a:gd name="connsiteX40" fmla="*/ 1262331 w 1678456"/>
                <a:gd name="connsiteY40" fmla="*/ 3147510 h 3341473"/>
                <a:gd name="connsiteX41" fmla="*/ 1331604 w 1678456"/>
                <a:gd name="connsiteY41" fmla="*/ 3327619 h 3341473"/>
                <a:gd name="connsiteX42" fmla="*/ 1387022 w 1678456"/>
                <a:gd name="connsiteY42" fmla="*/ 3341473 h 3341473"/>
                <a:gd name="connsiteX43" fmla="*/ 1511713 w 1678456"/>
                <a:gd name="connsiteY43" fmla="*/ 3327619 h 3341473"/>
                <a:gd name="connsiteX44" fmla="*/ 1567131 w 1678456"/>
                <a:gd name="connsiteY44" fmla="*/ 3286055 h 3341473"/>
                <a:gd name="connsiteX45" fmla="*/ 1608695 w 1678456"/>
                <a:gd name="connsiteY45" fmla="*/ 3272201 h 3341473"/>
                <a:gd name="connsiteX46" fmla="*/ 1650259 w 1678456"/>
                <a:gd name="connsiteY46" fmla="*/ 3216782 h 3341473"/>
                <a:gd name="connsiteX47" fmla="*/ 1677968 w 1678456"/>
                <a:gd name="connsiteY47" fmla="*/ 3175219 h 3341473"/>
                <a:gd name="connsiteX48" fmla="*/ 1636404 w 1678456"/>
                <a:gd name="connsiteY48" fmla="*/ 3161364 h 3341473"/>
                <a:gd name="connsiteX49" fmla="*/ 1553277 w 1678456"/>
                <a:gd name="connsiteY49" fmla="*/ 3147510 h 3341473"/>
                <a:gd name="connsiteX0" fmla="*/ 320380 w 1678614"/>
                <a:gd name="connsiteY0" fmla="*/ 445873 h 3341473"/>
                <a:gd name="connsiteX1" fmla="*/ 403508 w 1678614"/>
                <a:gd name="connsiteY1" fmla="*/ 473582 h 3341473"/>
                <a:gd name="connsiteX2" fmla="*/ 445071 w 1678614"/>
                <a:gd name="connsiteY2" fmla="*/ 556710 h 3341473"/>
                <a:gd name="connsiteX3" fmla="*/ 403508 w 1678614"/>
                <a:gd name="connsiteY3" fmla="*/ 653692 h 3341473"/>
                <a:gd name="connsiteX4" fmla="*/ 361944 w 1678614"/>
                <a:gd name="connsiteY4" fmla="*/ 667546 h 3341473"/>
                <a:gd name="connsiteX5" fmla="*/ 278817 w 1678614"/>
                <a:gd name="connsiteY5" fmla="*/ 653692 h 3341473"/>
                <a:gd name="connsiteX6" fmla="*/ 223398 w 1678614"/>
                <a:gd name="connsiteY6" fmla="*/ 598273 h 3341473"/>
                <a:gd name="connsiteX7" fmla="*/ 237253 w 1678614"/>
                <a:gd name="connsiteY7" fmla="*/ 459728 h 3341473"/>
                <a:gd name="connsiteX8" fmla="*/ 320380 w 1678614"/>
                <a:gd name="connsiteY8" fmla="*/ 432019 h 3341473"/>
                <a:gd name="connsiteX9" fmla="*/ 417362 w 1678614"/>
                <a:gd name="connsiteY9" fmla="*/ 459728 h 3341473"/>
                <a:gd name="connsiteX10" fmla="*/ 431217 w 1678614"/>
                <a:gd name="connsiteY10" fmla="*/ 515146 h 3341473"/>
                <a:gd name="connsiteX11" fmla="*/ 417362 w 1678614"/>
                <a:gd name="connsiteY11" fmla="*/ 778382 h 3341473"/>
                <a:gd name="connsiteX12" fmla="*/ 389653 w 1678614"/>
                <a:gd name="connsiteY12" fmla="*/ 806092 h 3341473"/>
                <a:gd name="connsiteX13" fmla="*/ 334235 w 1678614"/>
                <a:gd name="connsiteY13" fmla="*/ 819946 h 3341473"/>
                <a:gd name="connsiteX14" fmla="*/ 278817 w 1678614"/>
                <a:gd name="connsiteY14" fmla="*/ 847655 h 3341473"/>
                <a:gd name="connsiteX15" fmla="*/ 70998 w 1678614"/>
                <a:gd name="connsiteY15" fmla="*/ 792237 h 3341473"/>
                <a:gd name="connsiteX16" fmla="*/ 38005 w 1678614"/>
                <a:gd name="connsiteY16" fmla="*/ 760854 h 3341473"/>
                <a:gd name="connsiteX17" fmla="*/ 26771 w 1678614"/>
                <a:gd name="connsiteY17" fmla="*/ 505931 h 3341473"/>
                <a:gd name="connsiteX18" fmla="*/ 6389 w 1678614"/>
                <a:gd name="connsiteY18" fmla="*/ 65390 h 3341473"/>
                <a:gd name="connsiteX19" fmla="*/ 151062 w 1678614"/>
                <a:gd name="connsiteY19" fmla="*/ 45066 h 3341473"/>
                <a:gd name="connsiteX20" fmla="*/ 357548 w 1678614"/>
                <a:gd name="connsiteY20" fmla="*/ 16441 h 3341473"/>
                <a:gd name="connsiteX21" fmla="*/ 539655 w 1678614"/>
                <a:gd name="connsiteY21" fmla="*/ 326126 h 3341473"/>
                <a:gd name="connsiteX22" fmla="*/ 722162 w 1678614"/>
                <a:gd name="connsiteY22" fmla="*/ 459728 h 3341473"/>
                <a:gd name="connsiteX23" fmla="*/ 819144 w 1678614"/>
                <a:gd name="connsiteY23" fmla="*/ 750673 h 3341473"/>
                <a:gd name="connsiteX24" fmla="*/ 900274 w 1678614"/>
                <a:gd name="connsiteY24" fmla="*/ 1093801 h 3341473"/>
                <a:gd name="connsiteX25" fmla="*/ 962950 w 1678614"/>
                <a:gd name="connsiteY25" fmla="*/ 1529762 h 3341473"/>
                <a:gd name="connsiteX26" fmla="*/ 957689 w 1678614"/>
                <a:gd name="connsiteY26" fmla="*/ 2094564 h 3341473"/>
                <a:gd name="connsiteX27" fmla="*/ 971544 w 1678614"/>
                <a:gd name="connsiteY27" fmla="*/ 2704164 h 3341473"/>
                <a:gd name="connsiteX28" fmla="*/ 985398 w 1678614"/>
                <a:gd name="connsiteY28" fmla="*/ 2745728 h 3341473"/>
                <a:gd name="connsiteX29" fmla="*/ 999253 w 1678614"/>
                <a:gd name="connsiteY29" fmla="*/ 2815001 h 3341473"/>
                <a:gd name="connsiteX30" fmla="*/ 1013108 w 1678614"/>
                <a:gd name="connsiteY30" fmla="*/ 2898128 h 3341473"/>
                <a:gd name="connsiteX31" fmla="*/ 1110089 w 1678614"/>
                <a:gd name="connsiteY31" fmla="*/ 3022819 h 3341473"/>
                <a:gd name="connsiteX32" fmla="*/ 1137798 w 1678614"/>
                <a:gd name="connsiteY32" fmla="*/ 3119801 h 3341473"/>
                <a:gd name="connsiteX33" fmla="*/ 1207071 w 1678614"/>
                <a:gd name="connsiteY33" fmla="*/ 3175219 h 3341473"/>
                <a:gd name="connsiteX34" fmla="*/ 1290198 w 1678614"/>
                <a:gd name="connsiteY34" fmla="*/ 3202928 h 3341473"/>
                <a:gd name="connsiteX35" fmla="*/ 1331762 w 1678614"/>
                <a:gd name="connsiteY35" fmla="*/ 3216782 h 3341473"/>
                <a:gd name="connsiteX36" fmla="*/ 1511871 w 1678614"/>
                <a:gd name="connsiteY36" fmla="*/ 3202928 h 3341473"/>
                <a:gd name="connsiteX37" fmla="*/ 1498017 w 1678614"/>
                <a:gd name="connsiteY37" fmla="*/ 3161364 h 3341473"/>
                <a:gd name="connsiteX38" fmla="*/ 1442598 w 1678614"/>
                <a:gd name="connsiteY38" fmla="*/ 3133655 h 3341473"/>
                <a:gd name="connsiteX39" fmla="*/ 1262489 w 1678614"/>
                <a:gd name="connsiteY39" fmla="*/ 3147510 h 3341473"/>
                <a:gd name="connsiteX40" fmla="*/ 1331762 w 1678614"/>
                <a:gd name="connsiteY40" fmla="*/ 3327619 h 3341473"/>
                <a:gd name="connsiteX41" fmla="*/ 1387180 w 1678614"/>
                <a:gd name="connsiteY41" fmla="*/ 3341473 h 3341473"/>
                <a:gd name="connsiteX42" fmla="*/ 1511871 w 1678614"/>
                <a:gd name="connsiteY42" fmla="*/ 3327619 h 3341473"/>
                <a:gd name="connsiteX43" fmla="*/ 1567289 w 1678614"/>
                <a:gd name="connsiteY43" fmla="*/ 3286055 h 3341473"/>
                <a:gd name="connsiteX44" fmla="*/ 1608853 w 1678614"/>
                <a:gd name="connsiteY44" fmla="*/ 3272201 h 3341473"/>
                <a:gd name="connsiteX45" fmla="*/ 1650417 w 1678614"/>
                <a:gd name="connsiteY45" fmla="*/ 3216782 h 3341473"/>
                <a:gd name="connsiteX46" fmla="*/ 1678126 w 1678614"/>
                <a:gd name="connsiteY46" fmla="*/ 3175219 h 3341473"/>
                <a:gd name="connsiteX47" fmla="*/ 1636562 w 1678614"/>
                <a:gd name="connsiteY47" fmla="*/ 3161364 h 3341473"/>
                <a:gd name="connsiteX48" fmla="*/ 1553435 w 1678614"/>
                <a:gd name="connsiteY48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334918 w 1679297"/>
                <a:gd name="connsiteY13" fmla="*/ 819946 h 3341473"/>
                <a:gd name="connsiteX14" fmla="*/ 279500 w 1679297"/>
                <a:gd name="connsiteY14" fmla="*/ 847655 h 3341473"/>
                <a:gd name="connsiteX15" fmla="*/ 71681 w 1679297"/>
                <a:gd name="connsiteY15" fmla="*/ 792237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334918 w 1679297"/>
                <a:gd name="connsiteY13" fmla="*/ 819946 h 3341473"/>
                <a:gd name="connsiteX14" fmla="*/ 279500 w 1679297"/>
                <a:gd name="connsiteY14" fmla="*/ 847655 h 3341473"/>
                <a:gd name="connsiteX15" fmla="*/ 164001 w 1679297"/>
                <a:gd name="connsiteY15" fmla="*/ 912595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501972 w 1679297"/>
                <a:gd name="connsiteY13" fmla="*/ 947384 h 3341473"/>
                <a:gd name="connsiteX14" fmla="*/ 279500 w 1679297"/>
                <a:gd name="connsiteY14" fmla="*/ 847655 h 3341473"/>
                <a:gd name="connsiteX15" fmla="*/ 164001 w 1679297"/>
                <a:gd name="connsiteY15" fmla="*/ 912595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501972 w 1679297"/>
                <a:gd name="connsiteY13" fmla="*/ 947384 h 3341473"/>
                <a:gd name="connsiteX14" fmla="*/ 164001 w 1679297"/>
                <a:gd name="connsiteY14" fmla="*/ 912595 h 3341473"/>
                <a:gd name="connsiteX15" fmla="*/ 27454 w 1679297"/>
                <a:gd name="connsiteY15" fmla="*/ 505931 h 3341473"/>
                <a:gd name="connsiteX16" fmla="*/ 7072 w 1679297"/>
                <a:gd name="connsiteY16" fmla="*/ 65390 h 3341473"/>
                <a:gd name="connsiteX17" fmla="*/ 151745 w 1679297"/>
                <a:gd name="connsiteY17" fmla="*/ 45066 h 3341473"/>
                <a:gd name="connsiteX18" fmla="*/ 358231 w 1679297"/>
                <a:gd name="connsiteY18" fmla="*/ 16441 h 3341473"/>
                <a:gd name="connsiteX19" fmla="*/ 540338 w 1679297"/>
                <a:gd name="connsiteY19" fmla="*/ 326126 h 3341473"/>
                <a:gd name="connsiteX20" fmla="*/ 722845 w 1679297"/>
                <a:gd name="connsiteY20" fmla="*/ 459728 h 3341473"/>
                <a:gd name="connsiteX21" fmla="*/ 819827 w 1679297"/>
                <a:gd name="connsiteY21" fmla="*/ 750673 h 3341473"/>
                <a:gd name="connsiteX22" fmla="*/ 900957 w 1679297"/>
                <a:gd name="connsiteY22" fmla="*/ 1093801 h 3341473"/>
                <a:gd name="connsiteX23" fmla="*/ 963633 w 1679297"/>
                <a:gd name="connsiteY23" fmla="*/ 1529762 h 3341473"/>
                <a:gd name="connsiteX24" fmla="*/ 958372 w 1679297"/>
                <a:gd name="connsiteY24" fmla="*/ 2094564 h 3341473"/>
                <a:gd name="connsiteX25" fmla="*/ 972227 w 1679297"/>
                <a:gd name="connsiteY25" fmla="*/ 2704164 h 3341473"/>
                <a:gd name="connsiteX26" fmla="*/ 986081 w 1679297"/>
                <a:gd name="connsiteY26" fmla="*/ 2745728 h 3341473"/>
                <a:gd name="connsiteX27" fmla="*/ 999936 w 1679297"/>
                <a:gd name="connsiteY27" fmla="*/ 2815001 h 3341473"/>
                <a:gd name="connsiteX28" fmla="*/ 1013791 w 1679297"/>
                <a:gd name="connsiteY28" fmla="*/ 2898128 h 3341473"/>
                <a:gd name="connsiteX29" fmla="*/ 1110772 w 1679297"/>
                <a:gd name="connsiteY29" fmla="*/ 3022819 h 3341473"/>
                <a:gd name="connsiteX30" fmla="*/ 1138481 w 1679297"/>
                <a:gd name="connsiteY30" fmla="*/ 3119801 h 3341473"/>
                <a:gd name="connsiteX31" fmla="*/ 1207754 w 1679297"/>
                <a:gd name="connsiteY31" fmla="*/ 3175219 h 3341473"/>
                <a:gd name="connsiteX32" fmla="*/ 1290881 w 1679297"/>
                <a:gd name="connsiteY32" fmla="*/ 3202928 h 3341473"/>
                <a:gd name="connsiteX33" fmla="*/ 1332445 w 1679297"/>
                <a:gd name="connsiteY33" fmla="*/ 3216782 h 3341473"/>
                <a:gd name="connsiteX34" fmla="*/ 1512554 w 1679297"/>
                <a:gd name="connsiteY34" fmla="*/ 3202928 h 3341473"/>
                <a:gd name="connsiteX35" fmla="*/ 1498700 w 1679297"/>
                <a:gd name="connsiteY35" fmla="*/ 3161364 h 3341473"/>
                <a:gd name="connsiteX36" fmla="*/ 1443281 w 1679297"/>
                <a:gd name="connsiteY36" fmla="*/ 3133655 h 3341473"/>
                <a:gd name="connsiteX37" fmla="*/ 1263172 w 1679297"/>
                <a:gd name="connsiteY37" fmla="*/ 3147510 h 3341473"/>
                <a:gd name="connsiteX38" fmla="*/ 1332445 w 1679297"/>
                <a:gd name="connsiteY38" fmla="*/ 3327619 h 3341473"/>
                <a:gd name="connsiteX39" fmla="*/ 1387863 w 1679297"/>
                <a:gd name="connsiteY39" fmla="*/ 3341473 h 3341473"/>
                <a:gd name="connsiteX40" fmla="*/ 1512554 w 1679297"/>
                <a:gd name="connsiteY40" fmla="*/ 3327619 h 3341473"/>
                <a:gd name="connsiteX41" fmla="*/ 1567972 w 1679297"/>
                <a:gd name="connsiteY41" fmla="*/ 3286055 h 3341473"/>
                <a:gd name="connsiteX42" fmla="*/ 1609536 w 1679297"/>
                <a:gd name="connsiteY42" fmla="*/ 3272201 h 3341473"/>
                <a:gd name="connsiteX43" fmla="*/ 1651100 w 1679297"/>
                <a:gd name="connsiteY43" fmla="*/ 3216782 h 3341473"/>
                <a:gd name="connsiteX44" fmla="*/ 1678809 w 1679297"/>
                <a:gd name="connsiteY44" fmla="*/ 3175219 h 3341473"/>
                <a:gd name="connsiteX45" fmla="*/ 1637245 w 1679297"/>
                <a:gd name="connsiteY45" fmla="*/ 3161364 h 3341473"/>
                <a:gd name="connsiteX46" fmla="*/ 1554118 w 1679297"/>
                <a:gd name="connsiteY46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501972 w 1679297"/>
                <a:gd name="connsiteY12" fmla="*/ 947384 h 3341473"/>
                <a:gd name="connsiteX13" fmla="*/ 164001 w 1679297"/>
                <a:gd name="connsiteY13" fmla="*/ 912595 h 3341473"/>
                <a:gd name="connsiteX14" fmla="*/ 27454 w 1679297"/>
                <a:gd name="connsiteY14" fmla="*/ 505931 h 3341473"/>
                <a:gd name="connsiteX15" fmla="*/ 7072 w 1679297"/>
                <a:gd name="connsiteY15" fmla="*/ 65390 h 3341473"/>
                <a:gd name="connsiteX16" fmla="*/ 151745 w 1679297"/>
                <a:gd name="connsiteY16" fmla="*/ 45066 h 3341473"/>
                <a:gd name="connsiteX17" fmla="*/ 358231 w 1679297"/>
                <a:gd name="connsiteY17" fmla="*/ 16441 h 3341473"/>
                <a:gd name="connsiteX18" fmla="*/ 540338 w 1679297"/>
                <a:gd name="connsiteY18" fmla="*/ 326126 h 3341473"/>
                <a:gd name="connsiteX19" fmla="*/ 722845 w 1679297"/>
                <a:gd name="connsiteY19" fmla="*/ 459728 h 3341473"/>
                <a:gd name="connsiteX20" fmla="*/ 819827 w 1679297"/>
                <a:gd name="connsiteY20" fmla="*/ 750673 h 3341473"/>
                <a:gd name="connsiteX21" fmla="*/ 900957 w 1679297"/>
                <a:gd name="connsiteY21" fmla="*/ 1093801 h 3341473"/>
                <a:gd name="connsiteX22" fmla="*/ 963633 w 1679297"/>
                <a:gd name="connsiteY22" fmla="*/ 1529762 h 3341473"/>
                <a:gd name="connsiteX23" fmla="*/ 958372 w 1679297"/>
                <a:gd name="connsiteY23" fmla="*/ 2094564 h 3341473"/>
                <a:gd name="connsiteX24" fmla="*/ 972227 w 1679297"/>
                <a:gd name="connsiteY24" fmla="*/ 2704164 h 3341473"/>
                <a:gd name="connsiteX25" fmla="*/ 986081 w 1679297"/>
                <a:gd name="connsiteY25" fmla="*/ 2745728 h 3341473"/>
                <a:gd name="connsiteX26" fmla="*/ 999936 w 1679297"/>
                <a:gd name="connsiteY26" fmla="*/ 2815001 h 3341473"/>
                <a:gd name="connsiteX27" fmla="*/ 1013791 w 1679297"/>
                <a:gd name="connsiteY27" fmla="*/ 2898128 h 3341473"/>
                <a:gd name="connsiteX28" fmla="*/ 1110772 w 1679297"/>
                <a:gd name="connsiteY28" fmla="*/ 3022819 h 3341473"/>
                <a:gd name="connsiteX29" fmla="*/ 1138481 w 1679297"/>
                <a:gd name="connsiteY29" fmla="*/ 3119801 h 3341473"/>
                <a:gd name="connsiteX30" fmla="*/ 1207754 w 1679297"/>
                <a:gd name="connsiteY30" fmla="*/ 3175219 h 3341473"/>
                <a:gd name="connsiteX31" fmla="*/ 1290881 w 1679297"/>
                <a:gd name="connsiteY31" fmla="*/ 3202928 h 3341473"/>
                <a:gd name="connsiteX32" fmla="*/ 1332445 w 1679297"/>
                <a:gd name="connsiteY32" fmla="*/ 3216782 h 3341473"/>
                <a:gd name="connsiteX33" fmla="*/ 1512554 w 1679297"/>
                <a:gd name="connsiteY33" fmla="*/ 3202928 h 3341473"/>
                <a:gd name="connsiteX34" fmla="*/ 1498700 w 1679297"/>
                <a:gd name="connsiteY34" fmla="*/ 3161364 h 3341473"/>
                <a:gd name="connsiteX35" fmla="*/ 1443281 w 1679297"/>
                <a:gd name="connsiteY35" fmla="*/ 3133655 h 3341473"/>
                <a:gd name="connsiteX36" fmla="*/ 1263172 w 1679297"/>
                <a:gd name="connsiteY36" fmla="*/ 3147510 h 3341473"/>
                <a:gd name="connsiteX37" fmla="*/ 1332445 w 1679297"/>
                <a:gd name="connsiteY37" fmla="*/ 3327619 h 3341473"/>
                <a:gd name="connsiteX38" fmla="*/ 1387863 w 1679297"/>
                <a:gd name="connsiteY38" fmla="*/ 3341473 h 3341473"/>
                <a:gd name="connsiteX39" fmla="*/ 1512554 w 1679297"/>
                <a:gd name="connsiteY39" fmla="*/ 3327619 h 3341473"/>
                <a:gd name="connsiteX40" fmla="*/ 1567972 w 1679297"/>
                <a:gd name="connsiteY40" fmla="*/ 3286055 h 3341473"/>
                <a:gd name="connsiteX41" fmla="*/ 1609536 w 1679297"/>
                <a:gd name="connsiteY41" fmla="*/ 3272201 h 3341473"/>
                <a:gd name="connsiteX42" fmla="*/ 1651100 w 1679297"/>
                <a:gd name="connsiteY42" fmla="*/ 3216782 h 3341473"/>
                <a:gd name="connsiteX43" fmla="*/ 1678809 w 1679297"/>
                <a:gd name="connsiteY43" fmla="*/ 3175219 h 3341473"/>
                <a:gd name="connsiteX44" fmla="*/ 1637245 w 1679297"/>
                <a:gd name="connsiteY44" fmla="*/ 3161364 h 3341473"/>
                <a:gd name="connsiteX45" fmla="*/ 1554118 w 1679297"/>
                <a:gd name="connsiteY45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558722 w 1679297"/>
                <a:gd name="connsiteY11" fmla="*/ 707584 h 3341473"/>
                <a:gd name="connsiteX12" fmla="*/ 501972 w 1679297"/>
                <a:gd name="connsiteY12" fmla="*/ 947384 h 3341473"/>
                <a:gd name="connsiteX13" fmla="*/ 164001 w 1679297"/>
                <a:gd name="connsiteY13" fmla="*/ 912595 h 3341473"/>
                <a:gd name="connsiteX14" fmla="*/ 27454 w 1679297"/>
                <a:gd name="connsiteY14" fmla="*/ 505931 h 3341473"/>
                <a:gd name="connsiteX15" fmla="*/ 7072 w 1679297"/>
                <a:gd name="connsiteY15" fmla="*/ 65390 h 3341473"/>
                <a:gd name="connsiteX16" fmla="*/ 151745 w 1679297"/>
                <a:gd name="connsiteY16" fmla="*/ 45066 h 3341473"/>
                <a:gd name="connsiteX17" fmla="*/ 358231 w 1679297"/>
                <a:gd name="connsiteY17" fmla="*/ 16441 h 3341473"/>
                <a:gd name="connsiteX18" fmla="*/ 540338 w 1679297"/>
                <a:gd name="connsiteY18" fmla="*/ 326126 h 3341473"/>
                <a:gd name="connsiteX19" fmla="*/ 722845 w 1679297"/>
                <a:gd name="connsiteY19" fmla="*/ 459728 h 3341473"/>
                <a:gd name="connsiteX20" fmla="*/ 819827 w 1679297"/>
                <a:gd name="connsiteY20" fmla="*/ 750673 h 3341473"/>
                <a:gd name="connsiteX21" fmla="*/ 900957 w 1679297"/>
                <a:gd name="connsiteY21" fmla="*/ 1093801 h 3341473"/>
                <a:gd name="connsiteX22" fmla="*/ 963633 w 1679297"/>
                <a:gd name="connsiteY22" fmla="*/ 1529762 h 3341473"/>
                <a:gd name="connsiteX23" fmla="*/ 958372 w 1679297"/>
                <a:gd name="connsiteY23" fmla="*/ 2094564 h 3341473"/>
                <a:gd name="connsiteX24" fmla="*/ 972227 w 1679297"/>
                <a:gd name="connsiteY24" fmla="*/ 2704164 h 3341473"/>
                <a:gd name="connsiteX25" fmla="*/ 986081 w 1679297"/>
                <a:gd name="connsiteY25" fmla="*/ 2745728 h 3341473"/>
                <a:gd name="connsiteX26" fmla="*/ 999936 w 1679297"/>
                <a:gd name="connsiteY26" fmla="*/ 2815001 h 3341473"/>
                <a:gd name="connsiteX27" fmla="*/ 1013791 w 1679297"/>
                <a:gd name="connsiteY27" fmla="*/ 2898128 h 3341473"/>
                <a:gd name="connsiteX28" fmla="*/ 1110772 w 1679297"/>
                <a:gd name="connsiteY28" fmla="*/ 3022819 h 3341473"/>
                <a:gd name="connsiteX29" fmla="*/ 1138481 w 1679297"/>
                <a:gd name="connsiteY29" fmla="*/ 3119801 h 3341473"/>
                <a:gd name="connsiteX30" fmla="*/ 1207754 w 1679297"/>
                <a:gd name="connsiteY30" fmla="*/ 3175219 h 3341473"/>
                <a:gd name="connsiteX31" fmla="*/ 1290881 w 1679297"/>
                <a:gd name="connsiteY31" fmla="*/ 3202928 h 3341473"/>
                <a:gd name="connsiteX32" fmla="*/ 1332445 w 1679297"/>
                <a:gd name="connsiteY32" fmla="*/ 3216782 h 3341473"/>
                <a:gd name="connsiteX33" fmla="*/ 1512554 w 1679297"/>
                <a:gd name="connsiteY33" fmla="*/ 3202928 h 3341473"/>
                <a:gd name="connsiteX34" fmla="*/ 1498700 w 1679297"/>
                <a:gd name="connsiteY34" fmla="*/ 3161364 h 3341473"/>
                <a:gd name="connsiteX35" fmla="*/ 1443281 w 1679297"/>
                <a:gd name="connsiteY35" fmla="*/ 3133655 h 3341473"/>
                <a:gd name="connsiteX36" fmla="*/ 1263172 w 1679297"/>
                <a:gd name="connsiteY36" fmla="*/ 3147510 h 3341473"/>
                <a:gd name="connsiteX37" fmla="*/ 1332445 w 1679297"/>
                <a:gd name="connsiteY37" fmla="*/ 3327619 h 3341473"/>
                <a:gd name="connsiteX38" fmla="*/ 1387863 w 1679297"/>
                <a:gd name="connsiteY38" fmla="*/ 3341473 h 3341473"/>
                <a:gd name="connsiteX39" fmla="*/ 1512554 w 1679297"/>
                <a:gd name="connsiteY39" fmla="*/ 3327619 h 3341473"/>
                <a:gd name="connsiteX40" fmla="*/ 1567972 w 1679297"/>
                <a:gd name="connsiteY40" fmla="*/ 3286055 h 3341473"/>
                <a:gd name="connsiteX41" fmla="*/ 1609536 w 1679297"/>
                <a:gd name="connsiteY41" fmla="*/ 3272201 h 3341473"/>
                <a:gd name="connsiteX42" fmla="*/ 1651100 w 1679297"/>
                <a:gd name="connsiteY42" fmla="*/ 3216782 h 3341473"/>
                <a:gd name="connsiteX43" fmla="*/ 1678809 w 1679297"/>
                <a:gd name="connsiteY43" fmla="*/ 3175219 h 3341473"/>
                <a:gd name="connsiteX44" fmla="*/ 1637245 w 1679297"/>
                <a:gd name="connsiteY44" fmla="*/ 3161364 h 3341473"/>
                <a:gd name="connsiteX45" fmla="*/ 1554118 w 1679297"/>
                <a:gd name="connsiteY45" fmla="*/ 3147510 h 334147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321063 w 1679297"/>
                <a:gd name="connsiteY8" fmla="*/ 427559 h 3337013"/>
                <a:gd name="connsiteX9" fmla="*/ 418045 w 1679297"/>
                <a:gd name="connsiteY9" fmla="*/ 455268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321063 w 1679297"/>
                <a:gd name="connsiteY8" fmla="*/ 427559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999936 w 1679297"/>
                <a:gd name="connsiteY25" fmla="*/ 2810541 h 3337013"/>
                <a:gd name="connsiteX26" fmla="*/ 1013791 w 1679297"/>
                <a:gd name="connsiteY26" fmla="*/ 2893668 h 3337013"/>
                <a:gd name="connsiteX27" fmla="*/ 1110772 w 1679297"/>
                <a:gd name="connsiteY27" fmla="*/ 3018359 h 3337013"/>
                <a:gd name="connsiteX28" fmla="*/ 1138481 w 1679297"/>
                <a:gd name="connsiteY28" fmla="*/ 3115341 h 3337013"/>
                <a:gd name="connsiteX29" fmla="*/ 1207754 w 1679297"/>
                <a:gd name="connsiteY29" fmla="*/ 3170759 h 3337013"/>
                <a:gd name="connsiteX30" fmla="*/ 1290881 w 1679297"/>
                <a:gd name="connsiteY30" fmla="*/ 3198468 h 3337013"/>
                <a:gd name="connsiteX31" fmla="*/ 1332445 w 1679297"/>
                <a:gd name="connsiteY31" fmla="*/ 3212322 h 3337013"/>
                <a:gd name="connsiteX32" fmla="*/ 1512554 w 1679297"/>
                <a:gd name="connsiteY32" fmla="*/ 3198468 h 3337013"/>
                <a:gd name="connsiteX33" fmla="*/ 1498700 w 1679297"/>
                <a:gd name="connsiteY33" fmla="*/ 3156904 h 3337013"/>
                <a:gd name="connsiteX34" fmla="*/ 1443281 w 1679297"/>
                <a:gd name="connsiteY34" fmla="*/ 3129195 h 3337013"/>
                <a:gd name="connsiteX35" fmla="*/ 1263172 w 1679297"/>
                <a:gd name="connsiteY35" fmla="*/ 3143050 h 3337013"/>
                <a:gd name="connsiteX36" fmla="*/ 1332445 w 1679297"/>
                <a:gd name="connsiteY36" fmla="*/ 3323159 h 3337013"/>
                <a:gd name="connsiteX37" fmla="*/ 1387863 w 1679297"/>
                <a:gd name="connsiteY37" fmla="*/ 3337013 h 3337013"/>
                <a:gd name="connsiteX38" fmla="*/ 1512554 w 1679297"/>
                <a:gd name="connsiteY38" fmla="*/ 3323159 h 3337013"/>
                <a:gd name="connsiteX39" fmla="*/ 1567972 w 1679297"/>
                <a:gd name="connsiteY39" fmla="*/ 3281595 h 3337013"/>
                <a:gd name="connsiteX40" fmla="*/ 1609536 w 1679297"/>
                <a:gd name="connsiteY40" fmla="*/ 3267741 h 3337013"/>
                <a:gd name="connsiteX41" fmla="*/ 1651100 w 1679297"/>
                <a:gd name="connsiteY41" fmla="*/ 3212322 h 3337013"/>
                <a:gd name="connsiteX42" fmla="*/ 1678809 w 1679297"/>
                <a:gd name="connsiteY42" fmla="*/ 3170759 h 3337013"/>
                <a:gd name="connsiteX43" fmla="*/ 1637245 w 1679297"/>
                <a:gd name="connsiteY43" fmla="*/ 3156904 h 3337013"/>
                <a:gd name="connsiteX44" fmla="*/ 1554118 w 1679297"/>
                <a:gd name="connsiteY44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1013791 w 1679297"/>
                <a:gd name="connsiteY25" fmla="*/ 2893668 h 3337013"/>
                <a:gd name="connsiteX26" fmla="*/ 1110772 w 1679297"/>
                <a:gd name="connsiteY26" fmla="*/ 3018359 h 3337013"/>
                <a:gd name="connsiteX27" fmla="*/ 1138481 w 1679297"/>
                <a:gd name="connsiteY27" fmla="*/ 3115341 h 3337013"/>
                <a:gd name="connsiteX28" fmla="*/ 1207754 w 1679297"/>
                <a:gd name="connsiteY28" fmla="*/ 3170759 h 3337013"/>
                <a:gd name="connsiteX29" fmla="*/ 1290881 w 1679297"/>
                <a:gd name="connsiteY29" fmla="*/ 3198468 h 3337013"/>
                <a:gd name="connsiteX30" fmla="*/ 1332445 w 1679297"/>
                <a:gd name="connsiteY30" fmla="*/ 3212322 h 3337013"/>
                <a:gd name="connsiteX31" fmla="*/ 1512554 w 1679297"/>
                <a:gd name="connsiteY31" fmla="*/ 3198468 h 3337013"/>
                <a:gd name="connsiteX32" fmla="*/ 1498700 w 1679297"/>
                <a:gd name="connsiteY32" fmla="*/ 3156904 h 3337013"/>
                <a:gd name="connsiteX33" fmla="*/ 1443281 w 1679297"/>
                <a:gd name="connsiteY33" fmla="*/ 3129195 h 3337013"/>
                <a:gd name="connsiteX34" fmla="*/ 1263172 w 1679297"/>
                <a:gd name="connsiteY34" fmla="*/ 3143050 h 3337013"/>
                <a:gd name="connsiteX35" fmla="*/ 1332445 w 1679297"/>
                <a:gd name="connsiteY35" fmla="*/ 3323159 h 3337013"/>
                <a:gd name="connsiteX36" fmla="*/ 1387863 w 1679297"/>
                <a:gd name="connsiteY36" fmla="*/ 3337013 h 3337013"/>
                <a:gd name="connsiteX37" fmla="*/ 1512554 w 1679297"/>
                <a:gd name="connsiteY37" fmla="*/ 3323159 h 3337013"/>
                <a:gd name="connsiteX38" fmla="*/ 1567972 w 1679297"/>
                <a:gd name="connsiteY38" fmla="*/ 3281595 h 3337013"/>
                <a:gd name="connsiteX39" fmla="*/ 1609536 w 1679297"/>
                <a:gd name="connsiteY39" fmla="*/ 3267741 h 3337013"/>
                <a:gd name="connsiteX40" fmla="*/ 1651100 w 1679297"/>
                <a:gd name="connsiteY40" fmla="*/ 3212322 h 3337013"/>
                <a:gd name="connsiteX41" fmla="*/ 1678809 w 1679297"/>
                <a:gd name="connsiteY41" fmla="*/ 3170759 h 3337013"/>
                <a:gd name="connsiteX42" fmla="*/ 1637245 w 1679297"/>
                <a:gd name="connsiteY42" fmla="*/ 3156904 h 3337013"/>
                <a:gd name="connsiteX43" fmla="*/ 1554118 w 1679297"/>
                <a:gd name="connsiteY43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13791 w 1679297"/>
                <a:gd name="connsiteY25" fmla="*/ 2893668 h 3337013"/>
                <a:gd name="connsiteX26" fmla="*/ 1110772 w 1679297"/>
                <a:gd name="connsiteY26" fmla="*/ 3018359 h 3337013"/>
                <a:gd name="connsiteX27" fmla="*/ 1138481 w 1679297"/>
                <a:gd name="connsiteY27" fmla="*/ 3115341 h 3337013"/>
                <a:gd name="connsiteX28" fmla="*/ 1207754 w 1679297"/>
                <a:gd name="connsiteY28" fmla="*/ 3170759 h 3337013"/>
                <a:gd name="connsiteX29" fmla="*/ 1290881 w 1679297"/>
                <a:gd name="connsiteY29" fmla="*/ 3198468 h 3337013"/>
                <a:gd name="connsiteX30" fmla="*/ 1332445 w 1679297"/>
                <a:gd name="connsiteY30" fmla="*/ 3212322 h 3337013"/>
                <a:gd name="connsiteX31" fmla="*/ 1512554 w 1679297"/>
                <a:gd name="connsiteY31" fmla="*/ 3198468 h 3337013"/>
                <a:gd name="connsiteX32" fmla="*/ 1498700 w 1679297"/>
                <a:gd name="connsiteY32" fmla="*/ 3156904 h 3337013"/>
                <a:gd name="connsiteX33" fmla="*/ 1443281 w 1679297"/>
                <a:gd name="connsiteY33" fmla="*/ 3129195 h 3337013"/>
                <a:gd name="connsiteX34" fmla="*/ 1263172 w 1679297"/>
                <a:gd name="connsiteY34" fmla="*/ 3143050 h 3337013"/>
                <a:gd name="connsiteX35" fmla="*/ 1332445 w 1679297"/>
                <a:gd name="connsiteY35" fmla="*/ 3323159 h 3337013"/>
                <a:gd name="connsiteX36" fmla="*/ 1387863 w 1679297"/>
                <a:gd name="connsiteY36" fmla="*/ 3337013 h 3337013"/>
                <a:gd name="connsiteX37" fmla="*/ 1512554 w 1679297"/>
                <a:gd name="connsiteY37" fmla="*/ 3323159 h 3337013"/>
                <a:gd name="connsiteX38" fmla="*/ 1567972 w 1679297"/>
                <a:gd name="connsiteY38" fmla="*/ 3281595 h 3337013"/>
                <a:gd name="connsiteX39" fmla="*/ 1609536 w 1679297"/>
                <a:gd name="connsiteY39" fmla="*/ 3267741 h 3337013"/>
                <a:gd name="connsiteX40" fmla="*/ 1651100 w 1679297"/>
                <a:gd name="connsiteY40" fmla="*/ 3212322 h 3337013"/>
                <a:gd name="connsiteX41" fmla="*/ 1678809 w 1679297"/>
                <a:gd name="connsiteY41" fmla="*/ 3170759 h 3337013"/>
                <a:gd name="connsiteX42" fmla="*/ 1637245 w 1679297"/>
                <a:gd name="connsiteY42" fmla="*/ 3156904 h 3337013"/>
                <a:gd name="connsiteX43" fmla="*/ 1554118 w 1679297"/>
                <a:gd name="connsiteY43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110772 w 1679297"/>
                <a:gd name="connsiteY25" fmla="*/ 3018359 h 3337013"/>
                <a:gd name="connsiteX26" fmla="*/ 1138481 w 1679297"/>
                <a:gd name="connsiteY26" fmla="*/ 3115341 h 3337013"/>
                <a:gd name="connsiteX27" fmla="*/ 1207754 w 1679297"/>
                <a:gd name="connsiteY27" fmla="*/ 3170759 h 3337013"/>
                <a:gd name="connsiteX28" fmla="*/ 1290881 w 1679297"/>
                <a:gd name="connsiteY28" fmla="*/ 3198468 h 3337013"/>
                <a:gd name="connsiteX29" fmla="*/ 1332445 w 1679297"/>
                <a:gd name="connsiteY29" fmla="*/ 3212322 h 3337013"/>
                <a:gd name="connsiteX30" fmla="*/ 1512554 w 1679297"/>
                <a:gd name="connsiteY30" fmla="*/ 3198468 h 3337013"/>
                <a:gd name="connsiteX31" fmla="*/ 1498700 w 1679297"/>
                <a:gd name="connsiteY31" fmla="*/ 3156904 h 3337013"/>
                <a:gd name="connsiteX32" fmla="*/ 1443281 w 1679297"/>
                <a:gd name="connsiteY32" fmla="*/ 3129195 h 3337013"/>
                <a:gd name="connsiteX33" fmla="*/ 1263172 w 1679297"/>
                <a:gd name="connsiteY33" fmla="*/ 3143050 h 3337013"/>
                <a:gd name="connsiteX34" fmla="*/ 1332445 w 1679297"/>
                <a:gd name="connsiteY34" fmla="*/ 3323159 h 3337013"/>
                <a:gd name="connsiteX35" fmla="*/ 1387863 w 1679297"/>
                <a:gd name="connsiteY35" fmla="*/ 3337013 h 3337013"/>
                <a:gd name="connsiteX36" fmla="*/ 1512554 w 1679297"/>
                <a:gd name="connsiteY36" fmla="*/ 3323159 h 3337013"/>
                <a:gd name="connsiteX37" fmla="*/ 1567972 w 1679297"/>
                <a:gd name="connsiteY37" fmla="*/ 3281595 h 3337013"/>
                <a:gd name="connsiteX38" fmla="*/ 1609536 w 1679297"/>
                <a:gd name="connsiteY38" fmla="*/ 3267741 h 3337013"/>
                <a:gd name="connsiteX39" fmla="*/ 1651100 w 1679297"/>
                <a:gd name="connsiteY39" fmla="*/ 3212322 h 3337013"/>
                <a:gd name="connsiteX40" fmla="*/ 1678809 w 1679297"/>
                <a:gd name="connsiteY40" fmla="*/ 3170759 h 3337013"/>
                <a:gd name="connsiteX41" fmla="*/ 1637245 w 1679297"/>
                <a:gd name="connsiteY41" fmla="*/ 3156904 h 3337013"/>
                <a:gd name="connsiteX42" fmla="*/ 1554118 w 1679297"/>
                <a:gd name="connsiteY42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97583 w 1679297"/>
                <a:gd name="connsiteY25" fmla="*/ 3117478 h 3337013"/>
                <a:gd name="connsiteX26" fmla="*/ 1138481 w 1679297"/>
                <a:gd name="connsiteY26" fmla="*/ 3115341 h 3337013"/>
                <a:gd name="connsiteX27" fmla="*/ 1207754 w 1679297"/>
                <a:gd name="connsiteY27" fmla="*/ 3170759 h 3337013"/>
                <a:gd name="connsiteX28" fmla="*/ 1290881 w 1679297"/>
                <a:gd name="connsiteY28" fmla="*/ 3198468 h 3337013"/>
                <a:gd name="connsiteX29" fmla="*/ 1332445 w 1679297"/>
                <a:gd name="connsiteY29" fmla="*/ 3212322 h 3337013"/>
                <a:gd name="connsiteX30" fmla="*/ 1512554 w 1679297"/>
                <a:gd name="connsiteY30" fmla="*/ 3198468 h 3337013"/>
                <a:gd name="connsiteX31" fmla="*/ 1498700 w 1679297"/>
                <a:gd name="connsiteY31" fmla="*/ 3156904 h 3337013"/>
                <a:gd name="connsiteX32" fmla="*/ 1443281 w 1679297"/>
                <a:gd name="connsiteY32" fmla="*/ 3129195 h 3337013"/>
                <a:gd name="connsiteX33" fmla="*/ 1263172 w 1679297"/>
                <a:gd name="connsiteY33" fmla="*/ 3143050 h 3337013"/>
                <a:gd name="connsiteX34" fmla="*/ 1332445 w 1679297"/>
                <a:gd name="connsiteY34" fmla="*/ 3323159 h 3337013"/>
                <a:gd name="connsiteX35" fmla="*/ 1387863 w 1679297"/>
                <a:gd name="connsiteY35" fmla="*/ 3337013 h 3337013"/>
                <a:gd name="connsiteX36" fmla="*/ 1512554 w 1679297"/>
                <a:gd name="connsiteY36" fmla="*/ 3323159 h 3337013"/>
                <a:gd name="connsiteX37" fmla="*/ 1567972 w 1679297"/>
                <a:gd name="connsiteY37" fmla="*/ 3281595 h 3337013"/>
                <a:gd name="connsiteX38" fmla="*/ 1609536 w 1679297"/>
                <a:gd name="connsiteY38" fmla="*/ 3267741 h 3337013"/>
                <a:gd name="connsiteX39" fmla="*/ 1651100 w 1679297"/>
                <a:gd name="connsiteY39" fmla="*/ 3212322 h 3337013"/>
                <a:gd name="connsiteX40" fmla="*/ 1678809 w 1679297"/>
                <a:gd name="connsiteY40" fmla="*/ 3170759 h 3337013"/>
                <a:gd name="connsiteX41" fmla="*/ 1637245 w 1679297"/>
                <a:gd name="connsiteY41" fmla="*/ 3156904 h 3337013"/>
                <a:gd name="connsiteX42" fmla="*/ 1554118 w 1679297"/>
                <a:gd name="connsiteY42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97583 w 1679297"/>
                <a:gd name="connsiteY25" fmla="*/ 3117478 h 3337013"/>
                <a:gd name="connsiteX26" fmla="*/ 1207754 w 1679297"/>
                <a:gd name="connsiteY26" fmla="*/ 3170759 h 3337013"/>
                <a:gd name="connsiteX27" fmla="*/ 1290881 w 1679297"/>
                <a:gd name="connsiteY27" fmla="*/ 3198468 h 3337013"/>
                <a:gd name="connsiteX28" fmla="*/ 1332445 w 1679297"/>
                <a:gd name="connsiteY28" fmla="*/ 3212322 h 3337013"/>
                <a:gd name="connsiteX29" fmla="*/ 1512554 w 1679297"/>
                <a:gd name="connsiteY29" fmla="*/ 3198468 h 3337013"/>
                <a:gd name="connsiteX30" fmla="*/ 1498700 w 1679297"/>
                <a:gd name="connsiteY30" fmla="*/ 3156904 h 3337013"/>
                <a:gd name="connsiteX31" fmla="*/ 1443281 w 1679297"/>
                <a:gd name="connsiteY31" fmla="*/ 3129195 h 3337013"/>
                <a:gd name="connsiteX32" fmla="*/ 1263172 w 1679297"/>
                <a:gd name="connsiteY32" fmla="*/ 3143050 h 3337013"/>
                <a:gd name="connsiteX33" fmla="*/ 1332445 w 1679297"/>
                <a:gd name="connsiteY33" fmla="*/ 3323159 h 3337013"/>
                <a:gd name="connsiteX34" fmla="*/ 1387863 w 1679297"/>
                <a:gd name="connsiteY34" fmla="*/ 3337013 h 3337013"/>
                <a:gd name="connsiteX35" fmla="*/ 1512554 w 1679297"/>
                <a:gd name="connsiteY35" fmla="*/ 3323159 h 3337013"/>
                <a:gd name="connsiteX36" fmla="*/ 1567972 w 1679297"/>
                <a:gd name="connsiteY36" fmla="*/ 3281595 h 3337013"/>
                <a:gd name="connsiteX37" fmla="*/ 1609536 w 1679297"/>
                <a:gd name="connsiteY37" fmla="*/ 3267741 h 3337013"/>
                <a:gd name="connsiteX38" fmla="*/ 1651100 w 1679297"/>
                <a:gd name="connsiteY38" fmla="*/ 3212322 h 3337013"/>
                <a:gd name="connsiteX39" fmla="*/ 1678809 w 1679297"/>
                <a:gd name="connsiteY39" fmla="*/ 3170759 h 3337013"/>
                <a:gd name="connsiteX40" fmla="*/ 1637245 w 1679297"/>
                <a:gd name="connsiteY40" fmla="*/ 3156904 h 3337013"/>
                <a:gd name="connsiteX41" fmla="*/ 1554118 w 1679297"/>
                <a:gd name="connsiteY41" fmla="*/ 3143050 h 3337013"/>
                <a:gd name="connsiteX0" fmla="*/ 294686 w 1679297"/>
                <a:gd name="connsiteY0" fmla="*/ 441413 h 3341464"/>
                <a:gd name="connsiteX1" fmla="*/ 351437 w 1679297"/>
                <a:gd name="connsiteY1" fmla="*/ 476202 h 3341464"/>
                <a:gd name="connsiteX2" fmla="*/ 445754 w 1679297"/>
                <a:gd name="connsiteY2" fmla="*/ 552250 h 3341464"/>
                <a:gd name="connsiteX3" fmla="*/ 404191 w 1679297"/>
                <a:gd name="connsiteY3" fmla="*/ 649232 h 3341464"/>
                <a:gd name="connsiteX4" fmla="*/ 415381 w 1679297"/>
                <a:gd name="connsiteY4" fmla="*/ 740965 h 3341464"/>
                <a:gd name="connsiteX5" fmla="*/ 292688 w 1679297"/>
                <a:gd name="connsiteY5" fmla="*/ 762510 h 3341464"/>
                <a:gd name="connsiteX6" fmla="*/ 224081 w 1679297"/>
                <a:gd name="connsiteY6" fmla="*/ 593813 h 3341464"/>
                <a:gd name="connsiteX7" fmla="*/ 141221 w 1679297"/>
                <a:gd name="connsiteY7" fmla="*/ 341989 h 3341464"/>
                <a:gd name="connsiteX8" fmla="*/ 255121 w 1679297"/>
                <a:gd name="connsiteY8" fmla="*/ 264721 h 3341464"/>
                <a:gd name="connsiteX9" fmla="*/ 440026 w 1679297"/>
                <a:gd name="connsiteY9" fmla="*/ 349069 h 3341464"/>
                <a:gd name="connsiteX10" fmla="*/ 343977 w 1679297"/>
                <a:gd name="connsiteY10" fmla="*/ 567326 h 3341464"/>
                <a:gd name="connsiteX11" fmla="*/ 558722 w 1679297"/>
                <a:gd name="connsiteY11" fmla="*/ 703124 h 3341464"/>
                <a:gd name="connsiteX12" fmla="*/ 501972 w 1679297"/>
                <a:gd name="connsiteY12" fmla="*/ 942924 h 3341464"/>
                <a:gd name="connsiteX13" fmla="*/ 164001 w 1679297"/>
                <a:gd name="connsiteY13" fmla="*/ 908135 h 3341464"/>
                <a:gd name="connsiteX14" fmla="*/ 27454 w 1679297"/>
                <a:gd name="connsiteY14" fmla="*/ 501471 h 3341464"/>
                <a:gd name="connsiteX15" fmla="*/ 7072 w 1679297"/>
                <a:gd name="connsiteY15" fmla="*/ 60930 h 3341464"/>
                <a:gd name="connsiteX16" fmla="*/ 151745 w 1679297"/>
                <a:gd name="connsiteY16" fmla="*/ 40606 h 3341464"/>
                <a:gd name="connsiteX17" fmla="*/ 358231 w 1679297"/>
                <a:gd name="connsiteY17" fmla="*/ 11981 h 3341464"/>
                <a:gd name="connsiteX18" fmla="*/ 500773 w 1679297"/>
                <a:gd name="connsiteY18" fmla="*/ 257947 h 3341464"/>
                <a:gd name="connsiteX19" fmla="*/ 722845 w 1679297"/>
                <a:gd name="connsiteY19" fmla="*/ 455268 h 3341464"/>
                <a:gd name="connsiteX20" fmla="*/ 854996 w 1679297"/>
                <a:gd name="connsiteY20" fmla="*/ 710813 h 3341464"/>
                <a:gd name="connsiteX21" fmla="*/ 949315 w 1679297"/>
                <a:gd name="connsiteY21" fmla="*/ 1209699 h 3341464"/>
                <a:gd name="connsiteX22" fmla="*/ 963633 w 1679297"/>
                <a:gd name="connsiteY22" fmla="*/ 1525302 h 3341464"/>
                <a:gd name="connsiteX23" fmla="*/ 975956 w 1679297"/>
                <a:gd name="connsiteY23" fmla="*/ 2125503 h 3341464"/>
                <a:gd name="connsiteX24" fmla="*/ 985416 w 1679297"/>
                <a:gd name="connsiteY24" fmla="*/ 2657225 h 3341464"/>
                <a:gd name="connsiteX25" fmla="*/ 1097583 w 1679297"/>
                <a:gd name="connsiteY25" fmla="*/ 3117478 h 3341464"/>
                <a:gd name="connsiteX26" fmla="*/ 1216547 w 1679297"/>
                <a:gd name="connsiteY26" fmla="*/ 3340677 h 3341464"/>
                <a:gd name="connsiteX27" fmla="*/ 1290881 w 1679297"/>
                <a:gd name="connsiteY27" fmla="*/ 3198468 h 3341464"/>
                <a:gd name="connsiteX28" fmla="*/ 1332445 w 1679297"/>
                <a:gd name="connsiteY28" fmla="*/ 3212322 h 3341464"/>
                <a:gd name="connsiteX29" fmla="*/ 1512554 w 1679297"/>
                <a:gd name="connsiteY29" fmla="*/ 3198468 h 3341464"/>
                <a:gd name="connsiteX30" fmla="*/ 1498700 w 1679297"/>
                <a:gd name="connsiteY30" fmla="*/ 3156904 h 3341464"/>
                <a:gd name="connsiteX31" fmla="*/ 1443281 w 1679297"/>
                <a:gd name="connsiteY31" fmla="*/ 3129195 h 3341464"/>
                <a:gd name="connsiteX32" fmla="*/ 1263172 w 1679297"/>
                <a:gd name="connsiteY32" fmla="*/ 3143050 h 3341464"/>
                <a:gd name="connsiteX33" fmla="*/ 1332445 w 1679297"/>
                <a:gd name="connsiteY33" fmla="*/ 3323159 h 3341464"/>
                <a:gd name="connsiteX34" fmla="*/ 1387863 w 1679297"/>
                <a:gd name="connsiteY34" fmla="*/ 3337013 h 3341464"/>
                <a:gd name="connsiteX35" fmla="*/ 1512554 w 1679297"/>
                <a:gd name="connsiteY35" fmla="*/ 3323159 h 3341464"/>
                <a:gd name="connsiteX36" fmla="*/ 1567972 w 1679297"/>
                <a:gd name="connsiteY36" fmla="*/ 3281595 h 3341464"/>
                <a:gd name="connsiteX37" fmla="*/ 1609536 w 1679297"/>
                <a:gd name="connsiteY37" fmla="*/ 3267741 h 3341464"/>
                <a:gd name="connsiteX38" fmla="*/ 1651100 w 1679297"/>
                <a:gd name="connsiteY38" fmla="*/ 3212322 h 3341464"/>
                <a:gd name="connsiteX39" fmla="*/ 1678809 w 1679297"/>
                <a:gd name="connsiteY39" fmla="*/ 3170759 h 3341464"/>
                <a:gd name="connsiteX40" fmla="*/ 1637245 w 1679297"/>
                <a:gd name="connsiteY40" fmla="*/ 3156904 h 3341464"/>
                <a:gd name="connsiteX41" fmla="*/ 1554118 w 1679297"/>
                <a:gd name="connsiteY41" fmla="*/ 3143050 h 3341464"/>
                <a:gd name="connsiteX0" fmla="*/ 294686 w 1679297"/>
                <a:gd name="connsiteY0" fmla="*/ 441413 h 3342102"/>
                <a:gd name="connsiteX1" fmla="*/ 351437 w 1679297"/>
                <a:gd name="connsiteY1" fmla="*/ 476202 h 3342102"/>
                <a:gd name="connsiteX2" fmla="*/ 445754 w 1679297"/>
                <a:gd name="connsiteY2" fmla="*/ 552250 h 3342102"/>
                <a:gd name="connsiteX3" fmla="*/ 404191 w 1679297"/>
                <a:gd name="connsiteY3" fmla="*/ 649232 h 3342102"/>
                <a:gd name="connsiteX4" fmla="*/ 415381 w 1679297"/>
                <a:gd name="connsiteY4" fmla="*/ 740965 h 3342102"/>
                <a:gd name="connsiteX5" fmla="*/ 292688 w 1679297"/>
                <a:gd name="connsiteY5" fmla="*/ 762510 h 3342102"/>
                <a:gd name="connsiteX6" fmla="*/ 224081 w 1679297"/>
                <a:gd name="connsiteY6" fmla="*/ 593813 h 3342102"/>
                <a:gd name="connsiteX7" fmla="*/ 141221 w 1679297"/>
                <a:gd name="connsiteY7" fmla="*/ 341989 h 3342102"/>
                <a:gd name="connsiteX8" fmla="*/ 255121 w 1679297"/>
                <a:gd name="connsiteY8" fmla="*/ 264721 h 3342102"/>
                <a:gd name="connsiteX9" fmla="*/ 440026 w 1679297"/>
                <a:gd name="connsiteY9" fmla="*/ 349069 h 3342102"/>
                <a:gd name="connsiteX10" fmla="*/ 343977 w 1679297"/>
                <a:gd name="connsiteY10" fmla="*/ 567326 h 3342102"/>
                <a:gd name="connsiteX11" fmla="*/ 558722 w 1679297"/>
                <a:gd name="connsiteY11" fmla="*/ 703124 h 3342102"/>
                <a:gd name="connsiteX12" fmla="*/ 501972 w 1679297"/>
                <a:gd name="connsiteY12" fmla="*/ 942924 h 3342102"/>
                <a:gd name="connsiteX13" fmla="*/ 164001 w 1679297"/>
                <a:gd name="connsiteY13" fmla="*/ 908135 h 3342102"/>
                <a:gd name="connsiteX14" fmla="*/ 27454 w 1679297"/>
                <a:gd name="connsiteY14" fmla="*/ 501471 h 3342102"/>
                <a:gd name="connsiteX15" fmla="*/ 7072 w 1679297"/>
                <a:gd name="connsiteY15" fmla="*/ 60930 h 3342102"/>
                <a:gd name="connsiteX16" fmla="*/ 151745 w 1679297"/>
                <a:gd name="connsiteY16" fmla="*/ 40606 h 3342102"/>
                <a:gd name="connsiteX17" fmla="*/ 358231 w 1679297"/>
                <a:gd name="connsiteY17" fmla="*/ 11981 h 3342102"/>
                <a:gd name="connsiteX18" fmla="*/ 500773 w 1679297"/>
                <a:gd name="connsiteY18" fmla="*/ 257947 h 3342102"/>
                <a:gd name="connsiteX19" fmla="*/ 722845 w 1679297"/>
                <a:gd name="connsiteY19" fmla="*/ 455268 h 3342102"/>
                <a:gd name="connsiteX20" fmla="*/ 854996 w 1679297"/>
                <a:gd name="connsiteY20" fmla="*/ 710813 h 3342102"/>
                <a:gd name="connsiteX21" fmla="*/ 949315 w 1679297"/>
                <a:gd name="connsiteY21" fmla="*/ 1209699 h 3342102"/>
                <a:gd name="connsiteX22" fmla="*/ 963633 w 1679297"/>
                <a:gd name="connsiteY22" fmla="*/ 1525302 h 3342102"/>
                <a:gd name="connsiteX23" fmla="*/ 975956 w 1679297"/>
                <a:gd name="connsiteY23" fmla="*/ 2125503 h 3342102"/>
                <a:gd name="connsiteX24" fmla="*/ 985416 w 1679297"/>
                <a:gd name="connsiteY24" fmla="*/ 2657225 h 3342102"/>
                <a:gd name="connsiteX25" fmla="*/ 1097583 w 1679297"/>
                <a:gd name="connsiteY25" fmla="*/ 3117478 h 3342102"/>
                <a:gd name="connsiteX26" fmla="*/ 1216547 w 1679297"/>
                <a:gd name="connsiteY26" fmla="*/ 3340677 h 3342102"/>
                <a:gd name="connsiteX27" fmla="*/ 1332445 w 1679297"/>
                <a:gd name="connsiteY27" fmla="*/ 3212322 h 3342102"/>
                <a:gd name="connsiteX28" fmla="*/ 1512554 w 1679297"/>
                <a:gd name="connsiteY28" fmla="*/ 3198468 h 3342102"/>
                <a:gd name="connsiteX29" fmla="*/ 1498700 w 1679297"/>
                <a:gd name="connsiteY29" fmla="*/ 3156904 h 3342102"/>
                <a:gd name="connsiteX30" fmla="*/ 1443281 w 1679297"/>
                <a:gd name="connsiteY30" fmla="*/ 3129195 h 3342102"/>
                <a:gd name="connsiteX31" fmla="*/ 1263172 w 1679297"/>
                <a:gd name="connsiteY31" fmla="*/ 3143050 h 3342102"/>
                <a:gd name="connsiteX32" fmla="*/ 1332445 w 1679297"/>
                <a:gd name="connsiteY32" fmla="*/ 3323159 h 3342102"/>
                <a:gd name="connsiteX33" fmla="*/ 1387863 w 1679297"/>
                <a:gd name="connsiteY33" fmla="*/ 3337013 h 3342102"/>
                <a:gd name="connsiteX34" fmla="*/ 1512554 w 1679297"/>
                <a:gd name="connsiteY34" fmla="*/ 3323159 h 3342102"/>
                <a:gd name="connsiteX35" fmla="*/ 1567972 w 1679297"/>
                <a:gd name="connsiteY35" fmla="*/ 3281595 h 3342102"/>
                <a:gd name="connsiteX36" fmla="*/ 1609536 w 1679297"/>
                <a:gd name="connsiteY36" fmla="*/ 3267741 h 3342102"/>
                <a:gd name="connsiteX37" fmla="*/ 1651100 w 1679297"/>
                <a:gd name="connsiteY37" fmla="*/ 3212322 h 3342102"/>
                <a:gd name="connsiteX38" fmla="*/ 1678809 w 1679297"/>
                <a:gd name="connsiteY38" fmla="*/ 3170759 h 3342102"/>
                <a:gd name="connsiteX39" fmla="*/ 1637245 w 1679297"/>
                <a:gd name="connsiteY39" fmla="*/ 3156904 h 3342102"/>
                <a:gd name="connsiteX40" fmla="*/ 1554118 w 1679297"/>
                <a:gd name="connsiteY40" fmla="*/ 3143050 h 3342102"/>
                <a:gd name="connsiteX0" fmla="*/ 294686 w 1679297"/>
                <a:gd name="connsiteY0" fmla="*/ 441413 h 3342075"/>
                <a:gd name="connsiteX1" fmla="*/ 351437 w 1679297"/>
                <a:gd name="connsiteY1" fmla="*/ 476202 h 3342075"/>
                <a:gd name="connsiteX2" fmla="*/ 445754 w 1679297"/>
                <a:gd name="connsiteY2" fmla="*/ 552250 h 3342075"/>
                <a:gd name="connsiteX3" fmla="*/ 404191 w 1679297"/>
                <a:gd name="connsiteY3" fmla="*/ 649232 h 3342075"/>
                <a:gd name="connsiteX4" fmla="*/ 415381 w 1679297"/>
                <a:gd name="connsiteY4" fmla="*/ 740965 h 3342075"/>
                <a:gd name="connsiteX5" fmla="*/ 292688 w 1679297"/>
                <a:gd name="connsiteY5" fmla="*/ 762510 h 3342075"/>
                <a:gd name="connsiteX6" fmla="*/ 224081 w 1679297"/>
                <a:gd name="connsiteY6" fmla="*/ 593813 h 3342075"/>
                <a:gd name="connsiteX7" fmla="*/ 141221 w 1679297"/>
                <a:gd name="connsiteY7" fmla="*/ 341989 h 3342075"/>
                <a:gd name="connsiteX8" fmla="*/ 255121 w 1679297"/>
                <a:gd name="connsiteY8" fmla="*/ 264721 h 3342075"/>
                <a:gd name="connsiteX9" fmla="*/ 440026 w 1679297"/>
                <a:gd name="connsiteY9" fmla="*/ 349069 h 3342075"/>
                <a:gd name="connsiteX10" fmla="*/ 343977 w 1679297"/>
                <a:gd name="connsiteY10" fmla="*/ 567326 h 3342075"/>
                <a:gd name="connsiteX11" fmla="*/ 558722 w 1679297"/>
                <a:gd name="connsiteY11" fmla="*/ 703124 h 3342075"/>
                <a:gd name="connsiteX12" fmla="*/ 501972 w 1679297"/>
                <a:gd name="connsiteY12" fmla="*/ 942924 h 3342075"/>
                <a:gd name="connsiteX13" fmla="*/ 164001 w 1679297"/>
                <a:gd name="connsiteY13" fmla="*/ 908135 h 3342075"/>
                <a:gd name="connsiteX14" fmla="*/ 27454 w 1679297"/>
                <a:gd name="connsiteY14" fmla="*/ 501471 h 3342075"/>
                <a:gd name="connsiteX15" fmla="*/ 7072 w 1679297"/>
                <a:gd name="connsiteY15" fmla="*/ 60930 h 3342075"/>
                <a:gd name="connsiteX16" fmla="*/ 151745 w 1679297"/>
                <a:gd name="connsiteY16" fmla="*/ 40606 h 3342075"/>
                <a:gd name="connsiteX17" fmla="*/ 358231 w 1679297"/>
                <a:gd name="connsiteY17" fmla="*/ 11981 h 3342075"/>
                <a:gd name="connsiteX18" fmla="*/ 500773 w 1679297"/>
                <a:gd name="connsiteY18" fmla="*/ 257947 h 3342075"/>
                <a:gd name="connsiteX19" fmla="*/ 722845 w 1679297"/>
                <a:gd name="connsiteY19" fmla="*/ 455268 h 3342075"/>
                <a:gd name="connsiteX20" fmla="*/ 854996 w 1679297"/>
                <a:gd name="connsiteY20" fmla="*/ 710813 h 3342075"/>
                <a:gd name="connsiteX21" fmla="*/ 949315 w 1679297"/>
                <a:gd name="connsiteY21" fmla="*/ 1209699 h 3342075"/>
                <a:gd name="connsiteX22" fmla="*/ 963633 w 1679297"/>
                <a:gd name="connsiteY22" fmla="*/ 1525302 h 3342075"/>
                <a:gd name="connsiteX23" fmla="*/ 975956 w 1679297"/>
                <a:gd name="connsiteY23" fmla="*/ 2125503 h 3342075"/>
                <a:gd name="connsiteX24" fmla="*/ 985416 w 1679297"/>
                <a:gd name="connsiteY24" fmla="*/ 2657225 h 3342075"/>
                <a:gd name="connsiteX25" fmla="*/ 1097583 w 1679297"/>
                <a:gd name="connsiteY25" fmla="*/ 3117478 h 3342075"/>
                <a:gd name="connsiteX26" fmla="*/ 1216547 w 1679297"/>
                <a:gd name="connsiteY26" fmla="*/ 3340677 h 3342075"/>
                <a:gd name="connsiteX27" fmla="*/ 1332445 w 1679297"/>
                <a:gd name="connsiteY27" fmla="*/ 3212322 h 3342075"/>
                <a:gd name="connsiteX28" fmla="*/ 1348741 w 1679297"/>
                <a:gd name="connsiteY28" fmla="*/ 3213119 h 3342075"/>
                <a:gd name="connsiteX29" fmla="*/ 1512554 w 1679297"/>
                <a:gd name="connsiteY29" fmla="*/ 3198468 h 3342075"/>
                <a:gd name="connsiteX30" fmla="*/ 1498700 w 1679297"/>
                <a:gd name="connsiteY30" fmla="*/ 3156904 h 3342075"/>
                <a:gd name="connsiteX31" fmla="*/ 1443281 w 1679297"/>
                <a:gd name="connsiteY31" fmla="*/ 3129195 h 3342075"/>
                <a:gd name="connsiteX32" fmla="*/ 1263172 w 1679297"/>
                <a:gd name="connsiteY32" fmla="*/ 3143050 h 3342075"/>
                <a:gd name="connsiteX33" fmla="*/ 1332445 w 1679297"/>
                <a:gd name="connsiteY33" fmla="*/ 3323159 h 3342075"/>
                <a:gd name="connsiteX34" fmla="*/ 1387863 w 1679297"/>
                <a:gd name="connsiteY34" fmla="*/ 3337013 h 3342075"/>
                <a:gd name="connsiteX35" fmla="*/ 1512554 w 1679297"/>
                <a:gd name="connsiteY35" fmla="*/ 3323159 h 3342075"/>
                <a:gd name="connsiteX36" fmla="*/ 1567972 w 1679297"/>
                <a:gd name="connsiteY36" fmla="*/ 3281595 h 3342075"/>
                <a:gd name="connsiteX37" fmla="*/ 1609536 w 1679297"/>
                <a:gd name="connsiteY37" fmla="*/ 3267741 h 3342075"/>
                <a:gd name="connsiteX38" fmla="*/ 1651100 w 1679297"/>
                <a:gd name="connsiteY38" fmla="*/ 3212322 h 3342075"/>
                <a:gd name="connsiteX39" fmla="*/ 1678809 w 1679297"/>
                <a:gd name="connsiteY39" fmla="*/ 3170759 h 3342075"/>
                <a:gd name="connsiteX40" fmla="*/ 1637245 w 1679297"/>
                <a:gd name="connsiteY40" fmla="*/ 3156904 h 3342075"/>
                <a:gd name="connsiteX41" fmla="*/ 1554118 w 1679297"/>
                <a:gd name="connsiteY41" fmla="*/ 3143050 h 3342075"/>
                <a:gd name="connsiteX0" fmla="*/ 294686 w 1679297"/>
                <a:gd name="connsiteY0" fmla="*/ 441413 h 3342102"/>
                <a:gd name="connsiteX1" fmla="*/ 351437 w 1679297"/>
                <a:gd name="connsiteY1" fmla="*/ 476202 h 3342102"/>
                <a:gd name="connsiteX2" fmla="*/ 445754 w 1679297"/>
                <a:gd name="connsiteY2" fmla="*/ 552250 h 3342102"/>
                <a:gd name="connsiteX3" fmla="*/ 404191 w 1679297"/>
                <a:gd name="connsiteY3" fmla="*/ 649232 h 3342102"/>
                <a:gd name="connsiteX4" fmla="*/ 415381 w 1679297"/>
                <a:gd name="connsiteY4" fmla="*/ 740965 h 3342102"/>
                <a:gd name="connsiteX5" fmla="*/ 292688 w 1679297"/>
                <a:gd name="connsiteY5" fmla="*/ 762510 h 3342102"/>
                <a:gd name="connsiteX6" fmla="*/ 224081 w 1679297"/>
                <a:gd name="connsiteY6" fmla="*/ 593813 h 3342102"/>
                <a:gd name="connsiteX7" fmla="*/ 141221 w 1679297"/>
                <a:gd name="connsiteY7" fmla="*/ 341989 h 3342102"/>
                <a:gd name="connsiteX8" fmla="*/ 255121 w 1679297"/>
                <a:gd name="connsiteY8" fmla="*/ 264721 h 3342102"/>
                <a:gd name="connsiteX9" fmla="*/ 440026 w 1679297"/>
                <a:gd name="connsiteY9" fmla="*/ 349069 h 3342102"/>
                <a:gd name="connsiteX10" fmla="*/ 343977 w 1679297"/>
                <a:gd name="connsiteY10" fmla="*/ 567326 h 3342102"/>
                <a:gd name="connsiteX11" fmla="*/ 558722 w 1679297"/>
                <a:gd name="connsiteY11" fmla="*/ 703124 h 3342102"/>
                <a:gd name="connsiteX12" fmla="*/ 501972 w 1679297"/>
                <a:gd name="connsiteY12" fmla="*/ 942924 h 3342102"/>
                <a:gd name="connsiteX13" fmla="*/ 164001 w 1679297"/>
                <a:gd name="connsiteY13" fmla="*/ 908135 h 3342102"/>
                <a:gd name="connsiteX14" fmla="*/ 27454 w 1679297"/>
                <a:gd name="connsiteY14" fmla="*/ 501471 h 3342102"/>
                <a:gd name="connsiteX15" fmla="*/ 7072 w 1679297"/>
                <a:gd name="connsiteY15" fmla="*/ 60930 h 3342102"/>
                <a:gd name="connsiteX16" fmla="*/ 151745 w 1679297"/>
                <a:gd name="connsiteY16" fmla="*/ 40606 h 3342102"/>
                <a:gd name="connsiteX17" fmla="*/ 358231 w 1679297"/>
                <a:gd name="connsiteY17" fmla="*/ 11981 h 3342102"/>
                <a:gd name="connsiteX18" fmla="*/ 500773 w 1679297"/>
                <a:gd name="connsiteY18" fmla="*/ 257947 h 3342102"/>
                <a:gd name="connsiteX19" fmla="*/ 722845 w 1679297"/>
                <a:gd name="connsiteY19" fmla="*/ 455268 h 3342102"/>
                <a:gd name="connsiteX20" fmla="*/ 854996 w 1679297"/>
                <a:gd name="connsiteY20" fmla="*/ 710813 h 3342102"/>
                <a:gd name="connsiteX21" fmla="*/ 949315 w 1679297"/>
                <a:gd name="connsiteY21" fmla="*/ 1209699 h 3342102"/>
                <a:gd name="connsiteX22" fmla="*/ 963633 w 1679297"/>
                <a:gd name="connsiteY22" fmla="*/ 1525302 h 3342102"/>
                <a:gd name="connsiteX23" fmla="*/ 975956 w 1679297"/>
                <a:gd name="connsiteY23" fmla="*/ 2125503 h 3342102"/>
                <a:gd name="connsiteX24" fmla="*/ 985416 w 1679297"/>
                <a:gd name="connsiteY24" fmla="*/ 2657225 h 3342102"/>
                <a:gd name="connsiteX25" fmla="*/ 1097583 w 1679297"/>
                <a:gd name="connsiteY25" fmla="*/ 3117478 h 3342102"/>
                <a:gd name="connsiteX26" fmla="*/ 1216547 w 1679297"/>
                <a:gd name="connsiteY26" fmla="*/ 3340677 h 3342102"/>
                <a:gd name="connsiteX27" fmla="*/ 1332445 w 1679297"/>
                <a:gd name="connsiteY27" fmla="*/ 3212322 h 3342102"/>
                <a:gd name="connsiteX28" fmla="*/ 1512554 w 1679297"/>
                <a:gd name="connsiteY28" fmla="*/ 3198468 h 3342102"/>
                <a:gd name="connsiteX29" fmla="*/ 1498700 w 1679297"/>
                <a:gd name="connsiteY29" fmla="*/ 3156904 h 3342102"/>
                <a:gd name="connsiteX30" fmla="*/ 1443281 w 1679297"/>
                <a:gd name="connsiteY30" fmla="*/ 3129195 h 3342102"/>
                <a:gd name="connsiteX31" fmla="*/ 1263172 w 1679297"/>
                <a:gd name="connsiteY31" fmla="*/ 3143050 h 3342102"/>
                <a:gd name="connsiteX32" fmla="*/ 1332445 w 1679297"/>
                <a:gd name="connsiteY32" fmla="*/ 3323159 h 3342102"/>
                <a:gd name="connsiteX33" fmla="*/ 1387863 w 1679297"/>
                <a:gd name="connsiteY33" fmla="*/ 3337013 h 3342102"/>
                <a:gd name="connsiteX34" fmla="*/ 1512554 w 1679297"/>
                <a:gd name="connsiteY34" fmla="*/ 3323159 h 3342102"/>
                <a:gd name="connsiteX35" fmla="*/ 1567972 w 1679297"/>
                <a:gd name="connsiteY35" fmla="*/ 3281595 h 3342102"/>
                <a:gd name="connsiteX36" fmla="*/ 1609536 w 1679297"/>
                <a:gd name="connsiteY36" fmla="*/ 3267741 h 3342102"/>
                <a:gd name="connsiteX37" fmla="*/ 1651100 w 1679297"/>
                <a:gd name="connsiteY37" fmla="*/ 3212322 h 3342102"/>
                <a:gd name="connsiteX38" fmla="*/ 1678809 w 1679297"/>
                <a:gd name="connsiteY38" fmla="*/ 3170759 h 3342102"/>
                <a:gd name="connsiteX39" fmla="*/ 1637245 w 1679297"/>
                <a:gd name="connsiteY39" fmla="*/ 3156904 h 3342102"/>
                <a:gd name="connsiteX40" fmla="*/ 1554118 w 1679297"/>
                <a:gd name="connsiteY40" fmla="*/ 3143050 h 334210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387863 w 1679297"/>
                <a:gd name="connsiteY32" fmla="*/ 3337013 h 3341692"/>
                <a:gd name="connsiteX33" fmla="*/ 1512554 w 1679297"/>
                <a:gd name="connsiteY33" fmla="*/ 3323159 h 3341692"/>
                <a:gd name="connsiteX34" fmla="*/ 1567972 w 1679297"/>
                <a:gd name="connsiteY34" fmla="*/ 3281595 h 3341692"/>
                <a:gd name="connsiteX35" fmla="*/ 1609536 w 1679297"/>
                <a:gd name="connsiteY35" fmla="*/ 3267741 h 3341692"/>
                <a:gd name="connsiteX36" fmla="*/ 1651100 w 1679297"/>
                <a:gd name="connsiteY36" fmla="*/ 3212322 h 3341692"/>
                <a:gd name="connsiteX37" fmla="*/ 1678809 w 1679297"/>
                <a:gd name="connsiteY37" fmla="*/ 3170759 h 3341692"/>
                <a:gd name="connsiteX38" fmla="*/ 1637245 w 1679297"/>
                <a:gd name="connsiteY38" fmla="*/ 3156904 h 3341692"/>
                <a:gd name="connsiteX39" fmla="*/ 1554118 w 1679297"/>
                <a:gd name="connsiteY39" fmla="*/ 3143050 h 334169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387863 w 1679297"/>
                <a:gd name="connsiteY32" fmla="*/ 3337013 h 3341692"/>
                <a:gd name="connsiteX33" fmla="*/ 1567972 w 1679297"/>
                <a:gd name="connsiteY33" fmla="*/ 3281595 h 3341692"/>
                <a:gd name="connsiteX34" fmla="*/ 1609536 w 1679297"/>
                <a:gd name="connsiteY34" fmla="*/ 3267741 h 3341692"/>
                <a:gd name="connsiteX35" fmla="*/ 1651100 w 1679297"/>
                <a:gd name="connsiteY35" fmla="*/ 3212322 h 3341692"/>
                <a:gd name="connsiteX36" fmla="*/ 1678809 w 1679297"/>
                <a:gd name="connsiteY36" fmla="*/ 3170759 h 3341692"/>
                <a:gd name="connsiteX37" fmla="*/ 1637245 w 1679297"/>
                <a:gd name="connsiteY37" fmla="*/ 3156904 h 3341692"/>
                <a:gd name="connsiteX38" fmla="*/ 1554118 w 1679297"/>
                <a:gd name="connsiteY38" fmla="*/ 3143050 h 334169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567972 w 1679297"/>
                <a:gd name="connsiteY32" fmla="*/ 3281595 h 3341692"/>
                <a:gd name="connsiteX33" fmla="*/ 1609536 w 1679297"/>
                <a:gd name="connsiteY33" fmla="*/ 3267741 h 3341692"/>
                <a:gd name="connsiteX34" fmla="*/ 1651100 w 1679297"/>
                <a:gd name="connsiteY34" fmla="*/ 3212322 h 3341692"/>
                <a:gd name="connsiteX35" fmla="*/ 1678809 w 1679297"/>
                <a:gd name="connsiteY35" fmla="*/ 3170759 h 3341692"/>
                <a:gd name="connsiteX36" fmla="*/ 1637245 w 1679297"/>
                <a:gd name="connsiteY36" fmla="*/ 3156904 h 3341692"/>
                <a:gd name="connsiteX37" fmla="*/ 1554118 w 1679297"/>
                <a:gd name="connsiteY37" fmla="*/ 3143050 h 3341692"/>
                <a:gd name="connsiteX0" fmla="*/ 294686 w 1679260"/>
                <a:gd name="connsiteY0" fmla="*/ 441413 h 3341692"/>
                <a:gd name="connsiteX1" fmla="*/ 351437 w 1679260"/>
                <a:gd name="connsiteY1" fmla="*/ 476202 h 3341692"/>
                <a:gd name="connsiteX2" fmla="*/ 445754 w 1679260"/>
                <a:gd name="connsiteY2" fmla="*/ 552250 h 3341692"/>
                <a:gd name="connsiteX3" fmla="*/ 404191 w 1679260"/>
                <a:gd name="connsiteY3" fmla="*/ 649232 h 3341692"/>
                <a:gd name="connsiteX4" fmla="*/ 415381 w 1679260"/>
                <a:gd name="connsiteY4" fmla="*/ 740965 h 3341692"/>
                <a:gd name="connsiteX5" fmla="*/ 292688 w 1679260"/>
                <a:gd name="connsiteY5" fmla="*/ 762510 h 3341692"/>
                <a:gd name="connsiteX6" fmla="*/ 224081 w 1679260"/>
                <a:gd name="connsiteY6" fmla="*/ 593813 h 3341692"/>
                <a:gd name="connsiteX7" fmla="*/ 141221 w 1679260"/>
                <a:gd name="connsiteY7" fmla="*/ 341989 h 3341692"/>
                <a:gd name="connsiteX8" fmla="*/ 255121 w 1679260"/>
                <a:gd name="connsiteY8" fmla="*/ 264721 h 3341692"/>
                <a:gd name="connsiteX9" fmla="*/ 440026 w 1679260"/>
                <a:gd name="connsiteY9" fmla="*/ 349069 h 3341692"/>
                <a:gd name="connsiteX10" fmla="*/ 343977 w 1679260"/>
                <a:gd name="connsiteY10" fmla="*/ 567326 h 3341692"/>
                <a:gd name="connsiteX11" fmla="*/ 558722 w 1679260"/>
                <a:gd name="connsiteY11" fmla="*/ 703124 h 3341692"/>
                <a:gd name="connsiteX12" fmla="*/ 501972 w 1679260"/>
                <a:gd name="connsiteY12" fmla="*/ 942924 h 3341692"/>
                <a:gd name="connsiteX13" fmla="*/ 164001 w 1679260"/>
                <a:gd name="connsiteY13" fmla="*/ 908135 h 3341692"/>
                <a:gd name="connsiteX14" fmla="*/ 27454 w 1679260"/>
                <a:gd name="connsiteY14" fmla="*/ 501471 h 3341692"/>
                <a:gd name="connsiteX15" fmla="*/ 7072 w 1679260"/>
                <a:gd name="connsiteY15" fmla="*/ 60930 h 3341692"/>
                <a:gd name="connsiteX16" fmla="*/ 151745 w 1679260"/>
                <a:gd name="connsiteY16" fmla="*/ 40606 h 3341692"/>
                <a:gd name="connsiteX17" fmla="*/ 358231 w 1679260"/>
                <a:gd name="connsiteY17" fmla="*/ 11981 h 3341692"/>
                <a:gd name="connsiteX18" fmla="*/ 500773 w 1679260"/>
                <a:gd name="connsiteY18" fmla="*/ 257947 h 3341692"/>
                <a:gd name="connsiteX19" fmla="*/ 722845 w 1679260"/>
                <a:gd name="connsiteY19" fmla="*/ 455268 h 3341692"/>
                <a:gd name="connsiteX20" fmla="*/ 854996 w 1679260"/>
                <a:gd name="connsiteY20" fmla="*/ 710813 h 3341692"/>
                <a:gd name="connsiteX21" fmla="*/ 949315 w 1679260"/>
                <a:gd name="connsiteY21" fmla="*/ 1209699 h 3341692"/>
                <a:gd name="connsiteX22" fmla="*/ 963633 w 1679260"/>
                <a:gd name="connsiteY22" fmla="*/ 1525302 h 3341692"/>
                <a:gd name="connsiteX23" fmla="*/ 975956 w 1679260"/>
                <a:gd name="connsiteY23" fmla="*/ 2125503 h 3341692"/>
                <a:gd name="connsiteX24" fmla="*/ 985416 w 1679260"/>
                <a:gd name="connsiteY24" fmla="*/ 2657225 h 3341692"/>
                <a:gd name="connsiteX25" fmla="*/ 1097583 w 1679260"/>
                <a:gd name="connsiteY25" fmla="*/ 3117478 h 3341692"/>
                <a:gd name="connsiteX26" fmla="*/ 1216547 w 1679260"/>
                <a:gd name="connsiteY26" fmla="*/ 3340677 h 3341692"/>
                <a:gd name="connsiteX27" fmla="*/ 1512554 w 1679260"/>
                <a:gd name="connsiteY27" fmla="*/ 3198468 h 3341692"/>
                <a:gd name="connsiteX28" fmla="*/ 1498700 w 1679260"/>
                <a:gd name="connsiteY28" fmla="*/ 3156904 h 3341692"/>
                <a:gd name="connsiteX29" fmla="*/ 1443281 w 1679260"/>
                <a:gd name="connsiteY29" fmla="*/ 3129195 h 3341692"/>
                <a:gd name="connsiteX30" fmla="*/ 1263172 w 1679260"/>
                <a:gd name="connsiteY30" fmla="*/ 3143050 h 3341692"/>
                <a:gd name="connsiteX31" fmla="*/ 1332445 w 1679260"/>
                <a:gd name="connsiteY31" fmla="*/ 3323159 h 3341692"/>
                <a:gd name="connsiteX32" fmla="*/ 1567972 w 1679260"/>
                <a:gd name="connsiteY32" fmla="*/ 3281595 h 3341692"/>
                <a:gd name="connsiteX33" fmla="*/ 1609536 w 1679260"/>
                <a:gd name="connsiteY33" fmla="*/ 3267741 h 3341692"/>
                <a:gd name="connsiteX34" fmla="*/ 1678809 w 1679260"/>
                <a:gd name="connsiteY34" fmla="*/ 3170759 h 3341692"/>
                <a:gd name="connsiteX35" fmla="*/ 1637245 w 1679260"/>
                <a:gd name="connsiteY35" fmla="*/ 3156904 h 3341692"/>
                <a:gd name="connsiteX36" fmla="*/ 1554118 w 1679260"/>
                <a:gd name="connsiteY36" fmla="*/ 3143050 h 3341692"/>
                <a:gd name="connsiteX0" fmla="*/ 294686 w 1680919"/>
                <a:gd name="connsiteY0" fmla="*/ 441413 h 3341692"/>
                <a:gd name="connsiteX1" fmla="*/ 351437 w 1680919"/>
                <a:gd name="connsiteY1" fmla="*/ 476202 h 3341692"/>
                <a:gd name="connsiteX2" fmla="*/ 445754 w 1680919"/>
                <a:gd name="connsiteY2" fmla="*/ 552250 h 3341692"/>
                <a:gd name="connsiteX3" fmla="*/ 404191 w 1680919"/>
                <a:gd name="connsiteY3" fmla="*/ 649232 h 3341692"/>
                <a:gd name="connsiteX4" fmla="*/ 415381 w 1680919"/>
                <a:gd name="connsiteY4" fmla="*/ 740965 h 3341692"/>
                <a:gd name="connsiteX5" fmla="*/ 292688 w 1680919"/>
                <a:gd name="connsiteY5" fmla="*/ 762510 h 3341692"/>
                <a:gd name="connsiteX6" fmla="*/ 224081 w 1680919"/>
                <a:gd name="connsiteY6" fmla="*/ 593813 h 3341692"/>
                <a:gd name="connsiteX7" fmla="*/ 141221 w 1680919"/>
                <a:gd name="connsiteY7" fmla="*/ 341989 h 3341692"/>
                <a:gd name="connsiteX8" fmla="*/ 255121 w 1680919"/>
                <a:gd name="connsiteY8" fmla="*/ 264721 h 3341692"/>
                <a:gd name="connsiteX9" fmla="*/ 440026 w 1680919"/>
                <a:gd name="connsiteY9" fmla="*/ 349069 h 3341692"/>
                <a:gd name="connsiteX10" fmla="*/ 343977 w 1680919"/>
                <a:gd name="connsiteY10" fmla="*/ 567326 h 3341692"/>
                <a:gd name="connsiteX11" fmla="*/ 558722 w 1680919"/>
                <a:gd name="connsiteY11" fmla="*/ 703124 h 3341692"/>
                <a:gd name="connsiteX12" fmla="*/ 501972 w 1680919"/>
                <a:gd name="connsiteY12" fmla="*/ 942924 h 3341692"/>
                <a:gd name="connsiteX13" fmla="*/ 164001 w 1680919"/>
                <a:gd name="connsiteY13" fmla="*/ 908135 h 3341692"/>
                <a:gd name="connsiteX14" fmla="*/ 27454 w 1680919"/>
                <a:gd name="connsiteY14" fmla="*/ 501471 h 3341692"/>
                <a:gd name="connsiteX15" fmla="*/ 7072 w 1680919"/>
                <a:gd name="connsiteY15" fmla="*/ 60930 h 3341692"/>
                <a:gd name="connsiteX16" fmla="*/ 151745 w 1680919"/>
                <a:gd name="connsiteY16" fmla="*/ 40606 h 3341692"/>
                <a:gd name="connsiteX17" fmla="*/ 358231 w 1680919"/>
                <a:gd name="connsiteY17" fmla="*/ 11981 h 3341692"/>
                <a:gd name="connsiteX18" fmla="*/ 500773 w 1680919"/>
                <a:gd name="connsiteY18" fmla="*/ 257947 h 3341692"/>
                <a:gd name="connsiteX19" fmla="*/ 722845 w 1680919"/>
                <a:gd name="connsiteY19" fmla="*/ 455268 h 3341692"/>
                <a:gd name="connsiteX20" fmla="*/ 854996 w 1680919"/>
                <a:gd name="connsiteY20" fmla="*/ 710813 h 3341692"/>
                <a:gd name="connsiteX21" fmla="*/ 949315 w 1680919"/>
                <a:gd name="connsiteY21" fmla="*/ 1209699 h 3341692"/>
                <a:gd name="connsiteX22" fmla="*/ 963633 w 1680919"/>
                <a:gd name="connsiteY22" fmla="*/ 1525302 h 3341692"/>
                <a:gd name="connsiteX23" fmla="*/ 975956 w 1680919"/>
                <a:gd name="connsiteY23" fmla="*/ 2125503 h 3341692"/>
                <a:gd name="connsiteX24" fmla="*/ 985416 w 1680919"/>
                <a:gd name="connsiteY24" fmla="*/ 2657225 h 3341692"/>
                <a:gd name="connsiteX25" fmla="*/ 1097583 w 1680919"/>
                <a:gd name="connsiteY25" fmla="*/ 3117478 h 3341692"/>
                <a:gd name="connsiteX26" fmla="*/ 1216547 w 1680919"/>
                <a:gd name="connsiteY26" fmla="*/ 3340677 h 3341692"/>
                <a:gd name="connsiteX27" fmla="*/ 1512554 w 1680919"/>
                <a:gd name="connsiteY27" fmla="*/ 3198468 h 3341692"/>
                <a:gd name="connsiteX28" fmla="*/ 1498700 w 1680919"/>
                <a:gd name="connsiteY28" fmla="*/ 3156904 h 3341692"/>
                <a:gd name="connsiteX29" fmla="*/ 1443281 w 1680919"/>
                <a:gd name="connsiteY29" fmla="*/ 3129195 h 3341692"/>
                <a:gd name="connsiteX30" fmla="*/ 1263172 w 1680919"/>
                <a:gd name="connsiteY30" fmla="*/ 3143050 h 3341692"/>
                <a:gd name="connsiteX31" fmla="*/ 1332445 w 1680919"/>
                <a:gd name="connsiteY31" fmla="*/ 3323159 h 3341692"/>
                <a:gd name="connsiteX32" fmla="*/ 1567972 w 1680919"/>
                <a:gd name="connsiteY32" fmla="*/ 3281595 h 3341692"/>
                <a:gd name="connsiteX33" fmla="*/ 1678809 w 1680919"/>
                <a:gd name="connsiteY33" fmla="*/ 3170759 h 3341692"/>
                <a:gd name="connsiteX34" fmla="*/ 1637245 w 1680919"/>
                <a:gd name="connsiteY34" fmla="*/ 3156904 h 3341692"/>
                <a:gd name="connsiteX35" fmla="*/ 1554118 w 1680919"/>
                <a:gd name="connsiteY35" fmla="*/ 3143050 h 3341692"/>
                <a:gd name="connsiteX0" fmla="*/ 294686 w 1637417"/>
                <a:gd name="connsiteY0" fmla="*/ 441413 h 3341692"/>
                <a:gd name="connsiteX1" fmla="*/ 351437 w 1637417"/>
                <a:gd name="connsiteY1" fmla="*/ 476202 h 3341692"/>
                <a:gd name="connsiteX2" fmla="*/ 445754 w 1637417"/>
                <a:gd name="connsiteY2" fmla="*/ 552250 h 3341692"/>
                <a:gd name="connsiteX3" fmla="*/ 404191 w 1637417"/>
                <a:gd name="connsiteY3" fmla="*/ 649232 h 3341692"/>
                <a:gd name="connsiteX4" fmla="*/ 415381 w 1637417"/>
                <a:gd name="connsiteY4" fmla="*/ 740965 h 3341692"/>
                <a:gd name="connsiteX5" fmla="*/ 292688 w 1637417"/>
                <a:gd name="connsiteY5" fmla="*/ 762510 h 3341692"/>
                <a:gd name="connsiteX6" fmla="*/ 224081 w 1637417"/>
                <a:gd name="connsiteY6" fmla="*/ 593813 h 3341692"/>
                <a:gd name="connsiteX7" fmla="*/ 141221 w 1637417"/>
                <a:gd name="connsiteY7" fmla="*/ 341989 h 3341692"/>
                <a:gd name="connsiteX8" fmla="*/ 255121 w 1637417"/>
                <a:gd name="connsiteY8" fmla="*/ 264721 h 3341692"/>
                <a:gd name="connsiteX9" fmla="*/ 440026 w 1637417"/>
                <a:gd name="connsiteY9" fmla="*/ 349069 h 3341692"/>
                <a:gd name="connsiteX10" fmla="*/ 343977 w 1637417"/>
                <a:gd name="connsiteY10" fmla="*/ 567326 h 3341692"/>
                <a:gd name="connsiteX11" fmla="*/ 558722 w 1637417"/>
                <a:gd name="connsiteY11" fmla="*/ 703124 h 3341692"/>
                <a:gd name="connsiteX12" fmla="*/ 501972 w 1637417"/>
                <a:gd name="connsiteY12" fmla="*/ 942924 h 3341692"/>
                <a:gd name="connsiteX13" fmla="*/ 164001 w 1637417"/>
                <a:gd name="connsiteY13" fmla="*/ 908135 h 3341692"/>
                <a:gd name="connsiteX14" fmla="*/ 27454 w 1637417"/>
                <a:gd name="connsiteY14" fmla="*/ 501471 h 3341692"/>
                <a:gd name="connsiteX15" fmla="*/ 7072 w 1637417"/>
                <a:gd name="connsiteY15" fmla="*/ 60930 h 3341692"/>
                <a:gd name="connsiteX16" fmla="*/ 151745 w 1637417"/>
                <a:gd name="connsiteY16" fmla="*/ 40606 h 3341692"/>
                <a:gd name="connsiteX17" fmla="*/ 358231 w 1637417"/>
                <a:gd name="connsiteY17" fmla="*/ 11981 h 3341692"/>
                <a:gd name="connsiteX18" fmla="*/ 500773 w 1637417"/>
                <a:gd name="connsiteY18" fmla="*/ 257947 h 3341692"/>
                <a:gd name="connsiteX19" fmla="*/ 722845 w 1637417"/>
                <a:gd name="connsiteY19" fmla="*/ 455268 h 3341692"/>
                <a:gd name="connsiteX20" fmla="*/ 854996 w 1637417"/>
                <a:gd name="connsiteY20" fmla="*/ 710813 h 3341692"/>
                <a:gd name="connsiteX21" fmla="*/ 949315 w 1637417"/>
                <a:gd name="connsiteY21" fmla="*/ 1209699 h 3341692"/>
                <a:gd name="connsiteX22" fmla="*/ 963633 w 1637417"/>
                <a:gd name="connsiteY22" fmla="*/ 1525302 h 3341692"/>
                <a:gd name="connsiteX23" fmla="*/ 975956 w 1637417"/>
                <a:gd name="connsiteY23" fmla="*/ 2125503 h 3341692"/>
                <a:gd name="connsiteX24" fmla="*/ 985416 w 1637417"/>
                <a:gd name="connsiteY24" fmla="*/ 2657225 h 3341692"/>
                <a:gd name="connsiteX25" fmla="*/ 1097583 w 1637417"/>
                <a:gd name="connsiteY25" fmla="*/ 3117478 h 3341692"/>
                <a:gd name="connsiteX26" fmla="*/ 1216547 w 1637417"/>
                <a:gd name="connsiteY26" fmla="*/ 3340677 h 3341692"/>
                <a:gd name="connsiteX27" fmla="*/ 1512554 w 1637417"/>
                <a:gd name="connsiteY27" fmla="*/ 3198468 h 3341692"/>
                <a:gd name="connsiteX28" fmla="*/ 1498700 w 1637417"/>
                <a:gd name="connsiteY28" fmla="*/ 3156904 h 3341692"/>
                <a:gd name="connsiteX29" fmla="*/ 1443281 w 1637417"/>
                <a:gd name="connsiteY29" fmla="*/ 3129195 h 3341692"/>
                <a:gd name="connsiteX30" fmla="*/ 1263172 w 1637417"/>
                <a:gd name="connsiteY30" fmla="*/ 3143050 h 3341692"/>
                <a:gd name="connsiteX31" fmla="*/ 1332445 w 1637417"/>
                <a:gd name="connsiteY31" fmla="*/ 3323159 h 3341692"/>
                <a:gd name="connsiteX32" fmla="*/ 1567972 w 1637417"/>
                <a:gd name="connsiteY32" fmla="*/ 3281595 h 3341692"/>
                <a:gd name="connsiteX33" fmla="*/ 1637245 w 1637417"/>
                <a:gd name="connsiteY33" fmla="*/ 3156904 h 3341692"/>
                <a:gd name="connsiteX34" fmla="*/ 1554118 w 1637417"/>
                <a:gd name="connsiteY34" fmla="*/ 3143050 h 3341692"/>
                <a:gd name="connsiteX0" fmla="*/ 294686 w 1637417"/>
                <a:gd name="connsiteY0" fmla="*/ 441413 h 3341692"/>
                <a:gd name="connsiteX1" fmla="*/ 351437 w 1637417"/>
                <a:gd name="connsiteY1" fmla="*/ 476202 h 3341692"/>
                <a:gd name="connsiteX2" fmla="*/ 445754 w 1637417"/>
                <a:gd name="connsiteY2" fmla="*/ 552250 h 3341692"/>
                <a:gd name="connsiteX3" fmla="*/ 404191 w 1637417"/>
                <a:gd name="connsiteY3" fmla="*/ 649232 h 3341692"/>
                <a:gd name="connsiteX4" fmla="*/ 415381 w 1637417"/>
                <a:gd name="connsiteY4" fmla="*/ 740965 h 3341692"/>
                <a:gd name="connsiteX5" fmla="*/ 292688 w 1637417"/>
                <a:gd name="connsiteY5" fmla="*/ 762510 h 3341692"/>
                <a:gd name="connsiteX6" fmla="*/ 224081 w 1637417"/>
                <a:gd name="connsiteY6" fmla="*/ 593813 h 3341692"/>
                <a:gd name="connsiteX7" fmla="*/ 141221 w 1637417"/>
                <a:gd name="connsiteY7" fmla="*/ 341989 h 3341692"/>
                <a:gd name="connsiteX8" fmla="*/ 255121 w 1637417"/>
                <a:gd name="connsiteY8" fmla="*/ 264721 h 3341692"/>
                <a:gd name="connsiteX9" fmla="*/ 440026 w 1637417"/>
                <a:gd name="connsiteY9" fmla="*/ 349069 h 3341692"/>
                <a:gd name="connsiteX10" fmla="*/ 343977 w 1637417"/>
                <a:gd name="connsiteY10" fmla="*/ 567326 h 3341692"/>
                <a:gd name="connsiteX11" fmla="*/ 558722 w 1637417"/>
                <a:gd name="connsiteY11" fmla="*/ 703124 h 3341692"/>
                <a:gd name="connsiteX12" fmla="*/ 501972 w 1637417"/>
                <a:gd name="connsiteY12" fmla="*/ 942924 h 3341692"/>
                <a:gd name="connsiteX13" fmla="*/ 164001 w 1637417"/>
                <a:gd name="connsiteY13" fmla="*/ 908135 h 3341692"/>
                <a:gd name="connsiteX14" fmla="*/ 27454 w 1637417"/>
                <a:gd name="connsiteY14" fmla="*/ 501471 h 3341692"/>
                <a:gd name="connsiteX15" fmla="*/ 7072 w 1637417"/>
                <a:gd name="connsiteY15" fmla="*/ 60930 h 3341692"/>
                <a:gd name="connsiteX16" fmla="*/ 151745 w 1637417"/>
                <a:gd name="connsiteY16" fmla="*/ 40606 h 3341692"/>
                <a:gd name="connsiteX17" fmla="*/ 358231 w 1637417"/>
                <a:gd name="connsiteY17" fmla="*/ 11981 h 3341692"/>
                <a:gd name="connsiteX18" fmla="*/ 500773 w 1637417"/>
                <a:gd name="connsiteY18" fmla="*/ 257947 h 3341692"/>
                <a:gd name="connsiteX19" fmla="*/ 722845 w 1637417"/>
                <a:gd name="connsiteY19" fmla="*/ 455268 h 3341692"/>
                <a:gd name="connsiteX20" fmla="*/ 854996 w 1637417"/>
                <a:gd name="connsiteY20" fmla="*/ 710813 h 3341692"/>
                <a:gd name="connsiteX21" fmla="*/ 949315 w 1637417"/>
                <a:gd name="connsiteY21" fmla="*/ 1209699 h 3341692"/>
                <a:gd name="connsiteX22" fmla="*/ 963633 w 1637417"/>
                <a:gd name="connsiteY22" fmla="*/ 1525302 h 3341692"/>
                <a:gd name="connsiteX23" fmla="*/ 975956 w 1637417"/>
                <a:gd name="connsiteY23" fmla="*/ 2125503 h 3341692"/>
                <a:gd name="connsiteX24" fmla="*/ 985416 w 1637417"/>
                <a:gd name="connsiteY24" fmla="*/ 2657225 h 3341692"/>
                <a:gd name="connsiteX25" fmla="*/ 1097583 w 1637417"/>
                <a:gd name="connsiteY25" fmla="*/ 3117478 h 3341692"/>
                <a:gd name="connsiteX26" fmla="*/ 1216547 w 1637417"/>
                <a:gd name="connsiteY26" fmla="*/ 3340677 h 3341692"/>
                <a:gd name="connsiteX27" fmla="*/ 1512554 w 1637417"/>
                <a:gd name="connsiteY27" fmla="*/ 3198468 h 3341692"/>
                <a:gd name="connsiteX28" fmla="*/ 1498700 w 1637417"/>
                <a:gd name="connsiteY28" fmla="*/ 3156904 h 3341692"/>
                <a:gd name="connsiteX29" fmla="*/ 1443281 w 1637417"/>
                <a:gd name="connsiteY29" fmla="*/ 3129195 h 3341692"/>
                <a:gd name="connsiteX30" fmla="*/ 1263172 w 1637417"/>
                <a:gd name="connsiteY30" fmla="*/ 3143050 h 3341692"/>
                <a:gd name="connsiteX31" fmla="*/ 1332445 w 1637417"/>
                <a:gd name="connsiteY31" fmla="*/ 3323159 h 3341692"/>
                <a:gd name="connsiteX32" fmla="*/ 1567972 w 1637417"/>
                <a:gd name="connsiteY32" fmla="*/ 3281595 h 3341692"/>
                <a:gd name="connsiteX33" fmla="*/ 1637245 w 1637417"/>
                <a:gd name="connsiteY33" fmla="*/ 3156904 h 3341692"/>
                <a:gd name="connsiteX0" fmla="*/ 294686 w 1637417"/>
                <a:gd name="connsiteY0" fmla="*/ 441413 h 3340878"/>
                <a:gd name="connsiteX1" fmla="*/ 351437 w 1637417"/>
                <a:gd name="connsiteY1" fmla="*/ 476202 h 3340878"/>
                <a:gd name="connsiteX2" fmla="*/ 445754 w 1637417"/>
                <a:gd name="connsiteY2" fmla="*/ 552250 h 3340878"/>
                <a:gd name="connsiteX3" fmla="*/ 404191 w 1637417"/>
                <a:gd name="connsiteY3" fmla="*/ 649232 h 3340878"/>
                <a:gd name="connsiteX4" fmla="*/ 415381 w 1637417"/>
                <a:gd name="connsiteY4" fmla="*/ 740965 h 3340878"/>
                <a:gd name="connsiteX5" fmla="*/ 292688 w 1637417"/>
                <a:gd name="connsiteY5" fmla="*/ 762510 h 3340878"/>
                <a:gd name="connsiteX6" fmla="*/ 224081 w 1637417"/>
                <a:gd name="connsiteY6" fmla="*/ 593813 h 3340878"/>
                <a:gd name="connsiteX7" fmla="*/ 141221 w 1637417"/>
                <a:gd name="connsiteY7" fmla="*/ 341989 h 3340878"/>
                <a:gd name="connsiteX8" fmla="*/ 255121 w 1637417"/>
                <a:gd name="connsiteY8" fmla="*/ 264721 h 3340878"/>
                <a:gd name="connsiteX9" fmla="*/ 440026 w 1637417"/>
                <a:gd name="connsiteY9" fmla="*/ 349069 h 3340878"/>
                <a:gd name="connsiteX10" fmla="*/ 343977 w 1637417"/>
                <a:gd name="connsiteY10" fmla="*/ 567326 h 3340878"/>
                <a:gd name="connsiteX11" fmla="*/ 558722 w 1637417"/>
                <a:gd name="connsiteY11" fmla="*/ 703124 h 3340878"/>
                <a:gd name="connsiteX12" fmla="*/ 501972 w 1637417"/>
                <a:gd name="connsiteY12" fmla="*/ 942924 h 3340878"/>
                <a:gd name="connsiteX13" fmla="*/ 164001 w 1637417"/>
                <a:gd name="connsiteY13" fmla="*/ 908135 h 3340878"/>
                <a:gd name="connsiteX14" fmla="*/ 27454 w 1637417"/>
                <a:gd name="connsiteY14" fmla="*/ 501471 h 3340878"/>
                <a:gd name="connsiteX15" fmla="*/ 7072 w 1637417"/>
                <a:gd name="connsiteY15" fmla="*/ 60930 h 3340878"/>
                <a:gd name="connsiteX16" fmla="*/ 151745 w 1637417"/>
                <a:gd name="connsiteY16" fmla="*/ 40606 h 3340878"/>
                <a:gd name="connsiteX17" fmla="*/ 358231 w 1637417"/>
                <a:gd name="connsiteY17" fmla="*/ 11981 h 3340878"/>
                <a:gd name="connsiteX18" fmla="*/ 500773 w 1637417"/>
                <a:gd name="connsiteY18" fmla="*/ 257947 h 3340878"/>
                <a:gd name="connsiteX19" fmla="*/ 722845 w 1637417"/>
                <a:gd name="connsiteY19" fmla="*/ 455268 h 3340878"/>
                <a:gd name="connsiteX20" fmla="*/ 854996 w 1637417"/>
                <a:gd name="connsiteY20" fmla="*/ 710813 h 3340878"/>
                <a:gd name="connsiteX21" fmla="*/ 949315 w 1637417"/>
                <a:gd name="connsiteY21" fmla="*/ 1209699 h 3340878"/>
                <a:gd name="connsiteX22" fmla="*/ 963633 w 1637417"/>
                <a:gd name="connsiteY22" fmla="*/ 1525302 h 3340878"/>
                <a:gd name="connsiteX23" fmla="*/ 975956 w 1637417"/>
                <a:gd name="connsiteY23" fmla="*/ 2125503 h 3340878"/>
                <a:gd name="connsiteX24" fmla="*/ 985416 w 1637417"/>
                <a:gd name="connsiteY24" fmla="*/ 2657225 h 3340878"/>
                <a:gd name="connsiteX25" fmla="*/ 1097583 w 1637417"/>
                <a:gd name="connsiteY25" fmla="*/ 3117478 h 3340878"/>
                <a:gd name="connsiteX26" fmla="*/ 1216547 w 1637417"/>
                <a:gd name="connsiteY26" fmla="*/ 3340677 h 3340878"/>
                <a:gd name="connsiteX27" fmla="*/ 1498700 w 1637417"/>
                <a:gd name="connsiteY27" fmla="*/ 3156904 h 3340878"/>
                <a:gd name="connsiteX28" fmla="*/ 1443281 w 1637417"/>
                <a:gd name="connsiteY28" fmla="*/ 3129195 h 3340878"/>
                <a:gd name="connsiteX29" fmla="*/ 1263172 w 1637417"/>
                <a:gd name="connsiteY29" fmla="*/ 3143050 h 3340878"/>
                <a:gd name="connsiteX30" fmla="*/ 1332445 w 1637417"/>
                <a:gd name="connsiteY30" fmla="*/ 3323159 h 3340878"/>
                <a:gd name="connsiteX31" fmla="*/ 1567972 w 1637417"/>
                <a:gd name="connsiteY31" fmla="*/ 3281595 h 3340878"/>
                <a:gd name="connsiteX32" fmla="*/ 1637245 w 1637417"/>
                <a:gd name="connsiteY32" fmla="*/ 3156904 h 3340878"/>
                <a:gd name="connsiteX0" fmla="*/ 294686 w 1637417"/>
                <a:gd name="connsiteY0" fmla="*/ 441413 h 3340876"/>
                <a:gd name="connsiteX1" fmla="*/ 351437 w 1637417"/>
                <a:gd name="connsiteY1" fmla="*/ 476202 h 3340876"/>
                <a:gd name="connsiteX2" fmla="*/ 445754 w 1637417"/>
                <a:gd name="connsiteY2" fmla="*/ 552250 h 3340876"/>
                <a:gd name="connsiteX3" fmla="*/ 404191 w 1637417"/>
                <a:gd name="connsiteY3" fmla="*/ 649232 h 3340876"/>
                <a:gd name="connsiteX4" fmla="*/ 415381 w 1637417"/>
                <a:gd name="connsiteY4" fmla="*/ 740965 h 3340876"/>
                <a:gd name="connsiteX5" fmla="*/ 292688 w 1637417"/>
                <a:gd name="connsiteY5" fmla="*/ 762510 h 3340876"/>
                <a:gd name="connsiteX6" fmla="*/ 224081 w 1637417"/>
                <a:gd name="connsiteY6" fmla="*/ 593813 h 3340876"/>
                <a:gd name="connsiteX7" fmla="*/ 141221 w 1637417"/>
                <a:gd name="connsiteY7" fmla="*/ 341989 h 3340876"/>
                <a:gd name="connsiteX8" fmla="*/ 255121 w 1637417"/>
                <a:gd name="connsiteY8" fmla="*/ 264721 h 3340876"/>
                <a:gd name="connsiteX9" fmla="*/ 440026 w 1637417"/>
                <a:gd name="connsiteY9" fmla="*/ 349069 h 3340876"/>
                <a:gd name="connsiteX10" fmla="*/ 343977 w 1637417"/>
                <a:gd name="connsiteY10" fmla="*/ 567326 h 3340876"/>
                <a:gd name="connsiteX11" fmla="*/ 558722 w 1637417"/>
                <a:gd name="connsiteY11" fmla="*/ 703124 h 3340876"/>
                <a:gd name="connsiteX12" fmla="*/ 501972 w 1637417"/>
                <a:gd name="connsiteY12" fmla="*/ 942924 h 3340876"/>
                <a:gd name="connsiteX13" fmla="*/ 164001 w 1637417"/>
                <a:gd name="connsiteY13" fmla="*/ 908135 h 3340876"/>
                <a:gd name="connsiteX14" fmla="*/ 27454 w 1637417"/>
                <a:gd name="connsiteY14" fmla="*/ 501471 h 3340876"/>
                <a:gd name="connsiteX15" fmla="*/ 7072 w 1637417"/>
                <a:gd name="connsiteY15" fmla="*/ 60930 h 3340876"/>
                <a:gd name="connsiteX16" fmla="*/ 151745 w 1637417"/>
                <a:gd name="connsiteY16" fmla="*/ 40606 h 3340876"/>
                <a:gd name="connsiteX17" fmla="*/ 358231 w 1637417"/>
                <a:gd name="connsiteY17" fmla="*/ 11981 h 3340876"/>
                <a:gd name="connsiteX18" fmla="*/ 500773 w 1637417"/>
                <a:gd name="connsiteY18" fmla="*/ 257947 h 3340876"/>
                <a:gd name="connsiteX19" fmla="*/ 722845 w 1637417"/>
                <a:gd name="connsiteY19" fmla="*/ 455268 h 3340876"/>
                <a:gd name="connsiteX20" fmla="*/ 854996 w 1637417"/>
                <a:gd name="connsiteY20" fmla="*/ 710813 h 3340876"/>
                <a:gd name="connsiteX21" fmla="*/ 949315 w 1637417"/>
                <a:gd name="connsiteY21" fmla="*/ 1209699 h 3340876"/>
                <a:gd name="connsiteX22" fmla="*/ 963633 w 1637417"/>
                <a:gd name="connsiteY22" fmla="*/ 1525302 h 3340876"/>
                <a:gd name="connsiteX23" fmla="*/ 975956 w 1637417"/>
                <a:gd name="connsiteY23" fmla="*/ 2125503 h 3340876"/>
                <a:gd name="connsiteX24" fmla="*/ 985416 w 1637417"/>
                <a:gd name="connsiteY24" fmla="*/ 2657225 h 3340876"/>
                <a:gd name="connsiteX25" fmla="*/ 1097583 w 1637417"/>
                <a:gd name="connsiteY25" fmla="*/ 3117478 h 3340876"/>
                <a:gd name="connsiteX26" fmla="*/ 1216547 w 1637417"/>
                <a:gd name="connsiteY26" fmla="*/ 3340677 h 3340876"/>
                <a:gd name="connsiteX27" fmla="*/ 1498700 w 1637417"/>
                <a:gd name="connsiteY27" fmla="*/ 3156904 h 3340876"/>
                <a:gd name="connsiteX28" fmla="*/ 1263172 w 1637417"/>
                <a:gd name="connsiteY28" fmla="*/ 3143050 h 3340876"/>
                <a:gd name="connsiteX29" fmla="*/ 1332445 w 1637417"/>
                <a:gd name="connsiteY29" fmla="*/ 3323159 h 3340876"/>
                <a:gd name="connsiteX30" fmla="*/ 1567972 w 1637417"/>
                <a:gd name="connsiteY30" fmla="*/ 3281595 h 3340876"/>
                <a:gd name="connsiteX31" fmla="*/ 1637245 w 1637417"/>
                <a:gd name="connsiteY31" fmla="*/ 3156904 h 3340876"/>
                <a:gd name="connsiteX0" fmla="*/ 294686 w 1637417"/>
                <a:gd name="connsiteY0" fmla="*/ 441413 h 3340863"/>
                <a:gd name="connsiteX1" fmla="*/ 351437 w 1637417"/>
                <a:gd name="connsiteY1" fmla="*/ 476202 h 3340863"/>
                <a:gd name="connsiteX2" fmla="*/ 445754 w 1637417"/>
                <a:gd name="connsiteY2" fmla="*/ 552250 h 3340863"/>
                <a:gd name="connsiteX3" fmla="*/ 404191 w 1637417"/>
                <a:gd name="connsiteY3" fmla="*/ 649232 h 3340863"/>
                <a:gd name="connsiteX4" fmla="*/ 415381 w 1637417"/>
                <a:gd name="connsiteY4" fmla="*/ 740965 h 3340863"/>
                <a:gd name="connsiteX5" fmla="*/ 292688 w 1637417"/>
                <a:gd name="connsiteY5" fmla="*/ 762510 h 3340863"/>
                <a:gd name="connsiteX6" fmla="*/ 224081 w 1637417"/>
                <a:gd name="connsiteY6" fmla="*/ 593813 h 3340863"/>
                <a:gd name="connsiteX7" fmla="*/ 141221 w 1637417"/>
                <a:gd name="connsiteY7" fmla="*/ 341989 h 3340863"/>
                <a:gd name="connsiteX8" fmla="*/ 255121 w 1637417"/>
                <a:gd name="connsiteY8" fmla="*/ 264721 h 3340863"/>
                <a:gd name="connsiteX9" fmla="*/ 440026 w 1637417"/>
                <a:gd name="connsiteY9" fmla="*/ 349069 h 3340863"/>
                <a:gd name="connsiteX10" fmla="*/ 343977 w 1637417"/>
                <a:gd name="connsiteY10" fmla="*/ 567326 h 3340863"/>
                <a:gd name="connsiteX11" fmla="*/ 558722 w 1637417"/>
                <a:gd name="connsiteY11" fmla="*/ 703124 h 3340863"/>
                <a:gd name="connsiteX12" fmla="*/ 501972 w 1637417"/>
                <a:gd name="connsiteY12" fmla="*/ 942924 h 3340863"/>
                <a:gd name="connsiteX13" fmla="*/ 164001 w 1637417"/>
                <a:gd name="connsiteY13" fmla="*/ 908135 h 3340863"/>
                <a:gd name="connsiteX14" fmla="*/ 27454 w 1637417"/>
                <a:gd name="connsiteY14" fmla="*/ 501471 h 3340863"/>
                <a:gd name="connsiteX15" fmla="*/ 7072 w 1637417"/>
                <a:gd name="connsiteY15" fmla="*/ 60930 h 3340863"/>
                <a:gd name="connsiteX16" fmla="*/ 151745 w 1637417"/>
                <a:gd name="connsiteY16" fmla="*/ 40606 h 3340863"/>
                <a:gd name="connsiteX17" fmla="*/ 358231 w 1637417"/>
                <a:gd name="connsiteY17" fmla="*/ 11981 h 3340863"/>
                <a:gd name="connsiteX18" fmla="*/ 500773 w 1637417"/>
                <a:gd name="connsiteY18" fmla="*/ 257947 h 3340863"/>
                <a:gd name="connsiteX19" fmla="*/ 722845 w 1637417"/>
                <a:gd name="connsiteY19" fmla="*/ 455268 h 3340863"/>
                <a:gd name="connsiteX20" fmla="*/ 854996 w 1637417"/>
                <a:gd name="connsiteY20" fmla="*/ 710813 h 3340863"/>
                <a:gd name="connsiteX21" fmla="*/ 949315 w 1637417"/>
                <a:gd name="connsiteY21" fmla="*/ 1209699 h 3340863"/>
                <a:gd name="connsiteX22" fmla="*/ 963633 w 1637417"/>
                <a:gd name="connsiteY22" fmla="*/ 1525302 h 3340863"/>
                <a:gd name="connsiteX23" fmla="*/ 975956 w 1637417"/>
                <a:gd name="connsiteY23" fmla="*/ 2125503 h 3340863"/>
                <a:gd name="connsiteX24" fmla="*/ 985416 w 1637417"/>
                <a:gd name="connsiteY24" fmla="*/ 2657225 h 3340863"/>
                <a:gd name="connsiteX25" fmla="*/ 1097583 w 1637417"/>
                <a:gd name="connsiteY25" fmla="*/ 3117478 h 3340863"/>
                <a:gd name="connsiteX26" fmla="*/ 1216547 w 1637417"/>
                <a:gd name="connsiteY26" fmla="*/ 3340677 h 3340863"/>
                <a:gd name="connsiteX27" fmla="*/ 1498700 w 1637417"/>
                <a:gd name="connsiteY27" fmla="*/ 3156904 h 3340863"/>
                <a:gd name="connsiteX28" fmla="*/ 1377472 w 1637417"/>
                <a:gd name="connsiteY28" fmla="*/ 3213848 h 3340863"/>
                <a:gd name="connsiteX29" fmla="*/ 1332445 w 1637417"/>
                <a:gd name="connsiteY29" fmla="*/ 3323159 h 3340863"/>
                <a:gd name="connsiteX30" fmla="*/ 1567972 w 1637417"/>
                <a:gd name="connsiteY30" fmla="*/ 3281595 h 3340863"/>
                <a:gd name="connsiteX31" fmla="*/ 1637245 w 1637417"/>
                <a:gd name="connsiteY31" fmla="*/ 3156904 h 3340863"/>
                <a:gd name="connsiteX0" fmla="*/ 294686 w 1637417"/>
                <a:gd name="connsiteY0" fmla="*/ 441413 h 3341160"/>
                <a:gd name="connsiteX1" fmla="*/ 351437 w 1637417"/>
                <a:gd name="connsiteY1" fmla="*/ 476202 h 3341160"/>
                <a:gd name="connsiteX2" fmla="*/ 445754 w 1637417"/>
                <a:gd name="connsiteY2" fmla="*/ 552250 h 3341160"/>
                <a:gd name="connsiteX3" fmla="*/ 404191 w 1637417"/>
                <a:gd name="connsiteY3" fmla="*/ 649232 h 3341160"/>
                <a:gd name="connsiteX4" fmla="*/ 415381 w 1637417"/>
                <a:gd name="connsiteY4" fmla="*/ 740965 h 3341160"/>
                <a:gd name="connsiteX5" fmla="*/ 292688 w 1637417"/>
                <a:gd name="connsiteY5" fmla="*/ 762510 h 3341160"/>
                <a:gd name="connsiteX6" fmla="*/ 224081 w 1637417"/>
                <a:gd name="connsiteY6" fmla="*/ 593813 h 3341160"/>
                <a:gd name="connsiteX7" fmla="*/ 141221 w 1637417"/>
                <a:gd name="connsiteY7" fmla="*/ 341989 h 3341160"/>
                <a:gd name="connsiteX8" fmla="*/ 255121 w 1637417"/>
                <a:gd name="connsiteY8" fmla="*/ 264721 h 3341160"/>
                <a:gd name="connsiteX9" fmla="*/ 440026 w 1637417"/>
                <a:gd name="connsiteY9" fmla="*/ 349069 h 3341160"/>
                <a:gd name="connsiteX10" fmla="*/ 343977 w 1637417"/>
                <a:gd name="connsiteY10" fmla="*/ 567326 h 3341160"/>
                <a:gd name="connsiteX11" fmla="*/ 558722 w 1637417"/>
                <a:gd name="connsiteY11" fmla="*/ 703124 h 3341160"/>
                <a:gd name="connsiteX12" fmla="*/ 501972 w 1637417"/>
                <a:gd name="connsiteY12" fmla="*/ 942924 h 3341160"/>
                <a:gd name="connsiteX13" fmla="*/ 164001 w 1637417"/>
                <a:gd name="connsiteY13" fmla="*/ 908135 h 3341160"/>
                <a:gd name="connsiteX14" fmla="*/ 27454 w 1637417"/>
                <a:gd name="connsiteY14" fmla="*/ 501471 h 3341160"/>
                <a:gd name="connsiteX15" fmla="*/ 7072 w 1637417"/>
                <a:gd name="connsiteY15" fmla="*/ 60930 h 3341160"/>
                <a:gd name="connsiteX16" fmla="*/ 151745 w 1637417"/>
                <a:gd name="connsiteY16" fmla="*/ 40606 h 3341160"/>
                <a:gd name="connsiteX17" fmla="*/ 358231 w 1637417"/>
                <a:gd name="connsiteY17" fmla="*/ 11981 h 3341160"/>
                <a:gd name="connsiteX18" fmla="*/ 500773 w 1637417"/>
                <a:gd name="connsiteY18" fmla="*/ 257947 h 3341160"/>
                <a:gd name="connsiteX19" fmla="*/ 722845 w 1637417"/>
                <a:gd name="connsiteY19" fmla="*/ 455268 h 3341160"/>
                <a:gd name="connsiteX20" fmla="*/ 854996 w 1637417"/>
                <a:gd name="connsiteY20" fmla="*/ 710813 h 3341160"/>
                <a:gd name="connsiteX21" fmla="*/ 949315 w 1637417"/>
                <a:gd name="connsiteY21" fmla="*/ 1209699 h 3341160"/>
                <a:gd name="connsiteX22" fmla="*/ 963633 w 1637417"/>
                <a:gd name="connsiteY22" fmla="*/ 1525302 h 3341160"/>
                <a:gd name="connsiteX23" fmla="*/ 975956 w 1637417"/>
                <a:gd name="connsiteY23" fmla="*/ 2125503 h 3341160"/>
                <a:gd name="connsiteX24" fmla="*/ 985416 w 1637417"/>
                <a:gd name="connsiteY24" fmla="*/ 2657225 h 3341160"/>
                <a:gd name="connsiteX25" fmla="*/ 1097583 w 1637417"/>
                <a:gd name="connsiteY25" fmla="*/ 3117478 h 3341160"/>
                <a:gd name="connsiteX26" fmla="*/ 1216547 w 1637417"/>
                <a:gd name="connsiteY26" fmla="*/ 3340677 h 3341160"/>
                <a:gd name="connsiteX27" fmla="*/ 1591019 w 1637417"/>
                <a:gd name="connsiteY27" fmla="*/ 3178143 h 3341160"/>
                <a:gd name="connsiteX28" fmla="*/ 1377472 w 1637417"/>
                <a:gd name="connsiteY28" fmla="*/ 3213848 h 3341160"/>
                <a:gd name="connsiteX29" fmla="*/ 1332445 w 1637417"/>
                <a:gd name="connsiteY29" fmla="*/ 3323159 h 3341160"/>
                <a:gd name="connsiteX30" fmla="*/ 1567972 w 1637417"/>
                <a:gd name="connsiteY30" fmla="*/ 3281595 h 3341160"/>
                <a:gd name="connsiteX31" fmla="*/ 1637245 w 1637417"/>
                <a:gd name="connsiteY31" fmla="*/ 3156904 h 3341160"/>
                <a:gd name="connsiteX0" fmla="*/ 294686 w 1637359"/>
                <a:gd name="connsiteY0" fmla="*/ 441413 h 3369986"/>
                <a:gd name="connsiteX1" fmla="*/ 351437 w 1637359"/>
                <a:gd name="connsiteY1" fmla="*/ 476202 h 3369986"/>
                <a:gd name="connsiteX2" fmla="*/ 445754 w 1637359"/>
                <a:gd name="connsiteY2" fmla="*/ 552250 h 3369986"/>
                <a:gd name="connsiteX3" fmla="*/ 404191 w 1637359"/>
                <a:gd name="connsiteY3" fmla="*/ 649232 h 3369986"/>
                <a:gd name="connsiteX4" fmla="*/ 415381 w 1637359"/>
                <a:gd name="connsiteY4" fmla="*/ 740965 h 3369986"/>
                <a:gd name="connsiteX5" fmla="*/ 292688 w 1637359"/>
                <a:gd name="connsiteY5" fmla="*/ 762510 h 3369986"/>
                <a:gd name="connsiteX6" fmla="*/ 224081 w 1637359"/>
                <a:gd name="connsiteY6" fmla="*/ 593813 h 3369986"/>
                <a:gd name="connsiteX7" fmla="*/ 141221 w 1637359"/>
                <a:gd name="connsiteY7" fmla="*/ 341989 h 3369986"/>
                <a:gd name="connsiteX8" fmla="*/ 255121 w 1637359"/>
                <a:gd name="connsiteY8" fmla="*/ 264721 h 3369986"/>
                <a:gd name="connsiteX9" fmla="*/ 440026 w 1637359"/>
                <a:gd name="connsiteY9" fmla="*/ 349069 h 3369986"/>
                <a:gd name="connsiteX10" fmla="*/ 343977 w 1637359"/>
                <a:gd name="connsiteY10" fmla="*/ 567326 h 3369986"/>
                <a:gd name="connsiteX11" fmla="*/ 558722 w 1637359"/>
                <a:gd name="connsiteY11" fmla="*/ 703124 h 3369986"/>
                <a:gd name="connsiteX12" fmla="*/ 501972 w 1637359"/>
                <a:gd name="connsiteY12" fmla="*/ 942924 h 3369986"/>
                <a:gd name="connsiteX13" fmla="*/ 164001 w 1637359"/>
                <a:gd name="connsiteY13" fmla="*/ 908135 h 3369986"/>
                <a:gd name="connsiteX14" fmla="*/ 27454 w 1637359"/>
                <a:gd name="connsiteY14" fmla="*/ 501471 h 3369986"/>
                <a:gd name="connsiteX15" fmla="*/ 7072 w 1637359"/>
                <a:gd name="connsiteY15" fmla="*/ 60930 h 3369986"/>
                <a:gd name="connsiteX16" fmla="*/ 151745 w 1637359"/>
                <a:gd name="connsiteY16" fmla="*/ 40606 h 3369986"/>
                <a:gd name="connsiteX17" fmla="*/ 358231 w 1637359"/>
                <a:gd name="connsiteY17" fmla="*/ 11981 h 3369986"/>
                <a:gd name="connsiteX18" fmla="*/ 500773 w 1637359"/>
                <a:gd name="connsiteY18" fmla="*/ 257947 h 3369986"/>
                <a:gd name="connsiteX19" fmla="*/ 722845 w 1637359"/>
                <a:gd name="connsiteY19" fmla="*/ 455268 h 3369986"/>
                <a:gd name="connsiteX20" fmla="*/ 854996 w 1637359"/>
                <a:gd name="connsiteY20" fmla="*/ 710813 h 3369986"/>
                <a:gd name="connsiteX21" fmla="*/ 949315 w 1637359"/>
                <a:gd name="connsiteY21" fmla="*/ 1209699 h 3369986"/>
                <a:gd name="connsiteX22" fmla="*/ 963633 w 1637359"/>
                <a:gd name="connsiteY22" fmla="*/ 1525302 h 3369986"/>
                <a:gd name="connsiteX23" fmla="*/ 975956 w 1637359"/>
                <a:gd name="connsiteY23" fmla="*/ 2125503 h 3369986"/>
                <a:gd name="connsiteX24" fmla="*/ 985416 w 1637359"/>
                <a:gd name="connsiteY24" fmla="*/ 2657225 h 3369986"/>
                <a:gd name="connsiteX25" fmla="*/ 1097583 w 1637359"/>
                <a:gd name="connsiteY25" fmla="*/ 3117478 h 3369986"/>
                <a:gd name="connsiteX26" fmla="*/ 1216547 w 1637359"/>
                <a:gd name="connsiteY26" fmla="*/ 3340677 h 3369986"/>
                <a:gd name="connsiteX27" fmla="*/ 1591019 w 1637359"/>
                <a:gd name="connsiteY27" fmla="*/ 3178143 h 3369986"/>
                <a:gd name="connsiteX28" fmla="*/ 1377472 w 1637359"/>
                <a:gd name="connsiteY28" fmla="*/ 3213848 h 3369986"/>
                <a:gd name="connsiteX29" fmla="*/ 1332445 w 1637359"/>
                <a:gd name="connsiteY29" fmla="*/ 3323159 h 3369986"/>
                <a:gd name="connsiteX30" fmla="*/ 1405892 w 1637359"/>
                <a:gd name="connsiteY30" fmla="*/ 3368878 h 3369986"/>
                <a:gd name="connsiteX31" fmla="*/ 1567972 w 1637359"/>
                <a:gd name="connsiteY31" fmla="*/ 3281595 h 3369986"/>
                <a:gd name="connsiteX32" fmla="*/ 1637245 w 1637359"/>
                <a:gd name="connsiteY32" fmla="*/ 3156904 h 3369986"/>
                <a:gd name="connsiteX0" fmla="*/ 294686 w 1637359"/>
                <a:gd name="connsiteY0" fmla="*/ 441413 h 3368878"/>
                <a:gd name="connsiteX1" fmla="*/ 351437 w 1637359"/>
                <a:gd name="connsiteY1" fmla="*/ 476202 h 3368878"/>
                <a:gd name="connsiteX2" fmla="*/ 445754 w 1637359"/>
                <a:gd name="connsiteY2" fmla="*/ 552250 h 3368878"/>
                <a:gd name="connsiteX3" fmla="*/ 404191 w 1637359"/>
                <a:gd name="connsiteY3" fmla="*/ 649232 h 3368878"/>
                <a:gd name="connsiteX4" fmla="*/ 415381 w 1637359"/>
                <a:gd name="connsiteY4" fmla="*/ 740965 h 3368878"/>
                <a:gd name="connsiteX5" fmla="*/ 292688 w 1637359"/>
                <a:gd name="connsiteY5" fmla="*/ 762510 h 3368878"/>
                <a:gd name="connsiteX6" fmla="*/ 224081 w 1637359"/>
                <a:gd name="connsiteY6" fmla="*/ 593813 h 3368878"/>
                <a:gd name="connsiteX7" fmla="*/ 141221 w 1637359"/>
                <a:gd name="connsiteY7" fmla="*/ 341989 h 3368878"/>
                <a:gd name="connsiteX8" fmla="*/ 255121 w 1637359"/>
                <a:gd name="connsiteY8" fmla="*/ 264721 h 3368878"/>
                <a:gd name="connsiteX9" fmla="*/ 440026 w 1637359"/>
                <a:gd name="connsiteY9" fmla="*/ 349069 h 3368878"/>
                <a:gd name="connsiteX10" fmla="*/ 343977 w 1637359"/>
                <a:gd name="connsiteY10" fmla="*/ 567326 h 3368878"/>
                <a:gd name="connsiteX11" fmla="*/ 558722 w 1637359"/>
                <a:gd name="connsiteY11" fmla="*/ 703124 h 3368878"/>
                <a:gd name="connsiteX12" fmla="*/ 501972 w 1637359"/>
                <a:gd name="connsiteY12" fmla="*/ 942924 h 3368878"/>
                <a:gd name="connsiteX13" fmla="*/ 164001 w 1637359"/>
                <a:gd name="connsiteY13" fmla="*/ 908135 h 3368878"/>
                <a:gd name="connsiteX14" fmla="*/ 27454 w 1637359"/>
                <a:gd name="connsiteY14" fmla="*/ 501471 h 3368878"/>
                <a:gd name="connsiteX15" fmla="*/ 7072 w 1637359"/>
                <a:gd name="connsiteY15" fmla="*/ 60930 h 3368878"/>
                <a:gd name="connsiteX16" fmla="*/ 151745 w 1637359"/>
                <a:gd name="connsiteY16" fmla="*/ 40606 h 3368878"/>
                <a:gd name="connsiteX17" fmla="*/ 358231 w 1637359"/>
                <a:gd name="connsiteY17" fmla="*/ 11981 h 3368878"/>
                <a:gd name="connsiteX18" fmla="*/ 500773 w 1637359"/>
                <a:gd name="connsiteY18" fmla="*/ 257947 h 3368878"/>
                <a:gd name="connsiteX19" fmla="*/ 722845 w 1637359"/>
                <a:gd name="connsiteY19" fmla="*/ 455268 h 3368878"/>
                <a:gd name="connsiteX20" fmla="*/ 854996 w 1637359"/>
                <a:gd name="connsiteY20" fmla="*/ 710813 h 3368878"/>
                <a:gd name="connsiteX21" fmla="*/ 949315 w 1637359"/>
                <a:gd name="connsiteY21" fmla="*/ 1209699 h 3368878"/>
                <a:gd name="connsiteX22" fmla="*/ 963633 w 1637359"/>
                <a:gd name="connsiteY22" fmla="*/ 1525302 h 3368878"/>
                <a:gd name="connsiteX23" fmla="*/ 975956 w 1637359"/>
                <a:gd name="connsiteY23" fmla="*/ 2125503 h 3368878"/>
                <a:gd name="connsiteX24" fmla="*/ 985416 w 1637359"/>
                <a:gd name="connsiteY24" fmla="*/ 2657225 h 3368878"/>
                <a:gd name="connsiteX25" fmla="*/ 1097583 w 1637359"/>
                <a:gd name="connsiteY25" fmla="*/ 3117478 h 3368878"/>
                <a:gd name="connsiteX26" fmla="*/ 1216547 w 1637359"/>
                <a:gd name="connsiteY26" fmla="*/ 3340677 h 3368878"/>
                <a:gd name="connsiteX27" fmla="*/ 1591019 w 1637359"/>
                <a:gd name="connsiteY27" fmla="*/ 3178143 h 3368878"/>
                <a:gd name="connsiteX28" fmla="*/ 1377472 w 1637359"/>
                <a:gd name="connsiteY28" fmla="*/ 3213848 h 3368878"/>
                <a:gd name="connsiteX29" fmla="*/ 1332445 w 1637359"/>
                <a:gd name="connsiteY29" fmla="*/ 3323159 h 3368878"/>
                <a:gd name="connsiteX30" fmla="*/ 1405892 w 1637359"/>
                <a:gd name="connsiteY30" fmla="*/ 3368878 h 3368878"/>
                <a:gd name="connsiteX31" fmla="*/ 1567972 w 1637359"/>
                <a:gd name="connsiteY31" fmla="*/ 3281595 h 3368878"/>
                <a:gd name="connsiteX32" fmla="*/ 1637245 w 1637359"/>
                <a:gd name="connsiteY32" fmla="*/ 3156904 h 336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37359" h="3368878">
                  <a:moveTo>
                    <a:pt x="294686" y="441413"/>
                  </a:moveTo>
                  <a:cubicBezTo>
                    <a:pt x="322395" y="450649"/>
                    <a:pt x="326259" y="457729"/>
                    <a:pt x="351437" y="476202"/>
                  </a:cubicBezTo>
                  <a:cubicBezTo>
                    <a:pt x="376615" y="494675"/>
                    <a:pt x="438205" y="529603"/>
                    <a:pt x="445754" y="552250"/>
                  </a:cubicBezTo>
                  <a:cubicBezTo>
                    <a:pt x="436609" y="597979"/>
                    <a:pt x="409253" y="617780"/>
                    <a:pt x="404191" y="649232"/>
                  </a:cubicBezTo>
                  <a:cubicBezTo>
                    <a:pt x="399129" y="680684"/>
                    <a:pt x="429236" y="736347"/>
                    <a:pt x="415381" y="740965"/>
                  </a:cubicBezTo>
                  <a:cubicBezTo>
                    <a:pt x="387672" y="736347"/>
                    <a:pt x="324571" y="787035"/>
                    <a:pt x="292688" y="762510"/>
                  </a:cubicBezTo>
                  <a:cubicBezTo>
                    <a:pt x="260805" y="737985"/>
                    <a:pt x="249326" y="663900"/>
                    <a:pt x="224081" y="593813"/>
                  </a:cubicBezTo>
                  <a:cubicBezTo>
                    <a:pt x="198837" y="523726"/>
                    <a:pt x="136048" y="396838"/>
                    <a:pt x="141221" y="341989"/>
                  </a:cubicBezTo>
                  <a:cubicBezTo>
                    <a:pt x="146394" y="287140"/>
                    <a:pt x="205320" y="263541"/>
                    <a:pt x="255121" y="264721"/>
                  </a:cubicBezTo>
                  <a:cubicBezTo>
                    <a:pt x="304922" y="265901"/>
                    <a:pt x="425217" y="298635"/>
                    <a:pt x="440026" y="349069"/>
                  </a:cubicBezTo>
                  <a:cubicBezTo>
                    <a:pt x="454835" y="399503"/>
                    <a:pt x="324194" y="508317"/>
                    <a:pt x="343977" y="567326"/>
                  </a:cubicBezTo>
                  <a:cubicBezTo>
                    <a:pt x="363760" y="626335"/>
                    <a:pt x="532390" y="640524"/>
                    <a:pt x="558722" y="703124"/>
                  </a:cubicBezTo>
                  <a:cubicBezTo>
                    <a:pt x="585054" y="765724"/>
                    <a:pt x="544313" y="920555"/>
                    <a:pt x="501972" y="942924"/>
                  </a:cubicBezTo>
                  <a:cubicBezTo>
                    <a:pt x="459631" y="965293"/>
                    <a:pt x="243087" y="981711"/>
                    <a:pt x="164001" y="908135"/>
                  </a:cubicBezTo>
                  <a:cubicBezTo>
                    <a:pt x="84915" y="834560"/>
                    <a:pt x="38222" y="622612"/>
                    <a:pt x="27454" y="501471"/>
                  </a:cubicBezTo>
                  <a:cubicBezTo>
                    <a:pt x="16686" y="380330"/>
                    <a:pt x="-13643" y="137741"/>
                    <a:pt x="7072" y="60930"/>
                  </a:cubicBezTo>
                  <a:cubicBezTo>
                    <a:pt x="27787" y="-15881"/>
                    <a:pt x="93218" y="48764"/>
                    <a:pt x="151745" y="40606"/>
                  </a:cubicBezTo>
                  <a:cubicBezTo>
                    <a:pt x="210272" y="32448"/>
                    <a:pt x="300060" y="-24243"/>
                    <a:pt x="358231" y="11981"/>
                  </a:cubicBezTo>
                  <a:cubicBezTo>
                    <a:pt x="416402" y="48205"/>
                    <a:pt x="440004" y="184066"/>
                    <a:pt x="500773" y="257947"/>
                  </a:cubicBezTo>
                  <a:cubicBezTo>
                    <a:pt x="561542" y="331828"/>
                    <a:pt x="663808" y="379790"/>
                    <a:pt x="722845" y="455268"/>
                  </a:cubicBezTo>
                  <a:cubicBezTo>
                    <a:pt x="781882" y="530746"/>
                    <a:pt x="817251" y="585075"/>
                    <a:pt x="854996" y="710813"/>
                  </a:cubicBezTo>
                  <a:cubicBezTo>
                    <a:pt x="892741" y="836551"/>
                    <a:pt x="931209" y="1073951"/>
                    <a:pt x="949315" y="1209699"/>
                  </a:cubicBezTo>
                  <a:cubicBezTo>
                    <a:pt x="967421" y="1345447"/>
                    <a:pt x="959193" y="1372668"/>
                    <a:pt x="963633" y="1525302"/>
                  </a:cubicBezTo>
                  <a:cubicBezTo>
                    <a:pt x="968073" y="1677936"/>
                    <a:pt x="972326" y="1936849"/>
                    <a:pt x="975956" y="2125503"/>
                  </a:cubicBezTo>
                  <a:cubicBezTo>
                    <a:pt x="979586" y="2314157"/>
                    <a:pt x="965145" y="2491896"/>
                    <a:pt x="985416" y="2657225"/>
                  </a:cubicBezTo>
                  <a:cubicBezTo>
                    <a:pt x="1005687" y="2822554"/>
                    <a:pt x="1072072" y="3041125"/>
                    <a:pt x="1097583" y="3117478"/>
                  </a:cubicBezTo>
                  <a:cubicBezTo>
                    <a:pt x="1134639" y="3203067"/>
                    <a:pt x="1134308" y="3330566"/>
                    <a:pt x="1216547" y="3340677"/>
                  </a:cubicBezTo>
                  <a:cubicBezTo>
                    <a:pt x="1298786" y="3350788"/>
                    <a:pt x="1564198" y="3199281"/>
                    <a:pt x="1591019" y="3178143"/>
                  </a:cubicBezTo>
                  <a:cubicBezTo>
                    <a:pt x="1617840" y="3157005"/>
                    <a:pt x="1420568" y="3189679"/>
                    <a:pt x="1377472" y="3213848"/>
                  </a:cubicBezTo>
                  <a:cubicBezTo>
                    <a:pt x="1334376" y="3238017"/>
                    <a:pt x="1327708" y="3297321"/>
                    <a:pt x="1332445" y="3323159"/>
                  </a:cubicBezTo>
                  <a:cubicBezTo>
                    <a:pt x="1337182" y="3348997"/>
                    <a:pt x="1371034" y="3333327"/>
                    <a:pt x="1405892" y="3368878"/>
                  </a:cubicBezTo>
                  <a:cubicBezTo>
                    <a:pt x="1445146" y="3361951"/>
                    <a:pt x="1529413" y="3316924"/>
                    <a:pt x="1567972" y="3281595"/>
                  </a:cubicBezTo>
                  <a:cubicBezTo>
                    <a:pt x="1606531" y="3246266"/>
                    <a:pt x="1639554" y="3179995"/>
                    <a:pt x="1637245" y="3156904"/>
                  </a:cubicBezTo>
                </a:path>
              </a:pathLst>
            </a:custGeom>
            <a:ln w="127000">
              <a:solidFill>
                <a:srgbClr val="FFC000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Bookman Old Style" pitchFamily="18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2845467" y="2207143"/>
              <a:ext cx="1182538" cy="1510782"/>
            </a:xfrm>
            <a:custGeom>
              <a:avLst/>
              <a:gdLst>
                <a:gd name="connsiteX0" fmla="*/ 346363 w 1708148"/>
                <a:gd name="connsiteY0" fmla="*/ 124691 h 3020291"/>
                <a:gd name="connsiteX1" fmla="*/ 429491 w 1708148"/>
                <a:gd name="connsiteY1" fmla="*/ 152400 h 3020291"/>
                <a:gd name="connsiteX2" fmla="*/ 471054 w 1708148"/>
                <a:gd name="connsiteY2" fmla="*/ 235528 h 3020291"/>
                <a:gd name="connsiteX3" fmla="*/ 429491 w 1708148"/>
                <a:gd name="connsiteY3" fmla="*/ 332510 h 3020291"/>
                <a:gd name="connsiteX4" fmla="*/ 387927 w 1708148"/>
                <a:gd name="connsiteY4" fmla="*/ 346364 h 3020291"/>
                <a:gd name="connsiteX5" fmla="*/ 304800 w 1708148"/>
                <a:gd name="connsiteY5" fmla="*/ 332510 h 3020291"/>
                <a:gd name="connsiteX6" fmla="*/ 249381 w 1708148"/>
                <a:gd name="connsiteY6" fmla="*/ 277091 h 3020291"/>
                <a:gd name="connsiteX7" fmla="*/ 263236 w 1708148"/>
                <a:gd name="connsiteY7" fmla="*/ 138546 h 3020291"/>
                <a:gd name="connsiteX8" fmla="*/ 346363 w 1708148"/>
                <a:gd name="connsiteY8" fmla="*/ 110837 h 3020291"/>
                <a:gd name="connsiteX9" fmla="*/ 443345 w 1708148"/>
                <a:gd name="connsiteY9" fmla="*/ 138546 h 3020291"/>
                <a:gd name="connsiteX10" fmla="*/ 457200 w 1708148"/>
                <a:gd name="connsiteY10" fmla="*/ 193964 h 3020291"/>
                <a:gd name="connsiteX11" fmla="*/ 443345 w 1708148"/>
                <a:gd name="connsiteY11" fmla="*/ 457200 h 3020291"/>
                <a:gd name="connsiteX12" fmla="*/ 415636 w 1708148"/>
                <a:gd name="connsiteY12" fmla="*/ 484910 h 3020291"/>
                <a:gd name="connsiteX13" fmla="*/ 360218 w 1708148"/>
                <a:gd name="connsiteY13" fmla="*/ 498764 h 3020291"/>
                <a:gd name="connsiteX14" fmla="*/ 304800 w 1708148"/>
                <a:gd name="connsiteY14" fmla="*/ 526473 h 3020291"/>
                <a:gd name="connsiteX15" fmla="*/ 96981 w 1708148"/>
                <a:gd name="connsiteY15" fmla="*/ 471055 h 3020291"/>
                <a:gd name="connsiteX16" fmla="*/ 55418 w 1708148"/>
                <a:gd name="connsiteY16" fmla="*/ 415637 h 3020291"/>
                <a:gd name="connsiteX17" fmla="*/ 0 w 1708148"/>
                <a:gd name="connsiteY17" fmla="*/ 290946 h 3020291"/>
                <a:gd name="connsiteX18" fmla="*/ 27709 w 1708148"/>
                <a:gd name="connsiteY18" fmla="*/ 180110 h 3020291"/>
                <a:gd name="connsiteX19" fmla="*/ 96981 w 1708148"/>
                <a:gd name="connsiteY19" fmla="*/ 83128 h 3020291"/>
                <a:gd name="connsiteX20" fmla="*/ 124691 w 1708148"/>
                <a:gd name="connsiteY20" fmla="*/ 41564 h 3020291"/>
                <a:gd name="connsiteX21" fmla="*/ 207818 w 1708148"/>
                <a:gd name="connsiteY21" fmla="*/ 0 h 3020291"/>
                <a:gd name="connsiteX22" fmla="*/ 387927 w 1708148"/>
                <a:gd name="connsiteY22" fmla="*/ 13855 h 3020291"/>
                <a:gd name="connsiteX23" fmla="*/ 429491 w 1708148"/>
                <a:gd name="connsiteY23" fmla="*/ 27710 h 3020291"/>
                <a:gd name="connsiteX24" fmla="*/ 498763 w 1708148"/>
                <a:gd name="connsiteY24" fmla="*/ 55419 h 3020291"/>
                <a:gd name="connsiteX25" fmla="*/ 554181 w 1708148"/>
                <a:gd name="connsiteY25" fmla="*/ 69273 h 3020291"/>
                <a:gd name="connsiteX26" fmla="*/ 609600 w 1708148"/>
                <a:gd name="connsiteY26" fmla="*/ 96982 h 3020291"/>
                <a:gd name="connsiteX27" fmla="*/ 748145 w 1708148"/>
                <a:gd name="connsiteY27" fmla="*/ 138546 h 3020291"/>
                <a:gd name="connsiteX28" fmla="*/ 858981 w 1708148"/>
                <a:gd name="connsiteY28" fmla="*/ 166255 h 3020291"/>
                <a:gd name="connsiteX29" fmla="*/ 886691 w 1708148"/>
                <a:gd name="connsiteY29" fmla="*/ 193964 h 3020291"/>
                <a:gd name="connsiteX30" fmla="*/ 872836 w 1708148"/>
                <a:gd name="connsiteY30" fmla="*/ 235528 h 3020291"/>
                <a:gd name="connsiteX31" fmla="*/ 845127 w 1708148"/>
                <a:gd name="connsiteY31" fmla="*/ 429491 h 3020291"/>
                <a:gd name="connsiteX32" fmla="*/ 817418 w 1708148"/>
                <a:gd name="connsiteY32" fmla="*/ 512619 h 3020291"/>
                <a:gd name="connsiteX33" fmla="*/ 803563 w 1708148"/>
                <a:gd name="connsiteY33" fmla="*/ 554182 h 3020291"/>
                <a:gd name="connsiteX34" fmla="*/ 817418 w 1708148"/>
                <a:gd name="connsiteY34" fmla="*/ 637310 h 3020291"/>
                <a:gd name="connsiteX35" fmla="*/ 858981 w 1708148"/>
                <a:gd name="connsiteY35" fmla="*/ 665019 h 3020291"/>
                <a:gd name="connsiteX36" fmla="*/ 886691 w 1708148"/>
                <a:gd name="connsiteY36" fmla="*/ 762000 h 3020291"/>
                <a:gd name="connsiteX37" fmla="*/ 900545 w 1708148"/>
                <a:gd name="connsiteY37" fmla="*/ 872837 h 3020291"/>
                <a:gd name="connsiteX38" fmla="*/ 914400 w 1708148"/>
                <a:gd name="connsiteY38" fmla="*/ 942110 h 3020291"/>
                <a:gd name="connsiteX39" fmla="*/ 942109 w 1708148"/>
                <a:gd name="connsiteY39" fmla="*/ 1122219 h 3020291"/>
                <a:gd name="connsiteX40" fmla="*/ 955963 w 1708148"/>
                <a:gd name="connsiteY40" fmla="*/ 1219200 h 3020291"/>
                <a:gd name="connsiteX41" fmla="*/ 983672 w 1708148"/>
                <a:gd name="connsiteY41" fmla="*/ 1773382 h 3020291"/>
                <a:gd name="connsiteX42" fmla="*/ 997527 w 1708148"/>
                <a:gd name="connsiteY42" fmla="*/ 2382982 h 3020291"/>
                <a:gd name="connsiteX43" fmla="*/ 1011381 w 1708148"/>
                <a:gd name="connsiteY43" fmla="*/ 2424546 h 3020291"/>
                <a:gd name="connsiteX44" fmla="*/ 1025236 w 1708148"/>
                <a:gd name="connsiteY44" fmla="*/ 2493819 h 3020291"/>
                <a:gd name="connsiteX45" fmla="*/ 1039091 w 1708148"/>
                <a:gd name="connsiteY45" fmla="*/ 2576946 h 3020291"/>
                <a:gd name="connsiteX46" fmla="*/ 1136072 w 1708148"/>
                <a:gd name="connsiteY46" fmla="*/ 2701637 h 3020291"/>
                <a:gd name="connsiteX47" fmla="*/ 1163781 w 1708148"/>
                <a:gd name="connsiteY47" fmla="*/ 2798619 h 3020291"/>
                <a:gd name="connsiteX48" fmla="*/ 1233054 w 1708148"/>
                <a:gd name="connsiteY48" fmla="*/ 2854037 h 3020291"/>
                <a:gd name="connsiteX49" fmla="*/ 1316181 w 1708148"/>
                <a:gd name="connsiteY49" fmla="*/ 2881746 h 3020291"/>
                <a:gd name="connsiteX50" fmla="*/ 1357745 w 1708148"/>
                <a:gd name="connsiteY50" fmla="*/ 2895600 h 3020291"/>
                <a:gd name="connsiteX51" fmla="*/ 1537854 w 1708148"/>
                <a:gd name="connsiteY51" fmla="*/ 2881746 h 3020291"/>
                <a:gd name="connsiteX52" fmla="*/ 1524000 w 1708148"/>
                <a:gd name="connsiteY52" fmla="*/ 2840182 h 3020291"/>
                <a:gd name="connsiteX53" fmla="*/ 1468581 w 1708148"/>
                <a:gd name="connsiteY53" fmla="*/ 2812473 h 3020291"/>
                <a:gd name="connsiteX54" fmla="*/ 1288472 w 1708148"/>
                <a:gd name="connsiteY54" fmla="*/ 2826328 h 3020291"/>
                <a:gd name="connsiteX55" fmla="*/ 1357745 w 1708148"/>
                <a:gd name="connsiteY55" fmla="*/ 3006437 h 3020291"/>
                <a:gd name="connsiteX56" fmla="*/ 1413163 w 1708148"/>
                <a:gd name="connsiteY56" fmla="*/ 3020291 h 3020291"/>
                <a:gd name="connsiteX57" fmla="*/ 1537854 w 1708148"/>
                <a:gd name="connsiteY57" fmla="*/ 3006437 h 3020291"/>
                <a:gd name="connsiteX58" fmla="*/ 1593272 w 1708148"/>
                <a:gd name="connsiteY58" fmla="*/ 2964873 h 3020291"/>
                <a:gd name="connsiteX59" fmla="*/ 1634836 w 1708148"/>
                <a:gd name="connsiteY59" fmla="*/ 2951019 h 3020291"/>
                <a:gd name="connsiteX60" fmla="*/ 1676400 w 1708148"/>
                <a:gd name="connsiteY60" fmla="*/ 2895600 h 3020291"/>
                <a:gd name="connsiteX61" fmla="*/ 1704109 w 1708148"/>
                <a:gd name="connsiteY61" fmla="*/ 2854037 h 3020291"/>
                <a:gd name="connsiteX62" fmla="*/ 1662545 w 1708148"/>
                <a:gd name="connsiteY62" fmla="*/ 2840182 h 3020291"/>
                <a:gd name="connsiteX63" fmla="*/ 1579418 w 1708148"/>
                <a:gd name="connsiteY63" fmla="*/ 2826328 h 3020291"/>
                <a:gd name="connsiteX0" fmla="*/ 346363 w 1704596"/>
                <a:gd name="connsiteY0" fmla="*/ 124691 h 3020291"/>
                <a:gd name="connsiteX1" fmla="*/ 429491 w 1704596"/>
                <a:gd name="connsiteY1" fmla="*/ 152400 h 3020291"/>
                <a:gd name="connsiteX2" fmla="*/ 471054 w 1704596"/>
                <a:gd name="connsiteY2" fmla="*/ 235528 h 3020291"/>
                <a:gd name="connsiteX3" fmla="*/ 429491 w 1704596"/>
                <a:gd name="connsiteY3" fmla="*/ 332510 h 3020291"/>
                <a:gd name="connsiteX4" fmla="*/ 387927 w 1704596"/>
                <a:gd name="connsiteY4" fmla="*/ 346364 h 3020291"/>
                <a:gd name="connsiteX5" fmla="*/ 304800 w 1704596"/>
                <a:gd name="connsiteY5" fmla="*/ 332510 h 3020291"/>
                <a:gd name="connsiteX6" fmla="*/ 249381 w 1704596"/>
                <a:gd name="connsiteY6" fmla="*/ 277091 h 3020291"/>
                <a:gd name="connsiteX7" fmla="*/ 263236 w 1704596"/>
                <a:gd name="connsiteY7" fmla="*/ 138546 h 3020291"/>
                <a:gd name="connsiteX8" fmla="*/ 346363 w 1704596"/>
                <a:gd name="connsiteY8" fmla="*/ 110837 h 3020291"/>
                <a:gd name="connsiteX9" fmla="*/ 443345 w 1704596"/>
                <a:gd name="connsiteY9" fmla="*/ 138546 h 3020291"/>
                <a:gd name="connsiteX10" fmla="*/ 457200 w 1704596"/>
                <a:gd name="connsiteY10" fmla="*/ 193964 h 3020291"/>
                <a:gd name="connsiteX11" fmla="*/ 443345 w 1704596"/>
                <a:gd name="connsiteY11" fmla="*/ 457200 h 3020291"/>
                <a:gd name="connsiteX12" fmla="*/ 415636 w 1704596"/>
                <a:gd name="connsiteY12" fmla="*/ 484910 h 3020291"/>
                <a:gd name="connsiteX13" fmla="*/ 360218 w 1704596"/>
                <a:gd name="connsiteY13" fmla="*/ 498764 h 3020291"/>
                <a:gd name="connsiteX14" fmla="*/ 304800 w 1704596"/>
                <a:gd name="connsiteY14" fmla="*/ 526473 h 3020291"/>
                <a:gd name="connsiteX15" fmla="*/ 96981 w 1704596"/>
                <a:gd name="connsiteY15" fmla="*/ 471055 h 3020291"/>
                <a:gd name="connsiteX16" fmla="*/ 55418 w 1704596"/>
                <a:gd name="connsiteY16" fmla="*/ 415637 h 3020291"/>
                <a:gd name="connsiteX17" fmla="*/ 0 w 1704596"/>
                <a:gd name="connsiteY17" fmla="*/ 290946 h 3020291"/>
                <a:gd name="connsiteX18" fmla="*/ 27709 w 1704596"/>
                <a:gd name="connsiteY18" fmla="*/ 180110 h 3020291"/>
                <a:gd name="connsiteX19" fmla="*/ 96981 w 1704596"/>
                <a:gd name="connsiteY19" fmla="*/ 83128 h 3020291"/>
                <a:gd name="connsiteX20" fmla="*/ 124691 w 1704596"/>
                <a:gd name="connsiteY20" fmla="*/ 41564 h 3020291"/>
                <a:gd name="connsiteX21" fmla="*/ 207818 w 1704596"/>
                <a:gd name="connsiteY21" fmla="*/ 0 h 3020291"/>
                <a:gd name="connsiteX22" fmla="*/ 387927 w 1704596"/>
                <a:gd name="connsiteY22" fmla="*/ 13855 h 3020291"/>
                <a:gd name="connsiteX23" fmla="*/ 429491 w 1704596"/>
                <a:gd name="connsiteY23" fmla="*/ 27710 h 3020291"/>
                <a:gd name="connsiteX24" fmla="*/ 498763 w 1704596"/>
                <a:gd name="connsiteY24" fmla="*/ 55419 h 3020291"/>
                <a:gd name="connsiteX25" fmla="*/ 554181 w 1704596"/>
                <a:gd name="connsiteY25" fmla="*/ 69273 h 3020291"/>
                <a:gd name="connsiteX26" fmla="*/ 609600 w 1704596"/>
                <a:gd name="connsiteY26" fmla="*/ 96982 h 3020291"/>
                <a:gd name="connsiteX27" fmla="*/ 748145 w 1704596"/>
                <a:gd name="connsiteY27" fmla="*/ 138546 h 3020291"/>
                <a:gd name="connsiteX28" fmla="*/ 858981 w 1704596"/>
                <a:gd name="connsiteY28" fmla="*/ 166255 h 3020291"/>
                <a:gd name="connsiteX29" fmla="*/ 872836 w 1704596"/>
                <a:gd name="connsiteY29" fmla="*/ 235528 h 3020291"/>
                <a:gd name="connsiteX30" fmla="*/ 845127 w 1704596"/>
                <a:gd name="connsiteY30" fmla="*/ 429491 h 3020291"/>
                <a:gd name="connsiteX31" fmla="*/ 817418 w 1704596"/>
                <a:gd name="connsiteY31" fmla="*/ 512619 h 3020291"/>
                <a:gd name="connsiteX32" fmla="*/ 803563 w 1704596"/>
                <a:gd name="connsiteY32" fmla="*/ 554182 h 3020291"/>
                <a:gd name="connsiteX33" fmla="*/ 817418 w 1704596"/>
                <a:gd name="connsiteY33" fmla="*/ 637310 h 3020291"/>
                <a:gd name="connsiteX34" fmla="*/ 858981 w 1704596"/>
                <a:gd name="connsiteY34" fmla="*/ 665019 h 3020291"/>
                <a:gd name="connsiteX35" fmla="*/ 886691 w 1704596"/>
                <a:gd name="connsiteY35" fmla="*/ 762000 h 3020291"/>
                <a:gd name="connsiteX36" fmla="*/ 900545 w 1704596"/>
                <a:gd name="connsiteY36" fmla="*/ 872837 h 3020291"/>
                <a:gd name="connsiteX37" fmla="*/ 914400 w 1704596"/>
                <a:gd name="connsiteY37" fmla="*/ 942110 h 3020291"/>
                <a:gd name="connsiteX38" fmla="*/ 942109 w 1704596"/>
                <a:gd name="connsiteY38" fmla="*/ 1122219 h 3020291"/>
                <a:gd name="connsiteX39" fmla="*/ 955963 w 1704596"/>
                <a:gd name="connsiteY39" fmla="*/ 1219200 h 3020291"/>
                <a:gd name="connsiteX40" fmla="*/ 983672 w 1704596"/>
                <a:gd name="connsiteY40" fmla="*/ 1773382 h 3020291"/>
                <a:gd name="connsiteX41" fmla="*/ 997527 w 1704596"/>
                <a:gd name="connsiteY41" fmla="*/ 2382982 h 3020291"/>
                <a:gd name="connsiteX42" fmla="*/ 1011381 w 1704596"/>
                <a:gd name="connsiteY42" fmla="*/ 2424546 h 3020291"/>
                <a:gd name="connsiteX43" fmla="*/ 1025236 w 1704596"/>
                <a:gd name="connsiteY43" fmla="*/ 2493819 h 3020291"/>
                <a:gd name="connsiteX44" fmla="*/ 1039091 w 1704596"/>
                <a:gd name="connsiteY44" fmla="*/ 2576946 h 3020291"/>
                <a:gd name="connsiteX45" fmla="*/ 1136072 w 1704596"/>
                <a:gd name="connsiteY45" fmla="*/ 2701637 h 3020291"/>
                <a:gd name="connsiteX46" fmla="*/ 1163781 w 1704596"/>
                <a:gd name="connsiteY46" fmla="*/ 2798619 h 3020291"/>
                <a:gd name="connsiteX47" fmla="*/ 1233054 w 1704596"/>
                <a:gd name="connsiteY47" fmla="*/ 2854037 h 3020291"/>
                <a:gd name="connsiteX48" fmla="*/ 1316181 w 1704596"/>
                <a:gd name="connsiteY48" fmla="*/ 2881746 h 3020291"/>
                <a:gd name="connsiteX49" fmla="*/ 1357745 w 1704596"/>
                <a:gd name="connsiteY49" fmla="*/ 2895600 h 3020291"/>
                <a:gd name="connsiteX50" fmla="*/ 1537854 w 1704596"/>
                <a:gd name="connsiteY50" fmla="*/ 2881746 h 3020291"/>
                <a:gd name="connsiteX51" fmla="*/ 1524000 w 1704596"/>
                <a:gd name="connsiteY51" fmla="*/ 2840182 h 3020291"/>
                <a:gd name="connsiteX52" fmla="*/ 1468581 w 1704596"/>
                <a:gd name="connsiteY52" fmla="*/ 2812473 h 3020291"/>
                <a:gd name="connsiteX53" fmla="*/ 1288472 w 1704596"/>
                <a:gd name="connsiteY53" fmla="*/ 2826328 h 3020291"/>
                <a:gd name="connsiteX54" fmla="*/ 1357745 w 1704596"/>
                <a:gd name="connsiteY54" fmla="*/ 3006437 h 3020291"/>
                <a:gd name="connsiteX55" fmla="*/ 1413163 w 1704596"/>
                <a:gd name="connsiteY55" fmla="*/ 3020291 h 3020291"/>
                <a:gd name="connsiteX56" fmla="*/ 1537854 w 1704596"/>
                <a:gd name="connsiteY56" fmla="*/ 3006437 h 3020291"/>
                <a:gd name="connsiteX57" fmla="*/ 1593272 w 1704596"/>
                <a:gd name="connsiteY57" fmla="*/ 2964873 h 3020291"/>
                <a:gd name="connsiteX58" fmla="*/ 1634836 w 1704596"/>
                <a:gd name="connsiteY58" fmla="*/ 2951019 h 3020291"/>
                <a:gd name="connsiteX59" fmla="*/ 1676400 w 1704596"/>
                <a:gd name="connsiteY59" fmla="*/ 2895600 h 3020291"/>
                <a:gd name="connsiteX60" fmla="*/ 1704109 w 1704596"/>
                <a:gd name="connsiteY60" fmla="*/ 2854037 h 3020291"/>
                <a:gd name="connsiteX61" fmla="*/ 1662545 w 1704596"/>
                <a:gd name="connsiteY61" fmla="*/ 2840182 h 3020291"/>
                <a:gd name="connsiteX62" fmla="*/ 1579418 w 1704596"/>
                <a:gd name="connsiteY62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72836 w 1704597"/>
                <a:gd name="connsiteY28" fmla="*/ 235528 h 3020291"/>
                <a:gd name="connsiteX29" fmla="*/ 845127 w 1704597"/>
                <a:gd name="connsiteY29" fmla="*/ 429491 h 3020291"/>
                <a:gd name="connsiteX30" fmla="*/ 817418 w 1704597"/>
                <a:gd name="connsiteY30" fmla="*/ 512619 h 3020291"/>
                <a:gd name="connsiteX31" fmla="*/ 803563 w 1704597"/>
                <a:gd name="connsiteY31" fmla="*/ 554182 h 3020291"/>
                <a:gd name="connsiteX32" fmla="*/ 817418 w 1704597"/>
                <a:gd name="connsiteY32" fmla="*/ 637310 h 3020291"/>
                <a:gd name="connsiteX33" fmla="*/ 858981 w 1704597"/>
                <a:gd name="connsiteY33" fmla="*/ 665019 h 3020291"/>
                <a:gd name="connsiteX34" fmla="*/ 886691 w 1704597"/>
                <a:gd name="connsiteY34" fmla="*/ 762000 h 3020291"/>
                <a:gd name="connsiteX35" fmla="*/ 900545 w 1704597"/>
                <a:gd name="connsiteY35" fmla="*/ 872837 h 3020291"/>
                <a:gd name="connsiteX36" fmla="*/ 914400 w 1704597"/>
                <a:gd name="connsiteY36" fmla="*/ 942110 h 3020291"/>
                <a:gd name="connsiteX37" fmla="*/ 942109 w 1704597"/>
                <a:gd name="connsiteY37" fmla="*/ 1122219 h 3020291"/>
                <a:gd name="connsiteX38" fmla="*/ 955963 w 1704597"/>
                <a:gd name="connsiteY38" fmla="*/ 1219200 h 3020291"/>
                <a:gd name="connsiteX39" fmla="*/ 983672 w 1704597"/>
                <a:gd name="connsiteY39" fmla="*/ 1773382 h 3020291"/>
                <a:gd name="connsiteX40" fmla="*/ 997527 w 1704597"/>
                <a:gd name="connsiteY40" fmla="*/ 2382982 h 3020291"/>
                <a:gd name="connsiteX41" fmla="*/ 1011381 w 1704597"/>
                <a:gd name="connsiteY41" fmla="*/ 2424546 h 3020291"/>
                <a:gd name="connsiteX42" fmla="*/ 1025236 w 1704597"/>
                <a:gd name="connsiteY42" fmla="*/ 2493819 h 3020291"/>
                <a:gd name="connsiteX43" fmla="*/ 1039091 w 1704597"/>
                <a:gd name="connsiteY43" fmla="*/ 2576946 h 3020291"/>
                <a:gd name="connsiteX44" fmla="*/ 1136072 w 1704597"/>
                <a:gd name="connsiteY44" fmla="*/ 2701637 h 3020291"/>
                <a:gd name="connsiteX45" fmla="*/ 1163781 w 1704597"/>
                <a:gd name="connsiteY45" fmla="*/ 2798619 h 3020291"/>
                <a:gd name="connsiteX46" fmla="*/ 1233054 w 1704597"/>
                <a:gd name="connsiteY46" fmla="*/ 2854037 h 3020291"/>
                <a:gd name="connsiteX47" fmla="*/ 1316181 w 1704597"/>
                <a:gd name="connsiteY47" fmla="*/ 2881746 h 3020291"/>
                <a:gd name="connsiteX48" fmla="*/ 1357745 w 1704597"/>
                <a:gd name="connsiteY48" fmla="*/ 2895600 h 3020291"/>
                <a:gd name="connsiteX49" fmla="*/ 1537854 w 1704597"/>
                <a:gd name="connsiteY49" fmla="*/ 2881746 h 3020291"/>
                <a:gd name="connsiteX50" fmla="*/ 1524000 w 1704597"/>
                <a:gd name="connsiteY50" fmla="*/ 2840182 h 3020291"/>
                <a:gd name="connsiteX51" fmla="*/ 1468581 w 1704597"/>
                <a:gd name="connsiteY51" fmla="*/ 2812473 h 3020291"/>
                <a:gd name="connsiteX52" fmla="*/ 1288472 w 1704597"/>
                <a:gd name="connsiteY52" fmla="*/ 2826328 h 3020291"/>
                <a:gd name="connsiteX53" fmla="*/ 1357745 w 1704597"/>
                <a:gd name="connsiteY53" fmla="*/ 3006437 h 3020291"/>
                <a:gd name="connsiteX54" fmla="*/ 1413163 w 1704597"/>
                <a:gd name="connsiteY54" fmla="*/ 3020291 h 3020291"/>
                <a:gd name="connsiteX55" fmla="*/ 1537854 w 1704597"/>
                <a:gd name="connsiteY55" fmla="*/ 3006437 h 3020291"/>
                <a:gd name="connsiteX56" fmla="*/ 1593272 w 1704597"/>
                <a:gd name="connsiteY56" fmla="*/ 2964873 h 3020291"/>
                <a:gd name="connsiteX57" fmla="*/ 1634836 w 1704597"/>
                <a:gd name="connsiteY57" fmla="*/ 2951019 h 3020291"/>
                <a:gd name="connsiteX58" fmla="*/ 1676400 w 1704597"/>
                <a:gd name="connsiteY58" fmla="*/ 2895600 h 3020291"/>
                <a:gd name="connsiteX59" fmla="*/ 1704109 w 1704597"/>
                <a:gd name="connsiteY59" fmla="*/ 2854037 h 3020291"/>
                <a:gd name="connsiteX60" fmla="*/ 1662545 w 1704597"/>
                <a:gd name="connsiteY60" fmla="*/ 2840182 h 3020291"/>
                <a:gd name="connsiteX61" fmla="*/ 1579418 w 1704597"/>
                <a:gd name="connsiteY61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03563 w 1704597"/>
                <a:gd name="connsiteY30" fmla="*/ 554182 h 3020291"/>
                <a:gd name="connsiteX31" fmla="*/ 817418 w 1704597"/>
                <a:gd name="connsiteY31" fmla="*/ 637310 h 3020291"/>
                <a:gd name="connsiteX32" fmla="*/ 858981 w 1704597"/>
                <a:gd name="connsiteY32" fmla="*/ 665019 h 3020291"/>
                <a:gd name="connsiteX33" fmla="*/ 886691 w 1704597"/>
                <a:gd name="connsiteY33" fmla="*/ 762000 h 3020291"/>
                <a:gd name="connsiteX34" fmla="*/ 900545 w 1704597"/>
                <a:gd name="connsiteY34" fmla="*/ 872837 h 3020291"/>
                <a:gd name="connsiteX35" fmla="*/ 914400 w 1704597"/>
                <a:gd name="connsiteY35" fmla="*/ 942110 h 3020291"/>
                <a:gd name="connsiteX36" fmla="*/ 942109 w 1704597"/>
                <a:gd name="connsiteY36" fmla="*/ 1122219 h 3020291"/>
                <a:gd name="connsiteX37" fmla="*/ 955963 w 1704597"/>
                <a:gd name="connsiteY37" fmla="*/ 1219200 h 3020291"/>
                <a:gd name="connsiteX38" fmla="*/ 983672 w 1704597"/>
                <a:gd name="connsiteY38" fmla="*/ 1773382 h 3020291"/>
                <a:gd name="connsiteX39" fmla="*/ 997527 w 1704597"/>
                <a:gd name="connsiteY39" fmla="*/ 2382982 h 3020291"/>
                <a:gd name="connsiteX40" fmla="*/ 1011381 w 1704597"/>
                <a:gd name="connsiteY40" fmla="*/ 2424546 h 3020291"/>
                <a:gd name="connsiteX41" fmla="*/ 1025236 w 1704597"/>
                <a:gd name="connsiteY41" fmla="*/ 2493819 h 3020291"/>
                <a:gd name="connsiteX42" fmla="*/ 1039091 w 1704597"/>
                <a:gd name="connsiteY42" fmla="*/ 2576946 h 3020291"/>
                <a:gd name="connsiteX43" fmla="*/ 1136072 w 1704597"/>
                <a:gd name="connsiteY43" fmla="*/ 2701637 h 3020291"/>
                <a:gd name="connsiteX44" fmla="*/ 1163781 w 1704597"/>
                <a:gd name="connsiteY44" fmla="*/ 2798619 h 3020291"/>
                <a:gd name="connsiteX45" fmla="*/ 1233054 w 1704597"/>
                <a:gd name="connsiteY45" fmla="*/ 2854037 h 3020291"/>
                <a:gd name="connsiteX46" fmla="*/ 1316181 w 1704597"/>
                <a:gd name="connsiteY46" fmla="*/ 2881746 h 3020291"/>
                <a:gd name="connsiteX47" fmla="*/ 1357745 w 1704597"/>
                <a:gd name="connsiteY47" fmla="*/ 2895600 h 3020291"/>
                <a:gd name="connsiteX48" fmla="*/ 1537854 w 1704597"/>
                <a:gd name="connsiteY48" fmla="*/ 2881746 h 3020291"/>
                <a:gd name="connsiteX49" fmla="*/ 1524000 w 1704597"/>
                <a:gd name="connsiteY49" fmla="*/ 2840182 h 3020291"/>
                <a:gd name="connsiteX50" fmla="*/ 1468581 w 1704597"/>
                <a:gd name="connsiteY50" fmla="*/ 2812473 h 3020291"/>
                <a:gd name="connsiteX51" fmla="*/ 1288472 w 1704597"/>
                <a:gd name="connsiteY51" fmla="*/ 2826328 h 3020291"/>
                <a:gd name="connsiteX52" fmla="*/ 1357745 w 1704597"/>
                <a:gd name="connsiteY52" fmla="*/ 3006437 h 3020291"/>
                <a:gd name="connsiteX53" fmla="*/ 1413163 w 1704597"/>
                <a:gd name="connsiteY53" fmla="*/ 3020291 h 3020291"/>
                <a:gd name="connsiteX54" fmla="*/ 1537854 w 1704597"/>
                <a:gd name="connsiteY54" fmla="*/ 3006437 h 3020291"/>
                <a:gd name="connsiteX55" fmla="*/ 1593272 w 1704597"/>
                <a:gd name="connsiteY55" fmla="*/ 2964873 h 3020291"/>
                <a:gd name="connsiteX56" fmla="*/ 1634836 w 1704597"/>
                <a:gd name="connsiteY56" fmla="*/ 2951019 h 3020291"/>
                <a:gd name="connsiteX57" fmla="*/ 1676400 w 1704597"/>
                <a:gd name="connsiteY57" fmla="*/ 2895600 h 3020291"/>
                <a:gd name="connsiteX58" fmla="*/ 1704109 w 1704597"/>
                <a:gd name="connsiteY58" fmla="*/ 2854037 h 3020291"/>
                <a:gd name="connsiteX59" fmla="*/ 1662545 w 1704597"/>
                <a:gd name="connsiteY59" fmla="*/ 2840182 h 3020291"/>
                <a:gd name="connsiteX60" fmla="*/ 1579418 w 1704597"/>
                <a:gd name="connsiteY60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17418 w 1704597"/>
                <a:gd name="connsiteY30" fmla="*/ 637310 h 3020291"/>
                <a:gd name="connsiteX31" fmla="*/ 858981 w 1704597"/>
                <a:gd name="connsiteY31" fmla="*/ 665019 h 3020291"/>
                <a:gd name="connsiteX32" fmla="*/ 886691 w 1704597"/>
                <a:gd name="connsiteY32" fmla="*/ 762000 h 3020291"/>
                <a:gd name="connsiteX33" fmla="*/ 900545 w 1704597"/>
                <a:gd name="connsiteY33" fmla="*/ 872837 h 3020291"/>
                <a:gd name="connsiteX34" fmla="*/ 914400 w 1704597"/>
                <a:gd name="connsiteY34" fmla="*/ 942110 h 3020291"/>
                <a:gd name="connsiteX35" fmla="*/ 942109 w 1704597"/>
                <a:gd name="connsiteY35" fmla="*/ 1122219 h 3020291"/>
                <a:gd name="connsiteX36" fmla="*/ 955963 w 1704597"/>
                <a:gd name="connsiteY36" fmla="*/ 1219200 h 3020291"/>
                <a:gd name="connsiteX37" fmla="*/ 983672 w 1704597"/>
                <a:gd name="connsiteY37" fmla="*/ 1773382 h 3020291"/>
                <a:gd name="connsiteX38" fmla="*/ 997527 w 1704597"/>
                <a:gd name="connsiteY38" fmla="*/ 2382982 h 3020291"/>
                <a:gd name="connsiteX39" fmla="*/ 1011381 w 1704597"/>
                <a:gd name="connsiteY39" fmla="*/ 2424546 h 3020291"/>
                <a:gd name="connsiteX40" fmla="*/ 1025236 w 1704597"/>
                <a:gd name="connsiteY40" fmla="*/ 2493819 h 3020291"/>
                <a:gd name="connsiteX41" fmla="*/ 1039091 w 1704597"/>
                <a:gd name="connsiteY41" fmla="*/ 2576946 h 3020291"/>
                <a:gd name="connsiteX42" fmla="*/ 1136072 w 1704597"/>
                <a:gd name="connsiteY42" fmla="*/ 2701637 h 3020291"/>
                <a:gd name="connsiteX43" fmla="*/ 1163781 w 1704597"/>
                <a:gd name="connsiteY43" fmla="*/ 2798619 h 3020291"/>
                <a:gd name="connsiteX44" fmla="*/ 1233054 w 1704597"/>
                <a:gd name="connsiteY44" fmla="*/ 2854037 h 3020291"/>
                <a:gd name="connsiteX45" fmla="*/ 1316181 w 1704597"/>
                <a:gd name="connsiteY45" fmla="*/ 2881746 h 3020291"/>
                <a:gd name="connsiteX46" fmla="*/ 1357745 w 1704597"/>
                <a:gd name="connsiteY46" fmla="*/ 2895600 h 3020291"/>
                <a:gd name="connsiteX47" fmla="*/ 1537854 w 1704597"/>
                <a:gd name="connsiteY47" fmla="*/ 2881746 h 3020291"/>
                <a:gd name="connsiteX48" fmla="*/ 1524000 w 1704597"/>
                <a:gd name="connsiteY48" fmla="*/ 2840182 h 3020291"/>
                <a:gd name="connsiteX49" fmla="*/ 1468581 w 1704597"/>
                <a:gd name="connsiteY49" fmla="*/ 2812473 h 3020291"/>
                <a:gd name="connsiteX50" fmla="*/ 1288472 w 1704597"/>
                <a:gd name="connsiteY50" fmla="*/ 2826328 h 3020291"/>
                <a:gd name="connsiteX51" fmla="*/ 1357745 w 1704597"/>
                <a:gd name="connsiteY51" fmla="*/ 3006437 h 3020291"/>
                <a:gd name="connsiteX52" fmla="*/ 1413163 w 1704597"/>
                <a:gd name="connsiteY52" fmla="*/ 3020291 h 3020291"/>
                <a:gd name="connsiteX53" fmla="*/ 1537854 w 1704597"/>
                <a:gd name="connsiteY53" fmla="*/ 3006437 h 3020291"/>
                <a:gd name="connsiteX54" fmla="*/ 1593272 w 1704597"/>
                <a:gd name="connsiteY54" fmla="*/ 2964873 h 3020291"/>
                <a:gd name="connsiteX55" fmla="*/ 1634836 w 1704597"/>
                <a:gd name="connsiteY55" fmla="*/ 2951019 h 3020291"/>
                <a:gd name="connsiteX56" fmla="*/ 1676400 w 1704597"/>
                <a:gd name="connsiteY56" fmla="*/ 2895600 h 3020291"/>
                <a:gd name="connsiteX57" fmla="*/ 1704109 w 1704597"/>
                <a:gd name="connsiteY57" fmla="*/ 2854037 h 3020291"/>
                <a:gd name="connsiteX58" fmla="*/ 1662545 w 1704597"/>
                <a:gd name="connsiteY58" fmla="*/ 2840182 h 3020291"/>
                <a:gd name="connsiteX59" fmla="*/ 1579418 w 1704597"/>
                <a:gd name="connsiteY59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17418 w 1704597"/>
                <a:gd name="connsiteY29" fmla="*/ 512619 h 3020291"/>
                <a:gd name="connsiteX30" fmla="*/ 858981 w 1704597"/>
                <a:gd name="connsiteY30" fmla="*/ 665019 h 3020291"/>
                <a:gd name="connsiteX31" fmla="*/ 886691 w 1704597"/>
                <a:gd name="connsiteY31" fmla="*/ 762000 h 3020291"/>
                <a:gd name="connsiteX32" fmla="*/ 900545 w 1704597"/>
                <a:gd name="connsiteY32" fmla="*/ 872837 h 3020291"/>
                <a:gd name="connsiteX33" fmla="*/ 914400 w 1704597"/>
                <a:gd name="connsiteY33" fmla="*/ 942110 h 3020291"/>
                <a:gd name="connsiteX34" fmla="*/ 942109 w 1704597"/>
                <a:gd name="connsiteY34" fmla="*/ 1122219 h 3020291"/>
                <a:gd name="connsiteX35" fmla="*/ 955963 w 1704597"/>
                <a:gd name="connsiteY35" fmla="*/ 1219200 h 3020291"/>
                <a:gd name="connsiteX36" fmla="*/ 983672 w 1704597"/>
                <a:gd name="connsiteY36" fmla="*/ 1773382 h 3020291"/>
                <a:gd name="connsiteX37" fmla="*/ 997527 w 1704597"/>
                <a:gd name="connsiteY37" fmla="*/ 2382982 h 3020291"/>
                <a:gd name="connsiteX38" fmla="*/ 1011381 w 1704597"/>
                <a:gd name="connsiteY38" fmla="*/ 2424546 h 3020291"/>
                <a:gd name="connsiteX39" fmla="*/ 1025236 w 1704597"/>
                <a:gd name="connsiteY39" fmla="*/ 2493819 h 3020291"/>
                <a:gd name="connsiteX40" fmla="*/ 1039091 w 1704597"/>
                <a:gd name="connsiteY40" fmla="*/ 2576946 h 3020291"/>
                <a:gd name="connsiteX41" fmla="*/ 1136072 w 1704597"/>
                <a:gd name="connsiteY41" fmla="*/ 2701637 h 3020291"/>
                <a:gd name="connsiteX42" fmla="*/ 1163781 w 1704597"/>
                <a:gd name="connsiteY42" fmla="*/ 2798619 h 3020291"/>
                <a:gd name="connsiteX43" fmla="*/ 1233054 w 1704597"/>
                <a:gd name="connsiteY43" fmla="*/ 2854037 h 3020291"/>
                <a:gd name="connsiteX44" fmla="*/ 1316181 w 1704597"/>
                <a:gd name="connsiteY44" fmla="*/ 2881746 h 3020291"/>
                <a:gd name="connsiteX45" fmla="*/ 1357745 w 1704597"/>
                <a:gd name="connsiteY45" fmla="*/ 2895600 h 3020291"/>
                <a:gd name="connsiteX46" fmla="*/ 1537854 w 1704597"/>
                <a:gd name="connsiteY46" fmla="*/ 2881746 h 3020291"/>
                <a:gd name="connsiteX47" fmla="*/ 1524000 w 1704597"/>
                <a:gd name="connsiteY47" fmla="*/ 2840182 h 3020291"/>
                <a:gd name="connsiteX48" fmla="*/ 1468581 w 1704597"/>
                <a:gd name="connsiteY48" fmla="*/ 2812473 h 3020291"/>
                <a:gd name="connsiteX49" fmla="*/ 1288472 w 1704597"/>
                <a:gd name="connsiteY49" fmla="*/ 2826328 h 3020291"/>
                <a:gd name="connsiteX50" fmla="*/ 1357745 w 1704597"/>
                <a:gd name="connsiteY50" fmla="*/ 3006437 h 3020291"/>
                <a:gd name="connsiteX51" fmla="*/ 1413163 w 1704597"/>
                <a:gd name="connsiteY51" fmla="*/ 3020291 h 3020291"/>
                <a:gd name="connsiteX52" fmla="*/ 1537854 w 1704597"/>
                <a:gd name="connsiteY52" fmla="*/ 3006437 h 3020291"/>
                <a:gd name="connsiteX53" fmla="*/ 1593272 w 1704597"/>
                <a:gd name="connsiteY53" fmla="*/ 2964873 h 3020291"/>
                <a:gd name="connsiteX54" fmla="*/ 1634836 w 1704597"/>
                <a:gd name="connsiteY54" fmla="*/ 2951019 h 3020291"/>
                <a:gd name="connsiteX55" fmla="*/ 1676400 w 1704597"/>
                <a:gd name="connsiteY55" fmla="*/ 2895600 h 3020291"/>
                <a:gd name="connsiteX56" fmla="*/ 1704109 w 1704597"/>
                <a:gd name="connsiteY56" fmla="*/ 2854037 h 3020291"/>
                <a:gd name="connsiteX57" fmla="*/ 1662545 w 1704597"/>
                <a:gd name="connsiteY57" fmla="*/ 2840182 h 3020291"/>
                <a:gd name="connsiteX58" fmla="*/ 1579418 w 1704597"/>
                <a:gd name="connsiteY58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58981 w 1704597"/>
                <a:gd name="connsiteY29" fmla="*/ 665019 h 3020291"/>
                <a:gd name="connsiteX30" fmla="*/ 886691 w 1704597"/>
                <a:gd name="connsiteY30" fmla="*/ 762000 h 3020291"/>
                <a:gd name="connsiteX31" fmla="*/ 900545 w 1704597"/>
                <a:gd name="connsiteY31" fmla="*/ 872837 h 3020291"/>
                <a:gd name="connsiteX32" fmla="*/ 914400 w 1704597"/>
                <a:gd name="connsiteY32" fmla="*/ 942110 h 3020291"/>
                <a:gd name="connsiteX33" fmla="*/ 942109 w 1704597"/>
                <a:gd name="connsiteY33" fmla="*/ 1122219 h 3020291"/>
                <a:gd name="connsiteX34" fmla="*/ 955963 w 1704597"/>
                <a:gd name="connsiteY34" fmla="*/ 1219200 h 3020291"/>
                <a:gd name="connsiteX35" fmla="*/ 983672 w 1704597"/>
                <a:gd name="connsiteY35" fmla="*/ 1773382 h 3020291"/>
                <a:gd name="connsiteX36" fmla="*/ 997527 w 1704597"/>
                <a:gd name="connsiteY36" fmla="*/ 2382982 h 3020291"/>
                <a:gd name="connsiteX37" fmla="*/ 1011381 w 1704597"/>
                <a:gd name="connsiteY37" fmla="*/ 2424546 h 3020291"/>
                <a:gd name="connsiteX38" fmla="*/ 1025236 w 1704597"/>
                <a:gd name="connsiteY38" fmla="*/ 2493819 h 3020291"/>
                <a:gd name="connsiteX39" fmla="*/ 1039091 w 1704597"/>
                <a:gd name="connsiteY39" fmla="*/ 2576946 h 3020291"/>
                <a:gd name="connsiteX40" fmla="*/ 1136072 w 1704597"/>
                <a:gd name="connsiteY40" fmla="*/ 2701637 h 3020291"/>
                <a:gd name="connsiteX41" fmla="*/ 1163781 w 1704597"/>
                <a:gd name="connsiteY41" fmla="*/ 2798619 h 3020291"/>
                <a:gd name="connsiteX42" fmla="*/ 1233054 w 1704597"/>
                <a:gd name="connsiteY42" fmla="*/ 2854037 h 3020291"/>
                <a:gd name="connsiteX43" fmla="*/ 1316181 w 1704597"/>
                <a:gd name="connsiteY43" fmla="*/ 2881746 h 3020291"/>
                <a:gd name="connsiteX44" fmla="*/ 1357745 w 1704597"/>
                <a:gd name="connsiteY44" fmla="*/ 2895600 h 3020291"/>
                <a:gd name="connsiteX45" fmla="*/ 1537854 w 1704597"/>
                <a:gd name="connsiteY45" fmla="*/ 2881746 h 3020291"/>
                <a:gd name="connsiteX46" fmla="*/ 1524000 w 1704597"/>
                <a:gd name="connsiteY46" fmla="*/ 2840182 h 3020291"/>
                <a:gd name="connsiteX47" fmla="*/ 1468581 w 1704597"/>
                <a:gd name="connsiteY47" fmla="*/ 2812473 h 3020291"/>
                <a:gd name="connsiteX48" fmla="*/ 1288472 w 1704597"/>
                <a:gd name="connsiteY48" fmla="*/ 2826328 h 3020291"/>
                <a:gd name="connsiteX49" fmla="*/ 1357745 w 1704597"/>
                <a:gd name="connsiteY49" fmla="*/ 3006437 h 3020291"/>
                <a:gd name="connsiteX50" fmla="*/ 1413163 w 1704597"/>
                <a:gd name="connsiteY50" fmla="*/ 3020291 h 3020291"/>
                <a:gd name="connsiteX51" fmla="*/ 1537854 w 1704597"/>
                <a:gd name="connsiteY51" fmla="*/ 3006437 h 3020291"/>
                <a:gd name="connsiteX52" fmla="*/ 1593272 w 1704597"/>
                <a:gd name="connsiteY52" fmla="*/ 2964873 h 3020291"/>
                <a:gd name="connsiteX53" fmla="*/ 1634836 w 1704597"/>
                <a:gd name="connsiteY53" fmla="*/ 2951019 h 3020291"/>
                <a:gd name="connsiteX54" fmla="*/ 1676400 w 1704597"/>
                <a:gd name="connsiteY54" fmla="*/ 2895600 h 3020291"/>
                <a:gd name="connsiteX55" fmla="*/ 1704109 w 1704597"/>
                <a:gd name="connsiteY55" fmla="*/ 2854037 h 3020291"/>
                <a:gd name="connsiteX56" fmla="*/ 1662545 w 1704597"/>
                <a:gd name="connsiteY56" fmla="*/ 2840182 h 3020291"/>
                <a:gd name="connsiteX57" fmla="*/ 1579418 w 1704597"/>
                <a:gd name="connsiteY57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886691 w 1704597"/>
                <a:gd name="connsiteY29" fmla="*/ 762000 h 3020291"/>
                <a:gd name="connsiteX30" fmla="*/ 900545 w 1704597"/>
                <a:gd name="connsiteY30" fmla="*/ 872837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00545 w 1704597"/>
                <a:gd name="connsiteY30" fmla="*/ 872837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42109 w 1704597"/>
                <a:gd name="connsiteY31" fmla="*/ 1122219 h 3020291"/>
                <a:gd name="connsiteX32" fmla="*/ 955963 w 1704597"/>
                <a:gd name="connsiteY32" fmla="*/ 1219200 h 3020291"/>
                <a:gd name="connsiteX33" fmla="*/ 983672 w 1704597"/>
                <a:gd name="connsiteY33" fmla="*/ 1773382 h 3020291"/>
                <a:gd name="connsiteX34" fmla="*/ 997527 w 1704597"/>
                <a:gd name="connsiteY34" fmla="*/ 2382982 h 3020291"/>
                <a:gd name="connsiteX35" fmla="*/ 1011381 w 1704597"/>
                <a:gd name="connsiteY35" fmla="*/ 2424546 h 3020291"/>
                <a:gd name="connsiteX36" fmla="*/ 1025236 w 1704597"/>
                <a:gd name="connsiteY36" fmla="*/ 2493819 h 3020291"/>
                <a:gd name="connsiteX37" fmla="*/ 1039091 w 1704597"/>
                <a:gd name="connsiteY37" fmla="*/ 2576946 h 3020291"/>
                <a:gd name="connsiteX38" fmla="*/ 1136072 w 1704597"/>
                <a:gd name="connsiteY38" fmla="*/ 2701637 h 3020291"/>
                <a:gd name="connsiteX39" fmla="*/ 1163781 w 1704597"/>
                <a:gd name="connsiteY39" fmla="*/ 2798619 h 3020291"/>
                <a:gd name="connsiteX40" fmla="*/ 1233054 w 1704597"/>
                <a:gd name="connsiteY40" fmla="*/ 2854037 h 3020291"/>
                <a:gd name="connsiteX41" fmla="*/ 1316181 w 1704597"/>
                <a:gd name="connsiteY41" fmla="*/ 2881746 h 3020291"/>
                <a:gd name="connsiteX42" fmla="*/ 1357745 w 1704597"/>
                <a:gd name="connsiteY42" fmla="*/ 2895600 h 3020291"/>
                <a:gd name="connsiteX43" fmla="*/ 1537854 w 1704597"/>
                <a:gd name="connsiteY43" fmla="*/ 2881746 h 3020291"/>
                <a:gd name="connsiteX44" fmla="*/ 1524000 w 1704597"/>
                <a:gd name="connsiteY44" fmla="*/ 2840182 h 3020291"/>
                <a:gd name="connsiteX45" fmla="*/ 1468581 w 1704597"/>
                <a:gd name="connsiteY45" fmla="*/ 2812473 h 3020291"/>
                <a:gd name="connsiteX46" fmla="*/ 1288472 w 1704597"/>
                <a:gd name="connsiteY46" fmla="*/ 2826328 h 3020291"/>
                <a:gd name="connsiteX47" fmla="*/ 1357745 w 1704597"/>
                <a:gd name="connsiteY47" fmla="*/ 3006437 h 3020291"/>
                <a:gd name="connsiteX48" fmla="*/ 1413163 w 1704597"/>
                <a:gd name="connsiteY48" fmla="*/ 3020291 h 3020291"/>
                <a:gd name="connsiteX49" fmla="*/ 1537854 w 1704597"/>
                <a:gd name="connsiteY49" fmla="*/ 3006437 h 3020291"/>
                <a:gd name="connsiteX50" fmla="*/ 1593272 w 1704597"/>
                <a:gd name="connsiteY50" fmla="*/ 2964873 h 3020291"/>
                <a:gd name="connsiteX51" fmla="*/ 1634836 w 1704597"/>
                <a:gd name="connsiteY51" fmla="*/ 2951019 h 3020291"/>
                <a:gd name="connsiteX52" fmla="*/ 1676400 w 1704597"/>
                <a:gd name="connsiteY52" fmla="*/ 2895600 h 3020291"/>
                <a:gd name="connsiteX53" fmla="*/ 1704109 w 1704597"/>
                <a:gd name="connsiteY53" fmla="*/ 2854037 h 3020291"/>
                <a:gd name="connsiteX54" fmla="*/ 1662545 w 1704597"/>
                <a:gd name="connsiteY54" fmla="*/ 2840182 h 3020291"/>
                <a:gd name="connsiteX55" fmla="*/ 1579418 w 1704597"/>
                <a:gd name="connsiteY55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23435 w 1704597"/>
                <a:gd name="connsiteY31" fmla="*/ 984822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23435 w 1704597"/>
                <a:gd name="connsiteY30" fmla="*/ 889244 h 3020291"/>
                <a:gd name="connsiteX31" fmla="*/ 914400 w 1704597"/>
                <a:gd name="connsiteY31" fmla="*/ 942110 h 3020291"/>
                <a:gd name="connsiteX32" fmla="*/ 923435 w 1704597"/>
                <a:gd name="connsiteY32" fmla="*/ 984822 h 3020291"/>
                <a:gd name="connsiteX33" fmla="*/ 942109 w 1704597"/>
                <a:gd name="connsiteY33" fmla="*/ 1122219 h 3020291"/>
                <a:gd name="connsiteX34" fmla="*/ 955963 w 1704597"/>
                <a:gd name="connsiteY34" fmla="*/ 1219200 h 3020291"/>
                <a:gd name="connsiteX35" fmla="*/ 983672 w 1704597"/>
                <a:gd name="connsiteY35" fmla="*/ 1773382 h 3020291"/>
                <a:gd name="connsiteX36" fmla="*/ 997527 w 1704597"/>
                <a:gd name="connsiteY36" fmla="*/ 2382982 h 3020291"/>
                <a:gd name="connsiteX37" fmla="*/ 1011381 w 1704597"/>
                <a:gd name="connsiteY37" fmla="*/ 2424546 h 3020291"/>
                <a:gd name="connsiteX38" fmla="*/ 1025236 w 1704597"/>
                <a:gd name="connsiteY38" fmla="*/ 2493819 h 3020291"/>
                <a:gd name="connsiteX39" fmla="*/ 1039091 w 1704597"/>
                <a:gd name="connsiteY39" fmla="*/ 2576946 h 3020291"/>
                <a:gd name="connsiteX40" fmla="*/ 1136072 w 1704597"/>
                <a:gd name="connsiteY40" fmla="*/ 2701637 h 3020291"/>
                <a:gd name="connsiteX41" fmla="*/ 1163781 w 1704597"/>
                <a:gd name="connsiteY41" fmla="*/ 2798619 h 3020291"/>
                <a:gd name="connsiteX42" fmla="*/ 1233054 w 1704597"/>
                <a:gd name="connsiteY42" fmla="*/ 2854037 h 3020291"/>
                <a:gd name="connsiteX43" fmla="*/ 1316181 w 1704597"/>
                <a:gd name="connsiteY43" fmla="*/ 2881746 h 3020291"/>
                <a:gd name="connsiteX44" fmla="*/ 1357745 w 1704597"/>
                <a:gd name="connsiteY44" fmla="*/ 2895600 h 3020291"/>
                <a:gd name="connsiteX45" fmla="*/ 1537854 w 1704597"/>
                <a:gd name="connsiteY45" fmla="*/ 2881746 h 3020291"/>
                <a:gd name="connsiteX46" fmla="*/ 1524000 w 1704597"/>
                <a:gd name="connsiteY46" fmla="*/ 2840182 h 3020291"/>
                <a:gd name="connsiteX47" fmla="*/ 1468581 w 1704597"/>
                <a:gd name="connsiteY47" fmla="*/ 2812473 h 3020291"/>
                <a:gd name="connsiteX48" fmla="*/ 1288472 w 1704597"/>
                <a:gd name="connsiteY48" fmla="*/ 2826328 h 3020291"/>
                <a:gd name="connsiteX49" fmla="*/ 1357745 w 1704597"/>
                <a:gd name="connsiteY49" fmla="*/ 3006437 h 3020291"/>
                <a:gd name="connsiteX50" fmla="*/ 1413163 w 1704597"/>
                <a:gd name="connsiteY50" fmla="*/ 3020291 h 3020291"/>
                <a:gd name="connsiteX51" fmla="*/ 1537854 w 1704597"/>
                <a:gd name="connsiteY51" fmla="*/ 3006437 h 3020291"/>
                <a:gd name="connsiteX52" fmla="*/ 1593272 w 1704597"/>
                <a:gd name="connsiteY52" fmla="*/ 2964873 h 3020291"/>
                <a:gd name="connsiteX53" fmla="*/ 1634836 w 1704597"/>
                <a:gd name="connsiteY53" fmla="*/ 2951019 h 3020291"/>
                <a:gd name="connsiteX54" fmla="*/ 1676400 w 1704597"/>
                <a:gd name="connsiteY54" fmla="*/ 2895600 h 3020291"/>
                <a:gd name="connsiteX55" fmla="*/ 1704109 w 1704597"/>
                <a:gd name="connsiteY55" fmla="*/ 2854037 h 3020291"/>
                <a:gd name="connsiteX56" fmla="*/ 1662545 w 1704597"/>
                <a:gd name="connsiteY56" fmla="*/ 2840182 h 3020291"/>
                <a:gd name="connsiteX57" fmla="*/ 1579418 w 1704597"/>
                <a:gd name="connsiteY57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23435 w 1704597"/>
                <a:gd name="connsiteY30" fmla="*/ 889244 h 3020291"/>
                <a:gd name="connsiteX31" fmla="*/ 914400 w 1704597"/>
                <a:gd name="connsiteY31" fmla="*/ 942110 h 3020291"/>
                <a:gd name="connsiteX32" fmla="*/ 942109 w 1704597"/>
                <a:gd name="connsiteY32" fmla="*/ 1122219 h 3020291"/>
                <a:gd name="connsiteX33" fmla="*/ 955963 w 1704597"/>
                <a:gd name="connsiteY33" fmla="*/ 1219200 h 3020291"/>
                <a:gd name="connsiteX34" fmla="*/ 983672 w 1704597"/>
                <a:gd name="connsiteY34" fmla="*/ 1773382 h 3020291"/>
                <a:gd name="connsiteX35" fmla="*/ 997527 w 1704597"/>
                <a:gd name="connsiteY35" fmla="*/ 2382982 h 3020291"/>
                <a:gd name="connsiteX36" fmla="*/ 1011381 w 1704597"/>
                <a:gd name="connsiteY36" fmla="*/ 2424546 h 3020291"/>
                <a:gd name="connsiteX37" fmla="*/ 1025236 w 1704597"/>
                <a:gd name="connsiteY37" fmla="*/ 2493819 h 3020291"/>
                <a:gd name="connsiteX38" fmla="*/ 1039091 w 1704597"/>
                <a:gd name="connsiteY38" fmla="*/ 2576946 h 3020291"/>
                <a:gd name="connsiteX39" fmla="*/ 1136072 w 1704597"/>
                <a:gd name="connsiteY39" fmla="*/ 2701637 h 3020291"/>
                <a:gd name="connsiteX40" fmla="*/ 1163781 w 1704597"/>
                <a:gd name="connsiteY40" fmla="*/ 2798619 h 3020291"/>
                <a:gd name="connsiteX41" fmla="*/ 1233054 w 1704597"/>
                <a:gd name="connsiteY41" fmla="*/ 2854037 h 3020291"/>
                <a:gd name="connsiteX42" fmla="*/ 1316181 w 1704597"/>
                <a:gd name="connsiteY42" fmla="*/ 2881746 h 3020291"/>
                <a:gd name="connsiteX43" fmla="*/ 1357745 w 1704597"/>
                <a:gd name="connsiteY43" fmla="*/ 2895600 h 3020291"/>
                <a:gd name="connsiteX44" fmla="*/ 1537854 w 1704597"/>
                <a:gd name="connsiteY44" fmla="*/ 2881746 h 3020291"/>
                <a:gd name="connsiteX45" fmla="*/ 1524000 w 1704597"/>
                <a:gd name="connsiteY45" fmla="*/ 2840182 h 3020291"/>
                <a:gd name="connsiteX46" fmla="*/ 1468581 w 1704597"/>
                <a:gd name="connsiteY46" fmla="*/ 2812473 h 3020291"/>
                <a:gd name="connsiteX47" fmla="*/ 1288472 w 1704597"/>
                <a:gd name="connsiteY47" fmla="*/ 2826328 h 3020291"/>
                <a:gd name="connsiteX48" fmla="*/ 1357745 w 1704597"/>
                <a:gd name="connsiteY48" fmla="*/ 3006437 h 3020291"/>
                <a:gd name="connsiteX49" fmla="*/ 1413163 w 1704597"/>
                <a:gd name="connsiteY49" fmla="*/ 3020291 h 3020291"/>
                <a:gd name="connsiteX50" fmla="*/ 1537854 w 1704597"/>
                <a:gd name="connsiteY50" fmla="*/ 3006437 h 3020291"/>
                <a:gd name="connsiteX51" fmla="*/ 1593272 w 1704597"/>
                <a:gd name="connsiteY51" fmla="*/ 2964873 h 3020291"/>
                <a:gd name="connsiteX52" fmla="*/ 1634836 w 1704597"/>
                <a:gd name="connsiteY52" fmla="*/ 2951019 h 3020291"/>
                <a:gd name="connsiteX53" fmla="*/ 1676400 w 1704597"/>
                <a:gd name="connsiteY53" fmla="*/ 2895600 h 3020291"/>
                <a:gd name="connsiteX54" fmla="*/ 1704109 w 1704597"/>
                <a:gd name="connsiteY54" fmla="*/ 2854037 h 3020291"/>
                <a:gd name="connsiteX55" fmla="*/ 1662545 w 1704597"/>
                <a:gd name="connsiteY55" fmla="*/ 2840182 h 3020291"/>
                <a:gd name="connsiteX56" fmla="*/ 1579418 w 1704597"/>
                <a:gd name="connsiteY56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14400 w 1704597"/>
                <a:gd name="connsiteY30" fmla="*/ 942110 h 3020291"/>
                <a:gd name="connsiteX31" fmla="*/ 942109 w 1704597"/>
                <a:gd name="connsiteY31" fmla="*/ 1122219 h 3020291"/>
                <a:gd name="connsiteX32" fmla="*/ 955963 w 1704597"/>
                <a:gd name="connsiteY32" fmla="*/ 1219200 h 3020291"/>
                <a:gd name="connsiteX33" fmla="*/ 983672 w 1704597"/>
                <a:gd name="connsiteY33" fmla="*/ 1773382 h 3020291"/>
                <a:gd name="connsiteX34" fmla="*/ 997527 w 1704597"/>
                <a:gd name="connsiteY34" fmla="*/ 2382982 h 3020291"/>
                <a:gd name="connsiteX35" fmla="*/ 1011381 w 1704597"/>
                <a:gd name="connsiteY35" fmla="*/ 2424546 h 3020291"/>
                <a:gd name="connsiteX36" fmla="*/ 1025236 w 1704597"/>
                <a:gd name="connsiteY36" fmla="*/ 2493819 h 3020291"/>
                <a:gd name="connsiteX37" fmla="*/ 1039091 w 1704597"/>
                <a:gd name="connsiteY37" fmla="*/ 2576946 h 3020291"/>
                <a:gd name="connsiteX38" fmla="*/ 1136072 w 1704597"/>
                <a:gd name="connsiteY38" fmla="*/ 2701637 h 3020291"/>
                <a:gd name="connsiteX39" fmla="*/ 1163781 w 1704597"/>
                <a:gd name="connsiteY39" fmla="*/ 2798619 h 3020291"/>
                <a:gd name="connsiteX40" fmla="*/ 1233054 w 1704597"/>
                <a:gd name="connsiteY40" fmla="*/ 2854037 h 3020291"/>
                <a:gd name="connsiteX41" fmla="*/ 1316181 w 1704597"/>
                <a:gd name="connsiteY41" fmla="*/ 2881746 h 3020291"/>
                <a:gd name="connsiteX42" fmla="*/ 1357745 w 1704597"/>
                <a:gd name="connsiteY42" fmla="*/ 2895600 h 3020291"/>
                <a:gd name="connsiteX43" fmla="*/ 1537854 w 1704597"/>
                <a:gd name="connsiteY43" fmla="*/ 2881746 h 3020291"/>
                <a:gd name="connsiteX44" fmla="*/ 1524000 w 1704597"/>
                <a:gd name="connsiteY44" fmla="*/ 2840182 h 3020291"/>
                <a:gd name="connsiteX45" fmla="*/ 1468581 w 1704597"/>
                <a:gd name="connsiteY45" fmla="*/ 2812473 h 3020291"/>
                <a:gd name="connsiteX46" fmla="*/ 1288472 w 1704597"/>
                <a:gd name="connsiteY46" fmla="*/ 2826328 h 3020291"/>
                <a:gd name="connsiteX47" fmla="*/ 1357745 w 1704597"/>
                <a:gd name="connsiteY47" fmla="*/ 3006437 h 3020291"/>
                <a:gd name="connsiteX48" fmla="*/ 1413163 w 1704597"/>
                <a:gd name="connsiteY48" fmla="*/ 3020291 h 3020291"/>
                <a:gd name="connsiteX49" fmla="*/ 1537854 w 1704597"/>
                <a:gd name="connsiteY49" fmla="*/ 3006437 h 3020291"/>
                <a:gd name="connsiteX50" fmla="*/ 1593272 w 1704597"/>
                <a:gd name="connsiteY50" fmla="*/ 2964873 h 3020291"/>
                <a:gd name="connsiteX51" fmla="*/ 1634836 w 1704597"/>
                <a:gd name="connsiteY51" fmla="*/ 2951019 h 3020291"/>
                <a:gd name="connsiteX52" fmla="*/ 1676400 w 1704597"/>
                <a:gd name="connsiteY52" fmla="*/ 2895600 h 3020291"/>
                <a:gd name="connsiteX53" fmla="*/ 1704109 w 1704597"/>
                <a:gd name="connsiteY53" fmla="*/ 2854037 h 3020291"/>
                <a:gd name="connsiteX54" fmla="*/ 1662545 w 1704597"/>
                <a:gd name="connsiteY54" fmla="*/ 2840182 h 3020291"/>
                <a:gd name="connsiteX55" fmla="*/ 1579418 w 1704597"/>
                <a:gd name="connsiteY55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42109 w 1704597"/>
                <a:gd name="connsiteY30" fmla="*/ 1122219 h 3020291"/>
                <a:gd name="connsiteX31" fmla="*/ 955963 w 1704597"/>
                <a:gd name="connsiteY31" fmla="*/ 1219200 h 3020291"/>
                <a:gd name="connsiteX32" fmla="*/ 983672 w 1704597"/>
                <a:gd name="connsiteY32" fmla="*/ 1773382 h 3020291"/>
                <a:gd name="connsiteX33" fmla="*/ 997527 w 1704597"/>
                <a:gd name="connsiteY33" fmla="*/ 2382982 h 3020291"/>
                <a:gd name="connsiteX34" fmla="*/ 1011381 w 1704597"/>
                <a:gd name="connsiteY34" fmla="*/ 2424546 h 3020291"/>
                <a:gd name="connsiteX35" fmla="*/ 1025236 w 1704597"/>
                <a:gd name="connsiteY35" fmla="*/ 2493819 h 3020291"/>
                <a:gd name="connsiteX36" fmla="*/ 1039091 w 1704597"/>
                <a:gd name="connsiteY36" fmla="*/ 2576946 h 3020291"/>
                <a:gd name="connsiteX37" fmla="*/ 1136072 w 1704597"/>
                <a:gd name="connsiteY37" fmla="*/ 2701637 h 3020291"/>
                <a:gd name="connsiteX38" fmla="*/ 1163781 w 1704597"/>
                <a:gd name="connsiteY38" fmla="*/ 2798619 h 3020291"/>
                <a:gd name="connsiteX39" fmla="*/ 1233054 w 1704597"/>
                <a:gd name="connsiteY39" fmla="*/ 2854037 h 3020291"/>
                <a:gd name="connsiteX40" fmla="*/ 1316181 w 1704597"/>
                <a:gd name="connsiteY40" fmla="*/ 2881746 h 3020291"/>
                <a:gd name="connsiteX41" fmla="*/ 1357745 w 1704597"/>
                <a:gd name="connsiteY41" fmla="*/ 2895600 h 3020291"/>
                <a:gd name="connsiteX42" fmla="*/ 1537854 w 1704597"/>
                <a:gd name="connsiteY42" fmla="*/ 2881746 h 3020291"/>
                <a:gd name="connsiteX43" fmla="*/ 1524000 w 1704597"/>
                <a:gd name="connsiteY43" fmla="*/ 2840182 h 3020291"/>
                <a:gd name="connsiteX44" fmla="*/ 1468581 w 1704597"/>
                <a:gd name="connsiteY44" fmla="*/ 2812473 h 3020291"/>
                <a:gd name="connsiteX45" fmla="*/ 1288472 w 1704597"/>
                <a:gd name="connsiteY45" fmla="*/ 2826328 h 3020291"/>
                <a:gd name="connsiteX46" fmla="*/ 1357745 w 1704597"/>
                <a:gd name="connsiteY46" fmla="*/ 3006437 h 3020291"/>
                <a:gd name="connsiteX47" fmla="*/ 1413163 w 1704597"/>
                <a:gd name="connsiteY47" fmla="*/ 3020291 h 3020291"/>
                <a:gd name="connsiteX48" fmla="*/ 1537854 w 1704597"/>
                <a:gd name="connsiteY48" fmla="*/ 3006437 h 3020291"/>
                <a:gd name="connsiteX49" fmla="*/ 1593272 w 1704597"/>
                <a:gd name="connsiteY49" fmla="*/ 2964873 h 3020291"/>
                <a:gd name="connsiteX50" fmla="*/ 1634836 w 1704597"/>
                <a:gd name="connsiteY50" fmla="*/ 2951019 h 3020291"/>
                <a:gd name="connsiteX51" fmla="*/ 1676400 w 1704597"/>
                <a:gd name="connsiteY51" fmla="*/ 2895600 h 3020291"/>
                <a:gd name="connsiteX52" fmla="*/ 1704109 w 1704597"/>
                <a:gd name="connsiteY52" fmla="*/ 2854037 h 3020291"/>
                <a:gd name="connsiteX53" fmla="*/ 1662545 w 1704597"/>
                <a:gd name="connsiteY53" fmla="*/ 2840182 h 3020291"/>
                <a:gd name="connsiteX54" fmla="*/ 1579418 w 1704597"/>
                <a:gd name="connsiteY54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55963 w 1704597"/>
                <a:gd name="connsiteY30" fmla="*/ 121920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609600 w 1704597"/>
                <a:gd name="connsiteY26" fmla="*/ 96982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88933 w 1704597"/>
                <a:gd name="connsiteY30" fmla="*/ 120858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54181 w 1704597"/>
                <a:gd name="connsiteY25" fmla="*/ 69273 h 3020291"/>
                <a:gd name="connsiteX26" fmla="*/ 565638 w 1704597"/>
                <a:gd name="connsiteY26" fmla="*/ 4944 h 3020291"/>
                <a:gd name="connsiteX27" fmla="*/ 748145 w 1704597"/>
                <a:gd name="connsiteY27" fmla="*/ 138546 h 3020291"/>
                <a:gd name="connsiteX28" fmla="*/ 845127 w 1704597"/>
                <a:gd name="connsiteY28" fmla="*/ 429491 h 3020291"/>
                <a:gd name="connsiteX29" fmla="*/ 926257 w 1704597"/>
                <a:gd name="connsiteY29" fmla="*/ 772619 h 3020291"/>
                <a:gd name="connsiteX30" fmla="*/ 988933 w 1704597"/>
                <a:gd name="connsiteY30" fmla="*/ 1208580 h 3020291"/>
                <a:gd name="connsiteX31" fmla="*/ 983672 w 1704597"/>
                <a:gd name="connsiteY31" fmla="*/ 1773382 h 3020291"/>
                <a:gd name="connsiteX32" fmla="*/ 997527 w 1704597"/>
                <a:gd name="connsiteY32" fmla="*/ 2382982 h 3020291"/>
                <a:gd name="connsiteX33" fmla="*/ 1011381 w 1704597"/>
                <a:gd name="connsiteY33" fmla="*/ 2424546 h 3020291"/>
                <a:gd name="connsiteX34" fmla="*/ 1025236 w 1704597"/>
                <a:gd name="connsiteY34" fmla="*/ 2493819 h 3020291"/>
                <a:gd name="connsiteX35" fmla="*/ 1039091 w 1704597"/>
                <a:gd name="connsiteY35" fmla="*/ 2576946 h 3020291"/>
                <a:gd name="connsiteX36" fmla="*/ 1136072 w 1704597"/>
                <a:gd name="connsiteY36" fmla="*/ 2701637 h 3020291"/>
                <a:gd name="connsiteX37" fmla="*/ 1163781 w 1704597"/>
                <a:gd name="connsiteY37" fmla="*/ 2798619 h 3020291"/>
                <a:gd name="connsiteX38" fmla="*/ 1233054 w 1704597"/>
                <a:gd name="connsiteY38" fmla="*/ 2854037 h 3020291"/>
                <a:gd name="connsiteX39" fmla="*/ 1316181 w 1704597"/>
                <a:gd name="connsiteY39" fmla="*/ 2881746 h 3020291"/>
                <a:gd name="connsiteX40" fmla="*/ 1357745 w 1704597"/>
                <a:gd name="connsiteY40" fmla="*/ 2895600 h 3020291"/>
                <a:gd name="connsiteX41" fmla="*/ 1537854 w 1704597"/>
                <a:gd name="connsiteY41" fmla="*/ 2881746 h 3020291"/>
                <a:gd name="connsiteX42" fmla="*/ 1524000 w 1704597"/>
                <a:gd name="connsiteY42" fmla="*/ 2840182 h 3020291"/>
                <a:gd name="connsiteX43" fmla="*/ 1468581 w 1704597"/>
                <a:gd name="connsiteY43" fmla="*/ 2812473 h 3020291"/>
                <a:gd name="connsiteX44" fmla="*/ 1288472 w 1704597"/>
                <a:gd name="connsiteY44" fmla="*/ 2826328 h 3020291"/>
                <a:gd name="connsiteX45" fmla="*/ 1357745 w 1704597"/>
                <a:gd name="connsiteY45" fmla="*/ 3006437 h 3020291"/>
                <a:gd name="connsiteX46" fmla="*/ 1413163 w 1704597"/>
                <a:gd name="connsiteY46" fmla="*/ 3020291 h 3020291"/>
                <a:gd name="connsiteX47" fmla="*/ 1537854 w 1704597"/>
                <a:gd name="connsiteY47" fmla="*/ 3006437 h 3020291"/>
                <a:gd name="connsiteX48" fmla="*/ 1593272 w 1704597"/>
                <a:gd name="connsiteY48" fmla="*/ 2964873 h 3020291"/>
                <a:gd name="connsiteX49" fmla="*/ 1634836 w 1704597"/>
                <a:gd name="connsiteY49" fmla="*/ 2951019 h 3020291"/>
                <a:gd name="connsiteX50" fmla="*/ 1676400 w 1704597"/>
                <a:gd name="connsiteY50" fmla="*/ 2895600 h 3020291"/>
                <a:gd name="connsiteX51" fmla="*/ 1704109 w 1704597"/>
                <a:gd name="connsiteY51" fmla="*/ 2854037 h 3020291"/>
                <a:gd name="connsiteX52" fmla="*/ 1662545 w 1704597"/>
                <a:gd name="connsiteY52" fmla="*/ 2840182 h 3020291"/>
                <a:gd name="connsiteX53" fmla="*/ 1579418 w 1704597"/>
                <a:gd name="connsiteY53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498763 w 1704597"/>
                <a:gd name="connsiteY24" fmla="*/ 55419 h 3020291"/>
                <a:gd name="connsiteX25" fmla="*/ 565638 w 1704597"/>
                <a:gd name="connsiteY25" fmla="*/ 4944 h 3020291"/>
                <a:gd name="connsiteX26" fmla="*/ 748145 w 1704597"/>
                <a:gd name="connsiteY26" fmla="*/ 138546 h 3020291"/>
                <a:gd name="connsiteX27" fmla="*/ 845127 w 1704597"/>
                <a:gd name="connsiteY27" fmla="*/ 429491 h 3020291"/>
                <a:gd name="connsiteX28" fmla="*/ 926257 w 1704597"/>
                <a:gd name="connsiteY28" fmla="*/ 772619 h 3020291"/>
                <a:gd name="connsiteX29" fmla="*/ 988933 w 1704597"/>
                <a:gd name="connsiteY29" fmla="*/ 1208580 h 3020291"/>
                <a:gd name="connsiteX30" fmla="*/ 983672 w 1704597"/>
                <a:gd name="connsiteY30" fmla="*/ 1773382 h 3020291"/>
                <a:gd name="connsiteX31" fmla="*/ 997527 w 1704597"/>
                <a:gd name="connsiteY31" fmla="*/ 2382982 h 3020291"/>
                <a:gd name="connsiteX32" fmla="*/ 1011381 w 1704597"/>
                <a:gd name="connsiteY32" fmla="*/ 2424546 h 3020291"/>
                <a:gd name="connsiteX33" fmla="*/ 1025236 w 1704597"/>
                <a:gd name="connsiteY33" fmla="*/ 2493819 h 3020291"/>
                <a:gd name="connsiteX34" fmla="*/ 1039091 w 1704597"/>
                <a:gd name="connsiteY34" fmla="*/ 2576946 h 3020291"/>
                <a:gd name="connsiteX35" fmla="*/ 1136072 w 1704597"/>
                <a:gd name="connsiteY35" fmla="*/ 2701637 h 3020291"/>
                <a:gd name="connsiteX36" fmla="*/ 1163781 w 1704597"/>
                <a:gd name="connsiteY36" fmla="*/ 2798619 h 3020291"/>
                <a:gd name="connsiteX37" fmla="*/ 1233054 w 1704597"/>
                <a:gd name="connsiteY37" fmla="*/ 2854037 h 3020291"/>
                <a:gd name="connsiteX38" fmla="*/ 1316181 w 1704597"/>
                <a:gd name="connsiteY38" fmla="*/ 2881746 h 3020291"/>
                <a:gd name="connsiteX39" fmla="*/ 1357745 w 1704597"/>
                <a:gd name="connsiteY39" fmla="*/ 2895600 h 3020291"/>
                <a:gd name="connsiteX40" fmla="*/ 1537854 w 1704597"/>
                <a:gd name="connsiteY40" fmla="*/ 2881746 h 3020291"/>
                <a:gd name="connsiteX41" fmla="*/ 1524000 w 1704597"/>
                <a:gd name="connsiteY41" fmla="*/ 2840182 h 3020291"/>
                <a:gd name="connsiteX42" fmla="*/ 1468581 w 1704597"/>
                <a:gd name="connsiteY42" fmla="*/ 2812473 h 3020291"/>
                <a:gd name="connsiteX43" fmla="*/ 1288472 w 1704597"/>
                <a:gd name="connsiteY43" fmla="*/ 2826328 h 3020291"/>
                <a:gd name="connsiteX44" fmla="*/ 1357745 w 1704597"/>
                <a:gd name="connsiteY44" fmla="*/ 3006437 h 3020291"/>
                <a:gd name="connsiteX45" fmla="*/ 1413163 w 1704597"/>
                <a:gd name="connsiteY45" fmla="*/ 3020291 h 3020291"/>
                <a:gd name="connsiteX46" fmla="*/ 1537854 w 1704597"/>
                <a:gd name="connsiteY46" fmla="*/ 3006437 h 3020291"/>
                <a:gd name="connsiteX47" fmla="*/ 1593272 w 1704597"/>
                <a:gd name="connsiteY47" fmla="*/ 2964873 h 3020291"/>
                <a:gd name="connsiteX48" fmla="*/ 1634836 w 1704597"/>
                <a:gd name="connsiteY48" fmla="*/ 2951019 h 3020291"/>
                <a:gd name="connsiteX49" fmla="*/ 1676400 w 1704597"/>
                <a:gd name="connsiteY49" fmla="*/ 2895600 h 3020291"/>
                <a:gd name="connsiteX50" fmla="*/ 1704109 w 1704597"/>
                <a:gd name="connsiteY50" fmla="*/ 2854037 h 3020291"/>
                <a:gd name="connsiteX51" fmla="*/ 1662545 w 1704597"/>
                <a:gd name="connsiteY51" fmla="*/ 2840182 h 3020291"/>
                <a:gd name="connsiteX52" fmla="*/ 1579418 w 1704597"/>
                <a:gd name="connsiteY52" fmla="*/ 2826328 h 3020291"/>
                <a:gd name="connsiteX0" fmla="*/ 346363 w 1704597"/>
                <a:gd name="connsiteY0" fmla="*/ 124691 h 3020291"/>
                <a:gd name="connsiteX1" fmla="*/ 429491 w 1704597"/>
                <a:gd name="connsiteY1" fmla="*/ 152400 h 3020291"/>
                <a:gd name="connsiteX2" fmla="*/ 471054 w 1704597"/>
                <a:gd name="connsiteY2" fmla="*/ 235528 h 3020291"/>
                <a:gd name="connsiteX3" fmla="*/ 429491 w 1704597"/>
                <a:gd name="connsiteY3" fmla="*/ 332510 h 3020291"/>
                <a:gd name="connsiteX4" fmla="*/ 387927 w 1704597"/>
                <a:gd name="connsiteY4" fmla="*/ 346364 h 3020291"/>
                <a:gd name="connsiteX5" fmla="*/ 304800 w 1704597"/>
                <a:gd name="connsiteY5" fmla="*/ 332510 h 3020291"/>
                <a:gd name="connsiteX6" fmla="*/ 249381 w 1704597"/>
                <a:gd name="connsiteY6" fmla="*/ 277091 h 3020291"/>
                <a:gd name="connsiteX7" fmla="*/ 263236 w 1704597"/>
                <a:gd name="connsiteY7" fmla="*/ 138546 h 3020291"/>
                <a:gd name="connsiteX8" fmla="*/ 346363 w 1704597"/>
                <a:gd name="connsiteY8" fmla="*/ 110837 h 3020291"/>
                <a:gd name="connsiteX9" fmla="*/ 443345 w 1704597"/>
                <a:gd name="connsiteY9" fmla="*/ 138546 h 3020291"/>
                <a:gd name="connsiteX10" fmla="*/ 457200 w 1704597"/>
                <a:gd name="connsiteY10" fmla="*/ 193964 h 3020291"/>
                <a:gd name="connsiteX11" fmla="*/ 443345 w 1704597"/>
                <a:gd name="connsiteY11" fmla="*/ 457200 h 3020291"/>
                <a:gd name="connsiteX12" fmla="*/ 415636 w 1704597"/>
                <a:gd name="connsiteY12" fmla="*/ 484910 h 3020291"/>
                <a:gd name="connsiteX13" fmla="*/ 360218 w 1704597"/>
                <a:gd name="connsiteY13" fmla="*/ 498764 h 3020291"/>
                <a:gd name="connsiteX14" fmla="*/ 304800 w 1704597"/>
                <a:gd name="connsiteY14" fmla="*/ 526473 h 3020291"/>
                <a:gd name="connsiteX15" fmla="*/ 96981 w 1704597"/>
                <a:gd name="connsiteY15" fmla="*/ 471055 h 3020291"/>
                <a:gd name="connsiteX16" fmla="*/ 55418 w 1704597"/>
                <a:gd name="connsiteY16" fmla="*/ 415637 h 3020291"/>
                <a:gd name="connsiteX17" fmla="*/ 0 w 1704597"/>
                <a:gd name="connsiteY17" fmla="*/ 290946 h 3020291"/>
                <a:gd name="connsiteX18" fmla="*/ 27709 w 1704597"/>
                <a:gd name="connsiteY18" fmla="*/ 180110 h 3020291"/>
                <a:gd name="connsiteX19" fmla="*/ 96981 w 1704597"/>
                <a:gd name="connsiteY19" fmla="*/ 83128 h 3020291"/>
                <a:gd name="connsiteX20" fmla="*/ 124691 w 1704597"/>
                <a:gd name="connsiteY20" fmla="*/ 41564 h 3020291"/>
                <a:gd name="connsiteX21" fmla="*/ 207818 w 1704597"/>
                <a:gd name="connsiteY21" fmla="*/ 0 h 3020291"/>
                <a:gd name="connsiteX22" fmla="*/ 387927 w 1704597"/>
                <a:gd name="connsiteY22" fmla="*/ 13855 h 3020291"/>
                <a:gd name="connsiteX23" fmla="*/ 429491 w 1704597"/>
                <a:gd name="connsiteY23" fmla="*/ 27710 h 3020291"/>
                <a:gd name="connsiteX24" fmla="*/ 565638 w 1704597"/>
                <a:gd name="connsiteY24" fmla="*/ 4944 h 3020291"/>
                <a:gd name="connsiteX25" fmla="*/ 748145 w 1704597"/>
                <a:gd name="connsiteY25" fmla="*/ 138546 h 3020291"/>
                <a:gd name="connsiteX26" fmla="*/ 845127 w 1704597"/>
                <a:gd name="connsiteY26" fmla="*/ 429491 h 3020291"/>
                <a:gd name="connsiteX27" fmla="*/ 926257 w 1704597"/>
                <a:gd name="connsiteY27" fmla="*/ 772619 h 3020291"/>
                <a:gd name="connsiteX28" fmla="*/ 988933 w 1704597"/>
                <a:gd name="connsiteY28" fmla="*/ 1208580 h 3020291"/>
                <a:gd name="connsiteX29" fmla="*/ 983672 w 1704597"/>
                <a:gd name="connsiteY29" fmla="*/ 1773382 h 3020291"/>
                <a:gd name="connsiteX30" fmla="*/ 997527 w 1704597"/>
                <a:gd name="connsiteY30" fmla="*/ 2382982 h 3020291"/>
                <a:gd name="connsiteX31" fmla="*/ 1011381 w 1704597"/>
                <a:gd name="connsiteY31" fmla="*/ 2424546 h 3020291"/>
                <a:gd name="connsiteX32" fmla="*/ 1025236 w 1704597"/>
                <a:gd name="connsiteY32" fmla="*/ 2493819 h 3020291"/>
                <a:gd name="connsiteX33" fmla="*/ 1039091 w 1704597"/>
                <a:gd name="connsiteY33" fmla="*/ 2576946 h 3020291"/>
                <a:gd name="connsiteX34" fmla="*/ 1136072 w 1704597"/>
                <a:gd name="connsiteY34" fmla="*/ 2701637 h 3020291"/>
                <a:gd name="connsiteX35" fmla="*/ 1163781 w 1704597"/>
                <a:gd name="connsiteY35" fmla="*/ 2798619 h 3020291"/>
                <a:gd name="connsiteX36" fmla="*/ 1233054 w 1704597"/>
                <a:gd name="connsiteY36" fmla="*/ 2854037 h 3020291"/>
                <a:gd name="connsiteX37" fmla="*/ 1316181 w 1704597"/>
                <a:gd name="connsiteY37" fmla="*/ 2881746 h 3020291"/>
                <a:gd name="connsiteX38" fmla="*/ 1357745 w 1704597"/>
                <a:gd name="connsiteY38" fmla="*/ 2895600 h 3020291"/>
                <a:gd name="connsiteX39" fmla="*/ 1537854 w 1704597"/>
                <a:gd name="connsiteY39" fmla="*/ 2881746 h 3020291"/>
                <a:gd name="connsiteX40" fmla="*/ 1524000 w 1704597"/>
                <a:gd name="connsiteY40" fmla="*/ 2840182 h 3020291"/>
                <a:gd name="connsiteX41" fmla="*/ 1468581 w 1704597"/>
                <a:gd name="connsiteY41" fmla="*/ 2812473 h 3020291"/>
                <a:gd name="connsiteX42" fmla="*/ 1288472 w 1704597"/>
                <a:gd name="connsiteY42" fmla="*/ 2826328 h 3020291"/>
                <a:gd name="connsiteX43" fmla="*/ 1357745 w 1704597"/>
                <a:gd name="connsiteY43" fmla="*/ 3006437 h 3020291"/>
                <a:gd name="connsiteX44" fmla="*/ 1413163 w 1704597"/>
                <a:gd name="connsiteY44" fmla="*/ 3020291 h 3020291"/>
                <a:gd name="connsiteX45" fmla="*/ 1537854 w 1704597"/>
                <a:gd name="connsiteY45" fmla="*/ 3006437 h 3020291"/>
                <a:gd name="connsiteX46" fmla="*/ 1593272 w 1704597"/>
                <a:gd name="connsiteY46" fmla="*/ 2964873 h 3020291"/>
                <a:gd name="connsiteX47" fmla="*/ 1634836 w 1704597"/>
                <a:gd name="connsiteY47" fmla="*/ 2951019 h 3020291"/>
                <a:gd name="connsiteX48" fmla="*/ 1676400 w 1704597"/>
                <a:gd name="connsiteY48" fmla="*/ 2895600 h 3020291"/>
                <a:gd name="connsiteX49" fmla="*/ 1704109 w 1704597"/>
                <a:gd name="connsiteY49" fmla="*/ 2854037 h 3020291"/>
                <a:gd name="connsiteX50" fmla="*/ 1662545 w 1704597"/>
                <a:gd name="connsiteY50" fmla="*/ 2840182 h 3020291"/>
                <a:gd name="connsiteX51" fmla="*/ 1579418 w 1704597"/>
                <a:gd name="connsiteY51" fmla="*/ 2826328 h 3020291"/>
                <a:gd name="connsiteX0" fmla="*/ 346363 w 1704597"/>
                <a:gd name="connsiteY0" fmla="*/ 127008 h 3022608"/>
                <a:gd name="connsiteX1" fmla="*/ 429491 w 1704597"/>
                <a:gd name="connsiteY1" fmla="*/ 154717 h 3022608"/>
                <a:gd name="connsiteX2" fmla="*/ 471054 w 1704597"/>
                <a:gd name="connsiteY2" fmla="*/ 237845 h 3022608"/>
                <a:gd name="connsiteX3" fmla="*/ 429491 w 1704597"/>
                <a:gd name="connsiteY3" fmla="*/ 334827 h 3022608"/>
                <a:gd name="connsiteX4" fmla="*/ 387927 w 1704597"/>
                <a:gd name="connsiteY4" fmla="*/ 348681 h 3022608"/>
                <a:gd name="connsiteX5" fmla="*/ 304800 w 1704597"/>
                <a:gd name="connsiteY5" fmla="*/ 334827 h 3022608"/>
                <a:gd name="connsiteX6" fmla="*/ 249381 w 1704597"/>
                <a:gd name="connsiteY6" fmla="*/ 279408 h 3022608"/>
                <a:gd name="connsiteX7" fmla="*/ 263236 w 1704597"/>
                <a:gd name="connsiteY7" fmla="*/ 140863 h 3022608"/>
                <a:gd name="connsiteX8" fmla="*/ 346363 w 1704597"/>
                <a:gd name="connsiteY8" fmla="*/ 113154 h 3022608"/>
                <a:gd name="connsiteX9" fmla="*/ 443345 w 1704597"/>
                <a:gd name="connsiteY9" fmla="*/ 140863 h 3022608"/>
                <a:gd name="connsiteX10" fmla="*/ 457200 w 1704597"/>
                <a:gd name="connsiteY10" fmla="*/ 196281 h 3022608"/>
                <a:gd name="connsiteX11" fmla="*/ 443345 w 1704597"/>
                <a:gd name="connsiteY11" fmla="*/ 459517 h 3022608"/>
                <a:gd name="connsiteX12" fmla="*/ 415636 w 1704597"/>
                <a:gd name="connsiteY12" fmla="*/ 487227 h 3022608"/>
                <a:gd name="connsiteX13" fmla="*/ 360218 w 1704597"/>
                <a:gd name="connsiteY13" fmla="*/ 501081 h 3022608"/>
                <a:gd name="connsiteX14" fmla="*/ 304800 w 1704597"/>
                <a:gd name="connsiteY14" fmla="*/ 528790 h 3022608"/>
                <a:gd name="connsiteX15" fmla="*/ 96981 w 1704597"/>
                <a:gd name="connsiteY15" fmla="*/ 473372 h 3022608"/>
                <a:gd name="connsiteX16" fmla="*/ 55418 w 1704597"/>
                <a:gd name="connsiteY16" fmla="*/ 417954 h 3022608"/>
                <a:gd name="connsiteX17" fmla="*/ 0 w 1704597"/>
                <a:gd name="connsiteY17" fmla="*/ 293263 h 3022608"/>
                <a:gd name="connsiteX18" fmla="*/ 27709 w 1704597"/>
                <a:gd name="connsiteY18" fmla="*/ 182427 h 3022608"/>
                <a:gd name="connsiteX19" fmla="*/ 96981 w 1704597"/>
                <a:gd name="connsiteY19" fmla="*/ 85445 h 3022608"/>
                <a:gd name="connsiteX20" fmla="*/ 124691 w 1704597"/>
                <a:gd name="connsiteY20" fmla="*/ 43881 h 3022608"/>
                <a:gd name="connsiteX21" fmla="*/ 207818 w 1704597"/>
                <a:gd name="connsiteY21" fmla="*/ 2317 h 3022608"/>
                <a:gd name="connsiteX22" fmla="*/ 387927 w 1704597"/>
                <a:gd name="connsiteY22" fmla="*/ 16172 h 3022608"/>
                <a:gd name="connsiteX23" fmla="*/ 565638 w 1704597"/>
                <a:gd name="connsiteY23" fmla="*/ 7261 h 3022608"/>
                <a:gd name="connsiteX24" fmla="*/ 748145 w 1704597"/>
                <a:gd name="connsiteY24" fmla="*/ 140863 h 3022608"/>
                <a:gd name="connsiteX25" fmla="*/ 845127 w 1704597"/>
                <a:gd name="connsiteY25" fmla="*/ 431808 h 3022608"/>
                <a:gd name="connsiteX26" fmla="*/ 926257 w 1704597"/>
                <a:gd name="connsiteY26" fmla="*/ 774936 h 3022608"/>
                <a:gd name="connsiteX27" fmla="*/ 988933 w 1704597"/>
                <a:gd name="connsiteY27" fmla="*/ 1210897 h 3022608"/>
                <a:gd name="connsiteX28" fmla="*/ 983672 w 1704597"/>
                <a:gd name="connsiteY28" fmla="*/ 1775699 h 3022608"/>
                <a:gd name="connsiteX29" fmla="*/ 997527 w 1704597"/>
                <a:gd name="connsiteY29" fmla="*/ 2385299 h 3022608"/>
                <a:gd name="connsiteX30" fmla="*/ 1011381 w 1704597"/>
                <a:gd name="connsiteY30" fmla="*/ 2426863 h 3022608"/>
                <a:gd name="connsiteX31" fmla="*/ 1025236 w 1704597"/>
                <a:gd name="connsiteY31" fmla="*/ 2496136 h 3022608"/>
                <a:gd name="connsiteX32" fmla="*/ 1039091 w 1704597"/>
                <a:gd name="connsiteY32" fmla="*/ 2579263 h 3022608"/>
                <a:gd name="connsiteX33" fmla="*/ 1136072 w 1704597"/>
                <a:gd name="connsiteY33" fmla="*/ 2703954 h 3022608"/>
                <a:gd name="connsiteX34" fmla="*/ 1163781 w 1704597"/>
                <a:gd name="connsiteY34" fmla="*/ 2800936 h 3022608"/>
                <a:gd name="connsiteX35" fmla="*/ 1233054 w 1704597"/>
                <a:gd name="connsiteY35" fmla="*/ 2856354 h 3022608"/>
                <a:gd name="connsiteX36" fmla="*/ 1316181 w 1704597"/>
                <a:gd name="connsiteY36" fmla="*/ 2884063 h 3022608"/>
                <a:gd name="connsiteX37" fmla="*/ 1357745 w 1704597"/>
                <a:gd name="connsiteY37" fmla="*/ 2897917 h 3022608"/>
                <a:gd name="connsiteX38" fmla="*/ 1537854 w 1704597"/>
                <a:gd name="connsiteY38" fmla="*/ 2884063 h 3022608"/>
                <a:gd name="connsiteX39" fmla="*/ 1524000 w 1704597"/>
                <a:gd name="connsiteY39" fmla="*/ 2842499 h 3022608"/>
                <a:gd name="connsiteX40" fmla="*/ 1468581 w 1704597"/>
                <a:gd name="connsiteY40" fmla="*/ 2814790 h 3022608"/>
                <a:gd name="connsiteX41" fmla="*/ 1288472 w 1704597"/>
                <a:gd name="connsiteY41" fmla="*/ 2828645 h 3022608"/>
                <a:gd name="connsiteX42" fmla="*/ 1357745 w 1704597"/>
                <a:gd name="connsiteY42" fmla="*/ 3008754 h 3022608"/>
                <a:gd name="connsiteX43" fmla="*/ 1413163 w 1704597"/>
                <a:gd name="connsiteY43" fmla="*/ 3022608 h 3022608"/>
                <a:gd name="connsiteX44" fmla="*/ 1537854 w 1704597"/>
                <a:gd name="connsiteY44" fmla="*/ 3008754 h 3022608"/>
                <a:gd name="connsiteX45" fmla="*/ 1593272 w 1704597"/>
                <a:gd name="connsiteY45" fmla="*/ 2967190 h 3022608"/>
                <a:gd name="connsiteX46" fmla="*/ 1634836 w 1704597"/>
                <a:gd name="connsiteY46" fmla="*/ 2953336 h 3022608"/>
                <a:gd name="connsiteX47" fmla="*/ 1676400 w 1704597"/>
                <a:gd name="connsiteY47" fmla="*/ 2897917 h 3022608"/>
                <a:gd name="connsiteX48" fmla="*/ 1704109 w 1704597"/>
                <a:gd name="connsiteY48" fmla="*/ 2856354 h 3022608"/>
                <a:gd name="connsiteX49" fmla="*/ 1662545 w 1704597"/>
                <a:gd name="connsiteY49" fmla="*/ 2842499 h 3022608"/>
                <a:gd name="connsiteX50" fmla="*/ 1579418 w 1704597"/>
                <a:gd name="connsiteY50" fmla="*/ 2828645 h 3022608"/>
                <a:gd name="connsiteX0" fmla="*/ 346363 w 1704597"/>
                <a:gd name="connsiteY0" fmla="*/ 429434 h 3325034"/>
                <a:gd name="connsiteX1" fmla="*/ 429491 w 1704597"/>
                <a:gd name="connsiteY1" fmla="*/ 457143 h 3325034"/>
                <a:gd name="connsiteX2" fmla="*/ 471054 w 1704597"/>
                <a:gd name="connsiteY2" fmla="*/ 540271 h 3325034"/>
                <a:gd name="connsiteX3" fmla="*/ 429491 w 1704597"/>
                <a:gd name="connsiteY3" fmla="*/ 637253 h 3325034"/>
                <a:gd name="connsiteX4" fmla="*/ 387927 w 1704597"/>
                <a:gd name="connsiteY4" fmla="*/ 651107 h 3325034"/>
                <a:gd name="connsiteX5" fmla="*/ 304800 w 1704597"/>
                <a:gd name="connsiteY5" fmla="*/ 637253 h 3325034"/>
                <a:gd name="connsiteX6" fmla="*/ 249381 w 1704597"/>
                <a:gd name="connsiteY6" fmla="*/ 581834 h 3325034"/>
                <a:gd name="connsiteX7" fmla="*/ 263236 w 1704597"/>
                <a:gd name="connsiteY7" fmla="*/ 443289 h 3325034"/>
                <a:gd name="connsiteX8" fmla="*/ 346363 w 1704597"/>
                <a:gd name="connsiteY8" fmla="*/ 415580 h 3325034"/>
                <a:gd name="connsiteX9" fmla="*/ 443345 w 1704597"/>
                <a:gd name="connsiteY9" fmla="*/ 443289 h 3325034"/>
                <a:gd name="connsiteX10" fmla="*/ 457200 w 1704597"/>
                <a:gd name="connsiteY10" fmla="*/ 498707 h 3325034"/>
                <a:gd name="connsiteX11" fmla="*/ 443345 w 1704597"/>
                <a:gd name="connsiteY11" fmla="*/ 761943 h 3325034"/>
                <a:gd name="connsiteX12" fmla="*/ 415636 w 1704597"/>
                <a:gd name="connsiteY12" fmla="*/ 789653 h 3325034"/>
                <a:gd name="connsiteX13" fmla="*/ 360218 w 1704597"/>
                <a:gd name="connsiteY13" fmla="*/ 803507 h 3325034"/>
                <a:gd name="connsiteX14" fmla="*/ 304800 w 1704597"/>
                <a:gd name="connsiteY14" fmla="*/ 831216 h 3325034"/>
                <a:gd name="connsiteX15" fmla="*/ 96981 w 1704597"/>
                <a:gd name="connsiteY15" fmla="*/ 775798 h 3325034"/>
                <a:gd name="connsiteX16" fmla="*/ 55418 w 1704597"/>
                <a:gd name="connsiteY16" fmla="*/ 720380 h 3325034"/>
                <a:gd name="connsiteX17" fmla="*/ 0 w 1704597"/>
                <a:gd name="connsiteY17" fmla="*/ 595689 h 3325034"/>
                <a:gd name="connsiteX18" fmla="*/ 27709 w 1704597"/>
                <a:gd name="connsiteY18" fmla="*/ 484853 h 3325034"/>
                <a:gd name="connsiteX19" fmla="*/ 96981 w 1704597"/>
                <a:gd name="connsiteY19" fmla="*/ 387871 h 3325034"/>
                <a:gd name="connsiteX20" fmla="*/ 124691 w 1704597"/>
                <a:gd name="connsiteY20" fmla="*/ 346307 h 3325034"/>
                <a:gd name="connsiteX21" fmla="*/ 207818 w 1704597"/>
                <a:gd name="connsiteY21" fmla="*/ 304743 h 3325034"/>
                <a:gd name="connsiteX22" fmla="*/ 383531 w 1704597"/>
                <a:gd name="connsiteY22" fmla="*/ 2 h 3325034"/>
                <a:gd name="connsiteX23" fmla="*/ 565638 w 1704597"/>
                <a:gd name="connsiteY23" fmla="*/ 309687 h 3325034"/>
                <a:gd name="connsiteX24" fmla="*/ 748145 w 1704597"/>
                <a:gd name="connsiteY24" fmla="*/ 443289 h 3325034"/>
                <a:gd name="connsiteX25" fmla="*/ 845127 w 1704597"/>
                <a:gd name="connsiteY25" fmla="*/ 734234 h 3325034"/>
                <a:gd name="connsiteX26" fmla="*/ 926257 w 1704597"/>
                <a:gd name="connsiteY26" fmla="*/ 1077362 h 3325034"/>
                <a:gd name="connsiteX27" fmla="*/ 988933 w 1704597"/>
                <a:gd name="connsiteY27" fmla="*/ 1513323 h 3325034"/>
                <a:gd name="connsiteX28" fmla="*/ 983672 w 1704597"/>
                <a:gd name="connsiteY28" fmla="*/ 2078125 h 3325034"/>
                <a:gd name="connsiteX29" fmla="*/ 997527 w 1704597"/>
                <a:gd name="connsiteY29" fmla="*/ 2687725 h 3325034"/>
                <a:gd name="connsiteX30" fmla="*/ 1011381 w 1704597"/>
                <a:gd name="connsiteY30" fmla="*/ 2729289 h 3325034"/>
                <a:gd name="connsiteX31" fmla="*/ 1025236 w 1704597"/>
                <a:gd name="connsiteY31" fmla="*/ 2798562 h 3325034"/>
                <a:gd name="connsiteX32" fmla="*/ 1039091 w 1704597"/>
                <a:gd name="connsiteY32" fmla="*/ 2881689 h 3325034"/>
                <a:gd name="connsiteX33" fmla="*/ 1136072 w 1704597"/>
                <a:gd name="connsiteY33" fmla="*/ 3006380 h 3325034"/>
                <a:gd name="connsiteX34" fmla="*/ 1163781 w 1704597"/>
                <a:gd name="connsiteY34" fmla="*/ 3103362 h 3325034"/>
                <a:gd name="connsiteX35" fmla="*/ 1233054 w 1704597"/>
                <a:gd name="connsiteY35" fmla="*/ 3158780 h 3325034"/>
                <a:gd name="connsiteX36" fmla="*/ 1316181 w 1704597"/>
                <a:gd name="connsiteY36" fmla="*/ 3186489 h 3325034"/>
                <a:gd name="connsiteX37" fmla="*/ 1357745 w 1704597"/>
                <a:gd name="connsiteY37" fmla="*/ 3200343 h 3325034"/>
                <a:gd name="connsiteX38" fmla="*/ 1537854 w 1704597"/>
                <a:gd name="connsiteY38" fmla="*/ 3186489 h 3325034"/>
                <a:gd name="connsiteX39" fmla="*/ 1524000 w 1704597"/>
                <a:gd name="connsiteY39" fmla="*/ 3144925 h 3325034"/>
                <a:gd name="connsiteX40" fmla="*/ 1468581 w 1704597"/>
                <a:gd name="connsiteY40" fmla="*/ 3117216 h 3325034"/>
                <a:gd name="connsiteX41" fmla="*/ 1288472 w 1704597"/>
                <a:gd name="connsiteY41" fmla="*/ 3131071 h 3325034"/>
                <a:gd name="connsiteX42" fmla="*/ 1357745 w 1704597"/>
                <a:gd name="connsiteY42" fmla="*/ 3311180 h 3325034"/>
                <a:gd name="connsiteX43" fmla="*/ 1413163 w 1704597"/>
                <a:gd name="connsiteY43" fmla="*/ 3325034 h 3325034"/>
                <a:gd name="connsiteX44" fmla="*/ 1537854 w 1704597"/>
                <a:gd name="connsiteY44" fmla="*/ 3311180 h 3325034"/>
                <a:gd name="connsiteX45" fmla="*/ 1593272 w 1704597"/>
                <a:gd name="connsiteY45" fmla="*/ 3269616 h 3325034"/>
                <a:gd name="connsiteX46" fmla="*/ 1634836 w 1704597"/>
                <a:gd name="connsiteY46" fmla="*/ 3255762 h 3325034"/>
                <a:gd name="connsiteX47" fmla="*/ 1676400 w 1704597"/>
                <a:gd name="connsiteY47" fmla="*/ 3200343 h 3325034"/>
                <a:gd name="connsiteX48" fmla="*/ 1704109 w 1704597"/>
                <a:gd name="connsiteY48" fmla="*/ 3158780 h 3325034"/>
                <a:gd name="connsiteX49" fmla="*/ 1662545 w 1704597"/>
                <a:gd name="connsiteY49" fmla="*/ 3144925 h 3325034"/>
                <a:gd name="connsiteX50" fmla="*/ 1579418 w 1704597"/>
                <a:gd name="connsiteY50" fmla="*/ 3131071 h 3325034"/>
                <a:gd name="connsiteX0" fmla="*/ 346363 w 1704597"/>
                <a:gd name="connsiteY0" fmla="*/ 456226 h 3351826"/>
                <a:gd name="connsiteX1" fmla="*/ 429491 w 1704597"/>
                <a:gd name="connsiteY1" fmla="*/ 483935 h 3351826"/>
                <a:gd name="connsiteX2" fmla="*/ 471054 w 1704597"/>
                <a:gd name="connsiteY2" fmla="*/ 567063 h 3351826"/>
                <a:gd name="connsiteX3" fmla="*/ 429491 w 1704597"/>
                <a:gd name="connsiteY3" fmla="*/ 664045 h 3351826"/>
                <a:gd name="connsiteX4" fmla="*/ 387927 w 1704597"/>
                <a:gd name="connsiteY4" fmla="*/ 677899 h 3351826"/>
                <a:gd name="connsiteX5" fmla="*/ 304800 w 1704597"/>
                <a:gd name="connsiteY5" fmla="*/ 664045 h 3351826"/>
                <a:gd name="connsiteX6" fmla="*/ 249381 w 1704597"/>
                <a:gd name="connsiteY6" fmla="*/ 608626 h 3351826"/>
                <a:gd name="connsiteX7" fmla="*/ 263236 w 1704597"/>
                <a:gd name="connsiteY7" fmla="*/ 470081 h 3351826"/>
                <a:gd name="connsiteX8" fmla="*/ 346363 w 1704597"/>
                <a:gd name="connsiteY8" fmla="*/ 442372 h 3351826"/>
                <a:gd name="connsiteX9" fmla="*/ 443345 w 1704597"/>
                <a:gd name="connsiteY9" fmla="*/ 470081 h 3351826"/>
                <a:gd name="connsiteX10" fmla="*/ 457200 w 1704597"/>
                <a:gd name="connsiteY10" fmla="*/ 525499 h 3351826"/>
                <a:gd name="connsiteX11" fmla="*/ 443345 w 1704597"/>
                <a:gd name="connsiteY11" fmla="*/ 788735 h 3351826"/>
                <a:gd name="connsiteX12" fmla="*/ 415636 w 1704597"/>
                <a:gd name="connsiteY12" fmla="*/ 816445 h 3351826"/>
                <a:gd name="connsiteX13" fmla="*/ 360218 w 1704597"/>
                <a:gd name="connsiteY13" fmla="*/ 830299 h 3351826"/>
                <a:gd name="connsiteX14" fmla="*/ 304800 w 1704597"/>
                <a:gd name="connsiteY14" fmla="*/ 858008 h 3351826"/>
                <a:gd name="connsiteX15" fmla="*/ 96981 w 1704597"/>
                <a:gd name="connsiteY15" fmla="*/ 802590 h 3351826"/>
                <a:gd name="connsiteX16" fmla="*/ 55418 w 1704597"/>
                <a:gd name="connsiteY16" fmla="*/ 747172 h 3351826"/>
                <a:gd name="connsiteX17" fmla="*/ 0 w 1704597"/>
                <a:gd name="connsiteY17" fmla="*/ 622481 h 3351826"/>
                <a:gd name="connsiteX18" fmla="*/ 27709 w 1704597"/>
                <a:gd name="connsiteY18" fmla="*/ 511645 h 3351826"/>
                <a:gd name="connsiteX19" fmla="*/ 96981 w 1704597"/>
                <a:gd name="connsiteY19" fmla="*/ 414663 h 3351826"/>
                <a:gd name="connsiteX20" fmla="*/ 124691 w 1704597"/>
                <a:gd name="connsiteY20" fmla="*/ 373099 h 3351826"/>
                <a:gd name="connsiteX21" fmla="*/ 177045 w 1704597"/>
                <a:gd name="connsiteY21" fmla="*/ 55419 h 3351826"/>
                <a:gd name="connsiteX22" fmla="*/ 383531 w 1704597"/>
                <a:gd name="connsiteY22" fmla="*/ 26794 h 3351826"/>
                <a:gd name="connsiteX23" fmla="*/ 565638 w 1704597"/>
                <a:gd name="connsiteY23" fmla="*/ 336479 h 3351826"/>
                <a:gd name="connsiteX24" fmla="*/ 748145 w 1704597"/>
                <a:gd name="connsiteY24" fmla="*/ 470081 h 3351826"/>
                <a:gd name="connsiteX25" fmla="*/ 845127 w 1704597"/>
                <a:gd name="connsiteY25" fmla="*/ 761026 h 3351826"/>
                <a:gd name="connsiteX26" fmla="*/ 926257 w 1704597"/>
                <a:gd name="connsiteY26" fmla="*/ 1104154 h 3351826"/>
                <a:gd name="connsiteX27" fmla="*/ 988933 w 1704597"/>
                <a:gd name="connsiteY27" fmla="*/ 1540115 h 3351826"/>
                <a:gd name="connsiteX28" fmla="*/ 983672 w 1704597"/>
                <a:gd name="connsiteY28" fmla="*/ 2104917 h 3351826"/>
                <a:gd name="connsiteX29" fmla="*/ 997527 w 1704597"/>
                <a:gd name="connsiteY29" fmla="*/ 2714517 h 3351826"/>
                <a:gd name="connsiteX30" fmla="*/ 1011381 w 1704597"/>
                <a:gd name="connsiteY30" fmla="*/ 2756081 h 3351826"/>
                <a:gd name="connsiteX31" fmla="*/ 1025236 w 1704597"/>
                <a:gd name="connsiteY31" fmla="*/ 2825354 h 3351826"/>
                <a:gd name="connsiteX32" fmla="*/ 1039091 w 1704597"/>
                <a:gd name="connsiteY32" fmla="*/ 2908481 h 3351826"/>
                <a:gd name="connsiteX33" fmla="*/ 1136072 w 1704597"/>
                <a:gd name="connsiteY33" fmla="*/ 3033172 h 3351826"/>
                <a:gd name="connsiteX34" fmla="*/ 1163781 w 1704597"/>
                <a:gd name="connsiteY34" fmla="*/ 3130154 h 3351826"/>
                <a:gd name="connsiteX35" fmla="*/ 1233054 w 1704597"/>
                <a:gd name="connsiteY35" fmla="*/ 3185572 h 3351826"/>
                <a:gd name="connsiteX36" fmla="*/ 1316181 w 1704597"/>
                <a:gd name="connsiteY36" fmla="*/ 3213281 h 3351826"/>
                <a:gd name="connsiteX37" fmla="*/ 1357745 w 1704597"/>
                <a:gd name="connsiteY37" fmla="*/ 3227135 h 3351826"/>
                <a:gd name="connsiteX38" fmla="*/ 1537854 w 1704597"/>
                <a:gd name="connsiteY38" fmla="*/ 3213281 h 3351826"/>
                <a:gd name="connsiteX39" fmla="*/ 1524000 w 1704597"/>
                <a:gd name="connsiteY39" fmla="*/ 3171717 h 3351826"/>
                <a:gd name="connsiteX40" fmla="*/ 1468581 w 1704597"/>
                <a:gd name="connsiteY40" fmla="*/ 3144008 h 3351826"/>
                <a:gd name="connsiteX41" fmla="*/ 1288472 w 1704597"/>
                <a:gd name="connsiteY41" fmla="*/ 3157863 h 3351826"/>
                <a:gd name="connsiteX42" fmla="*/ 1357745 w 1704597"/>
                <a:gd name="connsiteY42" fmla="*/ 3337972 h 3351826"/>
                <a:gd name="connsiteX43" fmla="*/ 1413163 w 1704597"/>
                <a:gd name="connsiteY43" fmla="*/ 3351826 h 3351826"/>
                <a:gd name="connsiteX44" fmla="*/ 1537854 w 1704597"/>
                <a:gd name="connsiteY44" fmla="*/ 3337972 h 3351826"/>
                <a:gd name="connsiteX45" fmla="*/ 1593272 w 1704597"/>
                <a:gd name="connsiteY45" fmla="*/ 3296408 h 3351826"/>
                <a:gd name="connsiteX46" fmla="*/ 1634836 w 1704597"/>
                <a:gd name="connsiteY46" fmla="*/ 3282554 h 3351826"/>
                <a:gd name="connsiteX47" fmla="*/ 1676400 w 1704597"/>
                <a:gd name="connsiteY47" fmla="*/ 3227135 h 3351826"/>
                <a:gd name="connsiteX48" fmla="*/ 1704109 w 1704597"/>
                <a:gd name="connsiteY48" fmla="*/ 3185572 h 3351826"/>
                <a:gd name="connsiteX49" fmla="*/ 1662545 w 1704597"/>
                <a:gd name="connsiteY49" fmla="*/ 3171717 h 3351826"/>
                <a:gd name="connsiteX50" fmla="*/ 1579418 w 1704597"/>
                <a:gd name="connsiteY50" fmla="*/ 3157863 h 3351826"/>
                <a:gd name="connsiteX0" fmla="*/ 346363 w 1704597"/>
                <a:gd name="connsiteY0" fmla="*/ 445873 h 3341473"/>
                <a:gd name="connsiteX1" fmla="*/ 429491 w 1704597"/>
                <a:gd name="connsiteY1" fmla="*/ 473582 h 3341473"/>
                <a:gd name="connsiteX2" fmla="*/ 471054 w 1704597"/>
                <a:gd name="connsiteY2" fmla="*/ 556710 h 3341473"/>
                <a:gd name="connsiteX3" fmla="*/ 429491 w 1704597"/>
                <a:gd name="connsiteY3" fmla="*/ 653692 h 3341473"/>
                <a:gd name="connsiteX4" fmla="*/ 387927 w 1704597"/>
                <a:gd name="connsiteY4" fmla="*/ 667546 h 3341473"/>
                <a:gd name="connsiteX5" fmla="*/ 304800 w 1704597"/>
                <a:gd name="connsiteY5" fmla="*/ 653692 h 3341473"/>
                <a:gd name="connsiteX6" fmla="*/ 249381 w 1704597"/>
                <a:gd name="connsiteY6" fmla="*/ 598273 h 3341473"/>
                <a:gd name="connsiteX7" fmla="*/ 263236 w 1704597"/>
                <a:gd name="connsiteY7" fmla="*/ 459728 h 3341473"/>
                <a:gd name="connsiteX8" fmla="*/ 346363 w 1704597"/>
                <a:gd name="connsiteY8" fmla="*/ 432019 h 3341473"/>
                <a:gd name="connsiteX9" fmla="*/ 443345 w 1704597"/>
                <a:gd name="connsiteY9" fmla="*/ 459728 h 3341473"/>
                <a:gd name="connsiteX10" fmla="*/ 457200 w 1704597"/>
                <a:gd name="connsiteY10" fmla="*/ 515146 h 3341473"/>
                <a:gd name="connsiteX11" fmla="*/ 443345 w 1704597"/>
                <a:gd name="connsiteY11" fmla="*/ 778382 h 3341473"/>
                <a:gd name="connsiteX12" fmla="*/ 415636 w 1704597"/>
                <a:gd name="connsiteY12" fmla="*/ 806092 h 3341473"/>
                <a:gd name="connsiteX13" fmla="*/ 360218 w 1704597"/>
                <a:gd name="connsiteY13" fmla="*/ 819946 h 3341473"/>
                <a:gd name="connsiteX14" fmla="*/ 304800 w 1704597"/>
                <a:gd name="connsiteY14" fmla="*/ 847655 h 3341473"/>
                <a:gd name="connsiteX15" fmla="*/ 96981 w 1704597"/>
                <a:gd name="connsiteY15" fmla="*/ 792237 h 3341473"/>
                <a:gd name="connsiteX16" fmla="*/ 55418 w 1704597"/>
                <a:gd name="connsiteY16" fmla="*/ 736819 h 3341473"/>
                <a:gd name="connsiteX17" fmla="*/ 0 w 1704597"/>
                <a:gd name="connsiteY17" fmla="*/ 612128 h 3341473"/>
                <a:gd name="connsiteX18" fmla="*/ 27709 w 1704597"/>
                <a:gd name="connsiteY18" fmla="*/ 501292 h 3341473"/>
                <a:gd name="connsiteX19" fmla="*/ 96981 w 1704597"/>
                <a:gd name="connsiteY19" fmla="*/ 404310 h 3341473"/>
                <a:gd name="connsiteX20" fmla="*/ 32372 w 1704597"/>
                <a:gd name="connsiteY20" fmla="*/ 65390 h 3341473"/>
                <a:gd name="connsiteX21" fmla="*/ 177045 w 1704597"/>
                <a:gd name="connsiteY21" fmla="*/ 45066 h 3341473"/>
                <a:gd name="connsiteX22" fmla="*/ 383531 w 1704597"/>
                <a:gd name="connsiteY22" fmla="*/ 16441 h 3341473"/>
                <a:gd name="connsiteX23" fmla="*/ 565638 w 1704597"/>
                <a:gd name="connsiteY23" fmla="*/ 326126 h 3341473"/>
                <a:gd name="connsiteX24" fmla="*/ 748145 w 1704597"/>
                <a:gd name="connsiteY24" fmla="*/ 459728 h 3341473"/>
                <a:gd name="connsiteX25" fmla="*/ 845127 w 1704597"/>
                <a:gd name="connsiteY25" fmla="*/ 750673 h 3341473"/>
                <a:gd name="connsiteX26" fmla="*/ 926257 w 1704597"/>
                <a:gd name="connsiteY26" fmla="*/ 1093801 h 3341473"/>
                <a:gd name="connsiteX27" fmla="*/ 988933 w 1704597"/>
                <a:gd name="connsiteY27" fmla="*/ 1529762 h 3341473"/>
                <a:gd name="connsiteX28" fmla="*/ 983672 w 1704597"/>
                <a:gd name="connsiteY28" fmla="*/ 2094564 h 3341473"/>
                <a:gd name="connsiteX29" fmla="*/ 997527 w 1704597"/>
                <a:gd name="connsiteY29" fmla="*/ 2704164 h 3341473"/>
                <a:gd name="connsiteX30" fmla="*/ 1011381 w 1704597"/>
                <a:gd name="connsiteY30" fmla="*/ 2745728 h 3341473"/>
                <a:gd name="connsiteX31" fmla="*/ 1025236 w 1704597"/>
                <a:gd name="connsiteY31" fmla="*/ 2815001 h 3341473"/>
                <a:gd name="connsiteX32" fmla="*/ 1039091 w 1704597"/>
                <a:gd name="connsiteY32" fmla="*/ 2898128 h 3341473"/>
                <a:gd name="connsiteX33" fmla="*/ 1136072 w 1704597"/>
                <a:gd name="connsiteY33" fmla="*/ 3022819 h 3341473"/>
                <a:gd name="connsiteX34" fmla="*/ 1163781 w 1704597"/>
                <a:gd name="connsiteY34" fmla="*/ 3119801 h 3341473"/>
                <a:gd name="connsiteX35" fmla="*/ 1233054 w 1704597"/>
                <a:gd name="connsiteY35" fmla="*/ 3175219 h 3341473"/>
                <a:gd name="connsiteX36" fmla="*/ 1316181 w 1704597"/>
                <a:gd name="connsiteY36" fmla="*/ 3202928 h 3341473"/>
                <a:gd name="connsiteX37" fmla="*/ 1357745 w 1704597"/>
                <a:gd name="connsiteY37" fmla="*/ 3216782 h 3341473"/>
                <a:gd name="connsiteX38" fmla="*/ 1537854 w 1704597"/>
                <a:gd name="connsiteY38" fmla="*/ 3202928 h 3341473"/>
                <a:gd name="connsiteX39" fmla="*/ 1524000 w 1704597"/>
                <a:gd name="connsiteY39" fmla="*/ 3161364 h 3341473"/>
                <a:gd name="connsiteX40" fmla="*/ 1468581 w 1704597"/>
                <a:gd name="connsiteY40" fmla="*/ 3133655 h 3341473"/>
                <a:gd name="connsiteX41" fmla="*/ 1288472 w 1704597"/>
                <a:gd name="connsiteY41" fmla="*/ 3147510 h 3341473"/>
                <a:gd name="connsiteX42" fmla="*/ 1357745 w 1704597"/>
                <a:gd name="connsiteY42" fmla="*/ 3327619 h 3341473"/>
                <a:gd name="connsiteX43" fmla="*/ 1413163 w 1704597"/>
                <a:gd name="connsiteY43" fmla="*/ 3341473 h 3341473"/>
                <a:gd name="connsiteX44" fmla="*/ 1537854 w 1704597"/>
                <a:gd name="connsiteY44" fmla="*/ 3327619 h 3341473"/>
                <a:gd name="connsiteX45" fmla="*/ 1593272 w 1704597"/>
                <a:gd name="connsiteY45" fmla="*/ 3286055 h 3341473"/>
                <a:gd name="connsiteX46" fmla="*/ 1634836 w 1704597"/>
                <a:gd name="connsiteY46" fmla="*/ 3272201 h 3341473"/>
                <a:gd name="connsiteX47" fmla="*/ 1676400 w 1704597"/>
                <a:gd name="connsiteY47" fmla="*/ 3216782 h 3341473"/>
                <a:gd name="connsiteX48" fmla="*/ 1704109 w 1704597"/>
                <a:gd name="connsiteY48" fmla="*/ 3175219 h 3341473"/>
                <a:gd name="connsiteX49" fmla="*/ 1662545 w 1704597"/>
                <a:gd name="connsiteY49" fmla="*/ 3161364 h 3341473"/>
                <a:gd name="connsiteX50" fmla="*/ 1579418 w 1704597"/>
                <a:gd name="connsiteY50" fmla="*/ 3147510 h 3341473"/>
                <a:gd name="connsiteX0" fmla="*/ 346363 w 1704597"/>
                <a:gd name="connsiteY0" fmla="*/ 445873 h 3341473"/>
                <a:gd name="connsiteX1" fmla="*/ 429491 w 1704597"/>
                <a:gd name="connsiteY1" fmla="*/ 473582 h 3341473"/>
                <a:gd name="connsiteX2" fmla="*/ 471054 w 1704597"/>
                <a:gd name="connsiteY2" fmla="*/ 556710 h 3341473"/>
                <a:gd name="connsiteX3" fmla="*/ 429491 w 1704597"/>
                <a:gd name="connsiteY3" fmla="*/ 653692 h 3341473"/>
                <a:gd name="connsiteX4" fmla="*/ 387927 w 1704597"/>
                <a:gd name="connsiteY4" fmla="*/ 667546 h 3341473"/>
                <a:gd name="connsiteX5" fmla="*/ 304800 w 1704597"/>
                <a:gd name="connsiteY5" fmla="*/ 653692 h 3341473"/>
                <a:gd name="connsiteX6" fmla="*/ 249381 w 1704597"/>
                <a:gd name="connsiteY6" fmla="*/ 598273 h 3341473"/>
                <a:gd name="connsiteX7" fmla="*/ 263236 w 1704597"/>
                <a:gd name="connsiteY7" fmla="*/ 459728 h 3341473"/>
                <a:gd name="connsiteX8" fmla="*/ 346363 w 1704597"/>
                <a:gd name="connsiteY8" fmla="*/ 432019 h 3341473"/>
                <a:gd name="connsiteX9" fmla="*/ 443345 w 1704597"/>
                <a:gd name="connsiteY9" fmla="*/ 459728 h 3341473"/>
                <a:gd name="connsiteX10" fmla="*/ 457200 w 1704597"/>
                <a:gd name="connsiteY10" fmla="*/ 515146 h 3341473"/>
                <a:gd name="connsiteX11" fmla="*/ 443345 w 1704597"/>
                <a:gd name="connsiteY11" fmla="*/ 778382 h 3341473"/>
                <a:gd name="connsiteX12" fmla="*/ 415636 w 1704597"/>
                <a:gd name="connsiteY12" fmla="*/ 806092 h 3341473"/>
                <a:gd name="connsiteX13" fmla="*/ 360218 w 1704597"/>
                <a:gd name="connsiteY13" fmla="*/ 819946 h 3341473"/>
                <a:gd name="connsiteX14" fmla="*/ 304800 w 1704597"/>
                <a:gd name="connsiteY14" fmla="*/ 847655 h 3341473"/>
                <a:gd name="connsiteX15" fmla="*/ 96981 w 1704597"/>
                <a:gd name="connsiteY15" fmla="*/ 792237 h 3341473"/>
                <a:gd name="connsiteX16" fmla="*/ 55418 w 1704597"/>
                <a:gd name="connsiteY16" fmla="*/ 736819 h 3341473"/>
                <a:gd name="connsiteX17" fmla="*/ 0 w 1704597"/>
                <a:gd name="connsiteY17" fmla="*/ 612128 h 3341473"/>
                <a:gd name="connsiteX18" fmla="*/ 27709 w 1704597"/>
                <a:gd name="connsiteY18" fmla="*/ 501292 h 3341473"/>
                <a:gd name="connsiteX19" fmla="*/ 32372 w 1704597"/>
                <a:gd name="connsiteY19" fmla="*/ 65390 h 3341473"/>
                <a:gd name="connsiteX20" fmla="*/ 177045 w 1704597"/>
                <a:gd name="connsiteY20" fmla="*/ 45066 h 3341473"/>
                <a:gd name="connsiteX21" fmla="*/ 383531 w 1704597"/>
                <a:gd name="connsiteY21" fmla="*/ 16441 h 3341473"/>
                <a:gd name="connsiteX22" fmla="*/ 565638 w 1704597"/>
                <a:gd name="connsiteY22" fmla="*/ 326126 h 3341473"/>
                <a:gd name="connsiteX23" fmla="*/ 748145 w 1704597"/>
                <a:gd name="connsiteY23" fmla="*/ 459728 h 3341473"/>
                <a:gd name="connsiteX24" fmla="*/ 845127 w 1704597"/>
                <a:gd name="connsiteY24" fmla="*/ 750673 h 3341473"/>
                <a:gd name="connsiteX25" fmla="*/ 926257 w 1704597"/>
                <a:gd name="connsiteY25" fmla="*/ 1093801 h 3341473"/>
                <a:gd name="connsiteX26" fmla="*/ 988933 w 1704597"/>
                <a:gd name="connsiteY26" fmla="*/ 1529762 h 3341473"/>
                <a:gd name="connsiteX27" fmla="*/ 983672 w 1704597"/>
                <a:gd name="connsiteY27" fmla="*/ 2094564 h 3341473"/>
                <a:gd name="connsiteX28" fmla="*/ 997527 w 1704597"/>
                <a:gd name="connsiteY28" fmla="*/ 2704164 h 3341473"/>
                <a:gd name="connsiteX29" fmla="*/ 1011381 w 1704597"/>
                <a:gd name="connsiteY29" fmla="*/ 2745728 h 3341473"/>
                <a:gd name="connsiteX30" fmla="*/ 1025236 w 1704597"/>
                <a:gd name="connsiteY30" fmla="*/ 2815001 h 3341473"/>
                <a:gd name="connsiteX31" fmla="*/ 1039091 w 1704597"/>
                <a:gd name="connsiteY31" fmla="*/ 2898128 h 3341473"/>
                <a:gd name="connsiteX32" fmla="*/ 1136072 w 1704597"/>
                <a:gd name="connsiteY32" fmla="*/ 3022819 h 3341473"/>
                <a:gd name="connsiteX33" fmla="*/ 1163781 w 1704597"/>
                <a:gd name="connsiteY33" fmla="*/ 3119801 h 3341473"/>
                <a:gd name="connsiteX34" fmla="*/ 1233054 w 1704597"/>
                <a:gd name="connsiteY34" fmla="*/ 3175219 h 3341473"/>
                <a:gd name="connsiteX35" fmla="*/ 1316181 w 1704597"/>
                <a:gd name="connsiteY35" fmla="*/ 3202928 h 3341473"/>
                <a:gd name="connsiteX36" fmla="*/ 1357745 w 1704597"/>
                <a:gd name="connsiteY36" fmla="*/ 3216782 h 3341473"/>
                <a:gd name="connsiteX37" fmla="*/ 1537854 w 1704597"/>
                <a:gd name="connsiteY37" fmla="*/ 3202928 h 3341473"/>
                <a:gd name="connsiteX38" fmla="*/ 1524000 w 1704597"/>
                <a:gd name="connsiteY38" fmla="*/ 3161364 h 3341473"/>
                <a:gd name="connsiteX39" fmla="*/ 1468581 w 1704597"/>
                <a:gd name="connsiteY39" fmla="*/ 3133655 h 3341473"/>
                <a:gd name="connsiteX40" fmla="*/ 1288472 w 1704597"/>
                <a:gd name="connsiteY40" fmla="*/ 3147510 h 3341473"/>
                <a:gd name="connsiteX41" fmla="*/ 1357745 w 1704597"/>
                <a:gd name="connsiteY41" fmla="*/ 3327619 h 3341473"/>
                <a:gd name="connsiteX42" fmla="*/ 1413163 w 1704597"/>
                <a:gd name="connsiteY42" fmla="*/ 3341473 h 3341473"/>
                <a:gd name="connsiteX43" fmla="*/ 1537854 w 1704597"/>
                <a:gd name="connsiteY43" fmla="*/ 3327619 h 3341473"/>
                <a:gd name="connsiteX44" fmla="*/ 1593272 w 1704597"/>
                <a:gd name="connsiteY44" fmla="*/ 3286055 h 3341473"/>
                <a:gd name="connsiteX45" fmla="*/ 1634836 w 1704597"/>
                <a:gd name="connsiteY45" fmla="*/ 3272201 h 3341473"/>
                <a:gd name="connsiteX46" fmla="*/ 1676400 w 1704597"/>
                <a:gd name="connsiteY46" fmla="*/ 3216782 h 3341473"/>
                <a:gd name="connsiteX47" fmla="*/ 1704109 w 1704597"/>
                <a:gd name="connsiteY47" fmla="*/ 3175219 h 3341473"/>
                <a:gd name="connsiteX48" fmla="*/ 1662545 w 1704597"/>
                <a:gd name="connsiteY48" fmla="*/ 3161364 h 3341473"/>
                <a:gd name="connsiteX49" fmla="*/ 1579418 w 1704597"/>
                <a:gd name="connsiteY49" fmla="*/ 3147510 h 3341473"/>
                <a:gd name="connsiteX0" fmla="*/ 347347 w 1705581"/>
                <a:gd name="connsiteY0" fmla="*/ 445873 h 3341473"/>
                <a:gd name="connsiteX1" fmla="*/ 430475 w 1705581"/>
                <a:gd name="connsiteY1" fmla="*/ 473582 h 3341473"/>
                <a:gd name="connsiteX2" fmla="*/ 472038 w 1705581"/>
                <a:gd name="connsiteY2" fmla="*/ 556710 h 3341473"/>
                <a:gd name="connsiteX3" fmla="*/ 430475 w 1705581"/>
                <a:gd name="connsiteY3" fmla="*/ 653692 h 3341473"/>
                <a:gd name="connsiteX4" fmla="*/ 388911 w 1705581"/>
                <a:gd name="connsiteY4" fmla="*/ 667546 h 3341473"/>
                <a:gd name="connsiteX5" fmla="*/ 305784 w 1705581"/>
                <a:gd name="connsiteY5" fmla="*/ 653692 h 3341473"/>
                <a:gd name="connsiteX6" fmla="*/ 250365 w 1705581"/>
                <a:gd name="connsiteY6" fmla="*/ 598273 h 3341473"/>
                <a:gd name="connsiteX7" fmla="*/ 264220 w 1705581"/>
                <a:gd name="connsiteY7" fmla="*/ 459728 h 3341473"/>
                <a:gd name="connsiteX8" fmla="*/ 347347 w 1705581"/>
                <a:gd name="connsiteY8" fmla="*/ 432019 h 3341473"/>
                <a:gd name="connsiteX9" fmla="*/ 444329 w 1705581"/>
                <a:gd name="connsiteY9" fmla="*/ 459728 h 3341473"/>
                <a:gd name="connsiteX10" fmla="*/ 458184 w 1705581"/>
                <a:gd name="connsiteY10" fmla="*/ 515146 h 3341473"/>
                <a:gd name="connsiteX11" fmla="*/ 444329 w 1705581"/>
                <a:gd name="connsiteY11" fmla="*/ 778382 h 3341473"/>
                <a:gd name="connsiteX12" fmla="*/ 416620 w 1705581"/>
                <a:gd name="connsiteY12" fmla="*/ 806092 h 3341473"/>
                <a:gd name="connsiteX13" fmla="*/ 361202 w 1705581"/>
                <a:gd name="connsiteY13" fmla="*/ 819946 h 3341473"/>
                <a:gd name="connsiteX14" fmla="*/ 305784 w 1705581"/>
                <a:gd name="connsiteY14" fmla="*/ 847655 h 3341473"/>
                <a:gd name="connsiteX15" fmla="*/ 97965 w 1705581"/>
                <a:gd name="connsiteY15" fmla="*/ 792237 h 3341473"/>
                <a:gd name="connsiteX16" fmla="*/ 56402 w 1705581"/>
                <a:gd name="connsiteY16" fmla="*/ 736819 h 3341473"/>
                <a:gd name="connsiteX17" fmla="*/ 984 w 1705581"/>
                <a:gd name="connsiteY17" fmla="*/ 612128 h 3341473"/>
                <a:gd name="connsiteX18" fmla="*/ 33356 w 1705581"/>
                <a:gd name="connsiteY18" fmla="*/ 65390 h 3341473"/>
                <a:gd name="connsiteX19" fmla="*/ 178029 w 1705581"/>
                <a:gd name="connsiteY19" fmla="*/ 45066 h 3341473"/>
                <a:gd name="connsiteX20" fmla="*/ 384515 w 1705581"/>
                <a:gd name="connsiteY20" fmla="*/ 16441 h 3341473"/>
                <a:gd name="connsiteX21" fmla="*/ 566622 w 1705581"/>
                <a:gd name="connsiteY21" fmla="*/ 326126 h 3341473"/>
                <a:gd name="connsiteX22" fmla="*/ 749129 w 1705581"/>
                <a:gd name="connsiteY22" fmla="*/ 459728 h 3341473"/>
                <a:gd name="connsiteX23" fmla="*/ 846111 w 1705581"/>
                <a:gd name="connsiteY23" fmla="*/ 750673 h 3341473"/>
                <a:gd name="connsiteX24" fmla="*/ 927241 w 1705581"/>
                <a:gd name="connsiteY24" fmla="*/ 1093801 h 3341473"/>
                <a:gd name="connsiteX25" fmla="*/ 989917 w 1705581"/>
                <a:gd name="connsiteY25" fmla="*/ 1529762 h 3341473"/>
                <a:gd name="connsiteX26" fmla="*/ 984656 w 1705581"/>
                <a:gd name="connsiteY26" fmla="*/ 2094564 h 3341473"/>
                <a:gd name="connsiteX27" fmla="*/ 998511 w 1705581"/>
                <a:gd name="connsiteY27" fmla="*/ 2704164 h 3341473"/>
                <a:gd name="connsiteX28" fmla="*/ 1012365 w 1705581"/>
                <a:gd name="connsiteY28" fmla="*/ 2745728 h 3341473"/>
                <a:gd name="connsiteX29" fmla="*/ 1026220 w 1705581"/>
                <a:gd name="connsiteY29" fmla="*/ 2815001 h 3341473"/>
                <a:gd name="connsiteX30" fmla="*/ 1040075 w 1705581"/>
                <a:gd name="connsiteY30" fmla="*/ 2898128 h 3341473"/>
                <a:gd name="connsiteX31" fmla="*/ 1137056 w 1705581"/>
                <a:gd name="connsiteY31" fmla="*/ 3022819 h 3341473"/>
                <a:gd name="connsiteX32" fmla="*/ 1164765 w 1705581"/>
                <a:gd name="connsiteY32" fmla="*/ 3119801 h 3341473"/>
                <a:gd name="connsiteX33" fmla="*/ 1234038 w 1705581"/>
                <a:gd name="connsiteY33" fmla="*/ 3175219 h 3341473"/>
                <a:gd name="connsiteX34" fmla="*/ 1317165 w 1705581"/>
                <a:gd name="connsiteY34" fmla="*/ 3202928 h 3341473"/>
                <a:gd name="connsiteX35" fmla="*/ 1358729 w 1705581"/>
                <a:gd name="connsiteY35" fmla="*/ 3216782 h 3341473"/>
                <a:gd name="connsiteX36" fmla="*/ 1538838 w 1705581"/>
                <a:gd name="connsiteY36" fmla="*/ 3202928 h 3341473"/>
                <a:gd name="connsiteX37" fmla="*/ 1524984 w 1705581"/>
                <a:gd name="connsiteY37" fmla="*/ 3161364 h 3341473"/>
                <a:gd name="connsiteX38" fmla="*/ 1469565 w 1705581"/>
                <a:gd name="connsiteY38" fmla="*/ 3133655 h 3341473"/>
                <a:gd name="connsiteX39" fmla="*/ 1289456 w 1705581"/>
                <a:gd name="connsiteY39" fmla="*/ 3147510 h 3341473"/>
                <a:gd name="connsiteX40" fmla="*/ 1358729 w 1705581"/>
                <a:gd name="connsiteY40" fmla="*/ 3327619 h 3341473"/>
                <a:gd name="connsiteX41" fmla="*/ 1414147 w 1705581"/>
                <a:gd name="connsiteY41" fmla="*/ 3341473 h 3341473"/>
                <a:gd name="connsiteX42" fmla="*/ 1538838 w 1705581"/>
                <a:gd name="connsiteY42" fmla="*/ 3327619 h 3341473"/>
                <a:gd name="connsiteX43" fmla="*/ 1594256 w 1705581"/>
                <a:gd name="connsiteY43" fmla="*/ 3286055 h 3341473"/>
                <a:gd name="connsiteX44" fmla="*/ 1635820 w 1705581"/>
                <a:gd name="connsiteY44" fmla="*/ 3272201 h 3341473"/>
                <a:gd name="connsiteX45" fmla="*/ 1677384 w 1705581"/>
                <a:gd name="connsiteY45" fmla="*/ 3216782 h 3341473"/>
                <a:gd name="connsiteX46" fmla="*/ 1705093 w 1705581"/>
                <a:gd name="connsiteY46" fmla="*/ 3175219 h 3341473"/>
                <a:gd name="connsiteX47" fmla="*/ 1663529 w 1705581"/>
                <a:gd name="connsiteY47" fmla="*/ 3161364 h 3341473"/>
                <a:gd name="connsiteX48" fmla="*/ 1580402 w 1705581"/>
                <a:gd name="connsiteY48" fmla="*/ 3147510 h 3341473"/>
                <a:gd name="connsiteX0" fmla="*/ 320222 w 1678456"/>
                <a:gd name="connsiteY0" fmla="*/ 445873 h 3341473"/>
                <a:gd name="connsiteX1" fmla="*/ 403350 w 1678456"/>
                <a:gd name="connsiteY1" fmla="*/ 473582 h 3341473"/>
                <a:gd name="connsiteX2" fmla="*/ 444913 w 1678456"/>
                <a:gd name="connsiteY2" fmla="*/ 556710 h 3341473"/>
                <a:gd name="connsiteX3" fmla="*/ 403350 w 1678456"/>
                <a:gd name="connsiteY3" fmla="*/ 653692 h 3341473"/>
                <a:gd name="connsiteX4" fmla="*/ 361786 w 1678456"/>
                <a:gd name="connsiteY4" fmla="*/ 667546 h 3341473"/>
                <a:gd name="connsiteX5" fmla="*/ 278659 w 1678456"/>
                <a:gd name="connsiteY5" fmla="*/ 653692 h 3341473"/>
                <a:gd name="connsiteX6" fmla="*/ 223240 w 1678456"/>
                <a:gd name="connsiteY6" fmla="*/ 598273 h 3341473"/>
                <a:gd name="connsiteX7" fmla="*/ 237095 w 1678456"/>
                <a:gd name="connsiteY7" fmla="*/ 459728 h 3341473"/>
                <a:gd name="connsiteX8" fmla="*/ 320222 w 1678456"/>
                <a:gd name="connsiteY8" fmla="*/ 432019 h 3341473"/>
                <a:gd name="connsiteX9" fmla="*/ 417204 w 1678456"/>
                <a:gd name="connsiteY9" fmla="*/ 459728 h 3341473"/>
                <a:gd name="connsiteX10" fmla="*/ 431059 w 1678456"/>
                <a:gd name="connsiteY10" fmla="*/ 515146 h 3341473"/>
                <a:gd name="connsiteX11" fmla="*/ 417204 w 1678456"/>
                <a:gd name="connsiteY11" fmla="*/ 778382 h 3341473"/>
                <a:gd name="connsiteX12" fmla="*/ 389495 w 1678456"/>
                <a:gd name="connsiteY12" fmla="*/ 806092 h 3341473"/>
                <a:gd name="connsiteX13" fmla="*/ 334077 w 1678456"/>
                <a:gd name="connsiteY13" fmla="*/ 819946 h 3341473"/>
                <a:gd name="connsiteX14" fmla="*/ 278659 w 1678456"/>
                <a:gd name="connsiteY14" fmla="*/ 847655 h 3341473"/>
                <a:gd name="connsiteX15" fmla="*/ 70840 w 1678456"/>
                <a:gd name="connsiteY15" fmla="*/ 792237 h 3341473"/>
                <a:gd name="connsiteX16" fmla="*/ 29277 w 1678456"/>
                <a:gd name="connsiteY16" fmla="*/ 736819 h 3341473"/>
                <a:gd name="connsiteX17" fmla="*/ 26613 w 1678456"/>
                <a:gd name="connsiteY17" fmla="*/ 505931 h 3341473"/>
                <a:gd name="connsiteX18" fmla="*/ 6231 w 1678456"/>
                <a:gd name="connsiteY18" fmla="*/ 65390 h 3341473"/>
                <a:gd name="connsiteX19" fmla="*/ 150904 w 1678456"/>
                <a:gd name="connsiteY19" fmla="*/ 45066 h 3341473"/>
                <a:gd name="connsiteX20" fmla="*/ 357390 w 1678456"/>
                <a:gd name="connsiteY20" fmla="*/ 16441 h 3341473"/>
                <a:gd name="connsiteX21" fmla="*/ 539497 w 1678456"/>
                <a:gd name="connsiteY21" fmla="*/ 326126 h 3341473"/>
                <a:gd name="connsiteX22" fmla="*/ 722004 w 1678456"/>
                <a:gd name="connsiteY22" fmla="*/ 459728 h 3341473"/>
                <a:gd name="connsiteX23" fmla="*/ 818986 w 1678456"/>
                <a:gd name="connsiteY23" fmla="*/ 750673 h 3341473"/>
                <a:gd name="connsiteX24" fmla="*/ 900116 w 1678456"/>
                <a:gd name="connsiteY24" fmla="*/ 1093801 h 3341473"/>
                <a:gd name="connsiteX25" fmla="*/ 962792 w 1678456"/>
                <a:gd name="connsiteY25" fmla="*/ 1529762 h 3341473"/>
                <a:gd name="connsiteX26" fmla="*/ 957531 w 1678456"/>
                <a:gd name="connsiteY26" fmla="*/ 2094564 h 3341473"/>
                <a:gd name="connsiteX27" fmla="*/ 971386 w 1678456"/>
                <a:gd name="connsiteY27" fmla="*/ 2704164 h 3341473"/>
                <a:gd name="connsiteX28" fmla="*/ 985240 w 1678456"/>
                <a:gd name="connsiteY28" fmla="*/ 2745728 h 3341473"/>
                <a:gd name="connsiteX29" fmla="*/ 999095 w 1678456"/>
                <a:gd name="connsiteY29" fmla="*/ 2815001 h 3341473"/>
                <a:gd name="connsiteX30" fmla="*/ 1012950 w 1678456"/>
                <a:gd name="connsiteY30" fmla="*/ 2898128 h 3341473"/>
                <a:gd name="connsiteX31" fmla="*/ 1109931 w 1678456"/>
                <a:gd name="connsiteY31" fmla="*/ 3022819 h 3341473"/>
                <a:gd name="connsiteX32" fmla="*/ 1137640 w 1678456"/>
                <a:gd name="connsiteY32" fmla="*/ 3119801 h 3341473"/>
                <a:gd name="connsiteX33" fmla="*/ 1206913 w 1678456"/>
                <a:gd name="connsiteY33" fmla="*/ 3175219 h 3341473"/>
                <a:gd name="connsiteX34" fmla="*/ 1290040 w 1678456"/>
                <a:gd name="connsiteY34" fmla="*/ 3202928 h 3341473"/>
                <a:gd name="connsiteX35" fmla="*/ 1331604 w 1678456"/>
                <a:gd name="connsiteY35" fmla="*/ 3216782 h 3341473"/>
                <a:gd name="connsiteX36" fmla="*/ 1511713 w 1678456"/>
                <a:gd name="connsiteY36" fmla="*/ 3202928 h 3341473"/>
                <a:gd name="connsiteX37" fmla="*/ 1497859 w 1678456"/>
                <a:gd name="connsiteY37" fmla="*/ 3161364 h 3341473"/>
                <a:gd name="connsiteX38" fmla="*/ 1442440 w 1678456"/>
                <a:gd name="connsiteY38" fmla="*/ 3133655 h 3341473"/>
                <a:gd name="connsiteX39" fmla="*/ 1262331 w 1678456"/>
                <a:gd name="connsiteY39" fmla="*/ 3147510 h 3341473"/>
                <a:gd name="connsiteX40" fmla="*/ 1331604 w 1678456"/>
                <a:gd name="connsiteY40" fmla="*/ 3327619 h 3341473"/>
                <a:gd name="connsiteX41" fmla="*/ 1387022 w 1678456"/>
                <a:gd name="connsiteY41" fmla="*/ 3341473 h 3341473"/>
                <a:gd name="connsiteX42" fmla="*/ 1511713 w 1678456"/>
                <a:gd name="connsiteY42" fmla="*/ 3327619 h 3341473"/>
                <a:gd name="connsiteX43" fmla="*/ 1567131 w 1678456"/>
                <a:gd name="connsiteY43" fmla="*/ 3286055 h 3341473"/>
                <a:gd name="connsiteX44" fmla="*/ 1608695 w 1678456"/>
                <a:gd name="connsiteY44" fmla="*/ 3272201 h 3341473"/>
                <a:gd name="connsiteX45" fmla="*/ 1650259 w 1678456"/>
                <a:gd name="connsiteY45" fmla="*/ 3216782 h 3341473"/>
                <a:gd name="connsiteX46" fmla="*/ 1677968 w 1678456"/>
                <a:gd name="connsiteY46" fmla="*/ 3175219 h 3341473"/>
                <a:gd name="connsiteX47" fmla="*/ 1636404 w 1678456"/>
                <a:gd name="connsiteY47" fmla="*/ 3161364 h 3341473"/>
                <a:gd name="connsiteX48" fmla="*/ 1553277 w 1678456"/>
                <a:gd name="connsiteY48" fmla="*/ 3147510 h 3341473"/>
                <a:gd name="connsiteX0" fmla="*/ 320222 w 1678456"/>
                <a:gd name="connsiteY0" fmla="*/ 445873 h 3341473"/>
                <a:gd name="connsiteX1" fmla="*/ 403350 w 1678456"/>
                <a:gd name="connsiteY1" fmla="*/ 473582 h 3341473"/>
                <a:gd name="connsiteX2" fmla="*/ 444913 w 1678456"/>
                <a:gd name="connsiteY2" fmla="*/ 556710 h 3341473"/>
                <a:gd name="connsiteX3" fmla="*/ 403350 w 1678456"/>
                <a:gd name="connsiteY3" fmla="*/ 653692 h 3341473"/>
                <a:gd name="connsiteX4" fmla="*/ 361786 w 1678456"/>
                <a:gd name="connsiteY4" fmla="*/ 667546 h 3341473"/>
                <a:gd name="connsiteX5" fmla="*/ 278659 w 1678456"/>
                <a:gd name="connsiteY5" fmla="*/ 653692 h 3341473"/>
                <a:gd name="connsiteX6" fmla="*/ 223240 w 1678456"/>
                <a:gd name="connsiteY6" fmla="*/ 598273 h 3341473"/>
                <a:gd name="connsiteX7" fmla="*/ 237095 w 1678456"/>
                <a:gd name="connsiteY7" fmla="*/ 459728 h 3341473"/>
                <a:gd name="connsiteX8" fmla="*/ 320222 w 1678456"/>
                <a:gd name="connsiteY8" fmla="*/ 432019 h 3341473"/>
                <a:gd name="connsiteX9" fmla="*/ 417204 w 1678456"/>
                <a:gd name="connsiteY9" fmla="*/ 459728 h 3341473"/>
                <a:gd name="connsiteX10" fmla="*/ 431059 w 1678456"/>
                <a:gd name="connsiteY10" fmla="*/ 515146 h 3341473"/>
                <a:gd name="connsiteX11" fmla="*/ 417204 w 1678456"/>
                <a:gd name="connsiteY11" fmla="*/ 778382 h 3341473"/>
                <a:gd name="connsiteX12" fmla="*/ 389495 w 1678456"/>
                <a:gd name="connsiteY12" fmla="*/ 806092 h 3341473"/>
                <a:gd name="connsiteX13" fmla="*/ 334077 w 1678456"/>
                <a:gd name="connsiteY13" fmla="*/ 819946 h 3341473"/>
                <a:gd name="connsiteX14" fmla="*/ 278659 w 1678456"/>
                <a:gd name="connsiteY14" fmla="*/ 847655 h 3341473"/>
                <a:gd name="connsiteX15" fmla="*/ 70840 w 1678456"/>
                <a:gd name="connsiteY15" fmla="*/ 792237 h 3341473"/>
                <a:gd name="connsiteX16" fmla="*/ 37847 w 1678456"/>
                <a:gd name="connsiteY16" fmla="*/ 760854 h 3341473"/>
                <a:gd name="connsiteX17" fmla="*/ 29277 w 1678456"/>
                <a:gd name="connsiteY17" fmla="*/ 736819 h 3341473"/>
                <a:gd name="connsiteX18" fmla="*/ 26613 w 1678456"/>
                <a:gd name="connsiteY18" fmla="*/ 505931 h 3341473"/>
                <a:gd name="connsiteX19" fmla="*/ 6231 w 1678456"/>
                <a:gd name="connsiteY19" fmla="*/ 65390 h 3341473"/>
                <a:gd name="connsiteX20" fmla="*/ 150904 w 1678456"/>
                <a:gd name="connsiteY20" fmla="*/ 45066 h 3341473"/>
                <a:gd name="connsiteX21" fmla="*/ 357390 w 1678456"/>
                <a:gd name="connsiteY21" fmla="*/ 16441 h 3341473"/>
                <a:gd name="connsiteX22" fmla="*/ 539497 w 1678456"/>
                <a:gd name="connsiteY22" fmla="*/ 326126 h 3341473"/>
                <a:gd name="connsiteX23" fmla="*/ 722004 w 1678456"/>
                <a:gd name="connsiteY23" fmla="*/ 459728 h 3341473"/>
                <a:gd name="connsiteX24" fmla="*/ 818986 w 1678456"/>
                <a:gd name="connsiteY24" fmla="*/ 750673 h 3341473"/>
                <a:gd name="connsiteX25" fmla="*/ 900116 w 1678456"/>
                <a:gd name="connsiteY25" fmla="*/ 1093801 h 3341473"/>
                <a:gd name="connsiteX26" fmla="*/ 962792 w 1678456"/>
                <a:gd name="connsiteY26" fmla="*/ 1529762 h 3341473"/>
                <a:gd name="connsiteX27" fmla="*/ 957531 w 1678456"/>
                <a:gd name="connsiteY27" fmla="*/ 2094564 h 3341473"/>
                <a:gd name="connsiteX28" fmla="*/ 971386 w 1678456"/>
                <a:gd name="connsiteY28" fmla="*/ 2704164 h 3341473"/>
                <a:gd name="connsiteX29" fmla="*/ 985240 w 1678456"/>
                <a:gd name="connsiteY29" fmla="*/ 2745728 h 3341473"/>
                <a:gd name="connsiteX30" fmla="*/ 999095 w 1678456"/>
                <a:gd name="connsiteY30" fmla="*/ 2815001 h 3341473"/>
                <a:gd name="connsiteX31" fmla="*/ 1012950 w 1678456"/>
                <a:gd name="connsiteY31" fmla="*/ 2898128 h 3341473"/>
                <a:gd name="connsiteX32" fmla="*/ 1109931 w 1678456"/>
                <a:gd name="connsiteY32" fmla="*/ 3022819 h 3341473"/>
                <a:gd name="connsiteX33" fmla="*/ 1137640 w 1678456"/>
                <a:gd name="connsiteY33" fmla="*/ 3119801 h 3341473"/>
                <a:gd name="connsiteX34" fmla="*/ 1206913 w 1678456"/>
                <a:gd name="connsiteY34" fmla="*/ 3175219 h 3341473"/>
                <a:gd name="connsiteX35" fmla="*/ 1290040 w 1678456"/>
                <a:gd name="connsiteY35" fmla="*/ 3202928 h 3341473"/>
                <a:gd name="connsiteX36" fmla="*/ 1331604 w 1678456"/>
                <a:gd name="connsiteY36" fmla="*/ 3216782 h 3341473"/>
                <a:gd name="connsiteX37" fmla="*/ 1511713 w 1678456"/>
                <a:gd name="connsiteY37" fmla="*/ 3202928 h 3341473"/>
                <a:gd name="connsiteX38" fmla="*/ 1497859 w 1678456"/>
                <a:gd name="connsiteY38" fmla="*/ 3161364 h 3341473"/>
                <a:gd name="connsiteX39" fmla="*/ 1442440 w 1678456"/>
                <a:gd name="connsiteY39" fmla="*/ 3133655 h 3341473"/>
                <a:gd name="connsiteX40" fmla="*/ 1262331 w 1678456"/>
                <a:gd name="connsiteY40" fmla="*/ 3147510 h 3341473"/>
                <a:gd name="connsiteX41" fmla="*/ 1331604 w 1678456"/>
                <a:gd name="connsiteY41" fmla="*/ 3327619 h 3341473"/>
                <a:gd name="connsiteX42" fmla="*/ 1387022 w 1678456"/>
                <a:gd name="connsiteY42" fmla="*/ 3341473 h 3341473"/>
                <a:gd name="connsiteX43" fmla="*/ 1511713 w 1678456"/>
                <a:gd name="connsiteY43" fmla="*/ 3327619 h 3341473"/>
                <a:gd name="connsiteX44" fmla="*/ 1567131 w 1678456"/>
                <a:gd name="connsiteY44" fmla="*/ 3286055 h 3341473"/>
                <a:gd name="connsiteX45" fmla="*/ 1608695 w 1678456"/>
                <a:gd name="connsiteY45" fmla="*/ 3272201 h 3341473"/>
                <a:gd name="connsiteX46" fmla="*/ 1650259 w 1678456"/>
                <a:gd name="connsiteY46" fmla="*/ 3216782 h 3341473"/>
                <a:gd name="connsiteX47" fmla="*/ 1677968 w 1678456"/>
                <a:gd name="connsiteY47" fmla="*/ 3175219 h 3341473"/>
                <a:gd name="connsiteX48" fmla="*/ 1636404 w 1678456"/>
                <a:gd name="connsiteY48" fmla="*/ 3161364 h 3341473"/>
                <a:gd name="connsiteX49" fmla="*/ 1553277 w 1678456"/>
                <a:gd name="connsiteY49" fmla="*/ 3147510 h 3341473"/>
                <a:gd name="connsiteX0" fmla="*/ 320380 w 1678614"/>
                <a:gd name="connsiteY0" fmla="*/ 445873 h 3341473"/>
                <a:gd name="connsiteX1" fmla="*/ 403508 w 1678614"/>
                <a:gd name="connsiteY1" fmla="*/ 473582 h 3341473"/>
                <a:gd name="connsiteX2" fmla="*/ 445071 w 1678614"/>
                <a:gd name="connsiteY2" fmla="*/ 556710 h 3341473"/>
                <a:gd name="connsiteX3" fmla="*/ 403508 w 1678614"/>
                <a:gd name="connsiteY3" fmla="*/ 653692 h 3341473"/>
                <a:gd name="connsiteX4" fmla="*/ 361944 w 1678614"/>
                <a:gd name="connsiteY4" fmla="*/ 667546 h 3341473"/>
                <a:gd name="connsiteX5" fmla="*/ 278817 w 1678614"/>
                <a:gd name="connsiteY5" fmla="*/ 653692 h 3341473"/>
                <a:gd name="connsiteX6" fmla="*/ 223398 w 1678614"/>
                <a:gd name="connsiteY6" fmla="*/ 598273 h 3341473"/>
                <a:gd name="connsiteX7" fmla="*/ 237253 w 1678614"/>
                <a:gd name="connsiteY7" fmla="*/ 459728 h 3341473"/>
                <a:gd name="connsiteX8" fmla="*/ 320380 w 1678614"/>
                <a:gd name="connsiteY8" fmla="*/ 432019 h 3341473"/>
                <a:gd name="connsiteX9" fmla="*/ 417362 w 1678614"/>
                <a:gd name="connsiteY9" fmla="*/ 459728 h 3341473"/>
                <a:gd name="connsiteX10" fmla="*/ 431217 w 1678614"/>
                <a:gd name="connsiteY10" fmla="*/ 515146 h 3341473"/>
                <a:gd name="connsiteX11" fmla="*/ 417362 w 1678614"/>
                <a:gd name="connsiteY11" fmla="*/ 778382 h 3341473"/>
                <a:gd name="connsiteX12" fmla="*/ 389653 w 1678614"/>
                <a:gd name="connsiteY12" fmla="*/ 806092 h 3341473"/>
                <a:gd name="connsiteX13" fmla="*/ 334235 w 1678614"/>
                <a:gd name="connsiteY13" fmla="*/ 819946 h 3341473"/>
                <a:gd name="connsiteX14" fmla="*/ 278817 w 1678614"/>
                <a:gd name="connsiteY14" fmla="*/ 847655 h 3341473"/>
                <a:gd name="connsiteX15" fmla="*/ 70998 w 1678614"/>
                <a:gd name="connsiteY15" fmla="*/ 792237 h 3341473"/>
                <a:gd name="connsiteX16" fmla="*/ 38005 w 1678614"/>
                <a:gd name="connsiteY16" fmla="*/ 760854 h 3341473"/>
                <a:gd name="connsiteX17" fmla="*/ 26771 w 1678614"/>
                <a:gd name="connsiteY17" fmla="*/ 505931 h 3341473"/>
                <a:gd name="connsiteX18" fmla="*/ 6389 w 1678614"/>
                <a:gd name="connsiteY18" fmla="*/ 65390 h 3341473"/>
                <a:gd name="connsiteX19" fmla="*/ 151062 w 1678614"/>
                <a:gd name="connsiteY19" fmla="*/ 45066 h 3341473"/>
                <a:gd name="connsiteX20" fmla="*/ 357548 w 1678614"/>
                <a:gd name="connsiteY20" fmla="*/ 16441 h 3341473"/>
                <a:gd name="connsiteX21" fmla="*/ 539655 w 1678614"/>
                <a:gd name="connsiteY21" fmla="*/ 326126 h 3341473"/>
                <a:gd name="connsiteX22" fmla="*/ 722162 w 1678614"/>
                <a:gd name="connsiteY22" fmla="*/ 459728 h 3341473"/>
                <a:gd name="connsiteX23" fmla="*/ 819144 w 1678614"/>
                <a:gd name="connsiteY23" fmla="*/ 750673 h 3341473"/>
                <a:gd name="connsiteX24" fmla="*/ 900274 w 1678614"/>
                <a:gd name="connsiteY24" fmla="*/ 1093801 h 3341473"/>
                <a:gd name="connsiteX25" fmla="*/ 962950 w 1678614"/>
                <a:gd name="connsiteY25" fmla="*/ 1529762 h 3341473"/>
                <a:gd name="connsiteX26" fmla="*/ 957689 w 1678614"/>
                <a:gd name="connsiteY26" fmla="*/ 2094564 h 3341473"/>
                <a:gd name="connsiteX27" fmla="*/ 971544 w 1678614"/>
                <a:gd name="connsiteY27" fmla="*/ 2704164 h 3341473"/>
                <a:gd name="connsiteX28" fmla="*/ 985398 w 1678614"/>
                <a:gd name="connsiteY28" fmla="*/ 2745728 h 3341473"/>
                <a:gd name="connsiteX29" fmla="*/ 999253 w 1678614"/>
                <a:gd name="connsiteY29" fmla="*/ 2815001 h 3341473"/>
                <a:gd name="connsiteX30" fmla="*/ 1013108 w 1678614"/>
                <a:gd name="connsiteY30" fmla="*/ 2898128 h 3341473"/>
                <a:gd name="connsiteX31" fmla="*/ 1110089 w 1678614"/>
                <a:gd name="connsiteY31" fmla="*/ 3022819 h 3341473"/>
                <a:gd name="connsiteX32" fmla="*/ 1137798 w 1678614"/>
                <a:gd name="connsiteY32" fmla="*/ 3119801 h 3341473"/>
                <a:gd name="connsiteX33" fmla="*/ 1207071 w 1678614"/>
                <a:gd name="connsiteY33" fmla="*/ 3175219 h 3341473"/>
                <a:gd name="connsiteX34" fmla="*/ 1290198 w 1678614"/>
                <a:gd name="connsiteY34" fmla="*/ 3202928 h 3341473"/>
                <a:gd name="connsiteX35" fmla="*/ 1331762 w 1678614"/>
                <a:gd name="connsiteY35" fmla="*/ 3216782 h 3341473"/>
                <a:gd name="connsiteX36" fmla="*/ 1511871 w 1678614"/>
                <a:gd name="connsiteY36" fmla="*/ 3202928 h 3341473"/>
                <a:gd name="connsiteX37" fmla="*/ 1498017 w 1678614"/>
                <a:gd name="connsiteY37" fmla="*/ 3161364 h 3341473"/>
                <a:gd name="connsiteX38" fmla="*/ 1442598 w 1678614"/>
                <a:gd name="connsiteY38" fmla="*/ 3133655 h 3341473"/>
                <a:gd name="connsiteX39" fmla="*/ 1262489 w 1678614"/>
                <a:gd name="connsiteY39" fmla="*/ 3147510 h 3341473"/>
                <a:gd name="connsiteX40" fmla="*/ 1331762 w 1678614"/>
                <a:gd name="connsiteY40" fmla="*/ 3327619 h 3341473"/>
                <a:gd name="connsiteX41" fmla="*/ 1387180 w 1678614"/>
                <a:gd name="connsiteY41" fmla="*/ 3341473 h 3341473"/>
                <a:gd name="connsiteX42" fmla="*/ 1511871 w 1678614"/>
                <a:gd name="connsiteY42" fmla="*/ 3327619 h 3341473"/>
                <a:gd name="connsiteX43" fmla="*/ 1567289 w 1678614"/>
                <a:gd name="connsiteY43" fmla="*/ 3286055 h 3341473"/>
                <a:gd name="connsiteX44" fmla="*/ 1608853 w 1678614"/>
                <a:gd name="connsiteY44" fmla="*/ 3272201 h 3341473"/>
                <a:gd name="connsiteX45" fmla="*/ 1650417 w 1678614"/>
                <a:gd name="connsiteY45" fmla="*/ 3216782 h 3341473"/>
                <a:gd name="connsiteX46" fmla="*/ 1678126 w 1678614"/>
                <a:gd name="connsiteY46" fmla="*/ 3175219 h 3341473"/>
                <a:gd name="connsiteX47" fmla="*/ 1636562 w 1678614"/>
                <a:gd name="connsiteY47" fmla="*/ 3161364 h 3341473"/>
                <a:gd name="connsiteX48" fmla="*/ 1553435 w 1678614"/>
                <a:gd name="connsiteY48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334918 w 1679297"/>
                <a:gd name="connsiteY13" fmla="*/ 819946 h 3341473"/>
                <a:gd name="connsiteX14" fmla="*/ 279500 w 1679297"/>
                <a:gd name="connsiteY14" fmla="*/ 847655 h 3341473"/>
                <a:gd name="connsiteX15" fmla="*/ 71681 w 1679297"/>
                <a:gd name="connsiteY15" fmla="*/ 792237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334918 w 1679297"/>
                <a:gd name="connsiteY13" fmla="*/ 819946 h 3341473"/>
                <a:gd name="connsiteX14" fmla="*/ 279500 w 1679297"/>
                <a:gd name="connsiteY14" fmla="*/ 847655 h 3341473"/>
                <a:gd name="connsiteX15" fmla="*/ 164001 w 1679297"/>
                <a:gd name="connsiteY15" fmla="*/ 912595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501972 w 1679297"/>
                <a:gd name="connsiteY13" fmla="*/ 947384 h 3341473"/>
                <a:gd name="connsiteX14" fmla="*/ 279500 w 1679297"/>
                <a:gd name="connsiteY14" fmla="*/ 847655 h 3341473"/>
                <a:gd name="connsiteX15" fmla="*/ 164001 w 1679297"/>
                <a:gd name="connsiteY15" fmla="*/ 912595 h 3341473"/>
                <a:gd name="connsiteX16" fmla="*/ 27454 w 1679297"/>
                <a:gd name="connsiteY16" fmla="*/ 505931 h 3341473"/>
                <a:gd name="connsiteX17" fmla="*/ 7072 w 1679297"/>
                <a:gd name="connsiteY17" fmla="*/ 65390 h 3341473"/>
                <a:gd name="connsiteX18" fmla="*/ 151745 w 1679297"/>
                <a:gd name="connsiteY18" fmla="*/ 45066 h 3341473"/>
                <a:gd name="connsiteX19" fmla="*/ 358231 w 1679297"/>
                <a:gd name="connsiteY19" fmla="*/ 16441 h 3341473"/>
                <a:gd name="connsiteX20" fmla="*/ 540338 w 1679297"/>
                <a:gd name="connsiteY20" fmla="*/ 326126 h 3341473"/>
                <a:gd name="connsiteX21" fmla="*/ 722845 w 1679297"/>
                <a:gd name="connsiteY21" fmla="*/ 459728 h 3341473"/>
                <a:gd name="connsiteX22" fmla="*/ 819827 w 1679297"/>
                <a:gd name="connsiteY22" fmla="*/ 750673 h 3341473"/>
                <a:gd name="connsiteX23" fmla="*/ 900957 w 1679297"/>
                <a:gd name="connsiteY23" fmla="*/ 1093801 h 3341473"/>
                <a:gd name="connsiteX24" fmla="*/ 963633 w 1679297"/>
                <a:gd name="connsiteY24" fmla="*/ 1529762 h 3341473"/>
                <a:gd name="connsiteX25" fmla="*/ 958372 w 1679297"/>
                <a:gd name="connsiteY25" fmla="*/ 2094564 h 3341473"/>
                <a:gd name="connsiteX26" fmla="*/ 972227 w 1679297"/>
                <a:gd name="connsiteY26" fmla="*/ 2704164 h 3341473"/>
                <a:gd name="connsiteX27" fmla="*/ 986081 w 1679297"/>
                <a:gd name="connsiteY27" fmla="*/ 2745728 h 3341473"/>
                <a:gd name="connsiteX28" fmla="*/ 999936 w 1679297"/>
                <a:gd name="connsiteY28" fmla="*/ 2815001 h 3341473"/>
                <a:gd name="connsiteX29" fmla="*/ 1013791 w 1679297"/>
                <a:gd name="connsiteY29" fmla="*/ 2898128 h 3341473"/>
                <a:gd name="connsiteX30" fmla="*/ 1110772 w 1679297"/>
                <a:gd name="connsiteY30" fmla="*/ 3022819 h 3341473"/>
                <a:gd name="connsiteX31" fmla="*/ 1138481 w 1679297"/>
                <a:gd name="connsiteY31" fmla="*/ 3119801 h 3341473"/>
                <a:gd name="connsiteX32" fmla="*/ 1207754 w 1679297"/>
                <a:gd name="connsiteY32" fmla="*/ 3175219 h 3341473"/>
                <a:gd name="connsiteX33" fmla="*/ 1290881 w 1679297"/>
                <a:gd name="connsiteY33" fmla="*/ 3202928 h 3341473"/>
                <a:gd name="connsiteX34" fmla="*/ 1332445 w 1679297"/>
                <a:gd name="connsiteY34" fmla="*/ 3216782 h 3341473"/>
                <a:gd name="connsiteX35" fmla="*/ 1512554 w 1679297"/>
                <a:gd name="connsiteY35" fmla="*/ 3202928 h 3341473"/>
                <a:gd name="connsiteX36" fmla="*/ 1498700 w 1679297"/>
                <a:gd name="connsiteY36" fmla="*/ 3161364 h 3341473"/>
                <a:gd name="connsiteX37" fmla="*/ 1443281 w 1679297"/>
                <a:gd name="connsiteY37" fmla="*/ 3133655 h 3341473"/>
                <a:gd name="connsiteX38" fmla="*/ 1263172 w 1679297"/>
                <a:gd name="connsiteY38" fmla="*/ 3147510 h 3341473"/>
                <a:gd name="connsiteX39" fmla="*/ 1332445 w 1679297"/>
                <a:gd name="connsiteY39" fmla="*/ 3327619 h 3341473"/>
                <a:gd name="connsiteX40" fmla="*/ 1387863 w 1679297"/>
                <a:gd name="connsiteY40" fmla="*/ 3341473 h 3341473"/>
                <a:gd name="connsiteX41" fmla="*/ 1512554 w 1679297"/>
                <a:gd name="connsiteY41" fmla="*/ 3327619 h 3341473"/>
                <a:gd name="connsiteX42" fmla="*/ 1567972 w 1679297"/>
                <a:gd name="connsiteY42" fmla="*/ 3286055 h 3341473"/>
                <a:gd name="connsiteX43" fmla="*/ 1609536 w 1679297"/>
                <a:gd name="connsiteY43" fmla="*/ 3272201 h 3341473"/>
                <a:gd name="connsiteX44" fmla="*/ 1651100 w 1679297"/>
                <a:gd name="connsiteY44" fmla="*/ 3216782 h 3341473"/>
                <a:gd name="connsiteX45" fmla="*/ 1678809 w 1679297"/>
                <a:gd name="connsiteY45" fmla="*/ 3175219 h 3341473"/>
                <a:gd name="connsiteX46" fmla="*/ 1637245 w 1679297"/>
                <a:gd name="connsiteY46" fmla="*/ 3161364 h 3341473"/>
                <a:gd name="connsiteX47" fmla="*/ 1554118 w 1679297"/>
                <a:gd name="connsiteY47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390336 w 1679297"/>
                <a:gd name="connsiteY12" fmla="*/ 806092 h 3341473"/>
                <a:gd name="connsiteX13" fmla="*/ 501972 w 1679297"/>
                <a:gd name="connsiteY13" fmla="*/ 947384 h 3341473"/>
                <a:gd name="connsiteX14" fmla="*/ 164001 w 1679297"/>
                <a:gd name="connsiteY14" fmla="*/ 912595 h 3341473"/>
                <a:gd name="connsiteX15" fmla="*/ 27454 w 1679297"/>
                <a:gd name="connsiteY15" fmla="*/ 505931 h 3341473"/>
                <a:gd name="connsiteX16" fmla="*/ 7072 w 1679297"/>
                <a:gd name="connsiteY16" fmla="*/ 65390 h 3341473"/>
                <a:gd name="connsiteX17" fmla="*/ 151745 w 1679297"/>
                <a:gd name="connsiteY17" fmla="*/ 45066 h 3341473"/>
                <a:gd name="connsiteX18" fmla="*/ 358231 w 1679297"/>
                <a:gd name="connsiteY18" fmla="*/ 16441 h 3341473"/>
                <a:gd name="connsiteX19" fmla="*/ 540338 w 1679297"/>
                <a:gd name="connsiteY19" fmla="*/ 326126 h 3341473"/>
                <a:gd name="connsiteX20" fmla="*/ 722845 w 1679297"/>
                <a:gd name="connsiteY20" fmla="*/ 459728 h 3341473"/>
                <a:gd name="connsiteX21" fmla="*/ 819827 w 1679297"/>
                <a:gd name="connsiteY21" fmla="*/ 750673 h 3341473"/>
                <a:gd name="connsiteX22" fmla="*/ 900957 w 1679297"/>
                <a:gd name="connsiteY22" fmla="*/ 1093801 h 3341473"/>
                <a:gd name="connsiteX23" fmla="*/ 963633 w 1679297"/>
                <a:gd name="connsiteY23" fmla="*/ 1529762 h 3341473"/>
                <a:gd name="connsiteX24" fmla="*/ 958372 w 1679297"/>
                <a:gd name="connsiteY24" fmla="*/ 2094564 h 3341473"/>
                <a:gd name="connsiteX25" fmla="*/ 972227 w 1679297"/>
                <a:gd name="connsiteY25" fmla="*/ 2704164 h 3341473"/>
                <a:gd name="connsiteX26" fmla="*/ 986081 w 1679297"/>
                <a:gd name="connsiteY26" fmla="*/ 2745728 h 3341473"/>
                <a:gd name="connsiteX27" fmla="*/ 999936 w 1679297"/>
                <a:gd name="connsiteY27" fmla="*/ 2815001 h 3341473"/>
                <a:gd name="connsiteX28" fmla="*/ 1013791 w 1679297"/>
                <a:gd name="connsiteY28" fmla="*/ 2898128 h 3341473"/>
                <a:gd name="connsiteX29" fmla="*/ 1110772 w 1679297"/>
                <a:gd name="connsiteY29" fmla="*/ 3022819 h 3341473"/>
                <a:gd name="connsiteX30" fmla="*/ 1138481 w 1679297"/>
                <a:gd name="connsiteY30" fmla="*/ 3119801 h 3341473"/>
                <a:gd name="connsiteX31" fmla="*/ 1207754 w 1679297"/>
                <a:gd name="connsiteY31" fmla="*/ 3175219 h 3341473"/>
                <a:gd name="connsiteX32" fmla="*/ 1290881 w 1679297"/>
                <a:gd name="connsiteY32" fmla="*/ 3202928 h 3341473"/>
                <a:gd name="connsiteX33" fmla="*/ 1332445 w 1679297"/>
                <a:gd name="connsiteY33" fmla="*/ 3216782 h 3341473"/>
                <a:gd name="connsiteX34" fmla="*/ 1512554 w 1679297"/>
                <a:gd name="connsiteY34" fmla="*/ 3202928 h 3341473"/>
                <a:gd name="connsiteX35" fmla="*/ 1498700 w 1679297"/>
                <a:gd name="connsiteY35" fmla="*/ 3161364 h 3341473"/>
                <a:gd name="connsiteX36" fmla="*/ 1443281 w 1679297"/>
                <a:gd name="connsiteY36" fmla="*/ 3133655 h 3341473"/>
                <a:gd name="connsiteX37" fmla="*/ 1263172 w 1679297"/>
                <a:gd name="connsiteY37" fmla="*/ 3147510 h 3341473"/>
                <a:gd name="connsiteX38" fmla="*/ 1332445 w 1679297"/>
                <a:gd name="connsiteY38" fmla="*/ 3327619 h 3341473"/>
                <a:gd name="connsiteX39" fmla="*/ 1387863 w 1679297"/>
                <a:gd name="connsiteY39" fmla="*/ 3341473 h 3341473"/>
                <a:gd name="connsiteX40" fmla="*/ 1512554 w 1679297"/>
                <a:gd name="connsiteY40" fmla="*/ 3327619 h 3341473"/>
                <a:gd name="connsiteX41" fmla="*/ 1567972 w 1679297"/>
                <a:gd name="connsiteY41" fmla="*/ 3286055 h 3341473"/>
                <a:gd name="connsiteX42" fmla="*/ 1609536 w 1679297"/>
                <a:gd name="connsiteY42" fmla="*/ 3272201 h 3341473"/>
                <a:gd name="connsiteX43" fmla="*/ 1651100 w 1679297"/>
                <a:gd name="connsiteY43" fmla="*/ 3216782 h 3341473"/>
                <a:gd name="connsiteX44" fmla="*/ 1678809 w 1679297"/>
                <a:gd name="connsiteY44" fmla="*/ 3175219 h 3341473"/>
                <a:gd name="connsiteX45" fmla="*/ 1637245 w 1679297"/>
                <a:gd name="connsiteY45" fmla="*/ 3161364 h 3341473"/>
                <a:gd name="connsiteX46" fmla="*/ 1554118 w 1679297"/>
                <a:gd name="connsiteY46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418045 w 1679297"/>
                <a:gd name="connsiteY11" fmla="*/ 778382 h 3341473"/>
                <a:gd name="connsiteX12" fmla="*/ 501972 w 1679297"/>
                <a:gd name="connsiteY12" fmla="*/ 947384 h 3341473"/>
                <a:gd name="connsiteX13" fmla="*/ 164001 w 1679297"/>
                <a:gd name="connsiteY13" fmla="*/ 912595 h 3341473"/>
                <a:gd name="connsiteX14" fmla="*/ 27454 w 1679297"/>
                <a:gd name="connsiteY14" fmla="*/ 505931 h 3341473"/>
                <a:gd name="connsiteX15" fmla="*/ 7072 w 1679297"/>
                <a:gd name="connsiteY15" fmla="*/ 65390 h 3341473"/>
                <a:gd name="connsiteX16" fmla="*/ 151745 w 1679297"/>
                <a:gd name="connsiteY16" fmla="*/ 45066 h 3341473"/>
                <a:gd name="connsiteX17" fmla="*/ 358231 w 1679297"/>
                <a:gd name="connsiteY17" fmla="*/ 16441 h 3341473"/>
                <a:gd name="connsiteX18" fmla="*/ 540338 w 1679297"/>
                <a:gd name="connsiteY18" fmla="*/ 326126 h 3341473"/>
                <a:gd name="connsiteX19" fmla="*/ 722845 w 1679297"/>
                <a:gd name="connsiteY19" fmla="*/ 459728 h 3341473"/>
                <a:gd name="connsiteX20" fmla="*/ 819827 w 1679297"/>
                <a:gd name="connsiteY20" fmla="*/ 750673 h 3341473"/>
                <a:gd name="connsiteX21" fmla="*/ 900957 w 1679297"/>
                <a:gd name="connsiteY21" fmla="*/ 1093801 h 3341473"/>
                <a:gd name="connsiteX22" fmla="*/ 963633 w 1679297"/>
                <a:gd name="connsiteY22" fmla="*/ 1529762 h 3341473"/>
                <a:gd name="connsiteX23" fmla="*/ 958372 w 1679297"/>
                <a:gd name="connsiteY23" fmla="*/ 2094564 h 3341473"/>
                <a:gd name="connsiteX24" fmla="*/ 972227 w 1679297"/>
                <a:gd name="connsiteY24" fmla="*/ 2704164 h 3341473"/>
                <a:gd name="connsiteX25" fmla="*/ 986081 w 1679297"/>
                <a:gd name="connsiteY25" fmla="*/ 2745728 h 3341473"/>
                <a:gd name="connsiteX26" fmla="*/ 999936 w 1679297"/>
                <a:gd name="connsiteY26" fmla="*/ 2815001 h 3341473"/>
                <a:gd name="connsiteX27" fmla="*/ 1013791 w 1679297"/>
                <a:gd name="connsiteY27" fmla="*/ 2898128 h 3341473"/>
                <a:gd name="connsiteX28" fmla="*/ 1110772 w 1679297"/>
                <a:gd name="connsiteY28" fmla="*/ 3022819 h 3341473"/>
                <a:gd name="connsiteX29" fmla="*/ 1138481 w 1679297"/>
                <a:gd name="connsiteY29" fmla="*/ 3119801 h 3341473"/>
                <a:gd name="connsiteX30" fmla="*/ 1207754 w 1679297"/>
                <a:gd name="connsiteY30" fmla="*/ 3175219 h 3341473"/>
                <a:gd name="connsiteX31" fmla="*/ 1290881 w 1679297"/>
                <a:gd name="connsiteY31" fmla="*/ 3202928 h 3341473"/>
                <a:gd name="connsiteX32" fmla="*/ 1332445 w 1679297"/>
                <a:gd name="connsiteY32" fmla="*/ 3216782 h 3341473"/>
                <a:gd name="connsiteX33" fmla="*/ 1512554 w 1679297"/>
                <a:gd name="connsiteY33" fmla="*/ 3202928 h 3341473"/>
                <a:gd name="connsiteX34" fmla="*/ 1498700 w 1679297"/>
                <a:gd name="connsiteY34" fmla="*/ 3161364 h 3341473"/>
                <a:gd name="connsiteX35" fmla="*/ 1443281 w 1679297"/>
                <a:gd name="connsiteY35" fmla="*/ 3133655 h 3341473"/>
                <a:gd name="connsiteX36" fmla="*/ 1263172 w 1679297"/>
                <a:gd name="connsiteY36" fmla="*/ 3147510 h 3341473"/>
                <a:gd name="connsiteX37" fmla="*/ 1332445 w 1679297"/>
                <a:gd name="connsiteY37" fmla="*/ 3327619 h 3341473"/>
                <a:gd name="connsiteX38" fmla="*/ 1387863 w 1679297"/>
                <a:gd name="connsiteY38" fmla="*/ 3341473 h 3341473"/>
                <a:gd name="connsiteX39" fmla="*/ 1512554 w 1679297"/>
                <a:gd name="connsiteY39" fmla="*/ 3327619 h 3341473"/>
                <a:gd name="connsiteX40" fmla="*/ 1567972 w 1679297"/>
                <a:gd name="connsiteY40" fmla="*/ 3286055 h 3341473"/>
                <a:gd name="connsiteX41" fmla="*/ 1609536 w 1679297"/>
                <a:gd name="connsiteY41" fmla="*/ 3272201 h 3341473"/>
                <a:gd name="connsiteX42" fmla="*/ 1651100 w 1679297"/>
                <a:gd name="connsiteY42" fmla="*/ 3216782 h 3341473"/>
                <a:gd name="connsiteX43" fmla="*/ 1678809 w 1679297"/>
                <a:gd name="connsiteY43" fmla="*/ 3175219 h 3341473"/>
                <a:gd name="connsiteX44" fmla="*/ 1637245 w 1679297"/>
                <a:gd name="connsiteY44" fmla="*/ 3161364 h 3341473"/>
                <a:gd name="connsiteX45" fmla="*/ 1554118 w 1679297"/>
                <a:gd name="connsiteY45" fmla="*/ 3147510 h 3341473"/>
                <a:gd name="connsiteX0" fmla="*/ 321063 w 1679297"/>
                <a:gd name="connsiteY0" fmla="*/ 445873 h 3341473"/>
                <a:gd name="connsiteX1" fmla="*/ 404191 w 1679297"/>
                <a:gd name="connsiteY1" fmla="*/ 473582 h 3341473"/>
                <a:gd name="connsiteX2" fmla="*/ 445754 w 1679297"/>
                <a:gd name="connsiteY2" fmla="*/ 556710 h 3341473"/>
                <a:gd name="connsiteX3" fmla="*/ 404191 w 1679297"/>
                <a:gd name="connsiteY3" fmla="*/ 653692 h 3341473"/>
                <a:gd name="connsiteX4" fmla="*/ 362627 w 1679297"/>
                <a:gd name="connsiteY4" fmla="*/ 667546 h 3341473"/>
                <a:gd name="connsiteX5" fmla="*/ 279500 w 1679297"/>
                <a:gd name="connsiteY5" fmla="*/ 653692 h 3341473"/>
                <a:gd name="connsiteX6" fmla="*/ 224081 w 1679297"/>
                <a:gd name="connsiteY6" fmla="*/ 598273 h 3341473"/>
                <a:gd name="connsiteX7" fmla="*/ 237936 w 1679297"/>
                <a:gd name="connsiteY7" fmla="*/ 459728 h 3341473"/>
                <a:gd name="connsiteX8" fmla="*/ 321063 w 1679297"/>
                <a:gd name="connsiteY8" fmla="*/ 432019 h 3341473"/>
                <a:gd name="connsiteX9" fmla="*/ 418045 w 1679297"/>
                <a:gd name="connsiteY9" fmla="*/ 459728 h 3341473"/>
                <a:gd name="connsiteX10" fmla="*/ 431900 w 1679297"/>
                <a:gd name="connsiteY10" fmla="*/ 515146 h 3341473"/>
                <a:gd name="connsiteX11" fmla="*/ 558722 w 1679297"/>
                <a:gd name="connsiteY11" fmla="*/ 707584 h 3341473"/>
                <a:gd name="connsiteX12" fmla="*/ 501972 w 1679297"/>
                <a:gd name="connsiteY12" fmla="*/ 947384 h 3341473"/>
                <a:gd name="connsiteX13" fmla="*/ 164001 w 1679297"/>
                <a:gd name="connsiteY13" fmla="*/ 912595 h 3341473"/>
                <a:gd name="connsiteX14" fmla="*/ 27454 w 1679297"/>
                <a:gd name="connsiteY14" fmla="*/ 505931 h 3341473"/>
                <a:gd name="connsiteX15" fmla="*/ 7072 w 1679297"/>
                <a:gd name="connsiteY15" fmla="*/ 65390 h 3341473"/>
                <a:gd name="connsiteX16" fmla="*/ 151745 w 1679297"/>
                <a:gd name="connsiteY16" fmla="*/ 45066 h 3341473"/>
                <a:gd name="connsiteX17" fmla="*/ 358231 w 1679297"/>
                <a:gd name="connsiteY17" fmla="*/ 16441 h 3341473"/>
                <a:gd name="connsiteX18" fmla="*/ 540338 w 1679297"/>
                <a:gd name="connsiteY18" fmla="*/ 326126 h 3341473"/>
                <a:gd name="connsiteX19" fmla="*/ 722845 w 1679297"/>
                <a:gd name="connsiteY19" fmla="*/ 459728 h 3341473"/>
                <a:gd name="connsiteX20" fmla="*/ 819827 w 1679297"/>
                <a:gd name="connsiteY20" fmla="*/ 750673 h 3341473"/>
                <a:gd name="connsiteX21" fmla="*/ 900957 w 1679297"/>
                <a:gd name="connsiteY21" fmla="*/ 1093801 h 3341473"/>
                <a:gd name="connsiteX22" fmla="*/ 963633 w 1679297"/>
                <a:gd name="connsiteY22" fmla="*/ 1529762 h 3341473"/>
                <a:gd name="connsiteX23" fmla="*/ 958372 w 1679297"/>
                <a:gd name="connsiteY23" fmla="*/ 2094564 h 3341473"/>
                <a:gd name="connsiteX24" fmla="*/ 972227 w 1679297"/>
                <a:gd name="connsiteY24" fmla="*/ 2704164 h 3341473"/>
                <a:gd name="connsiteX25" fmla="*/ 986081 w 1679297"/>
                <a:gd name="connsiteY25" fmla="*/ 2745728 h 3341473"/>
                <a:gd name="connsiteX26" fmla="*/ 999936 w 1679297"/>
                <a:gd name="connsiteY26" fmla="*/ 2815001 h 3341473"/>
                <a:gd name="connsiteX27" fmla="*/ 1013791 w 1679297"/>
                <a:gd name="connsiteY27" fmla="*/ 2898128 h 3341473"/>
                <a:gd name="connsiteX28" fmla="*/ 1110772 w 1679297"/>
                <a:gd name="connsiteY28" fmla="*/ 3022819 h 3341473"/>
                <a:gd name="connsiteX29" fmla="*/ 1138481 w 1679297"/>
                <a:gd name="connsiteY29" fmla="*/ 3119801 h 3341473"/>
                <a:gd name="connsiteX30" fmla="*/ 1207754 w 1679297"/>
                <a:gd name="connsiteY30" fmla="*/ 3175219 h 3341473"/>
                <a:gd name="connsiteX31" fmla="*/ 1290881 w 1679297"/>
                <a:gd name="connsiteY31" fmla="*/ 3202928 h 3341473"/>
                <a:gd name="connsiteX32" fmla="*/ 1332445 w 1679297"/>
                <a:gd name="connsiteY32" fmla="*/ 3216782 h 3341473"/>
                <a:gd name="connsiteX33" fmla="*/ 1512554 w 1679297"/>
                <a:gd name="connsiteY33" fmla="*/ 3202928 h 3341473"/>
                <a:gd name="connsiteX34" fmla="*/ 1498700 w 1679297"/>
                <a:gd name="connsiteY34" fmla="*/ 3161364 h 3341473"/>
                <a:gd name="connsiteX35" fmla="*/ 1443281 w 1679297"/>
                <a:gd name="connsiteY35" fmla="*/ 3133655 h 3341473"/>
                <a:gd name="connsiteX36" fmla="*/ 1263172 w 1679297"/>
                <a:gd name="connsiteY36" fmla="*/ 3147510 h 3341473"/>
                <a:gd name="connsiteX37" fmla="*/ 1332445 w 1679297"/>
                <a:gd name="connsiteY37" fmla="*/ 3327619 h 3341473"/>
                <a:gd name="connsiteX38" fmla="*/ 1387863 w 1679297"/>
                <a:gd name="connsiteY38" fmla="*/ 3341473 h 3341473"/>
                <a:gd name="connsiteX39" fmla="*/ 1512554 w 1679297"/>
                <a:gd name="connsiteY39" fmla="*/ 3327619 h 3341473"/>
                <a:gd name="connsiteX40" fmla="*/ 1567972 w 1679297"/>
                <a:gd name="connsiteY40" fmla="*/ 3286055 h 3341473"/>
                <a:gd name="connsiteX41" fmla="*/ 1609536 w 1679297"/>
                <a:gd name="connsiteY41" fmla="*/ 3272201 h 3341473"/>
                <a:gd name="connsiteX42" fmla="*/ 1651100 w 1679297"/>
                <a:gd name="connsiteY42" fmla="*/ 3216782 h 3341473"/>
                <a:gd name="connsiteX43" fmla="*/ 1678809 w 1679297"/>
                <a:gd name="connsiteY43" fmla="*/ 3175219 h 3341473"/>
                <a:gd name="connsiteX44" fmla="*/ 1637245 w 1679297"/>
                <a:gd name="connsiteY44" fmla="*/ 3161364 h 3341473"/>
                <a:gd name="connsiteX45" fmla="*/ 1554118 w 1679297"/>
                <a:gd name="connsiteY45" fmla="*/ 3147510 h 334147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321063 w 1679297"/>
                <a:gd name="connsiteY8" fmla="*/ 427559 h 3337013"/>
                <a:gd name="connsiteX9" fmla="*/ 418045 w 1679297"/>
                <a:gd name="connsiteY9" fmla="*/ 455268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321063 w 1679297"/>
                <a:gd name="connsiteY8" fmla="*/ 427559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237936 w 1679297"/>
                <a:gd name="connsiteY7" fmla="*/ 45526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79500 w 1679297"/>
                <a:gd name="connsiteY5" fmla="*/ 649232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362627 w 1679297"/>
                <a:gd name="connsiteY4" fmla="*/ 663086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72705 w 1679297"/>
                <a:gd name="connsiteY8" fmla="*/ 349680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76390 w 1679297"/>
                <a:gd name="connsiteY7" fmla="*/ 434028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321063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404191 w 1679297"/>
                <a:gd name="connsiteY1" fmla="*/ 46912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431900 w 1679297"/>
                <a:gd name="connsiteY10" fmla="*/ 51068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19827 w 1679297"/>
                <a:gd name="connsiteY20" fmla="*/ 7462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00957 w 1679297"/>
                <a:gd name="connsiteY21" fmla="*/ 1089341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58372 w 1679297"/>
                <a:gd name="connsiteY23" fmla="*/ 2090104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986081 w 1679297"/>
                <a:gd name="connsiteY25" fmla="*/ 2741268 h 3337013"/>
                <a:gd name="connsiteX26" fmla="*/ 999936 w 1679297"/>
                <a:gd name="connsiteY26" fmla="*/ 2810541 h 3337013"/>
                <a:gd name="connsiteX27" fmla="*/ 1013791 w 1679297"/>
                <a:gd name="connsiteY27" fmla="*/ 2893668 h 3337013"/>
                <a:gd name="connsiteX28" fmla="*/ 1110772 w 1679297"/>
                <a:gd name="connsiteY28" fmla="*/ 3018359 h 3337013"/>
                <a:gd name="connsiteX29" fmla="*/ 1138481 w 1679297"/>
                <a:gd name="connsiteY29" fmla="*/ 3115341 h 3337013"/>
                <a:gd name="connsiteX30" fmla="*/ 1207754 w 1679297"/>
                <a:gd name="connsiteY30" fmla="*/ 3170759 h 3337013"/>
                <a:gd name="connsiteX31" fmla="*/ 1290881 w 1679297"/>
                <a:gd name="connsiteY31" fmla="*/ 3198468 h 3337013"/>
                <a:gd name="connsiteX32" fmla="*/ 1332445 w 1679297"/>
                <a:gd name="connsiteY32" fmla="*/ 3212322 h 3337013"/>
                <a:gd name="connsiteX33" fmla="*/ 1512554 w 1679297"/>
                <a:gd name="connsiteY33" fmla="*/ 3198468 h 3337013"/>
                <a:gd name="connsiteX34" fmla="*/ 1498700 w 1679297"/>
                <a:gd name="connsiteY34" fmla="*/ 3156904 h 3337013"/>
                <a:gd name="connsiteX35" fmla="*/ 1443281 w 1679297"/>
                <a:gd name="connsiteY35" fmla="*/ 3129195 h 3337013"/>
                <a:gd name="connsiteX36" fmla="*/ 1263172 w 1679297"/>
                <a:gd name="connsiteY36" fmla="*/ 3143050 h 3337013"/>
                <a:gd name="connsiteX37" fmla="*/ 1332445 w 1679297"/>
                <a:gd name="connsiteY37" fmla="*/ 3323159 h 3337013"/>
                <a:gd name="connsiteX38" fmla="*/ 1387863 w 1679297"/>
                <a:gd name="connsiteY38" fmla="*/ 3337013 h 3337013"/>
                <a:gd name="connsiteX39" fmla="*/ 1512554 w 1679297"/>
                <a:gd name="connsiteY39" fmla="*/ 3323159 h 3337013"/>
                <a:gd name="connsiteX40" fmla="*/ 1567972 w 1679297"/>
                <a:gd name="connsiteY40" fmla="*/ 3281595 h 3337013"/>
                <a:gd name="connsiteX41" fmla="*/ 1609536 w 1679297"/>
                <a:gd name="connsiteY41" fmla="*/ 3267741 h 3337013"/>
                <a:gd name="connsiteX42" fmla="*/ 1651100 w 1679297"/>
                <a:gd name="connsiteY42" fmla="*/ 3212322 h 3337013"/>
                <a:gd name="connsiteX43" fmla="*/ 1678809 w 1679297"/>
                <a:gd name="connsiteY43" fmla="*/ 3170759 h 3337013"/>
                <a:gd name="connsiteX44" fmla="*/ 1637245 w 1679297"/>
                <a:gd name="connsiteY44" fmla="*/ 3156904 h 3337013"/>
                <a:gd name="connsiteX45" fmla="*/ 1554118 w 1679297"/>
                <a:gd name="connsiteY45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999936 w 1679297"/>
                <a:gd name="connsiteY25" fmla="*/ 2810541 h 3337013"/>
                <a:gd name="connsiteX26" fmla="*/ 1013791 w 1679297"/>
                <a:gd name="connsiteY26" fmla="*/ 2893668 h 3337013"/>
                <a:gd name="connsiteX27" fmla="*/ 1110772 w 1679297"/>
                <a:gd name="connsiteY27" fmla="*/ 3018359 h 3337013"/>
                <a:gd name="connsiteX28" fmla="*/ 1138481 w 1679297"/>
                <a:gd name="connsiteY28" fmla="*/ 3115341 h 3337013"/>
                <a:gd name="connsiteX29" fmla="*/ 1207754 w 1679297"/>
                <a:gd name="connsiteY29" fmla="*/ 3170759 h 3337013"/>
                <a:gd name="connsiteX30" fmla="*/ 1290881 w 1679297"/>
                <a:gd name="connsiteY30" fmla="*/ 3198468 h 3337013"/>
                <a:gd name="connsiteX31" fmla="*/ 1332445 w 1679297"/>
                <a:gd name="connsiteY31" fmla="*/ 3212322 h 3337013"/>
                <a:gd name="connsiteX32" fmla="*/ 1512554 w 1679297"/>
                <a:gd name="connsiteY32" fmla="*/ 3198468 h 3337013"/>
                <a:gd name="connsiteX33" fmla="*/ 1498700 w 1679297"/>
                <a:gd name="connsiteY33" fmla="*/ 3156904 h 3337013"/>
                <a:gd name="connsiteX34" fmla="*/ 1443281 w 1679297"/>
                <a:gd name="connsiteY34" fmla="*/ 3129195 h 3337013"/>
                <a:gd name="connsiteX35" fmla="*/ 1263172 w 1679297"/>
                <a:gd name="connsiteY35" fmla="*/ 3143050 h 3337013"/>
                <a:gd name="connsiteX36" fmla="*/ 1332445 w 1679297"/>
                <a:gd name="connsiteY36" fmla="*/ 3323159 h 3337013"/>
                <a:gd name="connsiteX37" fmla="*/ 1387863 w 1679297"/>
                <a:gd name="connsiteY37" fmla="*/ 3337013 h 3337013"/>
                <a:gd name="connsiteX38" fmla="*/ 1512554 w 1679297"/>
                <a:gd name="connsiteY38" fmla="*/ 3323159 h 3337013"/>
                <a:gd name="connsiteX39" fmla="*/ 1567972 w 1679297"/>
                <a:gd name="connsiteY39" fmla="*/ 3281595 h 3337013"/>
                <a:gd name="connsiteX40" fmla="*/ 1609536 w 1679297"/>
                <a:gd name="connsiteY40" fmla="*/ 3267741 h 3337013"/>
                <a:gd name="connsiteX41" fmla="*/ 1651100 w 1679297"/>
                <a:gd name="connsiteY41" fmla="*/ 3212322 h 3337013"/>
                <a:gd name="connsiteX42" fmla="*/ 1678809 w 1679297"/>
                <a:gd name="connsiteY42" fmla="*/ 3170759 h 3337013"/>
                <a:gd name="connsiteX43" fmla="*/ 1637245 w 1679297"/>
                <a:gd name="connsiteY43" fmla="*/ 3156904 h 3337013"/>
                <a:gd name="connsiteX44" fmla="*/ 1554118 w 1679297"/>
                <a:gd name="connsiteY44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72227 w 1679297"/>
                <a:gd name="connsiteY24" fmla="*/ 2699704 h 3337013"/>
                <a:gd name="connsiteX25" fmla="*/ 1013791 w 1679297"/>
                <a:gd name="connsiteY25" fmla="*/ 2893668 h 3337013"/>
                <a:gd name="connsiteX26" fmla="*/ 1110772 w 1679297"/>
                <a:gd name="connsiteY26" fmla="*/ 3018359 h 3337013"/>
                <a:gd name="connsiteX27" fmla="*/ 1138481 w 1679297"/>
                <a:gd name="connsiteY27" fmla="*/ 3115341 h 3337013"/>
                <a:gd name="connsiteX28" fmla="*/ 1207754 w 1679297"/>
                <a:gd name="connsiteY28" fmla="*/ 3170759 h 3337013"/>
                <a:gd name="connsiteX29" fmla="*/ 1290881 w 1679297"/>
                <a:gd name="connsiteY29" fmla="*/ 3198468 h 3337013"/>
                <a:gd name="connsiteX30" fmla="*/ 1332445 w 1679297"/>
                <a:gd name="connsiteY30" fmla="*/ 3212322 h 3337013"/>
                <a:gd name="connsiteX31" fmla="*/ 1512554 w 1679297"/>
                <a:gd name="connsiteY31" fmla="*/ 3198468 h 3337013"/>
                <a:gd name="connsiteX32" fmla="*/ 1498700 w 1679297"/>
                <a:gd name="connsiteY32" fmla="*/ 3156904 h 3337013"/>
                <a:gd name="connsiteX33" fmla="*/ 1443281 w 1679297"/>
                <a:gd name="connsiteY33" fmla="*/ 3129195 h 3337013"/>
                <a:gd name="connsiteX34" fmla="*/ 1263172 w 1679297"/>
                <a:gd name="connsiteY34" fmla="*/ 3143050 h 3337013"/>
                <a:gd name="connsiteX35" fmla="*/ 1332445 w 1679297"/>
                <a:gd name="connsiteY35" fmla="*/ 3323159 h 3337013"/>
                <a:gd name="connsiteX36" fmla="*/ 1387863 w 1679297"/>
                <a:gd name="connsiteY36" fmla="*/ 3337013 h 3337013"/>
                <a:gd name="connsiteX37" fmla="*/ 1512554 w 1679297"/>
                <a:gd name="connsiteY37" fmla="*/ 3323159 h 3337013"/>
                <a:gd name="connsiteX38" fmla="*/ 1567972 w 1679297"/>
                <a:gd name="connsiteY38" fmla="*/ 3281595 h 3337013"/>
                <a:gd name="connsiteX39" fmla="*/ 1609536 w 1679297"/>
                <a:gd name="connsiteY39" fmla="*/ 3267741 h 3337013"/>
                <a:gd name="connsiteX40" fmla="*/ 1651100 w 1679297"/>
                <a:gd name="connsiteY40" fmla="*/ 3212322 h 3337013"/>
                <a:gd name="connsiteX41" fmla="*/ 1678809 w 1679297"/>
                <a:gd name="connsiteY41" fmla="*/ 3170759 h 3337013"/>
                <a:gd name="connsiteX42" fmla="*/ 1637245 w 1679297"/>
                <a:gd name="connsiteY42" fmla="*/ 3156904 h 3337013"/>
                <a:gd name="connsiteX43" fmla="*/ 1554118 w 1679297"/>
                <a:gd name="connsiteY43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13791 w 1679297"/>
                <a:gd name="connsiteY25" fmla="*/ 2893668 h 3337013"/>
                <a:gd name="connsiteX26" fmla="*/ 1110772 w 1679297"/>
                <a:gd name="connsiteY26" fmla="*/ 3018359 h 3337013"/>
                <a:gd name="connsiteX27" fmla="*/ 1138481 w 1679297"/>
                <a:gd name="connsiteY27" fmla="*/ 3115341 h 3337013"/>
                <a:gd name="connsiteX28" fmla="*/ 1207754 w 1679297"/>
                <a:gd name="connsiteY28" fmla="*/ 3170759 h 3337013"/>
                <a:gd name="connsiteX29" fmla="*/ 1290881 w 1679297"/>
                <a:gd name="connsiteY29" fmla="*/ 3198468 h 3337013"/>
                <a:gd name="connsiteX30" fmla="*/ 1332445 w 1679297"/>
                <a:gd name="connsiteY30" fmla="*/ 3212322 h 3337013"/>
                <a:gd name="connsiteX31" fmla="*/ 1512554 w 1679297"/>
                <a:gd name="connsiteY31" fmla="*/ 3198468 h 3337013"/>
                <a:gd name="connsiteX32" fmla="*/ 1498700 w 1679297"/>
                <a:gd name="connsiteY32" fmla="*/ 3156904 h 3337013"/>
                <a:gd name="connsiteX33" fmla="*/ 1443281 w 1679297"/>
                <a:gd name="connsiteY33" fmla="*/ 3129195 h 3337013"/>
                <a:gd name="connsiteX34" fmla="*/ 1263172 w 1679297"/>
                <a:gd name="connsiteY34" fmla="*/ 3143050 h 3337013"/>
                <a:gd name="connsiteX35" fmla="*/ 1332445 w 1679297"/>
                <a:gd name="connsiteY35" fmla="*/ 3323159 h 3337013"/>
                <a:gd name="connsiteX36" fmla="*/ 1387863 w 1679297"/>
                <a:gd name="connsiteY36" fmla="*/ 3337013 h 3337013"/>
                <a:gd name="connsiteX37" fmla="*/ 1512554 w 1679297"/>
                <a:gd name="connsiteY37" fmla="*/ 3323159 h 3337013"/>
                <a:gd name="connsiteX38" fmla="*/ 1567972 w 1679297"/>
                <a:gd name="connsiteY38" fmla="*/ 3281595 h 3337013"/>
                <a:gd name="connsiteX39" fmla="*/ 1609536 w 1679297"/>
                <a:gd name="connsiteY39" fmla="*/ 3267741 h 3337013"/>
                <a:gd name="connsiteX40" fmla="*/ 1651100 w 1679297"/>
                <a:gd name="connsiteY40" fmla="*/ 3212322 h 3337013"/>
                <a:gd name="connsiteX41" fmla="*/ 1678809 w 1679297"/>
                <a:gd name="connsiteY41" fmla="*/ 3170759 h 3337013"/>
                <a:gd name="connsiteX42" fmla="*/ 1637245 w 1679297"/>
                <a:gd name="connsiteY42" fmla="*/ 3156904 h 3337013"/>
                <a:gd name="connsiteX43" fmla="*/ 1554118 w 1679297"/>
                <a:gd name="connsiteY43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110772 w 1679297"/>
                <a:gd name="connsiteY25" fmla="*/ 3018359 h 3337013"/>
                <a:gd name="connsiteX26" fmla="*/ 1138481 w 1679297"/>
                <a:gd name="connsiteY26" fmla="*/ 3115341 h 3337013"/>
                <a:gd name="connsiteX27" fmla="*/ 1207754 w 1679297"/>
                <a:gd name="connsiteY27" fmla="*/ 3170759 h 3337013"/>
                <a:gd name="connsiteX28" fmla="*/ 1290881 w 1679297"/>
                <a:gd name="connsiteY28" fmla="*/ 3198468 h 3337013"/>
                <a:gd name="connsiteX29" fmla="*/ 1332445 w 1679297"/>
                <a:gd name="connsiteY29" fmla="*/ 3212322 h 3337013"/>
                <a:gd name="connsiteX30" fmla="*/ 1512554 w 1679297"/>
                <a:gd name="connsiteY30" fmla="*/ 3198468 h 3337013"/>
                <a:gd name="connsiteX31" fmla="*/ 1498700 w 1679297"/>
                <a:gd name="connsiteY31" fmla="*/ 3156904 h 3337013"/>
                <a:gd name="connsiteX32" fmla="*/ 1443281 w 1679297"/>
                <a:gd name="connsiteY32" fmla="*/ 3129195 h 3337013"/>
                <a:gd name="connsiteX33" fmla="*/ 1263172 w 1679297"/>
                <a:gd name="connsiteY33" fmla="*/ 3143050 h 3337013"/>
                <a:gd name="connsiteX34" fmla="*/ 1332445 w 1679297"/>
                <a:gd name="connsiteY34" fmla="*/ 3323159 h 3337013"/>
                <a:gd name="connsiteX35" fmla="*/ 1387863 w 1679297"/>
                <a:gd name="connsiteY35" fmla="*/ 3337013 h 3337013"/>
                <a:gd name="connsiteX36" fmla="*/ 1512554 w 1679297"/>
                <a:gd name="connsiteY36" fmla="*/ 3323159 h 3337013"/>
                <a:gd name="connsiteX37" fmla="*/ 1567972 w 1679297"/>
                <a:gd name="connsiteY37" fmla="*/ 3281595 h 3337013"/>
                <a:gd name="connsiteX38" fmla="*/ 1609536 w 1679297"/>
                <a:gd name="connsiteY38" fmla="*/ 3267741 h 3337013"/>
                <a:gd name="connsiteX39" fmla="*/ 1651100 w 1679297"/>
                <a:gd name="connsiteY39" fmla="*/ 3212322 h 3337013"/>
                <a:gd name="connsiteX40" fmla="*/ 1678809 w 1679297"/>
                <a:gd name="connsiteY40" fmla="*/ 3170759 h 3337013"/>
                <a:gd name="connsiteX41" fmla="*/ 1637245 w 1679297"/>
                <a:gd name="connsiteY41" fmla="*/ 3156904 h 3337013"/>
                <a:gd name="connsiteX42" fmla="*/ 1554118 w 1679297"/>
                <a:gd name="connsiteY42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97583 w 1679297"/>
                <a:gd name="connsiteY25" fmla="*/ 3117478 h 3337013"/>
                <a:gd name="connsiteX26" fmla="*/ 1138481 w 1679297"/>
                <a:gd name="connsiteY26" fmla="*/ 3115341 h 3337013"/>
                <a:gd name="connsiteX27" fmla="*/ 1207754 w 1679297"/>
                <a:gd name="connsiteY27" fmla="*/ 3170759 h 3337013"/>
                <a:gd name="connsiteX28" fmla="*/ 1290881 w 1679297"/>
                <a:gd name="connsiteY28" fmla="*/ 3198468 h 3337013"/>
                <a:gd name="connsiteX29" fmla="*/ 1332445 w 1679297"/>
                <a:gd name="connsiteY29" fmla="*/ 3212322 h 3337013"/>
                <a:gd name="connsiteX30" fmla="*/ 1512554 w 1679297"/>
                <a:gd name="connsiteY30" fmla="*/ 3198468 h 3337013"/>
                <a:gd name="connsiteX31" fmla="*/ 1498700 w 1679297"/>
                <a:gd name="connsiteY31" fmla="*/ 3156904 h 3337013"/>
                <a:gd name="connsiteX32" fmla="*/ 1443281 w 1679297"/>
                <a:gd name="connsiteY32" fmla="*/ 3129195 h 3337013"/>
                <a:gd name="connsiteX33" fmla="*/ 1263172 w 1679297"/>
                <a:gd name="connsiteY33" fmla="*/ 3143050 h 3337013"/>
                <a:gd name="connsiteX34" fmla="*/ 1332445 w 1679297"/>
                <a:gd name="connsiteY34" fmla="*/ 3323159 h 3337013"/>
                <a:gd name="connsiteX35" fmla="*/ 1387863 w 1679297"/>
                <a:gd name="connsiteY35" fmla="*/ 3337013 h 3337013"/>
                <a:gd name="connsiteX36" fmla="*/ 1512554 w 1679297"/>
                <a:gd name="connsiteY36" fmla="*/ 3323159 h 3337013"/>
                <a:gd name="connsiteX37" fmla="*/ 1567972 w 1679297"/>
                <a:gd name="connsiteY37" fmla="*/ 3281595 h 3337013"/>
                <a:gd name="connsiteX38" fmla="*/ 1609536 w 1679297"/>
                <a:gd name="connsiteY38" fmla="*/ 3267741 h 3337013"/>
                <a:gd name="connsiteX39" fmla="*/ 1651100 w 1679297"/>
                <a:gd name="connsiteY39" fmla="*/ 3212322 h 3337013"/>
                <a:gd name="connsiteX40" fmla="*/ 1678809 w 1679297"/>
                <a:gd name="connsiteY40" fmla="*/ 3170759 h 3337013"/>
                <a:gd name="connsiteX41" fmla="*/ 1637245 w 1679297"/>
                <a:gd name="connsiteY41" fmla="*/ 3156904 h 3337013"/>
                <a:gd name="connsiteX42" fmla="*/ 1554118 w 1679297"/>
                <a:gd name="connsiteY42" fmla="*/ 3143050 h 3337013"/>
                <a:gd name="connsiteX0" fmla="*/ 294686 w 1679297"/>
                <a:gd name="connsiteY0" fmla="*/ 441413 h 3337013"/>
                <a:gd name="connsiteX1" fmla="*/ 351437 w 1679297"/>
                <a:gd name="connsiteY1" fmla="*/ 476202 h 3337013"/>
                <a:gd name="connsiteX2" fmla="*/ 445754 w 1679297"/>
                <a:gd name="connsiteY2" fmla="*/ 552250 h 3337013"/>
                <a:gd name="connsiteX3" fmla="*/ 404191 w 1679297"/>
                <a:gd name="connsiteY3" fmla="*/ 649232 h 3337013"/>
                <a:gd name="connsiteX4" fmla="*/ 415381 w 1679297"/>
                <a:gd name="connsiteY4" fmla="*/ 740965 h 3337013"/>
                <a:gd name="connsiteX5" fmla="*/ 292688 w 1679297"/>
                <a:gd name="connsiteY5" fmla="*/ 762510 h 3337013"/>
                <a:gd name="connsiteX6" fmla="*/ 224081 w 1679297"/>
                <a:gd name="connsiteY6" fmla="*/ 593813 h 3337013"/>
                <a:gd name="connsiteX7" fmla="*/ 141221 w 1679297"/>
                <a:gd name="connsiteY7" fmla="*/ 341989 h 3337013"/>
                <a:gd name="connsiteX8" fmla="*/ 255121 w 1679297"/>
                <a:gd name="connsiteY8" fmla="*/ 264721 h 3337013"/>
                <a:gd name="connsiteX9" fmla="*/ 440026 w 1679297"/>
                <a:gd name="connsiteY9" fmla="*/ 349069 h 3337013"/>
                <a:gd name="connsiteX10" fmla="*/ 343977 w 1679297"/>
                <a:gd name="connsiteY10" fmla="*/ 567326 h 3337013"/>
                <a:gd name="connsiteX11" fmla="*/ 558722 w 1679297"/>
                <a:gd name="connsiteY11" fmla="*/ 703124 h 3337013"/>
                <a:gd name="connsiteX12" fmla="*/ 501972 w 1679297"/>
                <a:gd name="connsiteY12" fmla="*/ 942924 h 3337013"/>
                <a:gd name="connsiteX13" fmla="*/ 164001 w 1679297"/>
                <a:gd name="connsiteY13" fmla="*/ 908135 h 3337013"/>
                <a:gd name="connsiteX14" fmla="*/ 27454 w 1679297"/>
                <a:gd name="connsiteY14" fmla="*/ 501471 h 3337013"/>
                <a:gd name="connsiteX15" fmla="*/ 7072 w 1679297"/>
                <a:gd name="connsiteY15" fmla="*/ 60930 h 3337013"/>
                <a:gd name="connsiteX16" fmla="*/ 151745 w 1679297"/>
                <a:gd name="connsiteY16" fmla="*/ 40606 h 3337013"/>
                <a:gd name="connsiteX17" fmla="*/ 358231 w 1679297"/>
                <a:gd name="connsiteY17" fmla="*/ 11981 h 3337013"/>
                <a:gd name="connsiteX18" fmla="*/ 500773 w 1679297"/>
                <a:gd name="connsiteY18" fmla="*/ 257947 h 3337013"/>
                <a:gd name="connsiteX19" fmla="*/ 722845 w 1679297"/>
                <a:gd name="connsiteY19" fmla="*/ 455268 h 3337013"/>
                <a:gd name="connsiteX20" fmla="*/ 854996 w 1679297"/>
                <a:gd name="connsiteY20" fmla="*/ 710813 h 3337013"/>
                <a:gd name="connsiteX21" fmla="*/ 949315 w 1679297"/>
                <a:gd name="connsiteY21" fmla="*/ 1209699 h 3337013"/>
                <a:gd name="connsiteX22" fmla="*/ 963633 w 1679297"/>
                <a:gd name="connsiteY22" fmla="*/ 1525302 h 3337013"/>
                <a:gd name="connsiteX23" fmla="*/ 975956 w 1679297"/>
                <a:gd name="connsiteY23" fmla="*/ 2125503 h 3337013"/>
                <a:gd name="connsiteX24" fmla="*/ 985416 w 1679297"/>
                <a:gd name="connsiteY24" fmla="*/ 2657225 h 3337013"/>
                <a:gd name="connsiteX25" fmla="*/ 1097583 w 1679297"/>
                <a:gd name="connsiteY25" fmla="*/ 3117478 h 3337013"/>
                <a:gd name="connsiteX26" fmla="*/ 1207754 w 1679297"/>
                <a:gd name="connsiteY26" fmla="*/ 3170759 h 3337013"/>
                <a:gd name="connsiteX27" fmla="*/ 1290881 w 1679297"/>
                <a:gd name="connsiteY27" fmla="*/ 3198468 h 3337013"/>
                <a:gd name="connsiteX28" fmla="*/ 1332445 w 1679297"/>
                <a:gd name="connsiteY28" fmla="*/ 3212322 h 3337013"/>
                <a:gd name="connsiteX29" fmla="*/ 1512554 w 1679297"/>
                <a:gd name="connsiteY29" fmla="*/ 3198468 h 3337013"/>
                <a:gd name="connsiteX30" fmla="*/ 1498700 w 1679297"/>
                <a:gd name="connsiteY30" fmla="*/ 3156904 h 3337013"/>
                <a:gd name="connsiteX31" fmla="*/ 1443281 w 1679297"/>
                <a:gd name="connsiteY31" fmla="*/ 3129195 h 3337013"/>
                <a:gd name="connsiteX32" fmla="*/ 1263172 w 1679297"/>
                <a:gd name="connsiteY32" fmla="*/ 3143050 h 3337013"/>
                <a:gd name="connsiteX33" fmla="*/ 1332445 w 1679297"/>
                <a:gd name="connsiteY33" fmla="*/ 3323159 h 3337013"/>
                <a:gd name="connsiteX34" fmla="*/ 1387863 w 1679297"/>
                <a:gd name="connsiteY34" fmla="*/ 3337013 h 3337013"/>
                <a:gd name="connsiteX35" fmla="*/ 1512554 w 1679297"/>
                <a:gd name="connsiteY35" fmla="*/ 3323159 h 3337013"/>
                <a:gd name="connsiteX36" fmla="*/ 1567972 w 1679297"/>
                <a:gd name="connsiteY36" fmla="*/ 3281595 h 3337013"/>
                <a:gd name="connsiteX37" fmla="*/ 1609536 w 1679297"/>
                <a:gd name="connsiteY37" fmla="*/ 3267741 h 3337013"/>
                <a:gd name="connsiteX38" fmla="*/ 1651100 w 1679297"/>
                <a:gd name="connsiteY38" fmla="*/ 3212322 h 3337013"/>
                <a:gd name="connsiteX39" fmla="*/ 1678809 w 1679297"/>
                <a:gd name="connsiteY39" fmla="*/ 3170759 h 3337013"/>
                <a:gd name="connsiteX40" fmla="*/ 1637245 w 1679297"/>
                <a:gd name="connsiteY40" fmla="*/ 3156904 h 3337013"/>
                <a:gd name="connsiteX41" fmla="*/ 1554118 w 1679297"/>
                <a:gd name="connsiteY41" fmla="*/ 3143050 h 3337013"/>
                <a:gd name="connsiteX0" fmla="*/ 294686 w 1679297"/>
                <a:gd name="connsiteY0" fmla="*/ 441413 h 3341464"/>
                <a:gd name="connsiteX1" fmla="*/ 351437 w 1679297"/>
                <a:gd name="connsiteY1" fmla="*/ 476202 h 3341464"/>
                <a:gd name="connsiteX2" fmla="*/ 445754 w 1679297"/>
                <a:gd name="connsiteY2" fmla="*/ 552250 h 3341464"/>
                <a:gd name="connsiteX3" fmla="*/ 404191 w 1679297"/>
                <a:gd name="connsiteY3" fmla="*/ 649232 h 3341464"/>
                <a:gd name="connsiteX4" fmla="*/ 415381 w 1679297"/>
                <a:gd name="connsiteY4" fmla="*/ 740965 h 3341464"/>
                <a:gd name="connsiteX5" fmla="*/ 292688 w 1679297"/>
                <a:gd name="connsiteY5" fmla="*/ 762510 h 3341464"/>
                <a:gd name="connsiteX6" fmla="*/ 224081 w 1679297"/>
                <a:gd name="connsiteY6" fmla="*/ 593813 h 3341464"/>
                <a:gd name="connsiteX7" fmla="*/ 141221 w 1679297"/>
                <a:gd name="connsiteY7" fmla="*/ 341989 h 3341464"/>
                <a:gd name="connsiteX8" fmla="*/ 255121 w 1679297"/>
                <a:gd name="connsiteY8" fmla="*/ 264721 h 3341464"/>
                <a:gd name="connsiteX9" fmla="*/ 440026 w 1679297"/>
                <a:gd name="connsiteY9" fmla="*/ 349069 h 3341464"/>
                <a:gd name="connsiteX10" fmla="*/ 343977 w 1679297"/>
                <a:gd name="connsiteY10" fmla="*/ 567326 h 3341464"/>
                <a:gd name="connsiteX11" fmla="*/ 558722 w 1679297"/>
                <a:gd name="connsiteY11" fmla="*/ 703124 h 3341464"/>
                <a:gd name="connsiteX12" fmla="*/ 501972 w 1679297"/>
                <a:gd name="connsiteY12" fmla="*/ 942924 h 3341464"/>
                <a:gd name="connsiteX13" fmla="*/ 164001 w 1679297"/>
                <a:gd name="connsiteY13" fmla="*/ 908135 h 3341464"/>
                <a:gd name="connsiteX14" fmla="*/ 27454 w 1679297"/>
                <a:gd name="connsiteY14" fmla="*/ 501471 h 3341464"/>
                <a:gd name="connsiteX15" fmla="*/ 7072 w 1679297"/>
                <a:gd name="connsiteY15" fmla="*/ 60930 h 3341464"/>
                <a:gd name="connsiteX16" fmla="*/ 151745 w 1679297"/>
                <a:gd name="connsiteY16" fmla="*/ 40606 h 3341464"/>
                <a:gd name="connsiteX17" fmla="*/ 358231 w 1679297"/>
                <a:gd name="connsiteY17" fmla="*/ 11981 h 3341464"/>
                <a:gd name="connsiteX18" fmla="*/ 500773 w 1679297"/>
                <a:gd name="connsiteY18" fmla="*/ 257947 h 3341464"/>
                <a:gd name="connsiteX19" fmla="*/ 722845 w 1679297"/>
                <a:gd name="connsiteY19" fmla="*/ 455268 h 3341464"/>
                <a:gd name="connsiteX20" fmla="*/ 854996 w 1679297"/>
                <a:gd name="connsiteY20" fmla="*/ 710813 h 3341464"/>
                <a:gd name="connsiteX21" fmla="*/ 949315 w 1679297"/>
                <a:gd name="connsiteY21" fmla="*/ 1209699 h 3341464"/>
                <a:gd name="connsiteX22" fmla="*/ 963633 w 1679297"/>
                <a:gd name="connsiteY22" fmla="*/ 1525302 h 3341464"/>
                <a:gd name="connsiteX23" fmla="*/ 975956 w 1679297"/>
                <a:gd name="connsiteY23" fmla="*/ 2125503 h 3341464"/>
                <a:gd name="connsiteX24" fmla="*/ 985416 w 1679297"/>
                <a:gd name="connsiteY24" fmla="*/ 2657225 h 3341464"/>
                <a:gd name="connsiteX25" fmla="*/ 1097583 w 1679297"/>
                <a:gd name="connsiteY25" fmla="*/ 3117478 h 3341464"/>
                <a:gd name="connsiteX26" fmla="*/ 1216547 w 1679297"/>
                <a:gd name="connsiteY26" fmla="*/ 3340677 h 3341464"/>
                <a:gd name="connsiteX27" fmla="*/ 1290881 w 1679297"/>
                <a:gd name="connsiteY27" fmla="*/ 3198468 h 3341464"/>
                <a:gd name="connsiteX28" fmla="*/ 1332445 w 1679297"/>
                <a:gd name="connsiteY28" fmla="*/ 3212322 h 3341464"/>
                <a:gd name="connsiteX29" fmla="*/ 1512554 w 1679297"/>
                <a:gd name="connsiteY29" fmla="*/ 3198468 h 3341464"/>
                <a:gd name="connsiteX30" fmla="*/ 1498700 w 1679297"/>
                <a:gd name="connsiteY30" fmla="*/ 3156904 h 3341464"/>
                <a:gd name="connsiteX31" fmla="*/ 1443281 w 1679297"/>
                <a:gd name="connsiteY31" fmla="*/ 3129195 h 3341464"/>
                <a:gd name="connsiteX32" fmla="*/ 1263172 w 1679297"/>
                <a:gd name="connsiteY32" fmla="*/ 3143050 h 3341464"/>
                <a:gd name="connsiteX33" fmla="*/ 1332445 w 1679297"/>
                <a:gd name="connsiteY33" fmla="*/ 3323159 h 3341464"/>
                <a:gd name="connsiteX34" fmla="*/ 1387863 w 1679297"/>
                <a:gd name="connsiteY34" fmla="*/ 3337013 h 3341464"/>
                <a:gd name="connsiteX35" fmla="*/ 1512554 w 1679297"/>
                <a:gd name="connsiteY35" fmla="*/ 3323159 h 3341464"/>
                <a:gd name="connsiteX36" fmla="*/ 1567972 w 1679297"/>
                <a:gd name="connsiteY36" fmla="*/ 3281595 h 3341464"/>
                <a:gd name="connsiteX37" fmla="*/ 1609536 w 1679297"/>
                <a:gd name="connsiteY37" fmla="*/ 3267741 h 3341464"/>
                <a:gd name="connsiteX38" fmla="*/ 1651100 w 1679297"/>
                <a:gd name="connsiteY38" fmla="*/ 3212322 h 3341464"/>
                <a:gd name="connsiteX39" fmla="*/ 1678809 w 1679297"/>
                <a:gd name="connsiteY39" fmla="*/ 3170759 h 3341464"/>
                <a:gd name="connsiteX40" fmla="*/ 1637245 w 1679297"/>
                <a:gd name="connsiteY40" fmla="*/ 3156904 h 3341464"/>
                <a:gd name="connsiteX41" fmla="*/ 1554118 w 1679297"/>
                <a:gd name="connsiteY41" fmla="*/ 3143050 h 3341464"/>
                <a:gd name="connsiteX0" fmla="*/ 294686 w 1679297"/>
                <a:gd name="connsiteY0" fmla="*/ 441413 h 3342102"/>
                <a:gd name="connsiteX1" fmla="*/ 351437 w 1679297"/>
                <a:gd name="connsiteY1" fmla="*/ 476202 h 3342102"/>
                <a:gd name="connsiteX2" fmla="*/ 445754 w 1679297"/>
                <a:gd name="connsiteY2" fmla="*/ 552250 h 3342102"/>
                <a:gd name="connsiteX3" fmla="*/ 404191 w 1679297"/>
                <a:gd name="connsiteY3" fmla="*/ 649232 h 3342102"/>
                <a:gd name="connsiteX4" fmla="*/ 415381 w 1679297"/>
                <a:gd name="connsiteY4" fmla="*/ 740965 h 3342102"/>
                <a:gd name="connsiteX5" fmla="*/ 292688 w 1679297"/>
                <a:gd name="connsiteY5" fmla="*/ 762510 h 3342102"/>
                <a:gd name="connsiteX6" fmla="*/ 224081 w 1679297"/>
                <a:gd name="connsiteY6" fmla="*/ 593813 h 3342102"/>
                <a:gd name="connsiteX7" fmla="*/ 141221 w 1679297"/>
                <a:gd name="connsiteY7" fmla="*/ 341989 h 3342102"/>
                <a:gd name="connsiteX8" fmla="*/ 255121 w 1679297"/>
                <a:gd name="connsiteY8" fmla="*/ 264721 h 3342102"/>
                <a:gd name="connsiteX9" fmla="*/ 440026 w 1679297"/>
                <a:gd name="connsiteY9" fmla="*/ 349069 h 3342102"/>
                <a:gd name="connsiteX10" fmla="*/ 343977 w 1679297"/>
                <a:gd name="connsiteY10" fmla="*/ 567326 h 3342102"/>
                <a:gd name="connsiteX11" fmla="*/ 558722 w 1679297"/>
                <a:gd name="connsiteY11" fmla="*/ 703124 h 3342102"/>
                <a:gd name="connsiteX12" fmla="*/ 501972 w 1679297"/>
                <a:gd name="connsiteY12" fmla="*/ 942924 h 3342102"/>
                <a:gd name="connsiteX13" fmla="*/ 164001 w 1679297"/>
                <a:gd name="connsiteY13" fmla="*/ 908135 h 3342102"/>
                <a:gd name="connsiteX14" fmla="*/ 27454 w 1679297"/>
                <a:gd name="connsiteY14" fmla="*/ 501471 h 3342102"/>
                <a:gd name="connsiteX15" fmla="*/ 7072 w 1679297"/>
                <a:gd name="connsiteY15" fmla="*/ 60930 h 3342102"/>
                <a:gd name="connsiteX16" fmla="*/ 151745 w 1679297"/>
                <a:gd name="connsiteY16" fmla="*/ 40606 h 3342102"/>
                <a:gd name="connsiteX17" fmla="*/ 358231 w 1679297"/>
                <a:gd name="connsiteY17" fmla="*/ 11981 h 3342102"/>
                <a:gd name="connsiteX18" fmla="*/ 500773 w 1679297"/>
                <a:gd name="connsiteY18" fmla="*/ 257947 h 3342102"/>
                <a:gd name="connsiteX19" fmla="*/ 722845 w 1679297"/>
                <a:gd name="connsiteY19" fmla="*/ 455268 h 3342102"/>
                <a:gd name="connsiteX20" fmla="*/ 854996 w 1679297"/>
                <a:gd name="connsiteY20" fmla="*/ 710813 h 3342102"/>
                <a:gd name="connsiteX21" fmla="*/ 949315 w 1679297"/>
                <a:gd name="connsiteY21" fmla="*/ 1209699 h 3342102"/>
                <a:gd name="connsiteX22" fmla="*/ 963633 w 1679297"/>
                <a:gd name="connsiteY22" fmla="*/ 1525302 h 3342102"/>
                <a:gd name="connsiteX23" fmla="*/ 975956 w 1679297"/>
                <a:gd name="connsiteY23" fmla="*/ 2125503 h 3342102"/>
                <a:gd name="connsiteX24" fmla="*/ 985416 w 1679297"/>
                <a:gd name="connsiteY24" fmla="*/ 2657225 h 3342102"/>
                <a:gd name="connsiteX25" fmla="*/ 1097583 w 1679297"/>
                <a:gd name="connsiteY25" fmla="*/ 3117478 h 3342102"/>
                <a:gd name="connsiteX26" fmla="*/ 1216547 w 1679297"/>
                <a:gd name="connsiteY26" fmla="*/ 3340677 h 3342102"/>
                <a:gd name="connsiteX27" fmla="*/ 1332445 w 1679297"/>
                <a:gd name="connsiteY27" fmla="*/ 3212322 h 3342102"/>
                <a:gd name="connsiteX28" fmla="*/ 1512554 w 1679297"/>
                <a:gd name="connsiteY28" fmla="*/ 3198468 h 3342102"/>
                <a:gd name="connsiteX29" fmla="*/ 1498700 w 1679297"/>
                <a:gd name="connsiteY29" fmla="*/ 3156904 h 3342102"/>
                <a:gd name="connsiteX30" fmla="*/ 1443281 w 1679297"/>
                <a:gd name="connsiteY30" fmla="*/ 3129195 h 3342102"/>
                <a:gd name="connsiteX31" fmla="*/ 1263172 w 1679297"/>
                <a:gd name="connsiteY31" fmla="*/ 3143050 h 3342102"/>
                <a:gd name="connsiteX32" fmla="*/ 1332445 w 1679297"/>
                <a:gd name="connsiteY32" fmla="*/ 3323159 h 3342102"/>
                <a:gd name="connsiteX33" fmla="*/ 1387863 w 1679297"/>
                <a:gd name="connsiteY33" fmla="*/ 3337013 h 3342102"/>
                <a:gd name="connsiteX34" fmla="*/ 1512554 w 1679297"/>
                <a:gd name="connsiteY34" fmla="*/ 3323159 h 3342102"/>
                <a:gd name="connsiteX35" fmla="*/ 1567972 w 1679297"/>
                <a:gd name="connsiteY35" fmla="*/ 3281595 h 3342102"/>
                <a:gd name="connsiteX36" fmla="*/ 1609536 w 1679297"/>
                <a:gd name="connsiteY36" fmla="*/ 3267741 h 3342102"/>
                <a:gd name="connsiteX37" fmla="*/ 1651100 w 1679297"/>
                <a:gd name="connsiteY37" fmla="*/ 3212322 h 3342102"/>
                <a:gd name="connsiteX38" fmla="*/ 1678809 w 1679297"/>
                <a:gd name="connsiteY38" fmla="*/ 3170759 h 3342102"/>
                <a:gd name="connsiteX39" fmla="*/ 1637245 w 1679297"/>
                <a:gd name="connsiteY39" fmla="*/ 3156904 h 3342102"/>
                <a:gd name="connsiteX40" fmla="*/ 1554118 w 1679297"/>
                <a:gd name="connsiteY40" fmla="*/ 3143050 h 3342102"/>
                <a:gd name="connsiteX0" fmla="*/ 294686 w 1679297"/>
                <a:gd name="connsiteY0" fmla="*/ 441413 h 3342075"/>
                <a:gd name="connsiteX1" fmla="*/ 351437 w 1679297"/>
                <a:gd name="connsiteY1" fmla="*/ 476202 h 3342075"/>
                <a:gd name="connsiteX2" fmla="*/ 445754 w 1679297"/>
                <a:gd name="connsiteY2" fmla="*/ 552250 h 3342075"/>
                <a:gd name="connsiteX3" fmla="*/ 404191 w 1679297"/>
                <a:gd name="connsiteY3" fmla="*/ 649232 h 3342075"/>
                <a:gd name="connsiteX4" fmla="*/ 415381 w 1679297"/>
                <a:gd name="connsiteY4" fmla="*/ 740965 h 3342075"/>
                <a:gd name="connsiteX5" fmla="*/ 292688 w 1679297"/>
                <a:gd name="connsiteY5" fmla="*/ 762510 h 3342075"/>
                <a:gd name="connsiteX6" fmla="*/ 224081 w 1679297"/>
                <a:gd name="connsiteY6" fmla="*/ 593813 h 3342075"/>
                <a:gd name="connsiteX7" fmla="*/ 141221 w 1679297"/>
                <a:gd name="connsiteY7" fmla="*/ 341989 h 3342075"/>
                <a:gd name="connsiteX8" fmla="*/ 255121 w 1679297"/>
                <a:gd name="connsiteY8" fmla="*/ 264721 h 3342075"/>
                <a:gd name="connsiteX9" fmla="*/ 440026 w 1679297"/>
                <a:gd name="connsiteY9" fmla="*/ 349069 h 3342075"/>
                <a:gd name="connsiteX10" fmla="*/ 343977 w 1679297"/>
                <a:gd name="connsiteY10" fmla="*/ 567326 h 3342075"/>
                <a:gd name="connsiteX11" fmla="*/ 558722 w 1679297"/>
                <a:gd name="connsiteY11" fmla="*/ 703124 h 3342075"/>
                <a:gd name="connsiteX12" fmla="*/ 501972 w 1679297"/>
                <a:gd name="connsiteY12" fmla="*/ 942924 h 3342075"/>
                <a:gd name="connsiteX13" fmla="*/ 164001 w 1679297"/>
                <a:gd name="connsiteY13" fmla="*/ 908135 h 3342075"/>
                <a:gd name="connsiteX14" fmla="*/ 27454 w 1679297"/>
                <a:gd name="connsiteY14" fmla="*/ 501471 h 3342075"/>
                <a:gd name="connsiteX15" fmla="*/ 7072 w 1679297"/>
                <a:gd name="connsiteY15" fmla="*/ 60930 h 3342075"/>
                <a:gd name="connsiteX16" fmla="*/ 151745 w 1679297"/>
                <a:gd name="connsiteY16" fmla="*/ 40606 h 3342075"/>
                <a:gd name="connsiteX17" fmla="*/ 358231 w 1679297"/>
                <a:gd name="connsiteY17" fmla="*/ 11981 h 3342075"/>
                <a:gd name="connsiteX18" fmla="*/ 500773 w 1679297"/>
                <a:gd name="connsiteY18" fmla="*/ 257947 h 3342075"/>
                <a:gd name="connsiteX19" fmla="*/ 722845 w 1679297"/>
                <a:gd name="connsiteY19" fmla="*/ 455268 h 3342075"/>
                <a:gd name="connsiteX20" fmla="*/ 854996 w 1679297"/>
                <a:gd name="connsiteY20" fmla="*/ 710813 h 3342075"/>
                <a:gd name="connsiteX21" fmla="*/ 949315 w 1679297"/>
                <a:gd name="connsiteY21" fmla="*/ 1209699 h 3342075"/>
                <a:gd name="connsiteX22" fmla="*/ 963633 w 1679297"/>
                <a:gd name="connsiteY22" fmla="*/ 1525302 h 3342075"/>
                <a:gd name="connsiteX23" fmla="*/ 975956 w 1679297"/>
                <a:gd name="connsiteY23" fmla="*/ 2125503 h 3342075"/>
                <a:gd name="connsiteX24" fmla="*/ 985416 w 1679297"/>
                <a:gd name="connsiteY24" fmla="*/ 2657225 h 3342075"/>
                <a:gd name="connsiteX25" fmla="*/ 1097583 w 1679297"/>
                <a:gd name="connsiteY25" fmla="*/ 3117478 h 3342075"/>
                <a:gd name="connsiteX26" fmla="*/ 1216547 w 1679297"/>
                <a:gd name="connsiteY26" fmla="*/ 3340677 h 3342075"/>
                <a:gd name="connsiteX27" fmla="*/ 1332445 w 1679297"/>
                <a:gd name="connsiteY27" fmla="*/ 3212322 h 3342075"/>
                <a:gd name="connsiteX28" fmla="*/ 1348741 w 1679297"/>
                <a:gd name="connsiteY28" fmla="*/ 3213119 h 3342075"/>
                <a:gd name="connsiteX29" fmla="*/ 1512554 w 1679297"/>
                <a:gd name="connsiteY29" fmla="*/ 3198468 h 3342075"/>
                <a:gd name="connsiteX30" fmla="*/ 1498700 w 1679297"/>
                <a:gd name="connsiteY30" fmla="*/ 3156904 h 3342075"/>
                <a:gd name="connsiteX31" fmla="*/ 1443281 w 1679297"/>
                <a:gd name="connsiteY31" fmla="*/ 3129195 h 3342075"/>
                <a:gd name="connsiteX32" fmla="*/ 1263172 w 1679297"/>
                <a:gd name="connsiteY32" fmla="*/ 3143050 h 3342075"/>
                <a:gd name="connsiteX33" fmla="*/ 1332445 w 1679297"/>
                <a:gd name="connsiteY33" fmla="*/ 3323159 h 3342075"/>
                <a:gd name="connsiteX34" fmla="*/ 1387863 w 1679297"/>
                <a:gd name="connsiteY34" fmla="*/ 3337013 h 3342075"/>
                <a:gd name="connsiteX35" fmla="*/ 1512554 w 1679297"/>
                <a:gd name="connsiteY35" fmla="*/ 3323159 h 3342075"/>
                <a:gd name="connsiteX36" fmla="*/ 1567972 w 1679297"/>
                <a:gd name="connsiteY36" fmla="*/ 3281595 h 3342075"/>
                <a:gd name="connsiteX37" fmla="*/ 1609536 w 1679297"/>
                <a:gd name="connsiteY37" fmla="*/ 3267741 h 3342075"/>
                <a:gd name="connsiteX38" fmla="*/ 1651100 w 1679297"/>
                <a:gd name="connsiteY38" fmla="*/ 3212322 h 3342075"/>
                <a:gd name="connsiteX39" fmla="*/ 1678809 w 1679297"/>
                <a:gd name="connsiteY39" fmla="*/ 3170759 h 3342075"/>
                <a:gd name="connsiteX40" fmla="*/ 1637245 w 1679297"/>
                <a:gd name="connsiteY40" fmla="*/ 3156904 h 3342075"/>
                <a:gd name="connsiteX41" fmla="*/ 1554118 w 1679297"/>
                <a:gd name="connsiteY41" fmla="*/ 3143050 h 3342075"/>
                <a:gd name="connsiteX0" fmla="*/ 294686 w 1679297"/>
                <a:gd name="connsiteY0" fmla="*/ 441413 h 3342102"/>
                <a:gd name="connsiteX1" fmla="*/ 351437 w 1679297"/>
                <a:gd name="connsiteY1" fmla="*/ 476202 h 3342102"/>
                <a:gd name="connsiteX2" fmla="*/ 445754 w 1679297"/>
                <a:gd name="connsiteY2" fmla="*/ 552250 h 3342102"/>
                <a:gd name="connsiteX3" fmla="*/ 404191 w 1679297"/>
                <a:gd name="connsiteY3" fmla="*/ 649232 h 3342102"/>
                <a:gd name="connsiteX4" fmla="*/ 415381 w 1679297"/>
                <a:gd name="connsiteY4" fmla="*/ 740965 h 3342102"/>
                <a:gd name="connsiteX5" fmla="*/ 292688 w 1679297"/>
                <a:gd name="connsiteY5" fmla="*/ 762510 h 3342102"/>
                <a:gd name="connsiteX6" fmla="*/ 224081 w 1679297"/>
                <a:gd name="connsiteY6" fmla="*/ 593813 h 3342102"/>
                <a:gd name="connsiteX7" fmla="*/ 141221 w 1679297"/>
                <a:gd name="connsiteY7" fmla="*/ 341989 h 3342102"/>
                <a:gd name="connsiteX8" fmla="*/ 255121 w 1679297"/>
                <a:gd name="connsiteY8" fmla="*/ 264721 h 3342102"/>
                <a:gd name="connsiteX9" fmla="*/ 440026 w 1679297"/>
                <a:gd name="connsiteY9" fmla="*/ 349069 h 3342102"/>
                <a:gd name="connsiteX10" fmla="*/ 343977 w 1679297"/>
                <a:gd name="connsiteY10" fmla="*/ 567326 h 3342102"/>
                <a:gd name="connsiteX11" fmla="*/ 558722 w 1679297"/>
                <a:gd name="connsiteY11" fmla="*/ 703124 h 3342102"/>
                <a:gd name="connsiteX12" fmla="*/ 501972 w 1679297"/>
                <a:gd name="connsiteY12" fmla="*/ 942924 h 3342102"/>
                <a:gd name="connsiteX13" fmla="*/ 164001 w 1679297"/>
                <a:gd name="connsiteY13" fmla="*/ 908135 h 3342102"/>
                <a:gd name="connsiteX14" fmla="*/ 27454 w 1679297"/>
                <a:gd name="connsiteY14" fmla="*/ 501471 h 3342102"/>
                <a:gd name="connsiteX15" fmla="*/ 7072 w 1679297"/>
                <a:gd name="connsiteY15" fmla="*/ 60930 h 3342102"/>
                <a:gd name="connsiteX16" fmla="*/ 151745 w 1679297"/>
                <a:gd name="connsiteY16" fmla="*/ 40606 h 3342102"/>
                <a:gd name="connsiteX17" fmla="*/ 358231 w 1679297"/>
                <a:gd name="connsiteY17" fmla="*/ 11981 h 3342102"/>
                <a:gd name="connsiteX18" fmla="*/ 500773 w 1679297"/>
                <a:gd name="connsiteY18" fmla="*/ 257947 h 3342102"/>
                <a:gd name="connsiteX19" fmla="*/ 722845 w 1679297"/>
                <a:gd name="connsiteY19" fmla="*/ 455268 h 3342102"/>
                <a:gd name="connsiteX20" fmla="*/ 854996 w 1679297"/>
                <a:gd name="connsiteY20" fmla="*/ 710813 h 3342102"/>
                <a:gd name="connsiteX21" fmla="*/ 949315 w 1679297"/>
                <a:gd name="connsiteY21" fmla="*/ 1209699 h 3342102"/>
                <a:gd name="connsiteX22" fmla="*/ 963633 w 1679297"/>
                <a:gd name="connsiteY22" fmla="*/ 1525302 h 3342102"/>
                <a:gd name="connsiteX23" fmla="*/ 975956 w 1679297"/>
                <a:gd name="connsiteY23" fmla="*/ 2125503 h 3342102"/>
                <a:gd name="connsiteX24" fmla="*/ 985416 w 1679297"/>
                <a:gd name="connsiteY24" fmla="*/ 2657225 h 3342102"/>
                <a:gd name="connsiteX25" fmla="*/ 1097583 w 1679297"/>
                <a:gd name="connsiteY25" fmla="*/ 3117478 h 3342102"/>
                <a:gd name="connsiteX26" fmla="*/ 1216547 w 1679297"/>
                <a:gd name="connsiteY26" fmla="*/ 3340677 h 3342102"/>
                <a:gd name="connsiteX27" fmla="*/ 1332445 w 1679297"/>
                <a:gd name="connsiteY27" fmla="*/ 3212322 h 3342102"/>
                <a:gd name="connsiteX28" fmla="*/ 1512554 w 1679297"/>
                <a:gd name="connsiteY28" fmla="*/ 3198468 h 3342102"/>
                <a:gd name="connsiteX29" fmla="*/ 1498700 w 1679297"/>
                <a:gd name="connsiteY29" fmla="*/ 3156904 h 3342102"/>
                <a:gd name="connsiteX30" fmla="*/ 1443281 w 1679297"/>
                <a:gd name="connsiteY30" fmla="*/ 3129195 h 3342102"/>
                <a:gd name="connsiteX31" fmla="*/ 1263172 w 1679297"/>
                <a:gd name="connsiteY31" fmla="*/ 3143050 h 3342102"/>
                <a:gd name="connsiteX32" fmla="*/ 1332445 w 1679297"/>
                <a:gd name="connsiteY32" fmla="*/ 3323159 h 3342102"/>
                <a:gd name="connsiteX33" fmla="*/ 1387863 w 1679297"/>
                <a:gd name="connsiteY33" fmla="*/ 3337013 h 3342102"/>
                <a:gd name="connsiteX34" fmla="*/ 1512554 w 1679297"/>
                <a:gd name="connsiteY34" fmla="*/ 3323159 h 3342102"/>
                <a:gd name="connsiteX35" fmla="*/ 1567972 w 1679297"/>
                <a:gd name="connsiteY35" fmla="*/ 3281595 h 3342102"/>
                <a:gd name="connsiteX36" fmla="*/ 1609536 w 1679297"/>
                <a:gd name="connsiteY36" fmla="*/ 3267741 h 3342102"/>
                <a:gd name="connsiteX37" fmla="*/ 1651100 w 1679297"/>
                <a:gd name="connsiteY37" fmla="*/ 3212322 h 3342102"/>
                <a:gd name="connsiteX38" fmla="*/ 1678809 w 1679297"/>
                <a:gd name="connsiteY38" fmla="*/ 3170759 h 3342102"/>
                <a:gd name="connsiteX39" fmla="*/ 1637245 w 1679297"/>
                <a:gd name="connsiteY39" fmla="*/ 3156904 h 3342102"/>
                <a:gd name="connsiteX40" fmla="*/ 1554118 w 1679297"/>
                <a:gd name="connsiteY40" fmla="*/ 3143050 h 334210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387863 w 1679297"/>
                <a:gd name="connsiteY32" fmla="*/ 3337013 h 3341692"/>
                <a:gd name="connsiteX33" fmla="*/ 1512554 w 1679297"/>
                <a:gd name="connsiteY33" fmla="*/ 3323159 h 3341692"/>
                <a:gd name="connsiteX34" fmla="*/ 1567972 w 1679297"/>
                <a:gd name="connsiteY34" fmla="*/ 3281595 h 3341692"/>
                <a:gd name="connsiteX35" fmla="*/ 1609536 w 1679297"/>
                <a:gd name="connsiteY35" fmla="*/ 3267741 h 3341692"/>
                <a:gd name="connsiteX36" fmla="*/ 1651100 w 1679297"/>
                <a:gd name="connsiteY36" fmla="*/ 3212322 h 3341692"/>
                <a:gd name="connsiteX37" fmla="*/ 1678809 w 1679297"/>
                <a:gd name="connsiteY37" fmla="*/ 3170759 h 3341692"/>
                <a:gd name="connsiteX38" fmla="*/ 1637245 w 1679297"/>
                <a:gd name="connsiteY38" fmla="*/ 3156904 h 3341692"/>
                <a:gd name="connsiteX39" fmla="*/ 1554118 w 1679297"/>
                <a:gd name="connsiteY39" fmla="*/ 3143050 h 334169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387863 w 1679297"/>
                <a:gd name="connsiteY32" fmla="*/ 3337013 h 3341692"/>
                <a:gd name="connsiteX33" fmla="*/ 1567972 w 1679297"/>
                <a:gd name="connsiteY33" fmla="*/ 3281595 h 3341692"/>
                <a:gd name="connsiteX34" fmla="*/ 1609536 w 1679297"/>
                <a:gd name="connsiteY34" fmla="*/ 3267741 h 3341692"/>
                <a:gd name="connsiteX35" fmla="*/ 1651100 w 1679297"/>
                <a:gd name="connsiteY35" fmla="*/ 3212322 h 3341692"/>
                <a:gd name="connsiteX36" fmla="*/ 1678809 w 1679297"/>
                <a:gd name="connsiteY36" fmla="*/ 3170759 h 3341692"/>
                <a:gd name="connsiteX37" fmla="*/ 1637245 w 1679297"/>
                <a:gd name="connsiteY37" fmla="*/ 3156904 h 3341692"/>
                <a:gd name="connsiteX38" fmla="*/ 1554118 w 1679297"/>
                <a:gd name="connsiteY38" fmla="*/ 3143050 h 3341692"/>
                <a:gd name="connsiteX0" fmla="*/ 294686 w 1679297"/>
                <a:gd name="connsiteY0" fmla="*/ 441413 h 3341692"/>
                <a:gd name="connsiteX1" fmla="*/ 351437 w 1679297"/>
                <a:gd name="connsiteY1" fmla="*/ 476202 h 3341692"/>
                <a:gd name="connsiteX2" fmla="*/ 445754 w 1679297"/>
                <a:gd name="connsiteY2" fmla="*/ 552250 h 3341692"/>
                <a:gd name="connsiteX3" fmla="*/ 404191 w 1679297"/>
                <a:gd name="connsiteY3" fmla="*/ 649232 h 3341692"/>
                <a:gd name="connsiteX4" fmla="*/ 415381 w 1679297"/>
                <a:gd name="connsiteY4" fmla="*/ 740965 h 3341692"/>
                <a:gd name="connsiteX5" fmla="*/ 292688 w 1679297"/>
                <a:gd name="connsiteY5" fmla="*/ 762510 h 3341692"/>
                <a:gd name="connsiteX6" fmla="*/ 224081 w 1679297"/>
                <a:gd name="connsiteY6" fmla="*/ 593813 h 3341692"/>
                <a:gd name="connsiteX7" fmla="*/ 141221 w 1679297"/>
                <a:gd name="connsiteY7" fmla="*/ 341989 h 3341692"/>
                <a:gd name="connsiteX8" fmla="*/ 255121 w 1679297"/>
                <a:gd name="connsiteY8" fmla="*/ 264721 h 3341692"/>
                <a:gd name="connsiteX9" fmla="*/ 440026 w 1679297"/>
                <a:gd name="connsiteY9" fmla="*/ 349069 h 3341692"/>
                <a:gd name="connsiteX10" fmla="*/ 343977 w 1679297"/>
                <a:gd name="connsiteY10" fmla="*/ 567326 h 3341692"/>
                <a:gd name="connsiteX11" fmla="*/ 558722 w 1679297"/>
                <a:gd name="connsiteY11" fmla="*/ 703124 h 3341692"/>
                <a:gd name="connsiteX12" fmla="*/ 501972 w 1679297"/>
                <a:gd name="connsiteY12" fmla="*/ 942924 h 3341692"/>
                <a:gd name="connsiteX13" fmla="*/ 164001 w 1679297"/>
                <a:gd name="connsiteY13" fmla="*/ 908135 h 3341692"/>
                <a:gd name="connsiteX14" fmla="*/ 27454 w 1679297"/>
                <a:gd name="connsiteY14" fmla="*/ 501471 h 3341692"/>
                <a:gd name="connsiteX15" fmla="*/ 7072 w 1679297"/>
                <a:gd name="connsiteY15" fmla="*/ 60930 h 3341692"/>
                <a:gd name="connsiteX16" fmla="*/ 151745 w 1679297"/>
                <a:gd name="connsiteY16" fmla="*/ 40606 h 3341692"/>
                <a:gd name="connsiteX17" fmla="*/ 358231 w 1679297"/>
                <a:gd name="connsiteY17" fmla="*/ 11981 h 3341692"/>
                <a:gd name="connsiteX18" fmla="*/ 500773 w 1679297"/>
                <a:gd name="connsiteY18" fmla="*/ 257947 h 3341692"/>
                <a:gd name="connsiteX19" fmla="*/ 722845 w 1679297"/>
                <a:gd name="connsiteY19" fmla="*/ 455268 h 3341692"/>
                <a:gd name="connsiteX20" fmla="*/ 854996 w 1679297"/>
                <a:gd name="connsiteY20" fmla="*/ 710813 h 3341692"/>
                <a:gd name="connsiteX21" fmla="*/ 949315 w 1679297"/>
                <a:gd name="connsiteY21" fmla="*/ 1209699 h 3341692"/>
                <a:gd name="connsiteX22" fmla="*/ 963633 w 1679297"/>
                <a:gd name="connsiteY22" fmla="*/ 1525302 h 3341692"/>
                <a:gd name="connsiteX23" fmla="*/ 975956 w 1679297"/>
                <a:gd name="connsiteY23" fmla="*/ 2125503 h 3341692"/>
                <a:gd name="connsiteX24" fmla="*/ 985416 w 1679297"/>
                <a:gd name="connsiteY24" fmla="*/ 2657225 h 3341692"/>
                <a:gd name="connsiteX25" fmla="*/ 1097583 w 1679297"/>
                <a:gd name="connsiteY25" fmla="*/ 3117478 h 3341692"/>
                <a:gd name="connsiteX26" fmla="*/ 1216547 w 1679297"/>
                <a:gd name="connsiteY26" fmla="*/ 3340677 h 3341692"/>
                <a:gd name="connsiteX27" fmla="*/ 1512554 w 1679297"/>
                <a:gd name="connsiteY27" fmla="*/ 3198468 h 3341692"/>
                <a:gd name="connsiteX28" fmla="*/ 1498700 w 1679297"/>
                <a:gd name="connsiteY28" fmla="*/ 3156904 h 3341692"/>
                <a:gd name="connsiteX29" fmla="*/ 1443281 w 1679297"/>
                <a:gd name="connsiteY29" fmla="*/ 3129195 h 3341692"/>
                <a:gd name="connsiteX30" fmla="*/ 1263172 w 1679297"/>
                <a:gd name="connsiteY30" fmla="*/ 3143050 h 3341692"/>
                <a:gd name="connsiteX31" fmla="*/ 1332445 w 1679297"/>
                <a:gd name="connsiteY31" fmla="*/ 3323159 h 3341692"/>
                <a:gd name="connsiteX32" fmla="*/ 1567972 w 1679297"/>
                <a:gd name="connsiteY32" fmla="*/ 3281595 h 3341692"/>
                <a:gd name="connsiteX33" fmla="*/ 1609536 w 1679297"/>
                <a:gd name="connsiteY33" fmla="*/ 3267741 h 3341692"/>
                <a:gd name="connsiteX34" fmla="*/ 1651100 w 1679297"/>
                <a:gd name="connsiteY34" fmla="*/ 3212322 h 3341692"/>
                <a:gd name="connsiteX35" fmla="*/ 1678809 w 1679297"/>
                <a:gd name="connsiteY35" fmla="*/ 3170759 h 3341692"/>
                <a:gd name="connsiteX36" fmla="*/ 1637245 w 1679297"/>
                <a:gd name="connsiteY36" fmla="*/ 3156904 h 3341692"/>
                <a:gd name="connsiteX37" fmla="*/ 1554118 w 1679297"/>
                <a:gd name="connsiteY37" fmla="*/ 3143050 h 3341692"/>
                <a:gd name="connsiteX0" fmla="*/ 294686 w 1679260"/>
                <a:gd name="connsiteY0" fmla="*/ 441413 h 3341692"/>
                <a:gd name="connsiteX1" fmla="*/ 351437 w 1679260"/>
                <a:gd name="connsiteY1" fmla="*/ 476202 h 3341692"/>
                <a:gd name="connsiteX2" fmla="*/ 445754 w 1679260"/>
                <a:gd name="connsiteY2" fmla="*/ 552250 h 3341692"/>
                <a:gd name="connsiteX3" fmla="*/ 404191 w 1679260"/>
                <a:gd name="connsiteY3" fmla="*/ 649232 h 3341692"/>
                <a:gd name="connsiteX4" fmla="*/ 415381 w 1679260"/>
                <a:gd name="connsiteY4" fmla="*/ 740965 h 3341692"/>
                <a:gd name="connsiteX5" fmla="*/ 292688 w 1679260"/>
                <a:gd name="connsiteY5" fmla="*/ 762510 h 3341692"/>
                <a:gd name="connsiteX6" fmla="*/ 224081 w 1679260"/>
                <a:gd name="connsiteY6" fmla="*/ 593813 h 3341692"/>
                <a:gd name="connsiteX7" fmla="*/ 141221 w 1679260"/>
                <a:gd name="connsiteY7" fmla="*/ 341989 h 3341692"/>
                <a:gd name="connsiteX8" fmla="*/ 255121 w 1679260"/>
                <a:gd name="connsiteY8" fmla="*/ 264721 h 3341692"/>
                <a:gd name="connsiteX9" fmla="*/ 440026 w 1679260"/>
                <a:gd name="connsiteY9" fmla="*/ 349069 h 3341692"/>
                <a:gd name="connsiteX10" fmla="*/ 343977 w 1679260"/>
                <a:gd name="connsiteY10" fmla="*/ 567326 h 3341692"/>
                <a:gd name="connsiteX11" fmla="*/ 558722 w 1679260"/>
                <a:gd name="connsiteY11" fmla="*/ 703124 h 3341692"/>
                <a:gd name="connsiteX12" fmla="*/ 501972 w 1679260"/>
                <a:gd name="connsiteY12" fmla="*/ 942924 h 3341692"/>
                <a:gd name="connsiteX13" fmla="*/ 164001 w 1679260"/>
                <a:gd name="connsiteY13" fmla="*/ 908135 h 3341692"/>
                <a:gd name="connsiteX14" fmla="*/ 27454 w 1679260"/>
                <a:gd name="connsiteY14" fmla="*/ 501471 h 3341692"/>
                <a:gd name="connsiteX15" fmla="*/ 7072 w 1679260"/>
                <a:gd name="connsiteY15" fmla="*/ 60930 h 3341692"/>
                <a:gd name="connsiteX16" fmla="*/ 151745 w 1679260"/>
                <a:gd name="connsiteY16" fmla="*/ 40606 h 3341692"/>
                <a:gd name="connsiteX17" fmla="*/ 358231 w 1679260"/>
                <a:gd name="connsiteY17" fmla="*/ 11981 h 3341692"/>
                <a:gd name="connsiteX18" fmla="*/ 500773 w 1679260"/>
                <a:gd name="connsiteY18" fmla="*/ 257947 h 3341692"/>
                <a:gd name="connsiteX19" fmla="*/ 722845 w 1679260"/>
                <a:gd name="connsiteY19" fmla="*/ 455268 h 3341692"/>
                <a:gd name="connsiteX20" fmla="*/ 854996 w 1679260"/>
                <a:gd name="connsiteY20" fmla="*/ 710813 h 3341692"/>
                <a:gd name="connsiteX21" fmla="*/ 949315 w 1679260"/>
                <a:gd name="connsiteY21" fmla="*/ 1209699 h 3341692"/>
                <a:gd name="connsiteX22" fmla="*/ 963633 w 1679260"/>
                <a:gd name="connsiteY22" fmla="*/ 1525302 h 3341692"/>
                <a:gd name="connsiteX23" fmla="*/ 975956 w 1679260"/>
                <a:gd name="connsiteY23" fmla="*/ 2125503 h 3341692"/>
                <a:gd name="connsiteX24" fmla="*/ 985416 w 1679260"/>
                <a:gd name="connsiteY24" fmla="*/ 2657225 h 3341692"/>
                <a:gd name="connsiteX25" fmla="*/ 1097583 w 1679260"/>
                <a:gd name="connsiteY25" fmla="*/ 3117478 h 3341692"/>
                <a:gd name="connsiteX26" fmla="*/ 1216547 w 1679260"/>
                <a:gd name="connsiteY26" fmla="*/ 3340677 h 3341692"/>
                <a:gd name="connsiteX27" fmla="*/ 1512554 w 1679260"/>
                <a:gd name="connsiteY27" fmla="*/ 3198468 h 3341692"/>
                <a:gd name="connsiteX28" fmla="*/ 1498700 w 1679260"/>
                <a:gd name="connsiteY28" fmla="*/ 3156904 h 3341692"/>
                <a:gd name="connsiteX29" fmla="*/ 1443281 w 1679260"/>
                <a:gd name="connsiteY29" fmla="*/ 3129195 h 3341692"/>
                <a:gd name="connsiteX30" fmla="*/ 1263172 w 1679260"/>
                <a:gd name="connsiteY30" fmla="*/ 3143050 h 3341692"/>
                <a:gd name="connsiteX31" fmla="*/ 1332445 w 1679260"/>
                <a:gd name="connsiteY31" fmla="*/ 3323159 h 3341692"/>
                <a:gd name="connsiteX32" fmla="*/ 1567972 w 1679260"/>
                <a:gd name="connsiteY32" fmla="*/ 3281595 h 3341692"/>
                <a:gd name="connsiteX33" fmla="*/ 1609536 w 1679260"/>
                <a:gd name="connsiteY33" fmla="*/ 3267741 h 3341692"/>
                <a:gd name="connsiteX34" fmla="*/ 1678809 w 1679260"/>
                <a:gd name="connsiteY34" fmla="*/ 3170759 h 3341692"/>
                <a:gd name="connsiteX35" fmla="*/ 1637245 w 1679260"/>
                <a:gd name="connsiteY35" fmla="*/ 3156904 h 3341692"/>
                <a:gd name="connsiteX36" fmla="*/ 1554118 w 1679260"/>
                <a:gd name="connsiteY36" fmla="*/ 3143050 h 3341692"/>
                <a:gd name="connsiteX0" fmla="*/ 294686 w 1680919"/>
                <a:gd name="connsiteY0" fmla="*/ 441413 h 3341692"/>
                <a:gd name="connsiteX1" fmla="*/ 351437 w 1680919"/>
                <a:gd name="connsiteY1" fmla="*/ 476202 h 3341692"/>
                <a:gd name="connsiteX2" fmla="*/ 445754 w 1680919"/>
                <a:gd name="connsiteY2" fmla="*/ 552250 h 3341692"/>
                <a:gd name="connsiteX3" fmla="*/ 404191 w 1680919"/>
                <a:gd name="connsiteY3" fmla="*/ 649232 h 3341692"/>
                <a:gd name="connsiteX4" fmla="*/ 415381 w 1680919"/>
                <a:gd name="connsiteY4" fmla="*/ 740965 h 3341692"/>
                <a:gd name="connsiteX5" fmla="*/ 292688 w 1680919"/>
                <a:gd name="connsiteY5" fmla="*/ 762510 h 3341692"/>
                <a:gd name="connsiteX6" fmla="*/ 224081 w 1680919"/>
                <a:gd name="connsiteY6" fmla="*/ 593813 h 3341692"/>
                <a:gd name="connsiteX7" fmla="*/ 141221 w 1680919"/>
                <a:gd name="connsiteY7" fmla="*/ 341989 h 3341692"/>
                <a:gd name="connsiteX8" fmla="*/ 255121 w 1680919"/>
                <a:gd name="connsiteY8" fmla="*/ 264721 h 3341692"/>
                <a:gd name="connsiteX9" fmla="*/ 440026 w 1680919"/>
                <a:gd name="connsiteY9" fmla="*/ 349069 h 3341692"/>
                <a:gd name="connsiteX10" fmla="*/ 343977 w 1680919"/>
                <a:gd name="connsiteY10" fmla="*/ 567326 h 3341692"/>
                <a:gd name="connsiteX11" fmla="*/ 558722 w 1680919"/>
                <a:gd name="connsiteY11" fmla="*/ 703124 h 3341692"/>
                <a:gd name="connsiteX12" fmla="*/ 501972 w 1680919"/>
                <a:gd name="connsiteY12" fmla="*/ 942924 h 3341692"/>
                <a:gd name="connsiteX13" fmla="*/ 164001 w 1680919"/>
                <a:gd name="connsiteY13" fmla="*/ 908135 h 3341692"/>
                <a:gd name="connsiteX14" fmla="*/ 27454 w 1680919"/>
                <a:gd name="connsiteY14" fmla="*/ 501471 h 3341692"/>
                <a:gd name="connsiteX15" fmla="*/ 7072 w 1680919"/>
                <a:gd name="connsiteY15" fmla="*/ 60930 h 3341692"/>
                <a:gd name="connsiteX16" fmla="*/ 151745 w 1680919"/>
                <a:gd name="connsiteY16" fmla="*/ 40606 h 3341692"/>
                <a:gd name="connsiteX17" fmla="*/ 358231 w 1680919"/>
                <a:gd name="connsiteY17" fmla="*/ 11981 h 3341692"/>
                <a:gd name="connsiteX18" fmla="*/ 500773 w 1680919"/>
                <a:gd name="connsiteY18" fmla="*/ 257947 h 3341692"/>
                <a:gd name="connsiteX19" fmla="*/ 722845 w 1680919"/>
                <a:gd name="connsiteY19" fmla="*/ 455268 h 3341692"/>
                <a:gd name="connsiteX20" fmla="*/ 854996 w 1680919"/>
                <a:gd name="connsiteY20" fmla="*/ 710813 h 3341692"/>
                <a:gd name="connsiteX21" fmla="*/ 949315 w 1680919"/>
                <a:gd name="connsiteY21" fmla="*/ 1209699 h 3341692"/>
                <a:gd name="connsiteX22" fmla="*/ 963633 w 1680919"/>
                <a:gd name="connsiteY22" fmla="*/ 1525302 h 3341692"/>
                <a:gd name="connsiteX23" fmla="*/ 975956 w 1680919"/>
                <a:gd name="connsiteY23" fmla="*/ 2125503 h 3341692"/>
                <a:gd name="connsiteX24" fmla="*/ 985416 w 1680919"/>
                <a:gd name="connsiteY24" fmla="*/ 2657225 h 3341692"/>
                <a:gd name="connsiteX25" fmla="*/ 1097583 w 1680919"/>
                <a:gd name="connsiteY25" fmla="*/ 3117478 h 3341692"/>
                <a:gd name="connsiteX26" fmla="*/ 1216547 w 1680919"/>
                <a:gd name="connsiteY26" fmla="*/ 3340677 h 3341692"/>
                <a:gd name="connsiteX27" fmla="*/ 1512554 w 1680919"/>
                <a:gd name="connsiteY27" fmla="*/ 3198468 h 3341692"/>
                <a:gd name="connsiteX28" fmla="*/ 1498700 w 1680919"/>
                <a:gd name="connsiteY28" fmla="*/ 3156904 h 3341692"/>
                <a:gd name="connsiteX29" fmla="*/ 1443281 w 1680919"/>
                <a:gd name="connsiteY29" fmla="*/ 3129195 h 3341692"/>
                <a:gd name="connsiteX30" fmla="*/ 1263172 w 1680919"/>
                <a:gd name="connsiteY30" fmla="*/ 3143050 h 3341692"/>
                <a:gd name="connsiteX31" fmla="*/ 1332445 w 1680919"/>
                <a:gd name="connsiteY31" fmla="*/ 3323159 h 3341692"/>
                <a:gd name="connsiteX32" fmla="*/ 1567972 w 1680919"/>
                <a:gd name="connsiteY32" fmla="*/ 3281595 h 3341692"/>
                <a:gd name="connsiteX33" fmla="*/ 1678809 w 1680919"/>
                <a:gd name="connsiteY33" fmla="*/ 3170759 h 3341692"/>
                <a:gd name="connsiteX34" fmla="*/ 1637245 w 1680919"/>
                <a:gd name="connsiteY34" fmla="*/ 3156904 h 3341692"/>
                <a:gd name="connsiteX35" fmla="*/ 1554118 w 1680919"/>
                <a:gd name="connsiteY35" fmla="*/ 3143050 h 3341692"/>
                <a:gd name="connsiteX0" fmla="*/ 294686 w 1637417"/>
                <a:gd name="connsiteY0" fmla="*/ 441413 h 3341692"/>
                <a:gd name="connsiteX1" fmla="*/ 351437 w 1637417"/>
                <a:gd name="connsiteY1" fmla="*/ 476202 h 3341692"/>
                <a:gd name="connsiteX2" fmla="*/ 445754 w 1637417"/>
                <a:gd name="connsiteY2" fmla="*/ 552250 h 3341692"/>
                <a:gd name="connsiteX3" fmla="*/ 404191 w 1637417"/>
                <a:gd name="connsiteY3" fmla="*/ 649232 h 3341692"/>
                <a:gd name="connsiteX4" fmla="*/ 415381 w 1637417"/>
                <a:gd name="connsiteY4" fmla="*/ 740965 h 3341692"/>
                <a:gd name="connsiteX5" fmla="*/ 292688 w 1637417"/>
                <a:gd name="connsiteY5" fmla="*/ 762510 h 3341692"/>
                <a:gd name="connsiteX6" fmla="*/ 224081 w 1637417"/>
                <a:gd name="connsiteY6" fmla="*/ 593813 h 3341692"/>
                <a:gd name="connsiteX7" fmla="*/ 141221 w 1637417"/>
                <a:gd name="connsiteY7" fmla="*/ 341989 h 3341692"/>
                <a:gd name="connsiteX8" fmla="*/ 255121 w 1637417"/>
                <a:gd name="connsiteY8" fmla="*/ 264721 h 3341692"/>
                <a:gd name="connsiteX9" fmla="*/ 440026 w 1637417"/>
                <a:gd name="connsiteY9" fmla="*/ 349069 h 3341692"/>
                <a:gd name="connsiteX10" fmla="*/ 343977 w 1637417"/>
                <a:gd name="connsiteY10" fmla="*/ 567326 h 3341692"/>
                <a:gd name="connsiteX11" fmla="*/ 558722 w 1637417"/>
                <a:gd name="connsiteY11" fmla="*/ 703124 h 3341692"/>
                <a:gd name="connsiteX12" fmla="*/ 501972 w 1637417"/>
                <a:gd name="connsiteY12" fmla="*/ 942924 h 3341692"/>
                <a:gd name="connsiteX13" fmla="*/ 164001 w 1637417"/>
                <a:gd name="connsiteY13" fmla="*/ 908135 h 3341692"/>
                <a:gd name="connsiteX14" fmla="*/ 27454 w 1637417"/>
                <a:gd name="connsiteY14" fmla="*/ 501471 h 3341692"/>
                <a:gd name="connsiteX15" fmla="*/ 7072 w 1637417"/>
                <a:gd name="connsiteY15" fmla="*/ 60930 h 3341692"/>
                <a:gd name="connsiteX16" fmla="*/ 151745 w 1637417"/>
                <a:gd name="connsiteY16" fmla="*/ 40606 h 3341692"/>
                <a:gd name="connsiteX17" fmla="*/ 358231 w 1637417"/>
                <a:gd name="connsiteY17" fmla="*/ 11981 h 3341692"/>
                <a:gd name="connsiteX18" fmla="*/ 500773 w 1637417"/>
                <a:gd name="connsiteY18" fmla="*/ 257947 h 3341692"/>
                <a:gd name="connsiteX19" fmla="*/ 722845 w 1637417"/>
                <a:gd name="connsiteY19" fmla="*/ 455268 h 3341692"/>
                <a:gd name="connsiteX20" fmla="*/ 854996 w 1637417"/>
                <a:gd name="connsiteY20" fmla="*/ 710813 h 3341692"/>
                <a:gd name="connsiteX21" fmla="*/ 949315 w 1637417"/>
                <a:gd name="connsiteY21" fmla="*/ 1209699 h 3341692"/>
                <a:gd name="connsiteX22" fmla="*/ 963633 w 1637417"/>
                <a:gd name="connsiteY22" fmla="*/ 1525302 h 3341692"/>
                <a:gd name="connsiteX23" fmla="*/ 975956 w 1637417"/>
                <a:gd name="connsiteY23" fmla="*/ 2125503 h 3341692"/>
                <a:gd name="connsiteX24" fmla="*/ 985416 w 1637417"/>
                <a:gd name="connsiteY24" fmla="*/ 2657225 h 3341692"/>
                <a:gd name="connsiteX25" fmla="*/ 1097583 w 1637417"/>
                <a:gd name="connsiteY25" fmla="*/ 3117478 h 3341692"/>
                <a:gd name="connsiteX26" fmla="*/ 1216547 w 1637417"/>
                <a:gd name="connsiteY26" fmla="*/ 3340677 h 3341692"/>
                <a:gd name="connsiteX27" fmla="*/ 1512554 w 1637417"/>
                <a:gd name="connsiteY27" fmla="*/ 3198468 h 3341692"/>
                <a:gd name="connsiteX28" fmla="*/ 1498700 w 1637417"/>
                <a:gd name="connsiteY28" fmla="*/ 3156904 h 3341692"/>
                <a:gd name="connsiteX29" fmla="*/ 1443281 w 1637417"/>
                <a:gd name="connsiteY29" fmla="*/ 3129195 h 3341692"/>
                <a:gd name="connsiteX30" fmla="*/ 1263172 w 1637417"/>
                <a:gd name="connsiteY30" fmla="*/ 3143050 h 3341692"/>
                <a:gd name="connsiteX31" fmla="*/ 1332445 w 1637417"/>
                <a:gd name="connsiteY31" fmla="*/ 3323159 h 3341692"/>
                <a:gd name="connsiteX32" fmla="*/ 1567972 w 1637417"/>
                <a:gd name="connsiteY32" fmla="*/ 3281595 h 3341692"/>
                <a:gd name="connsiteX33" fmla="*/ 1637245 w 1637417"/>
                <a:gd name="connsiteY33" fmla="*/ 3156904 h 3341692"/>
                <a:gd name="connsiteX34" fmla="*/ 1554118 w 1637417"/>
                <a:gd name="connsiteY34" fmla="*/ 3143050 h 3341692"/>
                <a:gd name="connsiteX0" fmla="*/ 294686 w 1637417"/>
                <a:gd name="connsiteY0" fmla="*/ 441413 h 3341692"/>
                <a:gd name="connsiteX1" fmla="*/ 351437 w 1637417"/>
                <a:gd name="connsiteY1" fmla="*/ 476202 h 3341692"/>
                <a:gd name="connsiteX2" fmla="*/ 445754 w 1637417"/>
                <a:gd name="connsiteY2" fmla="*/ 552250 h 3341692"/>
                <a:gd name="connsiteX3" fmla="*/ 404191 w 1637417"/>
                <a:gd name="connsiteY3" fmla="*/ 649232 h 3341692"/>
                <a:gd name="connsiteX4" fmla="*/ 415381 w 1637417"/>
                <a:gd name="connsiteY4" fmla="*/ 740965 h 3341692"/>
                <a:gd name="connsiteX5" fmla="*/ 292688 w 1637417"/>
                <a:gd name="connsiteY5" fmla="*/ 762510 h 3341692"/>
                <a:gd name="connsiteX6" fmla="*/ 224081 w 1637417"/>
                <a:gd name="connsiteY6" fmla="*/ 593813 h 3341692"/>
                <a:gd name="connsiteX7" fmla="*/ 141221 w 1637417"/>
                <a:gd name="connsiteY7" fmla="*/ 341989 h 3341692"/>
                <a:gd name="connsiteX8" fmla="*/ 255121 w 1637417"/>
                <a:gd name="connsiteY8" fmla="*/ 264721 h 3341692"/>
                <a:gd name="connsiteX9" fmla="*/ 440026 w 1637417"/>
                <a:gd name="connsiteY9" fmla="*/ 349069 h 3341692"/>
                <a:gd name="connsiteX10" fmla="*/ 343977 w 1637417"/>
                <a:gd name="connsiteY10" fmla="*/ 567326 h 3341692"/>
                <a:gd name="connsiteX11" fmla="*/ 558722 w 1637417"/>
                <a:gd name="connsiteY11" fmla="*/ 703124 h 3341692"/>
                <a:gd name="connsiteX12" fmla="*/ 501972 w 1637417"/>
                <a:gd name="connsiteY12" fmla="*/ 942924 h 3341692"/>
                <a:gd name="connsiteX13" fmla="*/ 164001 w 1637417"/>
                <a:gd name="connsiteY13" fmla="*/ 908135 h 3341692"/>
                <a:gd name="connsiteX14" fmla="*/ 27454 w 1637417"/>
                <a:gd name="connsiteY14" fmla="*/ 501471 h 3341692"/>
                <a:gd name="connsiteX15" fmla="*/ 7072 w 1637417"/>
                <a:gd name="connsiteY15" fmla="*/ 60930 h 3341692"/>
                <a:gd name="connsiteX16" fmla="*/ 151745 w 1637417"/>
                <a:gd name="connsiteY16" fmla="*/ 40606 h 3341692"/>
                <a:gd name="connsiteX17" fmla="*/ 358231 w 1637417"/>
                <a:gd name="connsiteY17" fmla="*/ 11981 h 3341692"/>
                <a:gd name="connsiteX18" fmla="*/ 500773 w 1637417"/>
                <a:gd name="connsiteY18" fmla="*/ 257947 h 3341692"/>
                <a:gd name="connsiteX19" fmla="*/ 722845 w 1637417"/>
                <a:gd name="connsiteY19" fmla="*/ 455268 h 3341692"/>
                <a:gd name="connsiteX20" fmla="*/ 854996 w 1637417"/>
                <a:gd name="connsiteY20" fmla="*/ 710813 h 3341692"/>
                <a:gd name="connsiteX21" fmla="*/ 949315 w 1637417"/>
                <a:gd name="connsiteY21" fmla="*/ 1209699 h 3341692"/>
                <a:gd name="connsiteX22" fmla="*/ 963633 w 1637417"/>
                <a:gd name="connsiteY22" fmla="*/ 1525302 h 3341692"/>
                <a:gd name="connsiteX23" fmla="*/ 975956 w 1637417"/>
                <a:gd name="connsiteY23" fmla="*/ 2125503 h 3341692"/>
                <a:gd name="connsiteX24" fmla="*/ 985416 w 1637417"/>
                <a:gd name="connsiteY24" fmla="*/ 2657225 h 3341692"/>
                <a:gd name="connsiteX25" fmla="*/ 1097583 w 1637417"/>
                <a:gd name="connsiteY25" fmla="*/ 3117478 h 3341692"/>
                <a:gd name="connsiteX26" fmla="*/ 1216547 w 1637417"/>
                <a:gd name="connsiteY26" fmla="*/ 3340677 h 3341692"/>
                <a:gd name="connsiteX27" fmla="*/ 1512554 w 1637417"/>
                <a:gd name="connsiteY27" fmla="*/ 3198468 h 3341692"/>
                <a:gd name="connsiteX28" fmla="*/ 1498700 w 1637417"/>
                <a:gd name="connsiteY28" fmla="*/ 3156904 h 3341692"/>
                <a:gd name="connsiteX29" fmla="*/ 1443281 w 1637417"/>
                <a:gd name="connsiteY29" fmla="*/ 3129195 h 3341692"/>
                <a:gd name="connsiteX30" fmla="*/ 1263172 w 1637417"/>
                <a:gd name="connsiteY30" fmla="*/ 3143050 h 3341692"/>
                <a:gd name="connsiteX31" fmla="*/ 1332445 w 1637417"/>
                <a:gd name="connsiteY31" fmla="*/ 3323159 h 3341692"/>
                <a:gd name="connsiteX32" fmla="*/ 1567972 w 1637417"/>
                <a:gd name="connsiteY32" fmla="*/ 3281595 h 3341692"/>
                <a:gd name="connsiteX33" fmla="*/ 1637245 w 1637417"/>
                <a:gd name="connsiteY33" fmla="*/ 3156904 h 3341692"/>
                <a:gd name="connsiteX0" fmla="*/ 294686 w 1637417"/>
                <a:gd name="connsiteY0" fmla="*/ 441413 h 3340878"/>
                <a:gd name="connsiteX1" fmla="*/ 351437 w 1637417"/>
                <a:gd name="connsiteY1" fmla="*/ 476202 h 3340878"/>
                <a:gd name="connsiteX2" fmla="*/ 445754 w 1637417"/>
                <a:gd name="connsiteY2" fmla="*/ 552250 h 3340878"/>
                <a:gd name="connsiteX3" fmla="*/ 404191 w 1637417"/>
                <a:gd name="connsiteY3" fmla="*/ 649232 h 3340878"/>
                <a:gd name="connsiteX4" fmla="*/ 415381 w 1637417"/>
                <a:gd name="connsiteY4" fmla="*/ 740965 h 3340878"/>
                <a:gd name="connsiteX5" fmla="*/ 292688 w 1637417"/>
                <a:gd name="connsiteY5" fmla="*/ 762510 h 3340878"/>
                <a:gd name="connsiteX6" fmla="*/ 224081 w 1637417"/>
                <a:gd name="connsiteY6" fmla="*/ 593813 h 3340878"/>
                <a:gd name="connsiteX7" fmla="*/ 141221 w 1637417"/>
                <a:gd name="connsiteY7" fmla="*/ 341989 h 3340878"/>
                <a:gd name="connsiteX8" fmla="*/ 255121 w 1637417"/>
                <a:gd name="connsiteY8" fmla="*/ 264721 h 3340878"/>
                <a:gd name="connsiteX9" fmla="*/ 440026 w 1637417"/>
                <a:gd name="connsiteY9" fmla="*/ 349069 h 3340878"/>
                <a:gd name="connsiteX10" fmla="*/ 343977 w 1637417"/>
                <a:gd name="connsiteY10" fmla="*/ 567326 h 3340878"/>
                <a:gd name="connsiteX11" fmla="*/ 558722 w 1637417"/>
                <a:gd name="connsiteY11" fmla="*/ 703124 h 3340878"/>
                <a:gd name="connsiteX12" fmla="*/ 501972 w 1637417"/>
                <a:gd name="connsiteY12" fmla="*/ 942924 h 3340878"/>
                <a:gd name="connsiteX13" fmla="*/ 164001 w 1637417"/>
                <a:gd name="connsiteY13" fmla="*/ 908135 h 3340878"/>
                <a:gd name="connsiteX14" fmla="*/ 27454 w 1637417"/>
                <a:gd name="connsiteY14" fmla="*/ 501471 h 3340878"/>
                <a:gd name="connsiteX15" fmla="*/ 7072 w 1637417"/>
                <a:gd name="connsiteY15" fmla="*/ 60930 h 3340878"/>
                <a:gd name="connsiteX16" fmla="*/ 151745 w 1637417"/>
                <a:gd name="connsiteY16" fmla="*/ 40606 h 3340878"/>
                <a:gd name="connsiteX17" fmla="*/ 358231 w 1637417"/>
                <a:gd name="connsiteY17" fmla="*/ 11981 h 3340878"/>
                <a:gd name="connsiteX18" fmla="*/ 500773 w 1637417"/>
                <a:gd name="connsiteY18" fmla="*/ 257947 h 3340878"/>
                <a:gd name="connsiteX19" fmla="*/ 722845 w 1637417"/>
                <a:gd name="connsiteY19" fmla="*/ 455268 h 3340878"/>
                <a:gd name="connsiteX20" fmla="*/ 854996 w 1637417"/>
                <a:gd name="connsiteY20" fmla="*/ 710813 h 3340878"/>
                <a:gd name="connsiteX21" fmla="*/ 949315 w 1637417"/>
                <a:gd name="connsiteY21" fmla="*/ 1209699 h 3340878"/>
                <a:gd name="connsiteX22" fmla="*/ 963633 w 1637417"/>
                <a:gd name="connsiteY22" fmla="*/ 1525302 h 3340878"/>
                <a:gd name="connsiteX23" fmla="*/ 975956 w 1637417"/>
                <a:gd name="connsiteY23" fmla="*/ 2125503 h 3340878"/>
                <a:gd name="connsiteX24" fmla="*/ 985416 w 1637417"/>
                <a:gd name="connsiteY24" fmla="*/ 2657225 h 3340878"/>
                <a:gd name="connsiteX25" fmla="*/ 1097583 w 1637417"/>
                <a:gd name="connsiteY25" fmla="*/ 3117478 h 3340878"/>
                <a:gd name="connsiteX26" fmla="*/ 1216547 w 1637417"/>
                <a:gd name="connsiteY26" fmla="*/ 3340677 h 3340878"/>
                <a:gd name="connsiteX27" fmla="*/ 1498700 w 1637417"/>
                <a:gd name="connsiteY27" fmla="*/ 3156904 h 3340878"/>
                <a:gd name="connsiteX28" fmla="*/ 1443281 w 1637417"/>
                <a:gd name="connsiteY28" fmla="*/ 3129195 h 3340878"/>
                <a:gd name="connsiteX29" fmla="*/ 1263172 w 1637417"/>
                <a:gd name="connsiteY29" fmla="*/ 3143050 h 3340878"/>
                <a:gd name="connsiteX30" fmla="*/ 1332445 w 1637417"/>
                <a:gd name="connsiteY30" fmla="*/ 3323159 h 3340878"/>
                <a:gd name="connsiteX31" fmla="*/ 1567972 w 1637417"/>
                <a:gd name="connsiteY31" fmla="*/ 3281595 h 3340878"/>
                <a:gd name="connsiteX32" fmla="*/ 1637245 w 1637417"/>
                <a:gd name="connsiteY32" fmla="*/ 3156904 h 3340878"/>
                <a:gd name="connsiteX0" fmla="*/ 294686 w 1637417"/>
                <a:gd name="connsiteY0" fmla="*/ 441413 h 3340876"/>
                <a:gd name="connsiteX1" fmla="*/ 351437 w 1637417"/>
                <a:gd name="connsiteY1" fmla="*/ 476202 h 3340876"/>
                <a:gd name="connsiteX2" fmla="*/ 445754 w 1637417"/>
                <a:gd name="connsiteY2" fmla="*/ 552250 h 3340876"/>
                <a:gd name="connsiteX3" fmla="*/ 404191 w 1637417"/>
                <a:gd name="connsiteY3" fmla="*/ 649232 h 3340876"/>
                <a:gd name="connsiteX4" fmla="*/ 415381 w 1637417"/>
                <a:gd name="connsiteY4" fmla="*/ 740965 h 3340876"/>
                <a:gd name="connsiteX5" fmla="*/ 292688 w 1637417"/>
                <a:gd name="connsiteY5" fmla="*/ 762510 h 3340876"/>
                <a:gd name="connsiteX6" fmla="*/ 224081 w 1637417"/>
                <a:gd name="connsiteY6" fmla="*/ 593813 h 3340876"/>
                <a:gd name="connsiteX7" fmla="*/ 141221 w 1637417"/>
                <a:gd name="connsiteY7" fmla="*/ 341989 h 3340876"/>
                <a:gd name="connsiteX8" fmla="*/ 255121 w 1637417"/>
                <a:gd name="connsiteY8" fmla="*/ 264721 h 3340876"/>
                <a:gd name="connsiteX9" fmla="*/ 440026 w 1637417"/>
                <a:gd name="connsiteY9" fmla="*/ 349069 h 3340876"/>
                <a:gd name="connsiteX10" fmla="*/ 343977 w 1637417"/>
                <a:gd name="connsiteY10" fmla="*/ 567326 h 3340876"/>
                <a:gd name="connsiteX11" fmla="*/ 558722 w 1637417"/>
                <a:gd name="connsiteY11" fmla="*/ 703124 h 3340876"/>
                <a:gd name="connsiteX12" fmla="*/ 501972 w 1637417"/>
                <a:gd name="connsiteY12" fmla="*/ 942924 h 3340876"/>
                <a:gd name="connsiteX13" fmla="*/ 164001 w 1637417"/>
                <a:gd name="connsiteY13" fmla="*/ 908135 h 3340876"/>
                <a:gd name="connsiteX14" fmla="*/ 27454 w 1637417"/>
                <a:gd name="connsiteY14" fmla="*/ 501471 h 3340876"/>
                <a:gd name="connsiteX15" fmla="*/ 7072 w 1637417"/>
                <a:gd name="connsiteY15" fmla="*/ 60930 h 3340876"/>
                <a:gd name="connsiteX16" fmla="*/ 151745 w 1637417"/>
                <a:gd name="connsiteY16" fmla="*/ 40606 h 3340876"/>
                <a:gd name="connsiteX17" fmla="*/ 358231 w 1637417"/>
                <a:gd name="connsiteY17" fmla="*/ 11981 h 3340876"/>
                <a:gd name="connsiteX18" fmla="*/ 500773 w 1637417"/>
                <a:gd name="connsiteY18" fmla="*/ 257947 h 3340876"/>
                <a:gd name="connsiteX19" fmla="*/ 722845 w 1637417"/>
                <a:gd name="connsiteY19" fmla="*/ 455268 h 3340876"/>
                <a:gd name="connsiteX20" fmla="*/ 854996 w 1637417"/>
                <a:gd name="connsiteY20" fmla="*/ 710813 h 3340876"/>
                <a:gd name="connsiteX21" fmla="*/ 949315 w 1637417"/>
                <a:gd name="connsiteY21" fmla="*/ 1209699 h 3340876"/>
                <a:gd name="connsiteX22" fmla="*/ 963633 w 1637417"/>
                <a:gd name="connsiteY22" fmla="*/ 1525302 h 3340876"/>
                <a:gd name="connsiteX23" fmla="*/ 975956 w 1637417"/>
                <a:gd name="connsiteY23" fmla="*/ 2125503 h 3340876"/>
                <a:gd name="connsiteX24" fmla="*/ 985416 w 1637417"/>
                <a:gd name="connsiteY24" fmla="*/ 2657225 h 3340876"/>
                <a:gd name="connsiteX25" fmla="*/ 1097583 w 1637417"/>
                <a:gd name="connsiteY25" fmla="*/ 3117478 h 3340876"/>
                <a:gd name="connsiteX26" fmla="*/ 1216547 w 1637417"/>
                <a:gd name="connsiteY26" fmla="*/ 3340677 h 3340876"/>
                <a:gd name="connsiteX27" fmla="*/ 1498700 w 1637417"/>
                <a:gd name="connsiteY27" fmla="*/ 3156904 h 3340876"/>
                <a:gd name="connsiteX28" fmla="*/ 1263172 w 1637417"/>
                <a:gd name="connsiteY28" fmla="*/ 3143050 h 3340876"/>
                <a:gd name="connsiteX29" fmla="*/ 1332445 w 1637417"/>
                <a:gd name="connsiteY29" fmla="*/ 3323159 h 3340876"/>
                <a:gd name="connsiteX30" fmla="*/ 1567972 w 1637417"/>
                <a:gd name="connsiteY30" fmla="*/ 3281595 h 3340876"/>
                <a:gd name="connsiteX31" fmla="*/ 1637245 w 1637417"/>
                <a:gd name="connsiteY31" fmla="*/ 3156904 h 3340876"/>
                <a:gd name="connsiteX0" fmla="*/ 294686 w 1637417"/>
                <a:gd name="connsiteY0" fmla="*/ 441413 h 3340863"/>
                <a:gd name="connsiteX1" fmla="*/ 351437 w 1637417"/>
                <a:gd name="connsiteY1" fmla="*/ 476202 h 3340863"/>
                <a:gd name="connsiteX2" fmla="*/ 445754 w 1637417"/>
                <a:gd name="connsiteY2" fmla="*/ 552250 h 3340863"/>
                <a:gd name="connsiteX3" fmla="*/ 404191 w 1637417"/>
                <a:gd name="connsiteY3" fmla="*/ 649232 h 3340863"/>
                <a:gd name="connsiteX4" fmla="*/ 415381 w 1637417"/>
                <a:gd name="connsiteY4" fmla="*/ 740965 h 3340863"/>
                <a:gd name="connsiteX5" fmla="*/ 292688 w 1637417"/>
                <a:gd name="connsiteY5" fmla="*/ 762510 h 3340863"/>
                <a:gd name="connsiteX6" fmla="*/ 224081 w 1637417"/>
                <a:gd name="connsiteY6" fmla="*/ 593813 h 3340863"/>
                <a:gd name="connsiteX7" fmla="*/ 141221 w 1637417"/>
                <a:gd name="connsiteY7" fmla="*/ 341989 h 3340863"/>
                <a:gd name="connsiteX8" fmla="*/ 255121 w 1637417"/>
                <a:gd name="connsiteY8" fmla="*/ 264721 h 3340863"/>
                <a:gd name="connsiteX9" fmla="*/ 440026 w 1637417"/>
                <a:gd name="connsiteY9" fmla="*/ 349069 h 3340863"/>
                <a:gd name="connsiteX10" fmla="*/ 343977 w 1637417"/>
                <a:gd name="connsiteY10" fmla="*/ 567326 h 3340863"/>
                <a:gd name="connsiteX11" fmla="*/ 558722 w 1637417"/>
                <a:gd name="connsiteY11" fmla="*/ 703124 h 3340863"/>
                <a:gd name="connsiteX12" fmla="*/ 501972 w 1637417"/>
                <a:gd name="connsiteY12" fmla="*/ 942924 h 3340863"/>
                <a:gd name="connsiteX13" fmla="*/ 164001 w 1637417"/>
                <a:gd name="connsiteY13" fmla="*/ 908135 h 3340863"/>
                <a:gd name="connsiteX14" fmla="*/ 27454 w 1637417"/>
                <a:gd name="connsiteY14" fmla="*/ 501471 h 3340863"/>
                <a:gd name="connsiteX15" fmla="*/ 7072 w 1637417"/>
                <a:gd name="connsiteY15" fmla="*/ 60930 h 3340863"/>
                <a:gd name="connsiteX16" fmla="*/ 151745 w 1637417"/>
                <a:gd name="connsiteY16" fmla="*/ 40606 h 3340863"/>
                <a:gd name="connsiteX17" fmla="*/ 358231 w 1637417"/>
                <a:gd name="connsiteY17" fmla="*/ 11981 h 3340863"/>
                <a:gd name="connsiteX18" fmla="*/ 500773 w 1637417"/>
                <a:gd name="connsiteY18" fmla="*/ 257947 h 3340863"/>
                <a:gd name="connsiteX19" fmla="*/ 722845 w 1637417"/>
                <a:gd name="connsiteY19" fmla="*/ 455268 h 3340863"/>
                <a:gd name="connsiteX20" fmla="*/ 854996 w 1637417"/>
                <a:gd name="connsiteY20" fmla="*/ 710813 h 3340863"/>
                <a:gd name="connsiteX21" fmla="*/ 949315 w 1637417"/>
                <a:gd name="connsiteY21" fmla="*/ 1209699 h 3340863"/>
                <a:gd name="connsiteX22" fmla="*/ 963633 w 1637417"/>
                <a:gd name="connsiteY22" fmla="*/ 1525302 h 3340863"/>
                <a:gd name="connsiteX23" fmla="*/ 975956 w 1637417"/>
                <a:gd name="connsiteY23" fmla="*/ 2125503 h 3340863"/>
                <a:gd name="connsiteX24" fmla="*/ 985416 w 1637417"/>
                <a:gd name="connsiteY24" fmla="*/ 2657225 h 3340863"/>
                <a:gd name="connsiteX25" fmla="*/ 1097583 w 1637417"/>
                <a:gd name="connsiteY25" fmla="*/ 3117478 h 3340863"/>
                <a:gd name="connsiteX26" fmla="*/ 1216547 w 1637417"/>
                <a:gd name="connsiteY26" fmla="*/ 3340677 h 3340863"/>
                <a:gd name="connsiteX27" fmla="*/ 1498700 w 1637417"/>
                <a:gd name="connsiteY27" fmla="*/ 3156904 h 3340863"/>
                <a:gd name="connsiteX28" fmla="*/ 1377472 w 1637417"/>
                <a:gd name="connsiteY28" fmla="*/ 3213848 h 3340863"/>
                <a:gd name="connsiteX29" fmla="*/ 1332445 w 1637417"/>
                <a:gd name="connsiteY29" fmla="*/ 3323159 h 3340863"/>
                <a:gd name="connsiteX30" fmla="*/ 1567972 w 1637417"/>
                <a:gd name="connsiteY30" fmla="*/ 3281595 h 3340863"/>
                <a:gd name="connsiteX31" fmla="*/ 1637245 w 1637417"/>
                <a:gd name="connsiteY31" fmla="*/ 3156904 h 3340863"/>
                <a:gd name="connsiteX0" fmla="*/ 294686 w 1637417"/>
                <a:gd name="connsiteY0" fmla="*/ 441413 h 3341160"/>
                <a:gd name="connsiteX1" fmla="*/ 351437 w 1637417"/>
                <a:gd name="connsiteY1" fmla="*/ 476202 h 3341160"/>
                <a:gd name="connsiteX2" fmla="*/ 445754 w 1637417"/>
                <a:gd name="connsiteY2" fmla="*/ 552250 h 3341160"/>
                <a:gd name="connsiteX3" fmla="*/ 404191 w 1637417"/>
                <a:gd name="connsiteY3" fmla="*/ 649232 h 3341160"/>
                <a:gd name="connsiteX4" fmla="*/ 415381 w 1637417"/>
                <a:gd name="connsiteY4" fmla="*/ 740965 h 3341160"/>
                <a:gd name="connsiteX5" fmla="*/ 292688 w 1637417"/>
                <a:gd name="connsiteY5" fmla="*/ 762510 h 3341160"/>
                <a:gd name="connsiteX6" fmla="*/ 224081 w 1637417"/>
                <a:gd name="connsiteY6" fmla="*/ 593813 h 3341160"/>
                <a:gd name="connsiteX7" fmla="*/ 141221 w 1637417"/>
                <a:gd name="connsiteY7" fmla="*/ 341989 h 3341160"/>
                <a:gd name="connsiteX8" fmla="*/ 255121 w 1637417"/>
                <a:gd name="connsiteY8" fmla="*/ 264721 h 3341160"/>
                <a:gd name="connsiteX9" fmla="*/ 440026 w 1637417"/>
                <a:gd name="connsiteY9" fmla="*/ 349069 h 3341160"/>
                <a:gd name="connsiteX10" fmla="*/ 343977 w 1637417"/>
                <a:gd name="connsiteY10" fmla="*/ 567326 h 3341160"/>
                <a:gd name="connsiteX11" fmla="*/ 558722 w 1637417"/>
                <a:gd name="connsiteY11" fmla="*/ 703124 h 3341160"/>
                <a:gd name="connsiteX12" fmla="*/ 501972 w 1637417"/>
                <a:gd name="connsiteY12" fmla="*/ 942924 h 3341160"/>
                <a:gd name="connsiteX13" fmla="*/ 164001 w 1637417"/>
                <a:gd name="connsiteY13" fmla="*/ 908135 h 3341160"/>
                <a:gd name="connsiteX14" fmla="*/ 27454 w 1637417"/>
                <a:gd name="connsiteY14" fmla="*/ 501471 h 3341160"/>
                <a:gd name="connsiteX15" fmla="*/ 7072 w 1637417"/>
                <a:gd name="connsiteY15" fmla="*/ 60930 h 3341160"/>
                <a:gd name="connsiteX16" fmla="*/ 151745 w 1637417"/>
                <a:gd name="connsiteY16" fmla="*/ 40606 h 3341160"/>
                <a:gd name="connsiteX17" fmla="*/ 358231 w 1637417"/>
                <a:gd name="connsiteY17" fmla="*/ 11981 h 3341160"/>
                <a:gd name="connsiteX18" fmla="*/ 500773 w 1637417"/>
                <a:gd name="connsiteY18" fmla="*/ 257947 h 3341160"/>
                <a:gd name="connsiteX19" fmla="*/ 722845 w 1637417"/>
                <a:gd name="connsiteY19" fmla="*/ 455268 h 3341160"/>
                <a:gd name="connsiteX20" fmla="*/ 854996 w 1637417"/>
                <a:gd name="connsiteY20" fmla="*/ 710813 h 3341160"/>
                <a:gd name="connsiteX21" fmla="*/ 949315 w 1637417"/>
                <a:gd name="connsiteY21" fmla="*/ 1209699 h 3341160"/>
                <a:gd name="connsiteX22" fmla="*/ 963633 w 1637417"/>
                <a:gd name="connsiteY22" fmla="*/ 1525302 h 3341160"/>
                <a:gd name="connsiteX23" fmla="*/ 975956 w 1637417"/>
                <a:gd name="connsiteY23" fmla="*/ 2125503 h 3341160"/>
                <a:gd name="connsiteX24" fmla="*/ 985416 w 1637417"/>
                <a:gd name="connsiteY24" fmla="*/ 2657225 h 3341160"/>
                <a:gd name="connsiteX25" fmla="*/ 1097583 w 1637417"/>
                <a:gd name="connsiteY25" fmla="*/ 3117478 h 3341160"/>
                <a:gd name="connsiteX26" fmla="*/ 1216547 w 1637417"/>
                <a:gd name="connsiteY26" fmla="*/ 3340677 h 3341160"/>
                <a:gd name="connsiteX27" fmla="*/ 1591019 w 1637417"/>
                <a:gd name="connsiteY27" fmla="*/ 3178143 h 3341160"/>
                <a:gd name="connsiteX28" fmla="*/ 1377472 w 1637417"/>
                <a:gd name="connsiteY28" fmla="*/ 3213848 h 3341160"/>
                <a:gd name="connsiteX29" fmla="*/ 1332445 w 1637417"/>
                <a:gd name="connsiteY29" fmla="*/ 3323159 h 3341160"/>
                <a:gd name="connsiteX30" fmla="*/ 1567972 w 1637417"/>
                <a:gd name="connsiteY30" fmla="*/ 3281595 h 3341160"/>
                <a:gd name="connsiteX31" fmla="*/ 1637245 w 1637417"/>
                <a:gd name="connsiteY31" fmla="*/ 3156904 h 3341160"/>
                <a:gd name="connsiteX0" fmla="*/ 294686 w 1637359"/>
                <a:gd name="connsiteY0" fmla="*/ 441413 h 3369986"/>
                <a:gd name="connsiteX1" fmla="*/ 351437 w 1637359"/>
                <a:gd name="connsiteY1" fmla="*/ 476202 h 3369986"/>
                <a:gd name="connsiteX2" fmla="*/ 445754 w 1637359"/>
                <a:gd name="connsiteY2" fmla="*/ 552250 h 3369986"/>
                <a:gd name="connsiteX3" fmla="*/ 404191 w 1637359"/>
                <a:gd name="connsiteY3" fmla="*/ 649232 h 3369986"/>
                <a:gd name="connsiteX4" fmla="*/ 415381 w 1637359"/>
                <a:gd name="connsiteY4" fmla="*/ 740965 h 3369986"/>
                <a:gd name="connsiteX5" fmla="*/ 292688 w 1637359"/>
                <a:gd name="connsiteY5" fmla="*/ 762510 h 3369986"/>
                <a:gd name="connsiteX6" fmla="*/ 224081 w 1637359"/>
                <a:gd name="connsiteY6" fmla="*/ 593813 h 3369986"/>
                <a:gd name="connsiteX7" fmla="*/ 141221 w 1637359"/>
                <a:gd name="connsiteY7" fmla="*/ 341989 h 3369986"/>
                <a:gd name="connsiteX8" fmla="*/ 255121 w 1637359"/>
                <a:gd name="connsiteY8" fmla="*/ 264721 h 3369986"/>
                <a:gd name="connsiteX9" fmla="*/ 440026 w 1637359"/>
                <a:gd name="connsiteY9" fmla="*/ 349069 h 3369986"/>
                <a:gd name="connsiteX10" fmla="*/ 343977 w 1637359"/>
                <a:gd name="connsiteY10" fmla="*/ 567326 h 3369986"/>
                <a:gd name="connsiteX11" fmla="*/ 558722 w 1637359"/>
                <a:gd name="connsiteY11" fmla="*/ 703124 h 3369986"/>
                <a:gd name="connsiteX12" fmla="*/ 501972 w 1637359"/>
                <a:gd name="connsiteY12" fmla="*/ 942924 h 3369986"/>
                <a:gd name="connsiteX13" fmla="*/ 164001 w 1637359"/>
                <a:gd name="connsiteY13" fmla="*/ 908135 h 3369986"/>
                <a:gd name="connsiteX14" fmla="*/ 27454 w 1637359"/>
                <a:gd name="connsiteY14" fmla="*/ 501471 h 3369986"/>
                <a:gd name="connsiteX15" fmla="*/ 7072 w 1637359"/>
                <a:gd name="connsiteY15" fmla="*/ 60930 h 3369986"/>
                <a:gd name="connsiteX16" fmla="*/ 151745 w 1637359"/>
                <a:gd name="connsiteY16" fmla="*/ 40606 h 3369986"/>
                <a:gd name="connsiteX17" fmla="*/ 358231 w 1637359"/>
                <a:gd name="connsiteY17" fmla="*/ 11981 h 3369986"/>
                <a:gd name="connsiteX18" fmla="*/ 500773 w 1637359"/>
                <a:gd name="connsiteY18" fmla="*/ 257947 h 3369986"/>
                <a:gd name="connsiteX19" fmla="*/ 722845 w 1637359"/>
                <a:gd name="connsiteY19" fmla="*/ 455268 h 3369986"/>
                <a:gd name="connsiteX20" fmla="*/ 854996 w 1637359"/>
                <a:gd name="connsiteY20" fmla="*/ 710813 h 3369986"/>
                <a:gd name="connsiteX21" fmla="*/ 949315 w 1637359"/>
                <a:gd name="connsiteY21" fmla="*/ 1209699 h 3369986"/>
                <a:gd name="connsiteX22" fmla="*/ 963633 w 1637359"/>
                <a:gd name="connsiteY22" fmla="*/ 1525302 h 3369986"/>
                <a:gd name="connsiteX23" fmla="*/ 975956 w 1637359"/>
                <a:gd name="connsiteY23" fmla="*/ 2125503 h 3369986"/>
                <a:gd name="connsiteX24" fmla="*/ 985416 w 1637359"/>
                <a:gd name="connsiteY24" fmla="*/ 2657225 h 3369986"/>
                <a:gd name="connsiteX25" fmla="*/ 1097583 w 1637359"/>
                <a:gd name="connsiteY25" fmla="*/ 3117478 h 3369986"/>
                <a:gd name="connsiteX26" fmla="*/ 1216547 w 1637359"/>
                <a:gd name="connsiteY26" fmla="*/ 3340677 h 3369986"/>
                <a:gd name="connsiteX27" fmla="*/ 1591019 w 1637359"/>
                <a:gd name="connsiteY27" fmla="*/ 3178143 h 3369986"/>
                <a:gd name="connsiteX28" fmla="*/ 1377472 w 1637359"/>
                <a:gd name="connsiteY28" fmla="*/ 3213848 h 3369986"/>
                <a:gd name="connsiteX29" fmla="*/ 1332445 w 1637359"/>
                <a:gd name="connsiteY29" fmla="*/ 3323159 h 3369986"/>
                <a:gd name="connsiteX30" fmla="*/ 1405892 w 1637359"/>
                <a:gd name="connsiteY30" fmla="*/ 3368878 h 3369986"/>
                <a:gd name="connsiteX31" fmla="*/ 1567972 w 1637359"/>
                <a:gd name="connsiteY31" fmla="*/ 3281595 h 3369986"/>
                <a:gd name="connsiteX32" fmla="*/ 1637245 w 1637359"/>
                <a:gd name="connsiteY32" fmla="*/ 3156904 h 3369986"/>
                <a:gd name="connsiteX0" fmla="*/ 294686 w 1637359"/>
                <a:gd name="connsiteY0" fmla="*/ 441413 h 3368878"/>
                <a:gd name="connsiteX1" fmla="*/ 351437 w 1637359"/>
                <a:gd name="connsiteY1" fmla="*/ 476202 h 3368878"/>
                <a:gd name="connsiteX2" fmla="*/ 445754 w 1637359"/>
                <a:gd name="connsiteY2" fmla="*/ 552250 h 3368878"/>
                <a:gd name="connsiteX3" fmla="*/ 404191 w 1637359"/>
                <a:gd name="connsiteY3" fmla="*/ 649232 h 3368878"/>
                <a:gd name="connsiteX4" fmla="*/ 415381 w 1637359"/>
                <a:gd name="connsiteY4" fmla="*/ 740965 h 3368878"/>
                <a:gd name="connsiteX5" fmla="*/ 292688 w 1637359"/>
                <a:gd name="connsiteY5" fmla="*/ 762510 h 3368878"/>
                <a:gd name="connsiteX6" fmla="*/ 224081 w 1637359"/>
                <a:gd name="connsiteY6" fmla="*/ 593813 h 3368878"/>
                <a:gd name="connsiteX7" fmla="*/ 141221 w 1637359"/>
                <a:gd name="connsiteY7" fmla="*/ 341989 h 3368878"/>
                <a:gd name="connsiteX8" fmla="*/ 255121 w 1637359"/>
                <a:gd name="connsiteY8" fmla="*/ 264721 h 3368878"/>
                <a:gd name="connsiteX9" fmla="*/ 440026 w 1637359"/>
                <a:gd name="connsiteY9" fmla="*/ 349069 h 3368878"/>
                <a:gd name="connsiteX10" fmla="*/ 343977 w 1637359"/>
                <a:gd name="connsiteY10" fmla="*/ 567326 h 3368878"/>
                <a:gd name="connsiteX11" fmla="*/ 558722 w 1637359"/>
                <a:gd name="connsiteY11" fmla="*/ 703124 h 3368878"/>
                <a:gd name="connsiteX12" fmla="*/ 501972 w 1637359"/>
                <a:gd name="connsiteY12" fmla="*/ 942924 h 3368878"/>
                <a:gd name="connsiteX13" fmla="*/ 164001 w 1637359"/>
                <a:gd name="connsiteY13" fmla="*/ 908135 h 3368878"/>
                <a:gd name="connsiteX14" fmla="*/ 27454 w 1637359"/>
                <a:gd name="connsiteY14" fmla="*/ 501471 h 3368878"/>
                <a:gd name="connsiteX15" fmla="*/ 7072 w 1637359"/>
                <a:gd name="connsiteY15" fmla="*/ 60930 h 3368878"/>
                <a:gd name="connsiteX16" fmla="*/ 151745 w 1637359"/>
                <a:gd name="connsiteY16" fmla="*/ 40606 h 3368878"/>
                <a:gd name="connsiteX17" fmla="*/ 358231 w 1637359"/>
                <a:gd name="connsiteY17" fmla="*/ 11981 h 3368878"/>
                <a:gd name="connsiteX18" fmla="*/ 500773 w 1637359"/>
                <a:gd name="connsiteY18" fmla="*/ 257947 h 3368878"/>
                <a:gd name="connsiteX19" fmla="*/ 722845 w 1637359"/>
                <a:gd name="connsiteY19" fmla="*/ 455268 h 3368878"/>
                <a:gd name="connsiteX20" fmla="*/ 854996 w 1637359"/>
                <a:gd name="connsiteY20" fmla="*/ 710813 h 3368878"/>
                <a:gd name="connsiteX21" fmla="*/ 949315 w 1637359"/>
                <a:gd name="connsiteY21" fmla="*/ 1209699 h 3368878"/>
                <a:gd name="connsiteX22" fmla="*/ 963633 w 1637359"/>
                <a:gd name="connsiteY22" fmla="*/ 1525302 h 3368878"/>
                <a:gd name="connsiteX23" fmla="*/ 975956 w 1637359"/>
                <a:gd name="connsiteY23" fmla="*/ 2125503 h 3368878"/>
                <a:gd name="connsiteX24" fmla="*/ 985416 w 1637359"/>
                <a:gd name="connsiteY24" fmla="*/ 2657225 h 3368878"/>
                <a:gd name="connsiteX25" fmla="*/ 1097583 w 1637359"/>
                <a:gd name="connsiteY25" fmla="*/ 3117478 h 3368878"/>
                <a:gd name="connsiteX26" fmla="*/ 1216547 w 1637359"/>
                <a:gd name="connsiteY26" fmla="*/ 3340677 h 3368878"/>
                <a:gd name="connsiteX27" fmla="*/ 1591019 w 1637359"/>
                <a:gd name="connsiteY27" fmla="*/ 3178143 h 3368878"/>
                <a:gd name="connsiteX28" fmla="*/ 1377472 w 1637359"/>
                <a:gd name="connsiteY28" fmla="*/ 3213848 h 3368878"/>
                <a:gd name="connsiteX29" fmla="*/ 1332445 w 1637359"/>
                <a:gd name="connsiteY29" fmla="*/ 3323159 h 3368878"/>
                <a:gd name="connsiteX30" fmla="*/ 1405892 w 1637359"/>
                <a:gd name="connsiteY30" fmla="*/ 3368878 h 3368878"/>
                <a:gd name="connsiteX31" fmla="*/ 1567972 w 1637359"/>
                <a:gd name="connsiteY31" fmla="*/ 3281595 h 3368878"/>
                <a:gd name="connsiteX32" fmla="*/ 1637245 w 1637359"/>
                <a:gd name="connsiteY32" fmla="*/ 3156904 h 336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37359" h="3368878">
                  <a:moveTo>
                    <a:pt x="294686" y="441413"/>
                  </a:moveTo>
                  <a:cubicBezTo>
                    <a:pt x="322395" y="450649"/>
                    <a:pt x="326259" y="457729"/>
                    <a:pt x="351437" y="476202"/>
                  </a:cubicBezTo>
                  <a:cubicBezTo>
                    <a:pt x="376615" y="494675"/>
                    <a:pt x="438205" y="529603"/>
                    <a:pt x="445754" y="552250"/>
                  </a:cubicBezTo>
                  <a:cubicBezTo>
                    <a:pt x="436609" y="597979"/>
                    <a:pt x="409253" y="617780"/>
                    <a:pt x="404191" y="649232"/>
                  </a:cubicBezTo>
                  <a:cubicBezTo>
                    <a:pt x="399129" y="680684"/>
                    <a:pt x="429236" y="736347"/>
                    <a:pt x="415381" y="740965"/>
                  </a:cubicBezTo>
                  <a:cubicBezTo>
                    <a:pt x="387672" y="736347"/>
                    <a:pt x="324571" y="787035"/>
                    <a:pt x="292688" y="762510"/>
                  </a:cubicBezTo>
                  <a:cubicBezTo>
                    <a:pt x="260805" y="737985"/>
                    <a:pt x="249326" y="663900"/>
                    <a:pt x="224081" y="593813"/>
                  </a:cubicBezTo>
                  <a:cubicBezTo>
                    <a:pt x="198837" y="523726"/>
                    <a:pt x="136048" y="396838"/>
                    <a:pt x="141221" y="341989"/>
                  </a:cubicBezTo>
                  <a:cubicBezTo>
                    <a:pt x="146394" y="287140"/>
                    <a:pt x="205320" y="263541"/>
                    <a:pt x="255121" y="264721"/>
                  </a:cubicBezTo>
                  <a:cubicBezTo>
                    <a:pt x="304922" y="265901"/>
                    <a:pt x="425217" y="298635"/>
                    <a:pt x="440026" y="349069"/>
                  </a:cubicBezTo>
                  <a:cubicBezTo>
                    <a:pt x="454835" y="399503"/>
                    <a:pt x="324194" y="508317"/>
                    <a:pt x="343977" y="567326"/>
                  </a:cubicBezTo>
                  <a:cubicBezTo>
                    <a:pt x="363760" y="626335"/>
                    <a:pt x="532390" y="640524"/>
                    <a:pt x="558722" y="703124"/>
                  </a:cubicBezTo>
                  <a:cubicBezTo>
                    <a:pt x="585054" y="765724"/>
                    <a:pt x="544313" y="920555"/>
                    <a:pt x="501972" y="942924"/>
                  </a:cubicBezTo>
                  <a:cubicBezTo>
                    <a:pt x="459631" y="965293"/>
                    <a:pt x="243087" y="981711"/>
                    <a:pt x="164001" y="908135"/>
                  </a:cubicBezTo>
                  <a:cubicBezTo>
                    <a:pt x="84915" y="834560"/>
                    <a:pt x="38222" y="622612"/>
                    <a:pt x="27454" y="501471"/>
                  </a:cubicBezTo>
                  <a:cubicBezTo>
                    <a:pt x="16686" y="380330"/>
                    <a:pt x="-13643" y="137741"/>
                    <a:pt x="7072" y="60930"/>
                  </a:cubicBezTo>
                  <a:cubicBezTo>
                    <a:pt x="27787" y="-15881"/>
                    <a:pt x="93218" y="48764"/>
                    <a:pt x="151745" y="40606"/>
                  </a:cubicBezTo>
                  <a:cubicBezTo>
                    <a:pt x="210272" y="32448"/>
                    <a:pt x="300060" y="-24243"/>
                    <a:pt x="358231" y="11981"/>
                  </a:cubicBezTo>
                  <a:cubicBezTo>
                    <a:pt x="416402" y="48205"/>
                    <a:pt x="440004" y="184066"/>
                    <a:pt x="500773" y="257947"/>
                  </a:cubicBezTo>
                  <a:cubicBezTo>
                    <a:pt x="561542" y="331828"/>
                    <a:pt x="663808" y="379790"/>
                    <a:pt x="722845" y="455268"/>
                  </a:cubicBezTo>
                  <a:cubicBezTo>
                    <a:pt x="781882" y="530746"/>
                    <a:pt x="817251" y="585075"/>
                    <a:pt x="854996" y="710813"/>
                  </a:cubicBezTo>
                  <a:cubicBezTo>
                    <a:pt x="892741" y="836551"/>
                    <a:pt x="931209" y="1073951"/>
                    <a:pt x="949315" y="1209699"/>
                  </a:cubicBezTo>
                  <a:cubicBezTo>
                    <a:pt x="967421" y="1345447"/>
                    <a:pt x="959193" y="1372668"/>
                    <a:pt x="963633" y="1525302"/>
                  </a:cubicBezTo>
                  <a:cubicBezTo>
                    <a:pt x="968073" y="1677936"/>
                    <a:pt x="972326" y="1936849"/>
                    <a:pt x="975956" y="2125503"/>
                  </a:cubicBezTo>
                  <a:cubicBezTo>
                    <a:pt x="979586" y="2314157"/>
                    <a:pt x="965145" y="2491896"/>
                    <a:pt x="985416" y="2657225"/>
                  </a:cubicBezTo>
                  <a:cubicBezTo>
                    <a:pt x="1005687" y="2822554"/>
                    <a:pt x="1072072" y="3041125"/>
                    <a:pt x="1097583" y="3117478"/>
                  </a:cubicBezTo>
                  <a:cubicBezTo>
                    <a:pt x="1134639" y="3203067"/>
                    <a:pt x="1134308" y="3330566"/>
                    <a:pt x="1216547" y="3340677"/>
                  </a:cubicBezTo>
                  <a:cubicBezTo>
                    <a:pt x="1298786" y="3350788"/>
                    <a:pt x="1564198" y="3199281"/>
                    <a:pt x="1591019" y="3178143"/>
                  </a:cubicBezTo>
                  <a:cubicBezTo>
                    <a:pt x="1617840" y="3157005"/>
                    <a:pt x="1420568" y="3189679"/>
                    <a:pt x="1377472" y="3213848"/>
                  </a:cubicBezTo>
                  <a:cubicBezTo>
                    <a:pt x="1334376" y="3238017"/>
                    <a:pt x="1327708" y="3297321"/>
                    <a:pt x="1332445" y="3323159"/>
                  </a:cubicBezTo>
                  <a:cubicBezTo>
                    <a:pt x="1337182" y="3348997"/>
                    <a:pt x="1371034" y="3333327"/>
                    <a:pt x="1405892" y="3368878"/>
                  </a:cubicBezTo>
                  <a:cubicBezTo>
                    <a:pt x="1445146" y="3361951"/>
                    <a:pt x="1529413" y="3316924"/>
                    <a:pt x="1567972" y="3281595"/>
                  </a:cubicBezTo>
                  <a:cubicBezTo>
                    <a:pt x="1606531" y="3246266"/>
                    <a:pt x="1639554" y="3179995"/>
                    <a:pt x="1637245" y="3156904"/>
                  </a:cubicBezTo>
                </a:path>
              </a:pathLst>
            </a:custGeom>
            <a:ln w="127000">
              <a:solidFill>
                <a:srgbClr val="FFC000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9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5849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271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2022-04-24T13:16:46Z</dcterms:modified>
</cp:coreProperties>
</file>